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28"/>
  </p:notesMasterIdLst>
  <p:sldIdLst>
    <p:sldId id="3049" r:id="rId2"/>
    <p:sldId id="3090" r:id="rId3"/>
    <p:sldId id="3075" r:id="rId4"/>
    <p:sldId id="3077" r:id="rId5"/>
    <p:sldId id="3092" r:id="rId6"/>
    <p:sldId id="3093" r:id="rId7"/>
    <p:sldId id="3094" r:id="rId8"/>
    <p:sldId id="257" r:id="rId9"/>
    <p:sldId id="256" r:id="rId10"/>
    <p:sldId id="3083" r:id="rId11"/>
    <p:sldId id="3082" r:id="rId12"/>
    <p:sldId id="3084" r:id="rId13"/>
    <p:sldId id="3085" r:id="rId14"/>
    <p:sldId id="3086" r:id="rId15"/>
    <p:sldId id="3087" r:id="rId16"/>
    <p:sldId id="3088" r:id="rId17"/>
    <p:sldId id="3095" r:id="rId18"/>
    <p:sldId id="3089" r:id="rId19"/>
    <p:sldId id="3068" r:id="rId20"/>
    <p:sldId id="3072" r:id="rId21"/>
    <p:sldId id="262" r:id="rId22"/>
    <p:sldId id="3070" r:id="rId23"/>
    <p:sldId id="259" r:id="rId24"/>
    <p:sldId id="260" r:id="rId25"/>
    <p:sldId id="261" r:id="rId26"/>
    <p:sldId id="263" r:id="rId27"/>
  </p:sldIdLst>
  <p:sldSz cx="12192000" cy="6858000"/>
  <p:notesSz cx="6858000" cy="9144000"/>
  <p:defaultTextStyle>
    <a:defPPr>
      <a:defRPr lang="ar-E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FFCC00"/>
    <a:srgbClr val="FFFFCC"/>
    <a:srgbClr val="2ABE72"/>
    <a:srgbClr val="3680DC"/>
    <a:srgbClr val="2AA29E"/>
    <a:srgbClr val="2AA4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131" autoAdjust="0"/>
  </p:normalViewPr>
  <p:slideViewPr>
    <p:cSldViewPr snapToGrid="0">
      <p:cViewPr>
        <p:scale>
          <a:sx n="70" d="100"/>
          <a:sy n="70" d="100"/>
        </p:scale>
        <p:origin x="2069" y="413"/>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F782D8-0287-4BE6-B60C-D8D47091ADDC}" type="doc">
      <dgm:prSet loTypeId="urn:microsoft.com/office/officeart/2005/8/layout/chevronAccent+Icon" loCatId="process" qsTypeId="urn:microsoft.com/office/officeart/2005/8/quickstyle/simple1" qsCatId="simple" csTypeId="urn:microsoft.com/office/officeart/2005/8/colors/accent5_1" csCatId="accent5" phldr="1"/>
      <dgm:spPr/>
      <dgm:t>
        <a:bodyPr/>
        <a:lstStyle/>
        <a:p>
          <a:endParaRPr lang="en-US"/>
        </a:p>
      </dgm:t>
    </dgm:pt>
    <dgm:pt modelId="{52C3AFA1-A6C9-41E7-9270-8D56CDB76C92}">
      <dgm:prSet phldrT="[Text]" custT="1"/>
      <dgm:spPr/>
      <dgm:t>
        <a:bodyPr/>
        <a:lstStyle/>
        <a:p>
          <a:r>
            <a:rPr lang="en-US" sz="1800" dirty="0"/>
            <a:t>The limited capacity of the city's infrastructure </a:t>
          </a:r>
        </a:p>
      </dgm:t>
    </dgm:pt>
    <dgm:pt modelId="{426EA64F-0FE2-4F80-9639-7368FCF1D3F9}" type="parTrans" cxnId="{96B36FE9-5A5B-4D23-80A2-FC09C82134C6}">
      <dgm:prSet/>
      <dgm:spPr/>
      <dgm:t>
        <a:bodyPr/>
        <a:lstStyle/>
        <a:p>
          <a:endParaRPr lang="en-US"/>
        </a:p>
      </dgm:t>
    </dgm:pt>
    <dgm:pt modelId="{2611F86E-675E-4E8E-B38D-539D6899D89D}" type="sibTrans" cxnId="{96B36FE9-5A5B-4D23-80A2-FC09C82134C6}">
      <dgm:prSet/>
      <dgm:spPr/>
      <dgm:t>
        <a:bodyPr/>
        <a:lstStyle/>
        <a:p>
          <a:endParaRPr lang="en-US"/>
        </a:p>
      </dgm:t>
    </dgm:pt>
    <dgm:pt modelId="{022B9A3D-2444-498F-99E0-4D1D751E30A3}">
      <dgm:prSet phldrT="[Text]" custT="1"/>
      <dgm:spPr/>
      <dgm:t>
        <a:bodyPr/>
        <a:lstStyle/>
        <a:p>
          <a:r>
            <a:rPr lang="en-US" sz="2000" dirty="0"/>
            <a:t>the rapidly increasing number of vehicles</a:t>
          </a:r>
        </a:p>
      </dgm:t>
    </dgm:pt>
    <dgm:pt modelId="{35363448-12E8-4B02-9C0A-07A6F2762877}" type="parTrans" cxnId="{387F8D41-F6D8-43A5-827A-36EFD749DC1D}">
      <dgm:prSet/>
      <dgm:spPr/>
      <dgm:t>
        <a:bodyPr/>
        <a:lstStyle/>
        <a:p>
          <a:endParaRPr lang="en-US"/>
        </a:p>
      </dgm:t>
    </dgm:pt>
    <dgm:pt modelId="{FF286196-D4AE-485B-9F19-8C091E751111}" type="sibTrans" cxnId="{387F8D41-F6D8-43A5-827A-36EFD749DC1D}">
      <dgm:prSet/>
      <dgm:spPr/>
      <dgm:t>
        <a:bodyPr/>
        <a:lstStyle/>
        <a:p>
          <a:endParaRPr lang="en-US"/>
        </a:p>
      </dgm:t>
    </dgm:pt>
    <dgm:pt modelId="{E2F48A5A-FCC3-461B-AE52-DD0B5242B349}">
      <dgm:prSet phldrT="[Text]"/>
      <dgm:spPr/>
      <dgm:t>
        <a:bodyPr/>
        <a:lstStyle/>
        <a:p>
          <a:r>
            <a:rPr lang="en-US" dirty="0"/>
            <a:t>growing number of visitors </a:t>
          </a:r>
        </a:p>
      </dgm:t>
    </dgm:pt>
    <dgm:pt modelId="{5A64F146-230D-43B5-A6F8-8F78CA05D295}" type="parTrans" cxnId="{1A2D4463-EAF7-4DA1-9509-600767669613}">
      <dgm:prSet/>
      <dgm:spPr/>
      <dgm:t>
        <a:bodyPr/>
        <a:lstStyle/>
        <a:p>
          <a:endParaRPr lang="en-US"/>
        </a:p>
      </dgm:t>
    </dgm:pt>
    <dgm:pt modelId="{FB9D7EB8-4AB8-4DC1-9DCF-339B04A9AC8D}" type="sibTrans" cxnId="{1A2D4463-EAF7-4DA1-9509-600767669613}">
      <dgm:prSet/>
      <dgm:spPr/>
      <dgm:t>
        <a:bodyPr/>
        <a:lstStyle/>
        <a:p>
          <a:endParaRPr lang="en-US"/>
        </a:p>
      </dgm:t>
    </dgm:pt>
    <dgm:pt modelId="{DDFA82B0-55FB-4581-BAA9-ED3236BE8C18}" type="pres">
      <dgm:prSet presAssocID="{40F782D8-0287-4BE6-B60C-D8D47091ADDC}" presName="Name0" presStyleCnt="0">
        <dgm:presLayoutVars>
          <dgm:dir/>
          <dgm:resizeHandles val="exact"/>
        </dgm:presLayoutVars>
      </dgm:prSet>
      <dgm:spPr/>
    </dgm:pt>
    <dgm:pt modelId="{7ECF1FED-721D-407A-B41A-8276631E52A9}" type="pres">
      <dgm:prSet presAssocID="{52C3AFA1-A6C9-41E7-9270-8D56CDB76C92}" presName="composite" presStyleCnt="0"/>
      <dgm:spPr/>
    </dgm:pt>
    <dgm:pt modelId="{D0626849-F738-4823-B109-7D2527BD0E57}" type="pres">
      <dgm:prSet presAssocID="{52C3AFA1-A6C9-41E7-9270-8D56CDB76C92}" presName="bgChev" presStyleLbl="node1" presStyleIdx="0" presStyleCnt="3"/>
      <dgm:spPr/>
    </dgm:pt>
    <dgm:pt modelId="{07D884EB-1826-4959-9489-0A70E2D240C2}" type="pres">
      <dgm:prSet presAssocID="{52C3AFA1-A6C9-41E7-9270-8D56CDB76C92}" presName="txNode" presStyleLbl="fgAcc1" presStyleIdx="0" presStyleCnt="3">
        <dgm:presLayoutVars>
          <dgm:bulletEnabled val="1"/>
        </dgm:presLayoutVars>
      </dgm:prSet>
      <dgm:spPr/>
    </dgm:pt>
    <dgm:pt modelId="{CB39DB4F-2B7B-4B36-BBFB-0EA829A997C3}" type="pres">
      <dgm:prSet presAssocID="{2611F86E-675E-4E8E-B38D-539D6899D89D}" presName="compositeSpace" presStyleCnt="0"/>
      <dgm:spPr/>
    </dgm:pt>
    <dgm:pt modelId="{9BBFD190-FA14-4254-936F-FBE2215EBEB6}" type="pres">
      <dgm:prSet presAssocID="{022B9A3D-2444-498F-99E0-4D1D751E30A3}" presName="composite" presStyleCnt="0"/>
      <dgm:spPr/>
    </dgm:pt>
    <dgm:pt modelId="{4EC6A1F5-CC41-4E4A-94A3-C66B5C22D819}" type="pres">
      <dgm:prSet presAssocID="{022B9A3D-2444-498F-99E0-4D1D751E30A3}" presName="bgChev" presStyleLbl="node1" presStyleIdx="1" presStyleCnt="3"/>
      <dgm:spPr/>
    </dgm:pt>
    <dgm:pt modelId="{E0E2A042-6619-4CFF-AF81-29DD4339A4A1}" type="pres">
      <dgm:prSet presAssocID="{022B9A3D-2444-498F-99E0-4D1D751E30A3}" presName="txNode" presStyleLbl="fgAcc1" presStyleIdx="1" presStyleCnt="3" custScaleX="116730">
        <dgm:presLayoutVars>
          <dgm:bulletEnabled val="1"/>
        </dgm:presLayoutVars>
      </dgm:prSet>
      <dgm:spPr/>
    </dgm:pt>
    <dgm:pt modelId="{AECA1618-10EC-4247-AA7C-31F2CA16460F}" type="pres">
      <dgm:prSet presAssocID="{FF286196-D4AE-485B-9F19-8C091E751111}" presName="compositeSpace" presStyleCnt="0"/>
      <dgm:spPr/>
    </dgm:pt>
    <dgm:pt modelId="{C85D58D5-04FB-442B-B9E1-FCE6791FD665}" type="pres">
      <dgm:prSet presAssocID="{E2F48A5A-FCC3-461B-AE52-DD0B5242B349}" presName="composite" presStyleCnt="0"/>
      <dgm:spPr/>
    </dgm:pt>
    <dgm:pt modelId="{A50EC90A-DA87-4759-B346-567B351D74D5}" type="pres">
      <dgm:prSet presAssocID="{E2F48A5A-FCC3-461B-AE52-DD0B5242B349}" presName="bgChev" presStyleLbl="node1" presStyleIdx="2" presStyleCnt="3"/>
      <dgm:spPr/>
    </dgm:pt>
    <dgm:pt modelId="{3410B5E8-3463-4C91-967E-3EE973336ECF}" type="pres">
      <dgm:prSet presAssocID="{E2F48A5A-FCC3-461B-AE52-DD0B5242B349}" presName="txNode" presStyleLbl="fgAcc1" presStyleIdx="2" presStyleCnt="3">
        <dgm:presLayoutVars>
          <dgm:bulletEnabled val="1"/>
        </dgm:presLayoutVars>
      </dgm:prSet>
      <dgm:spPr/>
    </dgm:pt>
  </dgm:ptLst>
  <dgm:cxnLst>
    <dgm:cxn modelId="{7C70AE2A-DE7C-4414-B64D-6BD9E0E26860}" type="presOf" srcId="{E2F48A5A-FCC3-461B-AE52-DD0B5242B349}" destId="{3410B5E8-3463-4C91-967E-3EE973336ECF}" srcOrd="0" destOrd="0" presId="urn:microsoft.com/office/officeart/2005/8/layout/chevronAccent+Icon"/>
    <dgm:cxn modelId="{387F8D41-F6D8-43A5-827A-36EFD749DC1D}" srcId="{40F782D8-0287-4BE6-B60C-D8D47091ADDC}" destId="{022B9A3D-2444-498F-99E0-4D1D751E30A3}" srcOrd="1" destOrd="0" parTransId="{35363448-12E8-4B02-9C0A-07A6F2762877}" sibTransId="{FF286196-D4AE-485B-9F19-8C091E751111}"/>
    <dgm:cxn modelId="{1A2D4463-EAF7-4DA1-9509-600767669613}" srcId="{40F782D8-0287-4BE6-B60C-D8D47091ADDC}" destId="{E2F48A5A-FCC3-461B-AE52-DD0B5242B349}" srcOrd="2" destOrd="0" parTransId="{5A64F146-230D-43B5-A6F8-8F78CA05D295}" sibTransId="{FB9D7EB8-4AB8-4DC1-9DCF-339B04A9AC8D}"/>
    <dgm:cxn modelId="{D2A2CB63-E50D-4233-9DA4-D62340F4E202}" type="presOf" srcId="{52C3AFA1-A6C9-41E7-9270-8D56CDB76C92}" destId="{07D884EB-1826-4959-9489-0A70E2D240C2}" srcOrd="0" destOrd="0" presId="urn:microsoft.com/office/officeart/2005/8/layout/chevronAccent+Icon"/>
    <dgm:cxn modelId="{F8D6AD86-4499-4A2A-B2F4-54275A1374DD}" type="presOf" srcId="{40F782D8-0287-4BE6-B60C-D8D47091ADDC}" destId="{DDFA82B0-55FB-4581-BAA9-ED3236BE8C18}" srcOrd="0" destOrd="0" presId="urn:microsoft.com/office/officeart/2005/8/layout/chevronAccent+Icon"/>
    <dgm:cxn modelId="{531565DD-586A-48DF-B253-B65689E07F79}" type="presOf" srcId="{022B9A3D-2444-498F-99E0-4D1D751E30A3}" destId="{E0E2A042-6619-4CFF-AF81-29DD4339A4A1}" srcOrd="0" destOrd="0" presId="urn:microsoft.com/office/officeart/2005/8/layout/chevronAccent+Icon"/>
    <dgm:cxn modelId="{96B36FE9-5A5B-4D23-80A2-FC09C82134C6}" srcId="{40F782D8-0287-4BE6-B60C-D8D47091ADDC}" destId="{52C3AFA1-A6C9-41E7-9270-8D56CDB76C92}" srcOrd="0" destOrd="0" parTransId="{426EA64F-0FE2-4F80-9639-7368FCF1D3F9}" sibTransId="{2611F86E-675E-4E8E-B38D-539D6899D89D}"/>
    <dgm:cxn modelId="{83A2B900-6725-452B-927B-259CCF70D900}" type="presParOf" srcId="{DDFA82B0-55FB-4581-BAA9-ED3236BE8C18}" destId="{7ECF1FED-721D-407A-B41A-8276631E52A9}" srcOrd="0" destOrd="0" presId="urn:microsoft.com/office/officeart/2005/8/layout/chevronAccent+Icon"/>
    <dgm:cxn modelId="{F820E08B-9203-4FB6-A498-27C5E3A97B07}" type="presParOf" srcId="{7ECF1FED-721D-407A-B41A-8276631E52A9}" destId="{D0626849-F738-4823-B109-7D2527BD0E57}" srcOrd="0" destOrd="0" presId="urn:microsoft.com/office/officeart/2005/8/layout/chevronAccent+Icon"/>
    <dgm:cxn modelId="{4306B9F7-C227-4B7A-978D-7BAF4A78AB1B}" type="presParOf" srcId="{7ECF1FED-721D-407A-B41A-8276631E52A9}" destId="{07D884EB-1826-4959-9489-0A70E2D240C2}" srcOrd="1" destOrd="0" presId="urn:microsoft.com/office/officeart/2005/8/layout/chevronAccent+Icon"/>
    <dgm:cxn modelId="{018C948D-2B55-4DF5-8FC9-9BC1ACF04758}" type="presParOf" srcId="{DDFA82B0-55FB-4581-BAA9-ED3236BE8C18}" destId="{CB39DB4F-2B7B-4B36-BBFB-0EA829A997C3}" srcOrd="1" destOrd="0" presId="urn:microsoft.com/office/officeart/2005/8/layout/chevronAccent+Icon"/>
    <dgm:cxn modelId="{9C829038-614D-472D-9DF5-CF51A43593D3}" type="presParOf" srcId="{DDFA82B0-55FB-4581-BAA9-ED3236BE8C18}" destId="{9BBFD190-FA14-4254-936F-FBE2215EBEB6}" srcOrd="2" destOrd="0" presId="urn:microsoft.com/office/officeart/2005/8/layout/chevronAccent+Icon"/>
    <dgm:cxn modelId="{37B0A7DB-A2F3-4D4A-BAA2-66E72E5FD5BF}" type="presParOf" srcId="{9BBFD190-FA14-4254-936F-FBE2215EBEB6}" destId="{4EC6A1F5-CC41-4E4A-94A3-C66B5C22D819}" srcOrd="0" destOrd="0" presId="urn:microsoft.com/office/officeart/2005/8/layout/chevronAccent+Icon"/>
    <dgm:cxn modelId="{72EED19C-D592-4A6E-B94B-BC5A94C5D175}" type="presParOf" srcId="{9BBFD190-FA14-4254-936F-FBE2215EBEB6}" destId="{E0E2A042-6619-4CFF-AF81-29DD4339A4A1}" srcOrd="1" destOrd="0" presId="urn:microsoft.com/office/officeart/2005/8/layout/chevronAccent+Icon"/>
    <dgm:cxn modelId="{F1E88106-4B5A-417D-988E-2F1C33397638}" type="presParOf" srcId="{DDFA82B0-55FB-4581-BAA9-ED3236BE8C18}" destId="{AECA1618-10EC-4247-AA7C-31F2CA16460F}" srcOrd="3" destOrd="0" presId="urn:microsoft.com/office/officeart/2005/8/layout/chevronAccent+Icon"/>
    <dgm:cxn modelId="{7E74C1A9-58FA-49C5-BB92-E5EAD07F40D0}" type="presParOf" srcId="{DDFA82B0-55FB-4581-BAA9-ED3236BE8C18}" destId="{C85D58D5-04FB-442B-B9E1-FCE6791FD665}" srcOrd="4" destOrd="0" presId="urn:microsoft.com/office/officeart/2005/8/layout/chevronAccent+Icon"/>
    <dgm:cxn modelId="{B6AE7ECA-8237-403A-8447-F33BA4583E7A}" type="presParOf" srcId="{C85D58D5-04FB-442B-B9E1-FCE6791FD665}" destId="{A50EC90A-DA87-4759-B346-567B351D74D5}" srcOrd="0" destOrd="0" presId="urn:microsoft.com/office/officeart/2005/8/layout/chevronAccent+Icon"/>
    <dgm:cxn modelId="{BDD0FD73-8CCE-4B23-B73B-653DABEEC0DB}" type="presParOf" srcId="{C85D58D5-04FB-442B-B9E1-FCE6791FD665}" destId="{3410B5E8-3463-4C91-967E-3EE973336ECF}"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6C8976-1245-4D4D-B447-A6B4F69F001F}" type="doc">
      <dgm:prSet loTypeId="urn:microsoft.com/office/officeart/2009/3/layout/StepUpProcess" loCatId="process" qsTypeId="urn:microsoft.com/office/officeart/2005/8/quickstyle/simple3" qsCatId="simple" csTypeId="urn:microsoft.com/office/officeart/2005/8/colors/accent1_2" csCatId="accent1" phldr="1"/>
      <dgm:spPr/>
      <dgm:t>
        <a:bodyPr/>
        <a:lstStyle/>
        <a:p>
          <a:endParaRPr lang="en-US"/>
        </a:p>
      </dgm:t>
    </dgm:pt>
    <dgm:pt modelId="{AF662829-233F-46A0-8A29-65C8BF0423A9}">
      <dgm:prSet phldrT="[Text]"/>
      <dgm:spPr/>
      <dgm:t>
        <a:bodyPr/>
        <a:lstStyle/>
        <a:p>
          <a:pPr algn="ctr"/>
          <a:r>
            <a:rPr lang="en-US" b="1" i="0" dirty="0"/>
            <a:t>Using Available Data</a:t>
          </a:r>
          <a:endParaRPr lang="en-US" dirty="0"/>
        </a:p>
      </dgm:t>
    </dgm:pt>
    <dgm:pt modelId="{9C940E58-8349-42EB-AE60-C758BAEF6550}" type="parTrans" cxnId="{BE234BDB-430E-433B-8322-F3CA81D0E94C}">
      <dgm:prSet/>
      <dgm:spPr/>
      <dgm:t>
        <a:bodyPr/>
        <a:lstStyle/>
        <a:p>
          <a:endParaRPr lang="en-US"/>
        </a:p>
      </dgm:t>
    </dgm:pt>
    <dgm:pt modelId="{03298556-B84F-4E35-A4F1-333D61432193}" type="sibTrans" cxnId="{BE234BDB-430E-433B-8322-F3CA81D0E94C}">
      <dgm:prSet/>
      <dgm:spPr/>
      <dgm:t>
        <a:bodyPr/>
        <a:lstStyle/>
        <a:p>
          <a:endParaRPr lang="en-US"/>
        </a:p>
      </dgm:t>
    </dgm:pt>
    <dgm:pt modelId="{EFB337AF-C9A6-4291-AA9E-7502AA87525D}">
      <dgm:prSet phldrT="[Text]"/>
      <dgm:spPr/>
      <dgm:t>
        <a:bodyPr/>
        <a:lstStyle/>
        <a:p>
          <a:pPr algn="l"/>
          <a:r>
            <a:rPr lang="en-US" b="1" dirty="0"/>
            <a:t>Potential demand studies</a:t>
          </a:r>
          <a:endParaRPr lang="en-US" dirty="0"/>
        </a:p>
      </dgm:t>
    </dgm:pt>
    <dgm:pt modelId="{D5C37317-FB33-40C1-A77A-5478154251C0}" type="parTrans" cxnId="{1C609EAC-9D18-4ADC-96B3-0DBD2DE0B388}">
      <dgm:prSet/>
      <dgm:spPr/>
      <dgm:t>
        <a:bodyPr/>
        <a:lstStyle/>
        <a:p>
          <a:endParaRPr lang="en-US"/>
        </a:p>
      </dgm:t>
    </dgm:pt>
    <dgm:pt modelId="{23DDED15-AB4F-42F0-8D2A-6B4A08290E4A}" type="sibTrans" cxnId="{1C609EAC-9D18-4ADC-96B3-0DBD2DE0B388}">
      <dgm:prSet/>
      <dgm:spPr/>
      <dgm:t>
        <a:bodyPr/>
        <a:lstStyle/>
        <a:p>
          <a:endParaRPr lang="en-US"/>
        </a:p>
      </dgm:t>
    </dgm:pt>
    <dgm:pt modelId="{19DCFFB2-540C-46CC-8B39-8F71535B36BD}">
      <dgm:prSet phldrT="[Text]"/>
      <dgm:spPr/>
      <dgm:t>
        <a:bodyPr/>
        <a:lstStyle/>
        <a:p>
          <a:r>
            <a:rPr lang="en-US" b="1" i="0" dirty="0"/>
            <a:t>Data Collection by Field Work</a:t>
          </a:r>
          <a:endParaRPr lang="en-US" dirty="0"/>
        </a:p>
      </dgm:t>
    </dgm:pt>
    <dgm:pt modelId="{420531FD-144D-4026-8108-C62330FA1B82}" type="parTrans" cxnId="{4B53E9D9-B738-405A-9E42-6948464CF809}">
      <dgm:prSet/>
      <dgm:spPr/>
      <dgm:t>
        <a:bodyPr/>
        <a:lstStyle/>
        <a:p>
          <a:endParaRPr lang="en-US"/>
        </a:p>
      </dgm:t>
    </dgm:pt>
    <dgm:pt modelId="{E56D19DB-ADCC-48BB-A966-F4A796846E2D}" type="sibTrans" cxnId="{4B53E9D9-B738-405A-9E42-6948464CF809}">
      <dgm:prSet/>
      <dgm:spPr/>
      <dgm:t>
        <a:bodyPr/>
        <a:lstStyle/>
        <a:p>
          <a:endParaRPr lang="en-US"/>
        </a:p>
      </dgm:t>
    </dgm:pt>
    <dgm:pt modelId="{77A30835-7300-44C1-9F33-F8921250F3DF}">
      <dgm:prSet phldrT="[Text]"/>
      <dgm:spPr/>
      <dgm:t>
        <a:bodyPr/>
        <a:lstStyle/>
        <a:p>
          <a:r>
            <a:rPr lang="en-US" b="1" dirty="0"/>
            <a:t>Roads inventory study</a:t>
          </a:r>
          <a:endParaRPr lang="en-US" dirty="0"/>
        </a:p>
      </dgm:t>
    </dgm:pt>
    <dgm:pt modelId="{58308B16-03AC-4BD0-A92E-F12945C85A79}" type="parTrans" cxnId="{142565BB-2BDA-42D2-B6F7-A048378C6A41}">
      <dgm:prSet/>
      <dgm:spPr/>
      <dgm:t>
        <a:bodyPr/>
        <a:lstStyle/>
        <a:p>
          <a:endParaRPr lang="en-US"/>
        </a:p>
      </dgm:t>
    </dgm:pt>
    <dgm:pt modelId="{896E5BCD-FC4A-4F73-A60F-6EACE9796789}" type="sibTrans" cxnId="{142565BB-2BDA-42D2-B6F7-A048378C6A41}">
      <dgm:prSet/>
      <dgm:spPr/>
      <dgm:t>
        <a:bodyPr/>
        <a:lstStyle/>
        <a:p>
          <a:endParaRPr lang="en-US"/>
        </a:p>
      </dgm:t>
    </dgm:pt>
    <dgm:pt modelId="{8A2C519A-E3F7-40E3-B843-9F7994E677AD}">
      <dgm:prSet phldrT="[Text]"/>
      <dgm:spPr/>
      <dgm:t>
        <a:bodyPr/>
        <a:lstStyle/>
        <a:p>
          <a:r>
            <a:rPr lang="en-US" b="1" dirty="0"/>
            <a:t>Traffic volume studies</a:t>
          </a:r>
          <a:endParaRPr lang="en-US" dirty="0"/>
        </a:p>
      </dgm:t>
    </dgm:pt>
    <dgm:pt modelId="{786CF7D2-4868-4F3C-9CE3-4F0C0393A5A1}" type="parTrans" cxnId="{3B4E4675-E2D1-40D5-91C2-5D594E546616}">
      <dgm:prSet/>
      <dgm:spPr/>
      <dgm:t>
        <a:bodyPr/>
        <a:lstStyle/>
        <a:p>
          <a:endParaRPr lang="en-US"/>
        </a:p>
      </dgm:t>
    </dgm:pt>
    <dgm:pt modelId="{B102F560-A568-437D-96C9-8BB37FDB64D4}" type="sibTrans" cxnId="{3B4E4675-E2D1-40D5-91C2-5D594E546616}">
      <dgm:prSet/>
      <dgm:spPr/>
      <dgm:t>
        <a:bodyPr/>
        <a:lstStyle/>
        <a:p>
          <a:endParaRPr lang="en-US"/>
        </a:p>
      </dgm:t>
    </dgm:pt>
    <dgm:pt modelId="{20E3DD4E-6658-4302-8614-1FB74D2C503F}" type="pres">
      <dgm:prSet presAssocID="{946C8976-1245-4D4D-B447-A6B4F69F001F}" presName="rootnode" presStyleCnt="0">
        <dgm:presLayoutVars>
          <dgm:chMax/>
          <dgm:chPref/>
          <dgm:dir/>
          <dgm:animLvl val="lvl"/>
        </dgm:presLayoutVars>
      </dgm:prSet>
      <dgm:spPr/>
    </dgm:pt>
    <dgm:pt modelId="{802AF68A-76C0-49CB-8894-6C4B546752D1}" type="pres">
      <dgm:prSet presAssocID="{AF662829-233F-46A0-8A29-65C8BF0423A9}" presName="composite" presStyleCnt="0"/>
      <dgm:spPr/>
    </dgm:pt>
    <dgm:pt modelId="{C6BAF80B-AC1E-414E-B1D9-B19BF1CEF248}" type="pres">
      <dgm:prSet presAssocID="{AF662829-233F-46A0-8A29-65C8BF0423A9}" presName="LShape" presStyleLbl="alignNode1" presStyleIdx="0" presStyleCnt="3"/>
      <dgm:spPr/>
    </dgm:pt>
    <dgm:pt modelId="{86347C06-D4F5-4014-86B8-C8BBDC4AF6A3}" type="pres">
      <dgm:prSet presAssocID="{AF662829-233F-46A0-8A29-65C8BF0423A9}" presName="ParentText" presStyleLbl="revTx" presStyleIdx="0" presStyleCnt="2">
        <dgm:presLayoutVars>
          <dgm:chMax val="0"/>
          <dgm:chPref val="0"/>
          <dgm:bulletEnabled val="1"/>
        </dgm:presLayoutVars>
      </dgm:prSet>
      <dgm:spPr/>
    </dgm:pt>
    <dgm:pt modelId="{9997E194-5F5E-4F83-9DD6-73D7F7DFA2F0}" type="pres">
      <dgm:prSet presAssocID="{AF662829-233F-46A0-8A29-65C8BF0423A9}" presName="Triangle" presStyleLbl="alignNode1" presStyleIdx="1" presStyleCnt="3"/>
      <dgm:spPr/>
    </dgm:pt>
    <dgm:pt modelId="{057E3F11-C690-4EFA-BEFF-9645DA5B93D6}" type="pres">
      <dgm:prSet presAssocID="{03298556-B84F-4E35-A4F1-333D61432193}" presName="sibTrans" presStyleCnt="0"/>
      <dgm:spPr/>
    </dgm:pt>
    <dgm:pt modelId="{967BD19E-00DA-44E4-90D4-E802A6E30A6B}" type="pres">
      <dgm:prSet presAssocID="{03298556-B84F-4E35-A4F1-333D61432193}" presName="space" presStyleCnt="0"/>
      <dgm:spPr/>
    </dgm:pt>
    <dgm:pt modelId="{289840AD-2CCF-4822-B864-D51F0CF0C079}" type="pres">
      <dgm:prSet presAssocID="{19DCFFB2-540C-46CC-8B39-8F71535B36BD}" presName="composite" presStyleCnt="0"/>
      <dgm:spPr/>
    </dgm:pt>
    <dgm:pt modelId="{A0F0ED71-9614-4274-91A8-3E398E6DA93C}" type="pres">
      <dgm:prSet presAssocID="{19DCFFB2-540C-46CC-8B39-8F71535B36BD}" presName="LShape" presStyleLbl="alignNode1" presStyleIdx="2" presStyleCnt="3"/>
      <dgm:spPr/>
    </dgm:pt>
    <dgm:pt modelId="{7960CBC3-D4BB-407D-9556-07AE91A1E52D}" type="pres">
      <dgm:prSet presAssocID="{19DCFFB2-540C-46CC-8B39-8F71535B36BD}" presName="ParentText" presStyleLbl="revTx" presStyleIdx="1" presStyleCnt="2">
        <dgm:presLayoutVars>
          <dgm:chMax val="0"/>
          <dgm:chPref val="0"/>
          <dgm:bulletEnabled val="1"/>
        </dgm:presLayoutVars>
      </dgm:prSet>
      <dgm:spPr/>
    </dgm:pt>
  </dgm:ptLst>
  <dgm:cxnLst>
    <dgm:cxn modelId="{5944512A-A450-4881-B78B-EF5EB5979B6A}" type="presOf" srcId="{77A30835-7300-44C1-9F33-F8921250F3DF}" destId="{7960CBC3-D4BB-407D-9556-07AE91A1E52D}" srcOrd="0" destOrd="1" presId="urn:microsoft.com/office/officeart/2009/3/layout/StepUpProcess"/>
    <dgm:cxn modelId="{06EE8030-54F1-4302-82E7-36AD7BE62A5D}" type="presOf" srcId="{8A2C519A-E3F7-40E3-B843-9F7994E677AD}" destId="{7960CBC3-D4BB-407D-9556-07AE91A1E52D}" srcOrd="0" destOrd="2" presId="urn:microsoft.com/office/officeart/2009/3/layout/StepUpProcess"/>
    <dgm:cxn modelId="{7E9ECF47-3697-4122-AED0-7871A4B656C3}" type="presOf" srcId="{EFB337AF-C9A6-4291-AA9E-7502AA87525D}" destId="{86347C06-D4F5-4014-86B8-C8BBDC4AF6A3}" srcOrd="0" destOrd="1" presId="urn:microsoft.com/office/officeart/2009/3/layout/StepUpProcess"/>
    <dgm:cxn modelId="{43869848-5B73-47D2-9A36-2448731BE5E9}" type="presOf" srcId="{AF662829-233F-46A0-8A29-65C8BF0423A9}" destId="{86347C06-D4F5-4014-86B8-C8BBDC4AF6A3}" srcOrd="0" destOrd="0" presId="urn:microsoft.com/office/officeart/2009/3/layout/StepUpProcess"/>
    <dgm:cxn modelId="{3B4E4675-E2D1-40D5-91C2-5D594E546616}" srcId="{19DCFFB2-540C-46CC-8B39-8F71535B36BD}" destId="{8A2C519A-E3F7-40E3-B843-9F7994E677AD}" srcOrd="1" destOrd="0" parTransId="{786CF7D2-4868-4F3C-9CE3-4F0C0393A5A1}" sibTransId="{B102F560-A568-437D-96C9-8BB37FDB64D4}"/>
    <dgm:cxn modelId="{BB350D85-0850-4BBF-B6D5-263CDEB547E8}" type="presOf" srcId="{946C8976-1245-4D4D-B447-A6B4F69F001F}" destId="{20E3DD4E-6658-4302-8614-1FB74D2C503F}" srcOrd="0" destOrd="0" presId="urn:microsoft.com/office/officeart/2009/3/layout/StepUpProcess"/>
    <dgm:cxn modelId="{1C609EAC-9D18-4ADC-96B3-0DBD2DE0B388}" srcId="{AF662829-233F-46A0-8A29-65C8BF0423A9}" destId="{EFB337AF-C9A6-4291-AA9E-7502AA87525D}" srcOrd="0" destOrd="0" parTransId="{D5C37317-FB33-40C1-A77A-5478154251C0}" sibTransId="{23DDED15-AB4F-42F0-8D2A-6B4A08290E4A}"/>
    <dgm:cxn modelId="{B2FB04B7-6939-4C30-B52A-5400E57A0F56}" type="presOf" srcId="{19DCFFB2-540C-46CC-8B39-8F71535B36BD}" destId="{7960CBC3-D4BB-407D-9556-07AE91A1E52D}" srcOrd="0" destOrd="0" presId="urn:microsoft.com/office/officeart/2009/3/layout/StepUpProcess"/>
    <dgm:cxn modelId="{142565BB-2BDA-42D2-B6F7-A048378C6A41}" srcId="{19DCFFB2-540C-46CC-8B39-8F71535B36BD}" destId="{77A30835-7300-44C1-9F33-F8921250F3DF}" srcOrd="0" destOrd="0" parTransId="{58308B16-03AC-4BD0-A92E-F12945C85A79}" sibTransId="{896E5BCD-FC4A-4F73-A60F-6EACE9796789}"/>
    <dgm:cxn modelId="{4B53E9D9-B738-405A-9E42-6948464CF809}" srcId="{946C8976-1245-4D4D-B447-A6B4F69F001F}" destId="{19DCFFB2-540C-46CC-8B39-8F71535B36BD}" srcOrd="1" destOrd="0" parTransId="{420531FD-144D-4026-8108-C62330FA1B82}" sibTransId="{E56D19DB-ADCC-48BB-A966-F4A796846E2D}"/>
    <dgm:cxn modelId="{BE234BDB-430E-433B-8322-F3CA81D0E94C}" srcId="{946C8976-1245-4D4D-B447-A6B4F69F001F}" destId="{AF662829-233F-46A0-8A29-65C8BF0423A9}" srcOrd="0" destOrd="0" parTransId="{9C940E58-8349-42EB-AE60-C758BAEF6550}" sibTransId="{03298556-B84F-4E35-A4F1-333D61432193}"/>
    <dgm:cxn modelId="{2819B555-1B1A-4497-8273-99FAA835F602}" type="presParOf" srcId="{20E3DD4E-6658-4302-8614-1FB74D2C503F}" destId="{802AF68A-76C0-49CB-8894-6C4B546752D1}" srcOrd="0" destOrd="0" presId="urn:microsoft.com/office/officeart/2009/3/layout/StepUpProcess"/>
    <dgm:cxn modelId="{7C35ACD4-33E2-4EAC-9A39-1EC57A092C90}" type="presParOf" srcId="{802AF68A-76C0-49CB-8894-6C4B546752D1}" destId="{C6BAF80B-AC1E-414E-B1D9-B19BF1CEF248}" srcOrd="0" destOrd="0" presId="urn:microsoft.com/office/officeart/2009/3/layout/StepUpProcess"/>
    <dgm:cxn modelId="{89391CFC-63E2-47AD-A76A-1655E8E1C9CB}" type="presParOf" srcId="{802AF68A-76C0-49CB-8894-6C4B546752D1}" destId="{86347C06-D4F5-4014-86B8-C8BBDC4AF6A3}" srcOrd="1" destOrd="0" presId="urn:microsoft.com/office/officeart/2009/3/layout/StepUpProcess"/>
    <dgm:cxn modelId="{DD668421-F3AA-454B-A5D1-89F0804009EE}" type="presParOf" srcId="{802AF68A-76C0-49CB-8894-6C4B546752D1}" destId="{9997E194-5F5E-4F83-9DD6-73D7F7DFA2F0}" srcOrd="2" destOrd="0" presId="urn:microsoft.com/office/officeart/2009/3/layout/StepUpProcess"/>
    <dgm:cxn modelId="{290D076D-B69F-45D5-88F1-8ECA3B73B10E}" type="presParOf" srcId="{20E3DD4E-6658-4302-8614-1FB74D2C503F}" destId="{057E3F11-C690-4EFA-BEFF-9645DA5B93D6}" srcOrd="1" destOrd="0" presId="urn:microsoft.com/office/officeart/2009/3/layout/StepUpProcess"/>
    <dgm:cxn modelId="{56AD1D6D-6C48-42B8-8366-3E9CBD03DC50}" type="presParOf" srcId="{057E3F11-C690-4EFA-BEFF-9645DA5B93D6}" destId="{967BD19E-00DA-44E4-90D4-E802A6E30A6B}" srcOrd="0" destOrd="0" presId="urn:microsoft.com/office/officeart/2009/3/layout/StepUpProcess"/>
    <dgm:cxn modelId="{0B5787C3-9104-48BD-BCE6-7555FF6DB577}" type="presParOf" srcId="{20E3DD4E-6658-4302-8614-1FB74D2C503F}" destId="{289840AD-2CCF-4822-B864-D51F0CF0C079}" srcOrd="2" destOrd="0" presId="urn:microsoft.com/office/officeart/2009/3/layout/StepUpProcess"/>
    <dgm:cxn modelId="{D3E7512D-3A12-4216-AAA6-8A3E7E4FAB0B}" type="presParOf" srcId="{289840AD-2CCF-4822-B864-D51F0CF0C079}" destId="{A0F0ED71-9614-4274-91A8-3E398E6DA93C}" srcOrd="0" destOrd="0" presId="urn:microsoft.com/office/officeart/2009/3/layout/StepUpProcess"/>
    <dgm:cxn modelId="{0F918AC9-20D5-4628-A68B-949B8A924E58}" type="presParOf" srcId="{289840AD-2CCF-4822-B864-D51F0CF0C079}" destId="{7960CBC3-D4BB-407D-9556-07AE91A1E52D}"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6C8976-1245-4D4D-B447-A6B4F69F001F}"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19DCFFB2-540C-46CC-8B39-8F71535B36BD}">
      <dgm:prSet phldrT="[Text]"/>
      <dgm:spPr/>
      <dgm:t>
        <a:bodyPr/>
        <a:lstStyle/>
        <a:p>
          <a:endParaRPr lang="en-US" sz="2400" dirty="0"/>
        </a:p>
      </dgm:t>
    </dgm:pt>
    <dgm:pt modelId="{420531FD-144D-4026-8108-C62330FA1B82}" type="parTrans" cxnId="{4B53E9D9-B738-405A-9E42-6948464CF809}">
      <dgm:prSet/>
      <dgm:spPr/>
      <dgm:t>
        <a:bodyPr/>
        <a:lstStyle/>
        <a:p>
          <a:endParaRPr lang="en-US"/>
        </a:p>
      </dgm:t>
    </dgm:pt>
    <dgm:pt modelId="{E56D19DB-ADCC-48BB-A966-F4A796846E2D}" type="sibTrans" cxnId="{4B53E9D9-B738-405A-9E42-6948464CF809}">
      <dgm:prSet/>
      <dgm:spPr/>
      <dgm:t>
        <a:bodyPr/>
        <a:lstStyle/>
        <a:p>
          <a:endParaRPr lang="en-US"/>
        </a:p>
      </dgm:t>
    </dgm:pt>
    <dgm:pt modelId="{64F31363-70FD-483A-A14B-5064737DBFEB}">
      <dgm:prSet phldrT="[Text]" custT="1"/>
      <dgm:spPr/>
      <dgm:t>
        <a:bodyPr/>
        <a:lstStyle/>
        <a:p>
          <a:pPr rtl="0"/>
          <a:r>
            <a:rPr lang="en-US" sz="2800" dirty="0"/>
            <a:t>Bike Lane Design Guidelines</a:t>
          </a:r>
        </a:p>
      </dgm:t>
    </dgm:pt>
    <dgm:pt modelId="{F7BCB163-7E20-493F-8ED3-17544C6A85FF}" type="parTrans" cxnId="{CC29FA3F-3D86-426E-912C-1B2C5A6E1840}">
      <dgm:prSet/>
      <dgm:spPr/>
      <dgm:t>
        <a:bodyPr/>
        <a:lstStyle/>
        <a:p>
          <a:pPr rtl="1"/>
          <a:endParaRPr lang="ar-SA"/>
        </a:p>
      </dgm:t>
    </dgm:pt>
    <dgm:pt modelId="{A4026136-007A-4743-8D21-4E96ABC82838}" type="sibTrans" cxnId="{CC29FA3F-3D86-426E-912C-1B2C5A6E1840}">
      <dgm:prSet/>
      <dgm:spPr/>
      <dgm:t>
        <a:bodyPr/>
        <a:lstStyle/>
        <a:p>
          <a:pPr rtl="1"/>
          <a:endParaRPr lang="ar-SA"/>
        </a:p>
      </dgm:t>
    </dgm:pt>
    <dgm:pt modelId="{68820736-6287-4CF6-B02B-4048E40A871A}">
      <dgm:prSet phldrT="[Text]" custT="1"/>
      <dgm:spPr/>
      <dgm:t>
        <a:bodyPr/>
        <a:lstStyle/>
        <a:p>
          <a:pPr rtl="0"/>
          <a:r>
            <a:rPr lang="en-US" sz="2800" dirty="0"/>
            <a:t>the Urban Bikeway Design Guide </a:t>
          </a:r>
        </a:p>
      </dgm:t>
    </dgm:pt>
    <dgm:pt modelId="{D30EC07E-625B-4D03-B249-C12D76D4B069}" type="parTrans" cxnId="{EC54845B-F069-4C4F-BCB0-7F30994A4340}">
      <dgm:prSet/>
      <dgm:spPr/>
      <dgm:t>
        <a:bodyPr/>
        <a:lstStyle/>
        <a:p>
          <a:pPr rtl="1"/>
          <a:endParaRPr lang="ar-SA"/>
        </a:p>
      </dgm:t>
    </dgm:pt>
    <dgm:pt modelId="{68614F69-D908-45E5-896D-CB28BB821FC6}" type="sibTrans" cxnId="{EC54845B-F069-4C4F-BCB0-7F30994A4340}">
      <dgm:prSet/>
      <dgm:spPr/>
      <dgm:t>
        <a:bodyPr/>
        <a:lstStyle/>
        <a:p>
          <a:pPr rtl="1"/>
          <a:endParaRPr lang="ar-SA"/>
        </a:p>
      </dgm:t>
    </dgm:pt>
    <dgm:pt modelId="{8A2C519A-E3F7-40E3-B843-9F7994E677AD}">
      <dgm:prSet phldrT="[Text]" custT="1"/>
      <dgm:spPr/>
      <dgm:t>
        <a:bodyPr/>
        <a:lstStyle/>
        <a:p>
          <a:r>
            <a:rPr lang="en-US" sz="2800" dirty="0"/>
            <a:t>AASHTO </a:t>
          </a:r>
        </a:p>
      </dgm:t>
    </dgm:pt>
    <dgm:pt modelId="{B102F560-A568-437D-96C9-8BB37FDB64D4}" type="sibTrans" cxnId="{3B4E4675-E2D1-40D5-91C2-5D594E546616}">
      <dgm:prSet/>
      <dgm:spPr/>
      <dgm:t>
        <a:bodyPr/>
        <a:lstStyle/>
        <a:p>
          <a:endParaRPr lang="en-US"/>
        </a:p>
      </dgm:t>
    </dgm:pt>
    <dgm:pt modelId="{786CF7D2-4868-4F3C-9CE3-4F0C0393A5A1}" type="parTrans" cxnId="{3B4E4675-E2D1-40D5-91C2-5D594E546616}">
      <dgm:prSet/>
      <dgm:spPr/>
      <dgm:t>
        <a:bodyPr/>
        <a:lstStyle/>
        <a:p>
          <a:endParaRPr lang="en-US"/>
        </a:p>
      </dgm:t>
    </dgm:pt>
    <dgm:pt modelId="{20E3DD4E-6658-4302-8614-1FB74D2C503F}" type="pres">
      <dgm:prSet presAssocID="{946C8976-1245-4D4D-B447-A6B4F69F001F}" presName="rootnode" presStyleCnt="0">
        <dgm:presLayoutVars>
          <dgm:chMax/>
          <dgm:chPref/>
          <dgm:dir/>
          <dgm:animLvl val="lvl"/>
        </dgm:presLayoutVars>
      </dgm:prSet>
      <dgm:spPr/>
    </dgm:pt>
    <dgm:pt modelId="{289840AD-2CCF-4822-B864-D51F0CF0C079}" type="pres">
      <dgm:prSet presAssocID="{19DCFFB2-540C-46CC-8B39-8F71535B36BD}" presName="composite" presStyleCnt="0"/>
      <dgm:spPr/>
    </dgm:pt>
    <dgm:pt modelId="{A0F0ED71-9614-4274-91A8-3E398E6DA93C}" type="pres">
      <dgm:prSet presAssocID="{19DCFFB2-540C-46CC-8B39-8F71535B36BD}" presName="LShape" presStyleLbl="alignNode1" presStyleIdx="0" presStyleCnt="1"/>
      <dgm:spPr/>
    </dgm:pt>
    <dgm:pt modelId="{7960CBC3-D4BB-407D-9556-07AE91A1E52D}" type="pres">
      <dgm:prSet presAssocID="{19DCFFB2-540C-46CC-8B39-8F71535B36BD}" presName="ParentText" presStyleLbl="revTx" presStyleIdx="0" presStyleCnt="1" custScaleY="73438" custLinFactNeighborX="25560" custLinFactNeighborY="-8022">
        <dgm:presLayoutVars>
          <dgm:chMax val="0"/>
          <dgm:chPref val="0"/>
          <dgm:bulletEnabled val="1"/>
        </dgm:presLayoutVars>
      </dgm:prSet>
      <dgm:spPr/>
    </dgm:pt>
  </dgm:ptLst>
  <dgm:cxnLst>
    <dgm:cxn modelId="{08DE4F10-54C6-4628-A73F-270DE0A36C81}" type="presOf" srcId="{19DCFFB2-540C-46CC-8B39-8F71535B36BD}" destId="{7960CBC3-D4BB-407D-9556-07AE91A1E52D}" srcOrd="0" destOrd="0" presId="urn:microsoft.com/office/officeart/2009/3/layout/StepUpProcess"/>
    <dgm:cxn modelId="{CC29FA3F-3D86-426E-912C-1B2C5A6E1840}" srcId="{19DCFFB2-540C-46CC-8B39-8F71535B36BD}" destId="{64F31363-70FD-483A-A14B-5064737DBFEB}" srcOrd="1" destOrd="0" parTransId="{F7BCB163-7E20-493F-8ED3-17544C6A85FF}" sibTransId="{A4026136-007A-4743-8D21-4E96ABC82838}"/>
    <dgm:cxn modelId="{EC54845B-F069-4C4F-BCB0-7F30994A4340}" srcId="{19DCFFB2-540C-46CC-8B39-8F71535B36BD}" destId="{68820736-6287-4CF6-B02B-4048E40A871A}" srcOrd="2" destOrd="0" parTransId="{D30EC07E-625B-4D03-B249-C12D76D4B069}" sibTransId="{68614F69-D908-45E5-896D-CB28BB821FC6}"/>
    <dgm:cxn modelId="{3E74215E-3816-4D2A-BE05-8CC17163E1DB}" type="presOf" srcId="{64F31363-70FD-483A-A14B-5064737DBFEB}" destId="{7960CBC3-D4BB-407D-9556-07AE91A1E52D}" srcOrd="0" destOrd="2" presId="urn:microsoft.com/office/officeart/2009/3/layout/StepUpProcess"/>
    <dgm:cxn modelId="{6CCBA441-0AF2-47C8-9394-3BFF3B2605C0}" type="presOf" srcId="{68820736-6287-4CF6-B02B-4048E40A871A}" destId="{7960CBC3-D4BB-407D-9556-07AE91A1E52D}" srcOrd="0" destOrd="3" presId="urn:microsoft.com/office/officeart/2009/3/layout/StepUpProcess"/>
    <dgm:cxn modelId="{B64A2747-0C79-4FA1-A40F-7A5FA0641E71}" type="presOf" srcId="{946C8976-1245-4D4D-B447-A6B4F69F001F}" destId="{20E3DD4E-6658-4302-8614-1FB74D2C503F}" srcOrd="0" destOrd="0" presId="urn:microsoft.com/office/officeart/2009/3/layout/StepUpProcess"/>
    <dgm:cxn modelId="{3B4E4675-E2D1-40D5-91C2-5D594E546616}" srcId="{19DCFFB2-540C-46CC-8B39-8F71535B36BD}" destId="{8A2C519A-E3F7-40E3-B843-9F7994E677AD}" srcOrd="0" destOrd="0" parTransId="{786CF7D2-4868-4F3C-9CE3-4F0C0393A5A1}" sibTransId="{B102F560-A568-437D-96C9-8BB37FDB64D4}"/>
    <dgm:cxn modelId="{4B53E9D9-B738-405A-9E42-6948464CF809}" srcId="{946C8976-1245-4D4D-B447-A6B4F69F001F}" destId="{19DCFFB2-540C-46CC-8B39-8F71535B36BD}" srcOrd="0" destOrd="0" parTransId="{420531FD-144D-4026-8108-C62330FA1B82}" sibTransId="{E56D19DB-ADCC-48BB-A966-F4A796846E2D}"/>
    <dgm:cxn modelId="{675057FF-35B3-4AE6-A9B7-222477437EC7}" type="presOf" srcId="{8A2C519A-E3F7-40E3-B843-9F7994E677AD}" destId="{7960CBC3-D4BB-407D-9556-07AE91A1E52D}" srcOrd="0" destOrd="1" presId="urn:microsoft.com/office/officeart/2009/3/layout/StepUpProcess"/>
    <dgm:cxn modelId="{449F5AFE-010C-4E34-A084-37EB795A9415}" type="presParOf" srcId="{20E3DD4E-6658-4302-8614-1FB74D2C503F}" destId="{289840AD-2CCF-4822-B864-D51F0CF0C079}" srcOrd="0" destOrd="0" presId="urn:microsoft.com/office/officeart/2009/3/layout/StepUpProcess"/>
    <dgm:cxn modelId="{CC272F32-0D02-4FA4-A20C-EAB8834FB35A}" type="presParOf" srcId="{289840AD-2CCF-4822-B864-D51F0CF0C079}" destId="{A0F0ED71-9614-4274-91A8-3E398E6DA93C}" srcOrd="0" destOrd="0" presId="urn:microsoft.com/office/officeart/2009/3/layout/StepUpProcess"/>
    <dgm:cxn modelId="{8AB72414-A8DD-48F7-B0B6-31DEA511F77A}" type="presParOf" srcId="{289840AD-2CCF-4822-B864-D51F0CF0C079}" destId="{7960CBC3-D4BB-407D-9556-07AE91A1E52D}"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1EB563-A2EA-42BF-8662-598A5EC76A6D}" type="doc">
      <dgm:prSet loTypeId="urn:microsoft.com/office/officeart/2005/8/layout/orgChart1" loCatId="hierarchy" qsTypeId="urn:microsoft.com/office/officeart/2005/8/quickstyle/simple3" qsCatId="simple" csTypeId="urn:microsoft.com/office/officeart/2005/8/colors/accent3_1" csCatId="accent3" phldr="1"/>
      <dgm:spPr/>
      <dgm:t>
        <a:bodyPr/>
        <a:lstStyle/>
        <a:p>
          <a:pPr rtl="1"/>
          <a:endParaRPr lang="ar-SA"/>
        </a:p>
      </dgm:t>
    </dgm:pt>
    <dgm:pt modelId="{6D2D5F02-8D98-4C11-B6EC-EBCB33AC4404}">
      <dgm:prSet phldrT="[نص]"/>
      <dgm:spPr/>
      <dgm:t>
        <a:bodyPr/>
        <a:lstStyle/>
        <a:p>
          <a:pPr rtl="1"/>
          <a:r>
            <a:rPr lang="en-US" dirty="0"/>
            <a:t>Bike Box</a:t>
          </a:r>
          <a:endParaRPr lang="ar-SA" dirty="0"/>
        </a:p>
      </dgm:t>
    </dgm:pt>
    <dgm:pt modelId="{AE1C7EEB-2DB8-4729-A083-15C2D499FAD0}" type="parTrans" cxnId="{04557B5E-AECE-4180-897B-73A57E42FF03}">
      <dgm:prSet/>
      <dgm:spPr/>
      <dgm:t>
        <a:bodyPr/>
        <a:lstStyle/>
        <a:p>
          <a:pPr rtl="1"/>
          <a:endParaRPr lang="ar-SA"/>
        </a:p>
      </dgm:t>
    </dgm:pt>
    <dgm:pt modelId="{A22F4612-7858-4DD2-9D2C-48104F89071E}" type="sibTrans" cxnId="{04557B5E-AECE-4180-897B-73A57E42FF03}">
      <dgm:prSet/>
      <dgm:spPr/>
      <dgm:t>
        <a:bodyPr/>
        <a:lstStyle/>
        <a:p>
          <a:pPr rtl="1"/>
          <a:endParaRPr lang="ar-SA"/>
        </a:p>
      </dgm:t>
    </dgm:pt>
    <dgm:pt modelId="{D47EFC3F-2DFB-4DFF-86B3-0854F1DBC7D9}">
      <dgm:prSet phldrT="[نص]"/>
      <dgm:spPr/>
      <dgm:t>
        <a:bodyPr/>
        <a:lstStyle/>
        <a:p>
          <a:pPr rtl="1"/>
          <a:r>
            <a:rPr lang="en-US" dirty="0"/>
            <a:t>Elephant Feet </a:t>
          </a:r>
          <a:endParaRPr lang="ar-SA" dirty="0"/>
        </a:p>
      </dgm:t>
    </dgm:pt>
    <dgm:pt modelId="{EB439FCB-9BAD-4A20-8759-73276CA0AFDA}" type="parTrans" cxnId="{CF0BFA88-8328-4C7D-B427-8D68EA7E9F58}">
      <dgm:prSet/>
      <dgm:spPr/>
      <dgm:t>
        <a:bodyPr/>
        <a:lstStyle/>
        <a:p>
          <a:pPr rtl="1"/>
          <a:endParaRPr lang="ar-SA"/>
        </a:p>
      </dgm:t>
    </dgm:pt>
    <dgm:pt modelId="{F4C61468-676C-4AC7-890A-68E12EAA58C1}" type="sibTrans" cxnId="{CF0BFA88-8328-4C7D-B427-8D68EA7E9F58}">
      <dgm:prSet/>
      <dgm:spPr/>
      <dgm:t>
        <a:bodyPr/>
        <a:lstStyle/>
        <a:p>
          <a:pPr rtl="1"/>
          <a:endParaRPr lang="ar-SA"/>
        </a:p>
      </dgm:t>
    </dgm:pt>
    <dgm:pt modelId="{F54B91D6-86BE-4C4F-A49E-FAC98B3DECA9}">
      <dgm:prSet phldrT="[نص]"/>
      <dgm:spPr/>
      <dgm:t>
        <a:bodyPr/>
        <a:lstStyle/>
        <a:p>
          <a:pPr rtl="1"/>
          <a:r>
            <a:rPr lang="en-US" dirty="0"/>
            <a:t>Warning Signs and pavement markings</a:t>
          </a:r>
          <a:endParaRPr lang="ar-SA" dirty="0"/>
        </a:p>
      </dgm:t>
    </dgm:pt>
    <dgm:pt modelId="{A8FFFF64-03E7-406C-96CA-8F662C8BFF1E}" type="parTrans" cxnId="{2C547C31-4B96-4192-9C31-C61D09F4A961}">
      <dgm:prSet/>
      <dgm:spPr/>
      <dgm:t>
        <a:bodyPr/>
        <a:lstStyle/>
        <a:p>
          <a:pPr rtl="1"/>
          <a:endParaRPr lang="ar-SA"/>
        </a:p>
      </dgm:t>
    </dgm:pt>
    <dgm:pt modelId="{3F0B24FE-1D67-47A7-BD41-2C339AE4B4CD}" type="sibTrans" cxnId="{2C547C31-4B96-4192-9C31-C61D09F4A961}">
      <dgm:prSet/>
      <dgm:spPr/>
      <dgm:t>
        <a:bodyPr/>
        <a:lstStyle/>
        <a:p>
          <a:pPr rtl="1"/>
          <a:endParaRPr lang="ar-SA"/>
        </a:p>
      </dgm:t>
    </dgm:pt>
    <dgm:pt modelId="{464437CB-6202-401A-9336-FF28159876F0}">
      <dgm:prSet phldrT="[نص]"/>
      <dgm:spPr/>
      <dgm:t>
        <a:bodyPr/>
        <a:lstStyle/>
        <a:p>
          <a:pPr rtl="1"/>
          <a:r>
            <a:rPr lang="en-US" dirty="0"/>
            <a:t>Design at intersection </a:t>
          </a:r>
          <a:endParaRPr lang="ar-SA" dirty="0"/>
        </a:p>
      </dgm:t>
    </dgm:pt>
    <dgm:pt modelId="{DE38E8EF-0B1F-4BA0-8D52-65ED8AB03575}" type="sibTrans" cxnId="{670A1ED0-A81F-47DD-BA77-BA0162389A71}">
      <dgm:prSet/>
      <dgm:spPr/>
      <dgm:t>
        <a:bodyPr/>
        <a:lstStyle/>
        <a:p>
          <a:pPr rtl="1"/>
          <a:endParaRPr lang="ar-SA"/>
        </a:p>
      </dgm:t>
    </dgm:pt>
    <dgm:pt modelId="{D3830922-D24D-488B-AD9A-7BC840D6DE69}" type="parTrans" cxnId="{670A1ED0-A81F-47DD-BA77-BA0162389A71}">
      <dgm:prSet/>
      <dgm:spPr/>
      <dgm:t>
        <a:bodyPr/>
        <a:lstStyle/>
        <a:p>
          <a:pPr rtl="1"/>
          <a:endParaRPr lang="ar-SA"/>
        </a:p>
      </dgm:t>
    </dgm:pt>
    <dgm:pt modelId="{1B3B7D6C-D0B1-4FD0-99CD-39F2E902EA2E}">
      <dgm:prSet/>
      <dgm:spPr/>
      <dgm:t>
        <a:bodyPr/>
        <a:lstStyle/>
        <a:p>
          <a:pPr rtl="1"/>
          <a:r>
            <a:rPr lang="en-US" dirty="0"/>
            <a:t>Bike Lane Color </a:t>
          </a:r>
          <a:endParaRPr lang="ar-SA" dirty="0"/>
        </a:p>
      </dgm:t>
    </dgm:pt>
    <dgm:pt modelId="{49CB5CC6-E763-4AFA-969E-5CB59A942F19}" type="parTrans" cxnId="{4CD7CCB8-3C74-4F68-8E66-903E7E18DCCD}">
      <dgm:prSet/>
      <dgm:spPr/>
      <dgm:t>
        <a:bodyPr/>
        <a:lstStyle/>
        <a:p>
          <a:pPr rtl="1"/>
          <a:endParaRPr lang="ar-SA"/>
        </a:p>
      </dgm:t>
    </dgm:pt>
    <dgm:pt modelId="{FC144E69-D966-4510-81E9-F4AE085087E0}" type="sibTrans" cxnId="{4CD7CCB8-3C74-4F68-8E66-903E7E18DCCD}">
      <dgm:prSet/>
      <dgm:spPr/>
      <dgm:t>
        <a:bodyPr/>
        <a:lstStyle/>
        <a:p>
          <a:pPr rtl="1"/>
          <a:endParaRPr lang="ar-SA"/>
        </a:p>
      </dgm:t>
    </dgm:pt>
    <dgm:pt modelId="{0617907F-F380-4215-984E-214EFC233B97}">
      <dgm:prSet/>
      <dgm:spPr/>
      <dgm:t>
        <a:bodyPr/>
        <a:lstStyle/>
        <a:p>
          <a:pPr rtl="1"/>
          <a:r>
            <a:rPr lang="en-US" dirty="0"/>
            <a:t>Median Refuge</a:t>
          </a:r>
          <a:endParaRPr lang="ar-SA" dirty="0"/>
        </a:p>
      </dgm:t>
    </dgm:pt>
    <dgm:pt modelId="{D9FC8125-E6F6-4235-9229-75F2151E09B2}" type="parTrans" cxnId="{8999048D-46C2-44FA-86E0-0E6CD360067A}">
      <dgm:prSet/>
      <dgm:spPr/>
      <dgm:t>
        <a:bodyPr/>
        <a:lstStyle/>
        <a:p>
          <a:pPr rtl="1"/>
          <a:endParaRPr lang="ar-SA"/>
        </a:p>
      </dgm:t>
    </dgm:pt>
    <dgm:pt modelId="{1EAE1368-1044-464E-B2C5-30C67B4CEE71}" type="sibTrans" cxnId="{8999048D-46C2-44FA-86E0-0E6CD360067A}">
      <dgm:prSet/>
      <dgm:spPr/>
      <dgm:t>
        <a:bodyPr/>
        <a:lstStyle/>
        <a:p>
          <a:pPr rtl="1"/>
          <a:endParaRPr lang="ar-SA"/>
        </a:p>
      </dgm:t>
    </dgm:pt>
    <dgm:pt modelId="{B9A5278D-8BBA-4B9F-9CD1-C1E668B6B006}" type="pres">
      <dgm:prSet presAssocID="{441EB563-A2EA-42BF-8662-598A5EC76A6D}" presName="hierChild1" presStyleCnt="0">
        <dgm:presLayoutVars>
          <dgm:orgChart val="1"/>
          <dgm:chPref val="1"/>
          <dgm:dir/>
          <dgm:animOne val="branch"/>
          <dgm:animLvl val="lvl"/>
          <dgm:resizeHandles/>
        </dgm:presLayoutVars>
      </dgm:prSet>
      <dgm:spPr/>
    </dgm:pt>
    <dgm:pt modelId="{25311F46-C69B-4A8B-B07E-C427D2201DF8}" type="pres">
      <dgm:prSet presAssocID="{464437CB-6202-401A-9336-FF28159876F0}" presName="hierRoot1" presStyleCnt="0">
        <dgm:presLayoutVars>
          <dgm:hierBranch val="init"/>
        </dgm:presLayoutVars>
      </dgm:prSet>
      <dgm:spPr/>
    </dgm:pt>
    <dgm:pt modelId="{5596C461-30BA-4366-AE4D-A798EBA68588}" type="pres">
      <dgm:prSet presAssocID="{464437CB-6202-401A-9336-FF28159876F0}" presName="rootComposite1" presStyleCnt="0"/>
      <dgm:spPr/>
    </dgm:pt>
    <dgm:pt modelId="{AF218E66-9E88-41A5-ABD2-2532EF3AD268}" type="pres">
      <dgm:prSet presAssocID="{464437CB-6202-401A-9336-FF28159876F0}" presName="rootText1" presStyleLbl="node0" presStyleIdx="0" presStyleCnt="1" custScaleX="137082">
        <dgm:presLayoutVars>
          <dgm:chPref val="3"/>
        </dgm:presLayoutVars>
      </dgm:prSet>
      <dgm:spPr/>
    </dgm:pt>
    <dgm:pt modelId="{A7FC7D3E-C24F-4DA6-B22A-0F8A400004C3}" type="pres">
      <dgm:prSet presAssocID="{464437CB-6202-401A-9336-FF28159876F0}" presName="rootConnector1" presStyleLbl="node1" presStyleIdx="0" presStyleCnt="0"/>
      <dgm:spPr/>
    </dgm:pt>
    <dgm:pt modelId="{8B580819-7DC3-4F14-9A6C-CEBE1E37A135}" type="pres">
      <dgm:prSet presAssocID="{464437CB-6202-401A-9336-FF28159876F0}" presName="hierChild2" presStyleCnt="0"/>
      <dgm:spPr/>
    </dgm:pt>
    <dgm:pt modelId="{7A787E34-54BB-42BA-80D3-465B7097D561}" type="pres">
      <dgm:prSet presAssocID="{AE1C7EEB-2DB8-4729-A083-15C2D499FAD0}" presName="Name37" presStyleLbl="parChTrans1D2" presStyleIdx="0" presStyleCnt="5"/>
      <dgm:spPr/>
    </dgm:pt>
    <dgm:pt modelId="{B0E80E49-4021-4976-ACB8-2494F1239AA9}" type="pres">
      <dgm:prSet presAssocID="{6D2D5F02-8D98-4C11-B6EC-EBCB33AC4404}" presName="hierRoot2" presStyleCnt="0">
        <dgm:presLayoutVars>
          <dgm:hierBranch val="init"/>
        </dgm:presLayoutVars>
      </dgm:prSet>
      <dgm:spPr/>
    </dgm:pt>
    <dgm:pt modelId="{26C008DE-3C8D-4F9B-A650-9405EB01FD5C}" type="pres">
      <dgm:prSet presAssocID="{6D2D5F02-8D98-4C11-B6EC-EBCB33AC4404}" presName="rootComposite" presStyleCnt="0"/>
      <dgm:spPr/>
    </dgm:pt>
    <dgm:pt modelId="{539D0DFC-4DA8-4144-AD4E-648279997B5F}" type="pres">
      <dgm:prSet presAssocID="{6D2D5F02-8D98-4C11-B6EC-EBCB33AC4404}" presName="rootText" presStyleLbl="node2" presStyleIdx="0" presStyleCnt="5">
        <dgm:presLayoutVars>
          <dgm:chPref val="3"/>
        </dgm:presLayoutVars>
      </dgm:prSet>
      <dgm:spPr/>
    </dgm:pt>
    <dgm:pt modelId="{3A675B7A-B843-4F8B-93A9-A10774A94229}" type="pres">
      <dgm:prSet presAssocID="{6D2D5F02-8D98-4C11-B6EC-EBCB33AC4404}" presName="rootConnector" presStyleLbl="node2" presStyleIdx="0" presStyleCnt="5"/>
      <dgm:spPr/>
    </dgm:pt>
    <dgm:pt modelId="{33624717-8D4B-41FC-957E-875BAD47936B}" type="pres">
      <dgm:prSet presAssocID="{6D2D5F02-8D98-4C11-B6EC-EBCB33AC4404}" presName="hierChild4" presStyleCnt="0"/>
      <dgm:spPr/>
    </dgm:pt>
    <dgm:pt modelId="{D603662C-E614-4B05-A962-1B4BED9C1CAF}" type="pres">
      <dgm:prSet presAssocID="{6D2D5F02-8D98-4C11-B6EC-EBCB33AC4404}" presName="hierChild5" presStyleCnt="0"/>
      <dgm:spPr/>
    </dgm:pt>
    <dgm:pt modelId="{1E1B0FAE-1E24-4B60-A8C6-E23AFF83C2AC}" type="pres">
      <dgm:prSet presAssocID="{49CB5CC6-E763-4AFA-969E-5CB59A942F19}" presName="Name37" presStyleLbl="parChTrans1D2" presStyleIdx="1" presStyleCnt="5"/>
      <dgm:spPr/>
    </dgm:pt>
    <dgm:pt modelId="{E0CD231C-BEF4-418A-B550-B9C1EB7B4193}" type="pres">
      <dgm:prSet presAssocID="{1B3B7D6C-D0B1-4FD0-99CD-39F2E902EA2E}" presName="hierRoot2" presStyleCnt="0">
        <dgm:presLayoutVars>
          <dgm:hierBranch val="init"/>
        </dgm:presLayoutVars>
      </dgm:prSet>
      <dgm:spPr/>
    </dgm:pt>
    <dgm:pt modelId="{0C8A47C6-1EDC-4622-84A4-7E16015F5FCA}" type="pres">
      <dgm:prSet presAssocID="{1B3B7D6C-D0B1-4FD0-99CD-39F2E902EA2E}" presName="rootComposite" presStyleCnt="0"/>
      <dgm:spPr/>
    </dgm:pt>
    <dgm:pt modelId="{9819EA56-F099-4651-99D9-547B4EDDD9BA}" type="pres">
      <dgm:prSet presAssocID="{1B3B7D6C-D0B1-4FD0-99CD-39F2E902EA2E}" presName="rootText" presStyleLbl="node2" presStyleIdx="1" presStyleCnt="5">
        <dgm:presLayoutVars>
          <dgm:chPref val="3"/>
        </dgm:presLayoutVars>
      </dgm:prSet>
      <dgm:spPr/>
    </dgm:pt>
    <dgm:pt modelId="{04A51450-1940-4719-8716-7664A845E6F9}" type="pres">
      <dgm:prSet presAssocID="{1B3B7D6C-D0B1-4FD0-99CD-39F2E902EA2E}" presName="rootConnector" presStyleLbl="node2" presStyleIdx="1" presStyleCnt="5"/>
      <dgm:spPr/>
    </dgm:pt>
    <dgm:pt modelId="{98512D1E-C0B3-413E-BF53-F3E741A77788}" type="pres">
      <dgm:prSet presAssocID="{1B3B7D6C-D0B1-4FD0-99CD-39F2E902EA2E}" presName="hierChild4" presStyleCnt="0"/>
      <dgm:spPr/>
    </dgm:pt>
    <dgm:pt modelId="{14CD319D-B981-4E74-AE9D-D0EEE17C028E}" type="pres">
      <dgm:prSet presAssocID="{1B3B7D6C-D0B1-4FD0-99CD-39F2E902EA2E}" presName="hierChild5" presStyleCnt="0"/>
      <dgm:spPr/>
    </dgm:pt>
    <dgm:pt modelId="{D4B5C93B-48E8-4EF1-9A97-279CDF34CD68}" type="pres">
      <dgm:prSet presAssocID="{D9FC8125-E6F6-4235-9229-75F2151E09B2}" presName="Name37" presStyleLbl="parChTrans1D2" presStyleIdx="2" presStyleCnt="5"/>
      <dgm:spPr/>
    </dgm:pt>
    <dgm:pt modelId="{11B05FC3-A96A-4FD8-A006-3CD354D0D5A4}" type="pres">
      <dgm:prSet presAssocID="{0617907F-F380-4215-984E-214EFC233B97}" presName="hierRoot2" presStyleCnt="0">
        <dgm:presLayoutVars>
          <dgm:hierBranch val="init"/>
        </dgm:presLayoutVars>
      </dgm:prSet>
      <dgm:spPr/>
    </dgm:pt>
    <dgm:pt modelId="{9C53CA5B-7BA1-4D76-B054-3F9E8D1F2B8F}" type="pres">
      <dgm:prSet presAssocID="{0617907F-F380-4215-984E-214EFC233B97}" presName="rootComposite" presStyleCnt="0"/>
      <dgm:spPr/>
    </dgm:pt>
    <dgm:pt modelId="{FDC1D841-062D-43B5-AA03-9EFEC9B0D50F}" type="pres">
      <dgm:prSet presAssocID="{0617907F-F380-4215-984E-214EFC233B97}" presName="rootText" presStyleLbl="node2" presStyleIdx="2" presStyleCnt="5">
        <dgm:presLayoutVars>
          <dgm:chPref val="3"/>
        </dgm:presLayoutVars>
      </dgm:prSet>
      <dgm:spPr/>
    </dgm:pt>
    <dgm:pt modelId="{AC336746-9F80-4427-AA20-EA89957EBA41}" type="pres">
      <dgm:prSet presAssocID="{0617907F-F380-4215-984E-214EFC233B97}" presName="rootConnector" presStyleLbl="node2" presStyleIdx="2" presStyleCnt="5"/>
      <dgm:spPr/>
    </dgm:pt>
    <dgm:pt modelId="{B257539C-FCC2-455C-BD4D-D8D657F5D002}" type="pres">
      <dgm:prSet presAssocID="{0617907F-F380-4215-984E-214EFC233B97}" presName="hierChild4" presStyleCnt="0"/>
      <dgm:spPr/>
    </dgm:pt>
    <dgm:pt modelId="{742B9F1F-9419-47D6-BA88-50C34C240AB3}" type="pres">
      <dgm:prSet presAssocID="{0617907F-F380-4215-984E-214EFC233B97}" presName="hierChild5" presStyleCnt="0"/>
      <dgm:spPr/>
    </dgm:pt>
    <dgm:pt modelId="{4BD244C9-432E-4103-945C-DCF04299BB10}" type="pres">
      <dgm:prSet presAssocID="{EB439FCB-9BAD-4A20-8759-73276CA0AFDA}" presName="Name37" presStyleLbl="parChTrans1D2" presStyleIdx="3" presStyleCnt="5"/>
      <dgm:spPr/>
    </dgm:pt>
    <dgm:pt modelId="{824AD028-0243-4590-B74D-BA4B28B729FD}" type="pres">
      <dgm:prSet presAssocID="{D47EFC3F-2DFB-4DFF-86B3-0854F1DBC7D9}" presName="hierRoot2" presStyleCnt="0">
        <dgm:presLayoutVars>
          <dgm:hierBranch val="init"/>
        </dgm:presLayoutVars>
      </dgm:prSet>
      <dgm:spPr/>
    </dgm:pt>
    <dgm:pt modelId="{C5D970CF-D828-46E8-947C-2D0EB6766372}" type="pres">
      <dgm:prSet presAssocID="{D47EFC3F-2DFB-4DFF-86B3-0854F1DBC7D9}" presName="rootComposite" presStyleCnt="0"/>
      <dgm:spPr/>
    </dgm:pt>
    <dgm:pt modelId="{63762DF5-A37C-4655-922D-1D6FF2F9558B}" type="pres">
      <dgm:prSet presAssocID="{D47EFC3F-2DFB-4DFF-86B3-0854F1DBC7D9}" presName="rootText" presStyleLbl="node2" presStyleIdx="3" presStyleCnt="5">
        <dgm:presLayoutVars>
          <dgm:chPref val="3"/>
        </dgm:presLayoutVars>
      </dgm:prSet>
      <dgm:spPr/>
    </dgm:pt>
    <dgm:pt modelId="{867365C4-7E92-4DD6-8982-93B45635AF21}" type="pres">
      <dgm:prSet presAssocID="{D47EFC3F-2DFB-4DFF-86B3-0854F1DBC7D9}" presName="rootConnector" presStyleLbl="node2" presStyleIdx="3" presStyleCnt="5"/>
      <dgm:spPr/>
    </dgm:pt>
    <dgm:pt modelId="{864A61A6-1F66-4EA5-B65C-A7CC2074474D}" type="pres">
      <dgm:prSet presAssocID="{D47EFC3F-2DFB-4DFF-86B3-0854F1DBC7D9}" presName="hierChild4" presStyleCnt="0"/>
      <dgm:spPr/>
    </dgm:pt>
    <dgm:pt modelId="{066822D4-CABE-4241-AA00-4861F96CC98A}" type="pres">
      <dgm:prSet presAssocID="{D47EFC3F-2DFB-4DFF-86B3-0854F1DBC7D9}" presName="hierChild5" presStyleCnt="0"/>
      <dgm:spPr/>
    </dgm:pt>
    <dgm:pt modelId="{C98A4A2B-8A11-4140-B3D8-F7D21A9EBEEE}" type="pres">
      <dgm:prSet presAssocID="{A8FFFF64-03E7-406C-96CA-8F662C8BFF1E}" presName="Name37" presStyleLbl="parChTrans1D2" presStyleIdx="4" presStyleCnt="5"/>
      <dgm:spPr/>
    </dgm:pt>
    <dgm:pt modelId="{63D1E1CC-7748-48B0-94D2-A4194AB81655}" type="pres">
      <dgm:prSet presAssocID="{F54B91D6-86BE-4C4F-A49E-FAC98B3DECA9}" presName="hierRoot2" presStyleCnt="0">
        <dgm:presLayoutVars>
          <dgm:hierBranch val="init"/>
        </dgm:presLayoutVars>
      </dgm:prSet>
      <dgm:spPr/>
    </dgm:pt>
    <dgm:pt modelId="{78CEA4B4-BF71-4614-BA4C-782EEAD4B803}" type="pres">
      <dgm:prSet presAssocID="{F54B91D6-86BE-4C4F-A49E-FAC98B3DECA9}" presName="rootComposite" presStyleCnt="0"/>
      <dgm:spPr/>
    </dgm:pt>
    <dgm:pt modelId="{56EFBF99-4B54-480D-B769-E5F802C504AD}" type="pres">
      <dgm:prSet presAssocID="{F54B91D6-86BE-4C4F-A49E-FAC98B3DECA9}" presName="rootText" presStyleLbl="node2" presStyleIdx="4" presStyleCnt="5">
        <dgm:presLayoutVars>
          <dgm:chPref val="3"/>
        </dgm:presLayoutVars>
      </dgm:prSet>
      <dgm:spPr/>
    </dgm:pt>
    <dgm:pt modelId="{5281BB80-0A63-4AA8-A3FF-8C67482E7F66}" type="pres">
      <dgm:prSet presAssocID="{F54B91D6-86BE-4C4F-A49E-FAC98B3DECA9}" presName="rootConnector" presStyleLbl="node2" presStyleIdx="4" presStyleCnt="5"/>
      <dgm:spPr/>
    </dgm:pt>
    <dgm:pt modelId="{6EF44742-9BDF-4916-A26D-C9C5231E4763}" type="pres">
      <dgm:prSet presAssocID="{F54B91D6-86BE-4C4F-A49E-FAC98B3DECA9}" presName="hierChild4" presStyleCnt="0"/>
      <dgm:spPr/>
    </dgm:pt>
    <dgm:pt modelId="{6F69003F-8A6C-49D0-A77C-C994E078D85C}" type="pres">
      <dgm:prSet presAssocID="{F54B91D6-86BE-4C4F-A49E-FAC98B3DECA9}" presName="hierChild5" presStyleCnt="0"/>
      <dgm:spPr/>
    </dgm:pt>
    <dgm:pt modelId="{D56061B4-C28A-46DB-A9A9-53FB2B9D08AF}" type="pres">
      <dgm:prSet presAssocID="{464437CB-6202-401A-9336-FF28159876F0}" presName="hierChild3" presStyleCnt="0"/>
      <dgm:spPr/>
    </dgm:pt>
  </dgm:ptLst>
  <dgm:cxnLst>
    <dgm:cxn modelId="{9D7B2105-F5AF-49EA-A5F7-391686FB35EA}" type="presOf" srcId="{0617907F-F380-4215-984E-214EFC233B97}" destId="{FDC1D841-062D-43B5-AA03-9EFEC9B0D50F}" srcOrd="0" destOrd="0" presId="urn:microsoft.com/office/officeart/2005/8/layout/orgChart1"/>
    <dgm:cxn modelId="{919EDD2C-D7EB-4986-9BB7-A3AB041A3E3D}" type="presOf" srcId="{A8FFFF64-03E7-406C-96CA-8F662C8BFF1E}" destId="{C98A4A2B-8A11-4140-B3D8-F7D21A9EBEEE}" srcOrd="0" destOrd="0" presId="urn:microsoft.com/office/officeart/2005/8/layout/orgChart1"/>
    <dgm:cxn modelId="{2C547C31-4B96-4192-9C31-C61D09F4A961}" srcId="{464437CB-6202-401A-9336-FF28159876F0}" destId="{F54B91D6-86BE-4C4F-A49E-FAC98B3DECA9}" srcOrd="4" destOrd="0" parTransId="{A8FFFF64-03E7-406C-96CA-8F662C8BFF1E}" sibTransId="{3F0B24FE-1D67-47A7-BD41-2C339AE4B4CD}"/>
    <dgm:cxn modelId="{A869AD5D-E607-4FA9-B5E0-FF707837FAC0}" type="presOf" srcId="{AE1C7EEB-2DB8-4729-A083-15C2D499FAD0}" destId="{7A787E34-54BB-42BA-80D3-465B7097D561}" srcOrd="0" destOrd="0" presId="urn:microsoft.com/office/officeart/2005/8/layout/orgChart1"/>
    <dgm:cxn modelId="{04557B5E-AECE-4180-897B-73A57E42FF03}" srcId="{464437CB-6202-401A-9336-FF28159876F0}" destId="{6D2D5F02-8D98-4C11-B6EC-EBCB33AC4404}" srcOrd="0" destOrd="0" parTransId="{AE1C7EEB-2DB8-4729-A083-15C2D499FAD0}" sibTransId="{A22F4612-7858-4DD2-9D2C-48104F89071E}"/>
    <dgm:cxn modelId="{3B6D2E46-9E22-46EB-9F92-596B51DE7FD7}" type="presOf" srcId="{1B3B7D6C-D0B1-4FD0-99CD-39F2E902EA2E}" destId="{9819EA56-F099-4651-99D9-547B4EDDD9BA}" srcOrd="0" destOrd="0" presId="urn:microsoft.com/office/officeart/2005/8/layout/orgChart1"/>
    <dgm:cxn modelId="{A1F26846-82D6-4F6E-9453-ED0408FFB5F3}" type="presOf" srcId="{F54B91D6-86BE-4C4F-A49E-FAC98B3DECA9}" destId="{56EFBF99-4B54-480D-B769-E5F802C504AD}" srcOrd="0" destOrd="0" presId="urn:microsoft.com/office/officeart/2005/8/layout/orgChart1"/>
    <dgm:cxn modelId="{F7F75A6E-2C82-4935-A36D-DE05B12C5D72}" type="presOf" srcId="{6D2D5F02-8D98-4C11-B6EC-EBCB33AC4404}" destId="{539D0DFC-4DA8-4144-AD4E-648279997B5F}" srcOrd="0" destOrd="0" presId="urn:microsoft.com/office/officeart/2005/8/layout/orgChart1"/>
    <dgm:cxn modelId="{84E19451-5D83-4F61-A5DA-8FA22D83C8FE}" type="presOf" srcId="{D47EFC3F-2DFB-4DFF-86B3-0854F1DBC7D9}" destId="{63762DF5-A37C-4655-922D-1D6FF2F9558B}" srcOrd="0" destOrd="0" presId="urn:microsoft.com/office/officeart/2005/8/layout/orgChart1"/>
    <dgm:cxn modelId="{4818FC84-7582-4A73-8A81-B14225E64039}" type="presOf" srcId="{F54B91D6-86BE-4C4F-A49E-FAC98B3DECA9}" destId="{5281BB80-0A63-4AA8-A3FF-8C67482E7F66}" srcOrd="1" destOrd="0" presId="urn:microsoft.com/office/officeart/2005/8/layout/orgChart1"/>
    <dgm:cxn modelId="{CF0BFA88-8328-4C7D-B427-8D68EA7E9F58}" srcId="{464437CB-6202-401A-9336-FF28159876F0}" destId="{D47EFC3F-2DFB-4DFF-86B3-0854F1DBC7D9}" srcOrd="3" destOrd="0" parTransId="{EB439FCB-9BAD-4A20-8759-73276CA0AFDA}" sibTransId="{F4C61468-676C-4AC7-890A-68E12EAA58C1}"/>
    <dgm:cxn modelId="{8999048D-46C2-44FA-86E0-0E6CD360067A}" srcId="{464437CB-6202-401A-9336-FF28159876F0}" destId="{0617907F-F380-4215-984E-214EFC233B97}" srcOrd="2" destOrd="0" parTransId="{D9FC8125-E6F6-4235-9229-75F2151E09B2}" sibTransId="{1EAE1368-1044-464E-B2C5-30C67B4CEE71}"/>
    <dgm:cxn modelId="{032EAB8E-4862-4461-BB5C-F01592F0574C}" type="presOf" srcId="{6D2D5F02-8D98-4C11-B6EC-EBCB33AC4404}" destId="{3A675B7A-B843-4F8B-93A9-A10774A94229}" srcOrd="1" destOrd="0" presId="urn:microsoft.com/office/officeart/2005/8/layout/orgChart1"/>
    <dgm:cxn modelId="{13BCA99A-D23C-45A6-8EFB-D3460BDCBEBD}" type="presOf" srcId="{441EB563-A2EA-42BF-8662-598A5EC76A6D}" destId="{B9A5278D-8BBA-4B9F-9CD1-C1E668B6B006}" srcOrd="0" destOrd="0" presId="urn:microsoft.com/office/officeart/2005/8/layout/orgChart1"/>
    <dgm:cxn modelId="{BEF9D1AA-1E5A-4DB8-9553-02C65B47EE9F}" type="presOf" srcId="{0617907F-F380-4215-984E-214EFC233B97}" destId="{AC336746-9F80-4427-AA20-EA89957EBA41}" srcOrd="1" destOrd="0" presId="urn:microsoft.com/office/officeart/2005/8/layout/orgChart1"/>
    <dgm:cxn modelId="{63AE5CB5-7E60-4A3E-BBE7-72056B8B6FF4}" type="presOf" srcId="{D9FC8125-E6F6-4235-9229-75F2151E09B2}" destId="{D4B5C93B-48E8-4EF1-9A97-279CDF34CD68}" srcOrd="0" destOrd="0" presId="urn:microsoft.com/office/officeart/2005/8/layout/orgChart1"/>
    <dgm:cxn modelId="{4CD7CCB8-3C74-4F68-8E66-903E7E18DCCD}" srcId="{464437CB-6202-401A-9336-FF28159876F0}" destId="{1B3B7D6C-D0B1-4FD0-99CD-39F2E902EA2E}" srcOrd="1" destOrd="0" parTransId="{49CB5CC6-E763-4AFA-969E-5CB59A942F19}" sibTransId="{FC144E69-D966-4510-81E9-F4AE085087E0}"/>
    <dgm:cxn modelId="{9829A8C5-66D8-4412-9782-028FDF06D1F4}" type="presOf" srcId="{1B3B7D6C-D0B1-4FD0-99CD-39F2E902EA2E}" destId="{04A51450-1940-4719-8716-7664A845E6F9}" srcOrd="1" destOrd="0" presId="urn:microsoft.com/office/officeart/2005/8/layout/orgChart1"/>
    <dgm:cxn modelId="{4D9F6EC8-918D-4690-AE78-7597B0FEE6F4}" type="presOf" srcId="{D47EFC3F-2DFB-4DFF-86B3-0854F1DBC7D9}" destId="{867365C4-7E92-4DD6-8982-93B45635AF21}" srcOrd="1" destOrd="0" presId="urn:microsoft.com/office/officeart/2005/8/layout/orgChart1"/>
    <dgm:cxn modelId="{2B5101CC-AC9C-4760-ABE3-A2ACCB5F6FB1}" type="presOf" srcId="{464437CB-6202-401A-9336-FF28159876F0}" destId="{A7FC7D3E-C24F-4DA6-B22A-0F8A400004C3}" srcOrd="1" destOrd="0" presId="urn:microsoft.com/office/officeart/2005/8/layout/orgChart1"/>
    <dgm:cxn modelId="{670A1ED0-A81F-47DD-BA77-BA0162389A71}" srcId="{441EB563-A2EA-42BF-8662-598A5EC76A6D}" destId="{464437CB-6202-401A-9336-FF28159876F0}" srcOrd="0" destOrd="0" parTransId="{D3830922-D24D-488B-AD9A-7BC840D6DE69}" sibTransId="{DE38E8EF-0B1F-4BA0-8D52-65ED8AB03575}"/>
    <dgm:cxn modelId="{8E143DD3-555A-410D-BF46-57A9E0D784A8}" type="presOf" srcId="{EB439FCB-9BAD-4A20-8759-73276CA0AFDA}" destId="{4BD244C9-432E-4103-945C-DCF04299BB10}" srcOrd="0" destOrd="0" presId="urn:microsoft.com/office/officeart/2005/8/layout/orgChart1"/>
    <dgm:cxn modelId="{5A548BDD-0D8A-467D-815C-C49028A66604}" type="presOf" srcId="{464437CB-6202-401A-9336-FF28159876F0}" destId="{AF218E66-9E88-41A5-ABD2-2532EF3AD268}" srcOrd="0" destOrd="0" presId="urn:microsoft.com/office/officeart/2005/8/layout/orgChart1"/>
    <dgm:cxn modelId="{6236A4E2-57D6-4939-A493-B09DB2D126B8}" type="presOf" srcId="{49CB5CC6-E763-4AFA-969E-5CB59A942F19}" destId="{1E1B0FAE-1E24-4B60-A8C6-E23AFF83C2AC}" srcOrd="0" destOrd="0" presId="urn:microsoft.com/office/officeart/2005/8/layout/orgChart1"/>
    <dgm:cxn modelId="{AC9E39A8-7C68-4406-8A8C-97B4F27A54BB}" type="presParOf" srcId="{B9A5278D-8BBA-4B9F-9CD1-C1E668B6B006}" destId="{25311F46-C69B-4A8B-B07E-C427D2201DF8}" srcOrd="0" destOrd="0" presId="urn:microsoft.com/office/officeart/2005/8/layout/orgChart1"/>
    <dgm:cxn modelId="{A328BF00-A7EC-4C49-8081-B6F07B2270A4}" type="presParOf" srcId="{25311F46-C69B-4A8B-B07E-C427D2201DF8}" destId="{5596C461-30BA-4366-AE4D-A798EBA68588}" srcOrd="0" destOrd="0" presId="urn:microsoft.com/office/officeart/2005/8/layout/orgChart1"/>
    <dgm:cxn modelId="{62F67B39-9307-4ED4-B1F1-360419BF7CF0}" type="presParOf" srcId="{5596C461-30BA-4366-AE4D-A798EBA68588}" destId="{AF218E66-9E88-41A5-ABD2-2532EF3AD268}" srcOrd="0" destOrd="0" presId="urn:microsoft.com/office/officeart/2005/8/layout/orgChart1"/>
    <dgm:cxn modelId="{00A0E0CE-4C73-4547-BA7F-E5CACD4D13B0}" type="presParOf" srcId="{5596C461-30BA-4366-AE4D-A798EBA68588}" destId="{A7FC7D3E-C24F-4DA6-B22A-0F8A400004C3}" srcOrd="1" destOrd="0" presId="urn:microsoft.com/office/officeart/2005/8/layout/orgChart1"/>
    <dgm:cxn modelId="{5A58B02B-04B4-49EB-9707-1239B3610FE1}" type="presParOf" srcId="{25311F46-C69B-4A8B-B07E-C427D2201DF8}" destId="{8B580819-7DC3-4F14-9A6C-CEBE1E37A135}" srcOrd="1" destOrd="0" presId="urn:microsoft.com/office/officeart/2005/8/layout/orgChart1"/>
    <dgm:cxn modelId="{3D394D8F-227D-4F31-893B-FA4BF224410E}" type="presParOf" srcId="{8B580819-7DC3-4F14-9A6C-CEBE1E37A135}" destId="{7A787E34-54BB-42BA-80D3-465B7097D561}" srcOrd="0" destOrd="0" presId="urn:microsoft.com/office/officeart/2005/8/layout/orgChart1"/>
    <dgm:cxn modelId="{A7D7DC3C-98D4-4CEE-8D79-D376C1B91B49}" type="presParOf" srcId="{8B580819-7DC3-4F14-9A6C-CEBE1E37A135}" destId="{B0E80E49-4021-4976-ACB8-2494F1239AA9}" srcOrd="1" destOrd="0" presId="urn:microsoft.com/office/officeart/2005/8/layout/orgChart1"/>
    <dgm:cxn modelId="{A1AC9692-A88E-4189-B10F-D6728393961D}" type="presParOf" srcId="{B0E80E49-4021-4976-ACB8-2494F1239AA9}" destId="{26C008DE-3C8D-4F9B-A650-9405EB01FD5C}" srcOrd="0" destOrd="0" presId="urn:microsoft.com/office/officeart/2005/8/layout/orgChart1"/>
    <dgm:cxn modelId="{F5DC3933-DA38-4FCE-9DF4-CD5D85E305C4}" type="presParOf" srcId="{26C008DE-3C8D-4F9B-A650-9405EB01FD5C}" destId="{539D0DFC-4DA8-4144-AD4E-648279997B5F}" srcOrd="0" destOrd="0" presId="urn:microsoft.com/office/officeart/2005/8/layout/orgChart1"/>
    <dgm:cxn modelId="{1B756F42-82D2-4697-8C2F-D6C75290ED54}" type="presParOf" srcId="{26C008DE-3C8D-4F9B-A650-9405EB01FD5C}" destId="{3A675B7A-B843-4F8B-93A9-A10774A94229}" srcOrd="1" destOrd="0" presId="urn:microsoft.com/office/officeart/2005/8/layout/orgChart1"/>
    <dgm:cxn modelId="{1FE7AA03-1D45-48B2-B71D-7BD94F7469E4}" type="presParOf" srcId="{B0E80E49-4021-4976-ACB8-2494F1239AA9}" destId="{33624717-8D4B-41FC-957E-875BAD47936B}" srcOrd="1" destOrd="0" presId="urn:microsoft.com/office/officeart/2005/8/layout/orgChart1"/>
    <dgm:cxn modelId="{E97056B6-9202-4D79-9F5A-23CE0349488D}" type="presParOf" srcId="{B0E80E49-4021-4976-ACB8-2494F1239AA9}" destId="{D603662C-E614-4B05-A962-1B4BED9C1CAF}" srcOrd="2" destOrd="0" presId="urn:microsoft.com/office/officeart/2005/8/layout/orgChart1"/>
    <dgm:cxn modelId="{36C0E1CF-B4B6-4301-8884-FFB7073B8787}" type="presParOf" srcId="{8B580819-7DC3-4F14-9A6C-CEBE1E37A135}" destId="{1E1B0FAE-1E24-4B60-A8C6-E23AFF83C2AC}" srcOrd="2" destOrd="0" presId="urn:microsoft.com/office/officeart/2005/8/layout/orgChart1"/>
    <dgm:cxn modelId="{5F99200D-FA9A-4E62-BD5C-734797222D09}" type="presParOf" srcId="{8B580819-7DC3-4F14-9A6C-CEBE1E37A135}" destId="{E0CD231C-BEF4-418A-B550-B9C1EB7B4193}" srcOrd="3" destOrd="0" presId="urn:microsoft.com/office/officeart/2005/8/layout/orgChart1"/>
    <dgm:cxn modelId="{3520943A-CE80-41D0-900A-CA2715206C95}" type="presParOf" srcId="{E0CD231C-BEF4-418A-B550-B9C1EB7B4193}" destId="{0C8A47C6-1EDC-4622-84A4-7E16015F5FCA}" srcOrd="0" destOrd="0" presId="urn:microsoft.com/office/officeart/2005/8/layout/orgChart1"/>
    <dgm:cxn modelId="{A4A413B8-D0C4-4A0C-AB0E-47C62039D6B3}" type="presParOf" srcId="{0C8A47C6-1EDC-4622-84A4-7E16015F5FCA}" destId="{9819EA56-F099-4651-99D9-547B4EDDD9BA}" srcOrd="0" destOrd="0" presId="urn:microsoft.com/office/officeart/2005/8/layout/orgChart1"/>
    <dgm:cxn modelId="{53B657BB-CB8E-408C-B809-41FA0100A769}" type="presParOf" srcId="{0C8A47C6-1EDC-4622-84A4-7E16015F5FCA}" destId="{04A51450-1940-4719-8716-7664A845E6F9}" srcOrd="1" destOrd="0" presId="urn:microsoft.com/office/officeart/2005/8/layout/orgChart1"/>
    <dgm:cxn modelId="{B39E72DF-2A01-4DF0-B112-AB1D4FCF6254}" type="presParOf" srcId="{E0CD231C-BEF4-418A-B550-B9C1EB7B4193}" destId="{98512D1E-C0B3-413E-BF53-F3E741A77788}" srcOrd="1" destOrd="0" presId="urn:microsoft.com/office/officeart/2005/8/layout/orgChart1"/>
    <dgm:cxn modelId="{5A93E0EB-0120-4324-80C6-EDB285AC30BF}" type="presParOf" srcId="{E0CD231C-BEF4-418A-B550-B9C1EB7B4193}" destId="{14CD319D-B981-4E74-AE9D-D0EEE17C028E}" srcOrd="2" destOrd="0" presId="urn:microsoft.com/office/officeart/2005/8/layout/orgChart1"/>
    <dgm:cxn modelId="{FAC42107-415C-4284-A292-90767222E838}" type="presParOf" srcId="{8B580819-7DC3-4F14-9A6C-CEBE1E37A135}" destId="{D4B5C93B-48E8-4EF1-9A97-279CDF34CD68}" srcOrd="4" destOrd="0" presId="urn:microsoft.com/office/officeart/2005/8/layout/orgChart1"/>
    <dgm:cxn modelId="{A9692454-54C6-42D7-A4A2-72775AC13B3B}" type="presParOf" srcId="{8B580819-7DC3-4F14-9A6C-CEBE1E37A135}" destId="{11B05FC3-A96A-4FD8-A006-3CD354D0D5A4}" srcOrd="5" destOrd="0" presId="urn:microsoft.com/office/officeart/2005/8/layout/orgChart1"/>
    <dgm:cxn modelId="{307F5DD5-2A04-4D00-B91A-CB608F27E576}" type="presParOf" srcId="{11B05FC3-A96A-4FD8-A006-3CD354D0D5A4}" destId="{9C53CA5B-7BA1-4D76-B054-3F9E8D1F2B8F}" srcOrd="0" destOrd="0" presId="urn:microsoft.com/office/officeart/2005/8/layout/orgChart1"/>
    <dgm:cxn modelId="{504A066A-420F-492A-B11B-96D4C8231130}" type="presParOf" srcId="{9C53CA5B-7BA1-4D76-B054-3F9E8D1F2B8F}" destId="{FDC1D841-062D-43B5-AA03-9EFEC9B0D50F}" srcOrd="0" destOrd="0" presId="urn:microsoft.com/office/officeart/2005/8/layout/orgChart1"/>
    <dgm:cxn modelId="{C1082FB1-EFA4-49AD-9FFE-4A02509293CE}" type="presParOf" srcId="{9C53CA5B-7BA1-4D76-B054-3F9E8D1F2B8F}" destId="{AC336746-9F80-4427-AA20-EA89957EBA41}" srcOrd="1" destOrd="0" presId="urn:microsoft.com/office/officeart/2005/8/layout/orgChart1"/>
    <dgm:cxn modelId="{FA62DA5F-7462-43CC-8A39-5985F3AF1A4A}" type="presParOf" srcId="{11B05FC3-A96A-4FD8-A006-3CD354D0D5A4}" destId="{B257539C-FCC2-455C-BD4D-D8D657F5D002}" srcOrd="1" destOrd="0" presId="urn:microsoft.com/office/officeart/2005/8/layout/orgChart1"/>
    <dgm:cxn modelId="{B9BCD178-DCDD-4F2E-9BB6-B3349A13651C}" type="presParOf" srcId="{11B05FC3-A96A-4FD8-A006-3CD354D0D5A4}" destId="{742B9F1F-9419-47D6-BA88-50C34C240AB3}" srcOrd="2" destOrd="0" presId="urn:microsoft.com/office/officeart/2005/8/layout/orgChart1"/>
    <dgm:cxn modelId="{3837A1AA-8482-4476-9DA6-4F44E133B4FE}" type="presParOf" srcId="{8B580819-7DC3-4F14-9A6C-CEBE1E37A135}" destId="{4BD244C9-432E-4103-945C-DCF04299BB10}" srcOrd="6" destOrd="0" presId="urn:microsoft.com/office/officeart/2005/8/layout/orgChart1"/>
    <dgm:cxn modelId="{9FACE2AA-AE5D-4E91-8D57-2298370ACAEB}" type="presParOf" srcId="{8B580819-7DC3-4F14-9A6C-CEBE1E37A135}" destId="{824AD028-0243-4590-B74D-BA4B28B729FD}" srcOrd="7" destOrd="0" presId="urn:microsoft.com/office/officeart/2005/8/layout/orgChart1"/>
    <dgm:cxn modelId="{A2903394-4D52-4052-8BDE-1B57F5D16246}" type="presParOf" srcId="{824AD028-0243-4590-B74D-BA4B28B729FD}" destId="{C5D970CF-D828-46E8-947C-2D0EB6766372}" srcOrd="0" destOrd="0" presId="urn:microsoft.com/office/officeart/2005/8/layout/orgChart1"/>
    <dgm:cxn modelId="{08068576-8A6A-4E71-838E-8E9251A9976D}" type="presParOf" srcId="{C5D970CF-D828-46E8-947C-2D0EB6766372}" destId="{63762DF5-A37C-4655-922D-1D6FF2F9558B}" srcOrd="0" destOrd="0" presId="urn:microsoft.com/office/officeart/2005/8/layout/orgChart1"/>
    <dgm:cxn modelId="{67ABC725-900D-428D-818C-43844C813570}" type="presParOf" srcId="{C5D970CF-D828-46E8-947C-2D0EB6766372}" destId="{867365C4-7E92-4DD6-8982-93B45635AF21}" srcOrd="1" destOrd="0" presId="urn:microsoft.com/office/officeart/2005/8/layout/orgChart1"/>
    <dgm:cxn modelId="{07FE7CEE-7115-433F-A57D-5D2879641021}" type="presParOf" srcId="{824AD028-0243-4590-B74D-BA4B28B729FD}" destId="{864A61A6-1F66-4EA5-B65C-A7CC2074474D}" srcOrd="1" destOrd="0" presId="urn:microsoft.com/office/officeart/2005/8/layout/orgChart1"/>
    <dgm:cxn modelId="{0266D128-B2BA-4AB4-8496-8E965F30556F}" type="presParOf" srcId="{824AD028-0243-4590-B74D-BA4B28B729FD}" destId="{066822D4-CABE-4241-AA00-4861F96CC98A}" srcOrd="2" destOrd="0" presId="urn:microsoft.com/office/officeart/2005/8/layout/orgChart1"/>
    <dgm:cxn modelId="{EC69DA6E-A241-46E8-BEBE-D8B6C825B608}" type="presParOf" srcId="{8B580819-7DC3-4F14-9A6C-CEBE1E37A135}" destId="{C98A4A2B-8A11-4140-B3D8-F7D21A9EBEEE}" srcOrd="8" destOrd="0" presId="urn:microsoft.com/office/officeart/2005/8/layout/orgChart1"/>
    <dgm:cxn modelId="{407FB95E-266E-4487-B160-C8C74E1CEDDF}" type="presParOf" srcId="{8B580819-7DC3-4F14-9A6C-CEBE1E37A135}" destId="{63D1E1CC-7748-48B0-94D2-A4194AB81655}" srcOrd="9" destOrd="0" presId="urn:microsoft.com/office/officeart/2005/8/layout/orgChart1"/>
    <dgm:cxn modelId="{D7B6926D-64AA-4CB3-B6EA-21F9A38F388C}" type="presParOf" srcId="{63D1E1CC-7748-48B0-94D2-A4194AB81655}" destId="{78CEA4B4-BF71-4614-BA4C-782EEAD4B803}" srcOrd="0" destOrd="0" presId="urn:microsoft.com/office/officeart/2005/8/layout/orgChart1"/>
    <dgm:cxn modelId="{04A5BC86-9279-4F62-BF94-E8616401C7B1}" type="presParOf" srcId="{78CEA4B4-BF71-4614-BA4C-782EEAD4B803}" destId="{56EFBF99-4B54-480D-B769-E5F802C504AD}" srcOrd="0" destOrd="0" presId="urn:microsoft.com/office/officeart/2005/8/layout/orgChart1"/>
    <dgm:cxn modelId="{8C4FC71D-1072-4859-9E61-91AD0ACEA791}" type="presParOf" srcId="{78CEA4B4-BF71-4614-BA4C-782EEAD4B803}" destId="{5281BB80-0A63-4AA8-A3FF-8C67482E7F66}" srcOrd="1" destOrd="0" presId="urn:microsoft.com/office/officeart/2005/8/layout/orgChart1"/>
    <dgm:cxn modelId="{83F72EA1-6E35-45E1-86B8-671F43ADBBC3}" type="presParOf" srcId="{63D1E1CC-7748-48B0-94D2-A4194AB81655}" destId="{6EF44742-9BDF-4916-A26D-C9C5231E4763}" srcOrd="1" destOrd="0" presId="urn:microsoft.com/office/officeart/2005/8/layout/orgChart1"/>
    <dgm:cxn modelId="{175A836E-EA82-4909-A60F-5B30D128F954}" type="presParOf" srcId="{63D1E1CC-7748-48B0-94D2-A4194AB81655}" destId="{6F69003F-8A6C-49D0-A77C-C994E078D85C}" srcOrd="2" destOrd="0" presId="urn:microsoft.com/office/officeart/2005/8/layout/orgChart1"/>
    <dgm:cxn modelId="{9AFD3B99-1093-47D3-B522-47F78348E074}" type="presParOf" srcId="{25311F46-C69B-4A8B-B07E-C427D2201DF8}" destId="{D56061B4-C28A-46DB-A9A9-53FB2B9D08A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626849-F738-4823-B109-7D2527BD0E57}">
      <dsp:nvSpPr>
        <dsp:cNvPr id="0" name=""/>
        <dsp:cNvSpPr/>
      </dsp:nvSpPr>
      <dsp:spPr>
        <a:xfrm>
          <a:off x="3320" y="1636560"/>
          <a:ext cx="2514309" cy="970523"/>
        </a:xfrm>
        <a:prstGeom prst="chevron">
          <a:avLst>
            <a:gd name="adj" fmla="val 4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D884EB-1826-4959-9489-0A70E2D240C2}">
      <dsp:nvSpPr>
        <dsp:cNvPr id="0" name=""/>
        <dsp:cNvSpPr/>
      </dsp:nvSpPr>
      <dsp:spPr>
        <a:xfrm>
          <a:off x="673803" y="1879191"/>
          <a:ext cx="2123194" cy="970523"/>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t>The limited capacity of the city's infrastructure </a:t>
          </a:r>
        </a:p>
      </dsp:txBody>
      <dsp:txXfrm>
        <a:off x="702229" y="1907617"/>
        <a:ext cx="2066342" cy="913671"/>
      </dsp:txXfrm>
    </dsp:sp>
    <dsp:sp modelId="{4EC6A1F5-CC41-4E4A-94A3-C66B5C22D819}">
      <dsp:nvSpPr>
        <dsp:cNvPr id="0" name=""/>
        <dsp:cNvSpPr/>
      </dsp:nvSpPr>
      <dsp:spPr>
        <a:xfrm>
          <a:off x="2875221" y="1636560"/>
          <a:ext cx="2514309" cy="970523"/>
        </a:xfrm>
        <a:prstGeom prst="chevron">
          <a:avLst>
            <a:gd name="adj" fmla="val 4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E2A042-6619-4CFF-AF81-29DD4339A4A1}">
      <dsp:nvSpPr>
        <dsp:cNvPr id="0" name=""/>
        <dsp:cNvSpPr/>
      </dsp:nvSpPr>
      <dsp:spPr>
        <a:xfrm>
          <a:off x="3368098" y="1879191"/>
          <a:ext cx="2478405" cy="970523"/>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the rapidly increasing number of vehicles</a:t>
          </a:r>
        </a:p>
      </dsp:txBody>
      <dsp:txXfrm>
        <a:off x="3396524" y="1907617"/>
        <a:ext cx="2421553" cy="913671"/>
      </dsp:txXfrm>
    </dsp:sp>
    <dsp:sp modelId="{A50EC90A-DA87-4759-B346-567B351D74D5}">
      <dsp:nvSpPr>
        <dsp:cNvPr id="0" name=""/>
        <dsp:cNvSpPr/>
      </dsp:nvSpPr>
      <dsp:spPr>
        <a:xfrm>
          <a:off x="5924726" y="1636560"/>
          <a:ext cx="2514309" cy="970523"/>
        </a:xfrm>
        <a:prstGeom prst="chevron">
          <a:avLst>
            <a:gd name="adj" fmla="val 4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10B5E8-3463-4C91-967E-3EE973336ECF}">
      <dsp:nvSpPr>
        <dsp:cNvPr id="0" name=""/>
        <dsp:cNvSpPr/>
      </dsp:nvSpPr>
      <dsp:spPr>
        <a:xfrm>
          <a:off x="6595209" y="1879191"/>
          <a:ext cx="2123194" cy="970523"/>
        </a:xfrm>
        <a:prstGeom prst="roundRect">
          <a:avLst>
            <a:gd name="adj" fmla="val 10000"/>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growing number of visitors </a:t>
          </a:r>
        </a:p>
      </dsp:txBody>
      <dsp:txXfrm>
        <a:off x="6623635" y="1907617"/>
        <a:ext cx="2066342" cy="9136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BAF80B-AC1E-414E-B1D9-B19BF1CEF248}">
      <dsp:nvSpPr>
        <dsp:cNvPr id="0" name=""/>
        <dsp:cNvSpPr/>
      </dsp:nvSpPr>
      <dsp:spPr>
        <a:xfrm rot="5400000">
          <a:off x="2182372" y="267772"/>
          <a:ext cx="2163980" cy="3600814"/>
        </a:xfrm>
        <a:prstGeom prst="corner">
          <a:avLst>
            <a:gd name="adj1" fmla="val 16120"/>
            <a:gd name="adj2" fmla="val 1611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86347C06-D4F5-4014-86B8-C8BBDC4AF6A3}">
      <dsp:nvSpPr>
        <dsp:cNvPr id="0" name=""/>
        <dsp:cNvSpPr/>
      </dsp:nvSpPr>
      <dsp:spPr>
        <a:xfrm>
          <a:off x="1821150" y="1343640"/>
          <a:ext cx="3250835" cy="28495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ctr" defTabSz="1422400">
            <a:lnSpc>
              <a:spcPct val="90000"/>
            </a:lnSpc>
            <a:spcBef>
              <a:spcPct val="0"/>
            </a:spcBef>
            <a:spcAft>
              <a:spcPct val="35000"/>
            </a:spcAft>
            <a:buNone/>
          </a:pPr>
          <a:r>
            <a:rPr lang="en-US" sz="3200" b="1" i="0" kern="1200" dirty="0"/>
            <a:t>Using Available Data</a:t>
          </a:r>
          <a:endParaRPr lang="en-US" sz="3200" kern="1200" dirty="0"/>
        </a:p>
        <a:p>
          <a:pPr marL="228600" lvl="1" indent="-228600" algn="l" defTabSz="1111250">
            <a:lnSpc>
              <a:spcPct val="90000"/>
            </a:lnSpc>
            <a:spcBef>
              <a:spcPct val="0"/>
            </a:spcBef>
            <a:spcAft>
              <a:spcPct val="15000"/>
            </a:spcAft>
            <a:buChar char="•"/>
          </a:pPr>
          <a:r>
            <a:rPr lang="en-US" sz="2500" b="1" kern="1200" dirty="0"/>
            <a:t>Potential demand studies</a:t>
          </a:r>
          <a:endParaRPr lang="en-US" sz="2500" kern="1200" dirty="0"/>
        </a:p>
      </dsp:txBody>
      <dsp:txXfrm>
        <a:off x="1821150" y="1343640"/>
        <a:ext cx="3250835" cy="2849547"/>
      </dsp:txXfrm>
    </dsp:sp>
    <dsp:sp modelId="{9997E194-5F5E-4F83-9DD6-73D7F7DFA2F0}">
      <dsp:nvSpPr>
        <dsp:cNvPr id="0" name=""/>
        <dsp:cNvSpPr/>
      </dsp:nvSpPr>
      <dsp:spPr>
        <a:xfrm>
          <a:off x="4458621" y="2676"/>
          <a:ext cx="613365" cy="613365"/>
        </a:xfrm>
        <a:prstGeom prst="triangle">
          <a:avLst>
            <a:gd name="adj" fmla="val 10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A0F0ED71-9614-4274-91A8-3E398E6DA93C}">
      <dsp:nvSpPr>
        <dsp:cNvPr id="0" name=""/>
        <dsp:cNvSpPr/>
      </dsp:nvSpPr>
      <dsp:spPr>
        <a:xfrm rot="5400000">
          <a:off x="6162030" y="-716997"/>
          <a:ext cx="2163980" cy="3600814"/>
        </a:xfrm>
        <a:prstGeom prst="corner">
          <a:avLst>
            <a:gd name="adj1" fmla="val 16120"/>
            <a:gd name="adj2" fmla="val 1611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7960CBC3-D4BB-407D-9556-07AE91A1E52D}">
      <dsp:nvSpPr>
        <dsp:cNvPr id="0" name=""/>
        <dsp:cNvSpPr/>
      </dsp:nvSpPr>
      <dsp:spPr>
        <a:xfrm>
          <a:off x="5800808" y="358870"/>
          <a:ext cx="3250835" cy="28495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i="0" kern="1200" dirty="0"/>
            <a:t>Data Collection by Field Work</a:t>
          </a:r>
          <a:endParaRPr lang="en-US" sz="3200" kern="1200" dirty="0"/>
        </a:p>
        <a:p>
          <a:pPr marL="228600" lvl="1" indent="-228600" algn="l" defTabSz="1111250">
            <a:lnSpc>
              <a:spcPct val="90000"/>
            </a:lnSpc>
            <a:spcBef>
              <a:spcPct val="0"/>
            </a:spcBef>
            <a:spcAft>
              <a:spcPct val="15000"/>
            </a:spcAft>
            <a:buChar char="•"/>
          </a:pPr>
          <a:r>
            <a:rPr lang="en-US" sz="2500" b="1" kern="1200" dirty="0"/>
            <a:t>Roads inventory study</a:t>
          </a:r>
          <a:endParaRPr lang="en-US" sz="2500" kern="1200" dirty="0"/>
        </a:p>
        <a:p>
          <a:pPr marL="228600" lvl="1" indent="-228600" algn="l" defTabSz="1111250">
            <a:lnSpc>
              <a:spcPct val="90000"/>
            </a:lnSpc>
            <a:spcBef>
              <a:spcPct val="0"/>
            </a:spcBef>
            <a:spcAft>
              <a:spcPct val="15000"/>
            </a:spcAft>
            <a:buChar char="•"/>
          </a:pPr>
          <a:r>
            <a:rPr lang="en-US" sz="2500" b="1" kern="1200" dirty="0"/>
            <a:t>Traffic volume studies</a:t>
          </a:r>
          <a:endParaRPr lang="en-US" sz="2500" kern="1200" dirty="0"/>
        </a:p>
      </dsp:txBody>
      <dsp:txXfrm>
        <a:off x="5800808" y="358870"/>
        <a:ext cx="3250835" cy="28495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F0ED71-9614-4274-91A8-3E398E6DA93C}">
      <dsp:nvSpPr>
        <dsp:cNvPr id="0" name=""/>
        <dsp:cNvSpPr/>
      </dsp:nvSpPr>
      <dsp:spPr>
        <a:xfrm rot="5400000">
          <a:off x="4341064" y="51005"/>
          <a:ext cx="2163980" cy="3600814"/>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60CBC3-D4BB-407D-9556-07AE91A1E52D}">
      <dsp:nvSpPr>
        <dsp:cNvPr id="0" name=""/>
        <dsp:cNvSpPr/>
      </dsp:nvSpPr>
      <dsp:spPr>
        <a:xfrm>
          <a:off x="4123051" y="1103943"/>
          <a:ext cx="3250835" cy="2092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066800">
            <a:lnSpc>
              <a:spcPct val="90000"/>
            </a:lnSpc>
            <a:spcBef>
              <a:spcPct val="0"/>
            </a:spcBef>
            <a:spcAft>
              <a:spcPct val="35000"/>
            </a:spcAft>
            <a:buNone/>
          </a:pPr>
          <a:endParaRPr lang="en-US" sz="2400" kern="1200" dirty="0"/>
        </a:p>
        <a:p>
          <a:pPr marL="285750" lvl="1" indent="-285750" algn="l" defTabSz="1244600">
            <a:lnSpc>
              <a:spcPct val="90000"/>
            </a:lnSpc>
            <a:spcBef>
              <a:spcPct val="0"/>
            </a:spcBef>
            <a:spcAft>
              <a:spcPct val="15000"/>
            </a:spcAft>
            <a:buChar char="•"/>
          </a:pPr>
          <a:r>
            <a:rPr lang="en-US" sz="2800" kern="1200" dirty="0"/>
            <a:t>AASHTO </a:t>
          </a:r>
        </a:p>
        <a:p>
          <a:pPr marL="285750" lvl="1" indent="-285750" algn="l" defTabSz="1244600" rtl="0">
            <a:lnSpc>
              <a:spcPct val="90000"/>
            </a:lnSpc>
            <a:spcBef>
              <a:spcPct val="0"/>
            </a:spcBef>
            <a:spcAft>
              <a:spcPct val="15000"/>
            </a:spcAft>
            <a:buChar char="•"/>
          </a:pPr>
          <a:r>
            <a:rPr lang="en-US" sz="2800" kern="1200" dirty="0"/>
            <a:t>Bike Lane Design Guidelines</a:t>
          </a:r>
        </a:p>
        <a:p>
          <a:pPr marL="285750" lvl="1" indent="-285750" algn="l" defTabSz="1244600" rtl="0">
            <a:lnSpc>
              <a:spcPct val="90000"/>
            </a:lnSpc>
            <a:spcBef>
              <a:spcPct val="0"/>
            </a:spcBef>
            <a:spcAft>
              <a:spcPct val="15000"/>
            </a:spcAft>
            <a:buChar char="•"/>
          </a:pPr>
          <a:r>
            <a:rPr lang="en-US" sz="2800" kern="1200" dirty="0"/>
            <a:t>the Urban Bikeway Design Guide </a:t>
          </a:r>
        </a:p>
      </dsp:txBody>
      <dsp:txXfrm>
        <a:off x="4123051" y="1103943"/>
        <a:ext cx="3250835" cy="20926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8A4A2B-8A11-4140-B3D8-F7D21A9EBEEE}">
      <dsp:nvSpPr>
        <dsp:cNvPr id="0" name=""/>
        <dsp:cNvSpPr/>
      </dsp:nvSpPr>
      <dsp:spPr>
        <a:xfrm>
          <a:off x="5416549" y="2276317"/>
          <a:ext cx="4488290" cy="389479"/>
        </a:xfrm>
        <a:custGeom>
          <a:avLst/>
          <a:gdLst/>
          <a:ahLst/>
          <a:cxnLst/>
          <a:rect l="0" t="0" r="0" b="0"/>
          <a:pathLst>
            <a:path>
              <a:moveTo>
                <a:pt x="0" y="0"/>
              </a:moveTo>
              <a:lnTo>
                <a:pt x="0" y="194739"/>
              </a:lnTo>
              <a:lnTo>
                <a:pt x="4488290" y="194739"/>
              </a:lnTo>
              <a:lnTo>
                <a:pt x="4488290" y="389479"/>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D244C9-432E-4103-945C-DCF04299BB10}">
      <dsp:nvSpPr>
        <dsp:cNvPr id="0" name=""/>
        <dsp:cNvSpPr/>
      </dsp:nvSpPr>
      <dsp:spPr>
        <a:xfrm>
          <a:off x="5416549" y="2276317"/>
          <a:ext cx="2244145" cy="389479"/>
        </a:xfrm>
        <a:custGeom>
          <a:avLst/>
          <a:gdLst/>
          <a:ahLst/>
          <a:cxnLst/>
          <a:rect l="0" t="0" r="0" b="0"/>
          <a:pathLst>
            <a:path>
              <a:moveTo>
                <a:pt x="0" y="0"/>
              </a:moveTo>
              <a:lnTo>
                <a:pt x="0" y="194739"/>
              </a:lnTo>
              <a:lnTo>
                <a:pt x="2244145" y="194739"/>
              </a:lnTo>
              <a:lnTo>
                <a:pt x="2244145" y="389479"/>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4B5C93B-48E8-4EF1-9A97-279CDF34CD68}">
      <dsp:nvSpPr>
        <dsp:cNvPr id="0" name=""/>
        <dsp:cNvSpPr/>
      </dsp:nvSpPr>
      <dsp:spPr>
        <a:xfrm>
          <a:off x="5370829" y="2276317"/>
          <a:ext cx="91440" cy="389479"/>
        </a:xfrm>
        <a:custGeom>
          <a:avLst/>
          <a:gdLst/>
          <a:ahLst/>
          <a:cxnLst/>
          <a:rect l="0" t="0" r="0" b="0"/>
          <a:pathLst>
            <a:path>
              <a:moveTo>
                <a:pt x="45720" y="0"/>
              </a:moveTo>
              <a:lnTo>
                <a:pt x="45720" y="389479"/>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1B0FAE-1E24-4B60-A8C6-E23AFF83C2AC}">
      <dsp:nvSpPr>
        <dsp:cNvPr id="0" name=""/>
        <dsp:cNvSpPr/>
      </dsp:nvSpPr>
      <dsp:spPr>
        <a:xfrm>
          <a:off x="3172404" y="2276317"/>
          <a:ext cx="2244145" cy="389479"/>
        </a:xfrm>
        <a:custGeom>
          <a:avLst/>
          <a:gdLst/>
          <a:ahLst/>
          <a:cxnLst/>
          <a:rect l="0" t="0" r="0" b="0"/>
          <a:pathLst>
            <a:path>
              <a:moveTo>
                <a:pt x="2244145" y="0"/>
              </a:moveTo>
              <a:lnTo>
                <a:pt x="2244145" y="194739"/>
              </a:lnTo>
              <a:lnTo>
                <a:pt x="0" y="194739"/>
              </a:lnTo>
              <a:lnTo>
                <a:pt x="0" y="389479"/>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787E34-54BB-42BA-80D3-465B7097D561}">
      <dsp:nvSpPr>
        <dsp:cNvPr id="0" name=""/>
        <dsp:cNvSpPr/>
      </dsp:nvSpPr>
      <dsp:spPr>
        <a:xfrm>
          <a:off x="928258" y="2276317"/>
          <a:ext cx="4488290" cy="389479"/>
        </a:xfrm>
        <a:custGeom>
          <a:avLst/>
          <a:gdLst/>
          <a:ahLst/>
          <a:cxnLst/>
          <a:rect l="0" t="0" r="0" b="0"/>
          <a:pathLst>
            <a:path>
              <a:moveTo>
                <a:pt x="4488290" y="0"/>
              </a:moveTo>
              <a:lnTo>
                <a:pt x="4488290" y="194739"/>
              </a:lnTo>
              <a:lnTo>
                <a:pt x="0" y="194739"/>
              </a:lnTo>
              <a:lnTo>
                <a:pt x="0" y="389479"/>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218E66-9E88-41A5-ABD2-2532EF3AD268}">
      <dsp:nvSpPr>
        <dsp:cNvPr id="0" name=""/>
        <dsp:cNvSpPr/>
      </dsp:nvSpPr>
      <dsp:spPr>
        <a:xfrm>
          <a:off x="4145343" y="1348984"/>
          <a:ext cx="2542412" cy="927332"/>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rtl="1">
            <a:lnSpc>
              <a:spcPct val="90000"/>
            </a:lnSpc>
            <a:spcBef>
              <a:spcPct val="0"/>
            </a:spcBef>
            <a:spcAft>
              <a:spcPct val="35000"/>
            </a:spcAft>
            <a:buNone/>
          </a:pPr>
          <a:r>
            <a:rPr lang="en-US" sz="2100" kern="1200" dirty="0"/>
            <a:t>Design at intersection </a:t>
          </a:r>
          <a:endParaRPr lang="ar-SA" sz="2100" kern="1200" dirty="0"/>
        </a:p>
      </dsp:txBody>
      <dsp:txXfrm>
        <a:off x="4145343" y="1348984"/>
        <a:ext cx="2542412" cy="927332"/>
      </dsp:txXfrm>
    </dsp:sp>
    <dsp:sp modelId="{539D0DFC-4DA8-4144-AD4E-648279997B5F}">
      <dsp:nvSpPr>
        <dsp:cNvPr id="0" name=""/>
        <dsp:cNvSpPr/>
      </dsp:nvSpPr>
      <dsp:spPr>
        <a:xfrm>
          <a:off x="925" y="2665797"/>
          <a:ext cx="1854665" cy="927332"/>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rtl="1">
            <a:lnSpc>
              <a:spcPct val="90000"/>
            </a:lnSpc>
            <a:spcBef>
              <a:spcPct val="0"/>
            </a:spcBef>
            <a:spcAft>
              <a:spcPct val="35000"/>
            </a:spcAft>
            <a:buNone/>
          </a:pPr>
          <a:r>
            <a:rPr lang="en-US" sz="2100" kern="1200" dirty="0"/>
            <a:t>Bike Box</a:t>
          </a:r>
          <a:endParaRPr lang="ar-SA" sz="2100" kern="1200" dirty="0"/>
        </a:p>
      </dsp:txBody>
      <dsp:txXfrm>
        <a:off x="925" y="2665797"/>
        <a:ext cx="1854665" cy="927332"/>
      </dsp:txXfrm>
    </dsp:sp>
    <dsp:sp modelId="{9819EA56-F099-4651-99D9-547B4EDDD9BA}">
      <dsp:nvSpPr>
        <dsp:cNvPr id="0" name=""/>
        <dsp:cNvSpPr/>
      </dsp:nvSpPr>
      <dsp:spPr>
        <a:xfrm>
          <a:off x="2245071" y="2665797"/>
          <a:ext cx="1854665" cy="927332"/>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rtl="1">
            <a:lnSpc>
              <a:spcPct val="90000"/>
            </a:lnSpc>
            <a:spcBef>
              <a:spcPct val="0"/>
            </a:spcBef>
            <a:spcAft>
              <a:spcPct val="35000"/>
            </a:spcAft>
            <a:buNone/>
          </a:pPr>
          <a:r>
            <a:rPr lang="en-US" sz="2100" kern="1200" dirty="0"/>
            <a:t>Bike Lane Color </a:t>
          </a:r>
          <a:endParaRPr lang="ar-SA" sz="2100" kern="1200" dirty="0"/>
        </a:p>
      </dsp:txBody>
      <dsp:txXfrm>
        <a:off x="2245071" y="2665797"/>
        <a:ext cx="1854665" cy="927332"/>
      </dsp:txXfrm>
    </dsp:sp>
    <dsp:sp modelId="{FDC1D841-062D-43B5-AA03-9EFEC9B0D50F}">
      <dsp:nvSpPr>
        <dsp:cNvPr id="0" name=""/>
        <dsp:cNvSpPr/>
      </dsp:nvSpPr>
      <dsp:spPr>
        <a:xfrm>
          <a:off x="4489216" y="2665797"/>
          <a:ext cx="1854665" cy="927332"/>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rtl="1">
            <a:lnSpc>
              <a:spcPct val="90000"/>
            </a:lnSpc>
            <a:spcBef>
              <a:spcPct val="0"/>
            </a:spcBef>
            <a:spcAft>
              <a:spcPct val="35000"/>
            </a:spcAft>
            <a:buNone/>
          </a:pPr>
          <a:r>
            <a:rPr lang="en-US" sz="2100" kern="1200" dirty="0"/>
            <a:t>Median Refuge</a:t>
          </a:r>
          <a:endParaRPr lang="ar-SA" sz="2100" kern="1200" dirty="0"/>
        </a:p>
      </dsp:txBody>
      <dsp:txXfrm>
        <a:off x="4489216" y="2665797"/>
        <a:ext cx="1854665" cy="927332"/>
      </dsp:txXfrm>
    </dsp:sp>
    <dsp:sp modelId="{63762DF5-A37C-4655-922D-1D6FF2F9558B}">
      <dsp:nvSpPr>
        <dsp:cNvPr id="0" name=""/>
        <dsp:cNvSpPr/>
      </dsp:nvSpPr>
      <dsp:spPr>
        <a:xfrm>
          <a:off x="6733362" y="2665797"/>
          <a:ext cx="1854665" cy="927332"/>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rtl="1">
            <a:lnSpc>
              <a:spcPct val="90000"/>
            </a:lnSpc>
            <a:spcBef>
              <a:spcPct val="0"/>
            </a:spcBef>
            <a:spcAft>
              <a:spcPct val="35000"/>
            </a:spcAft>
            <a:buNone/>
          </a:pPr>
          <a:r>
            <a:rPr lang="en-US" sz="2100" kern="1200" dirty="0"/>
            <a:t>Elephant Feet </a:t>
          </a:r>
          <a:endParaRPr lang="ar-SA" sz="2100" kern="1200" dirty="0"/>
        </a:p>
      </dsp:txBody>
      <dsp:txXfrm>
        <a:off x="6733362" y="2665797"/>
        <a:ext cx="1854665" cy="927332"/>
      </dsp:txXfrm>
    </dsp:sp>
    <dsp:sp modelId="{56EFBF99-4B54-480D-B769-E5F802C504AD}">
      <dsp:nvSpPr>
        <dsp:cNvPr id="0" name=""/>
        <dsp:cNvSpPr/>
      </dsp:nvSpPr>
      <dsp:spPr>
        <a:xfrm>
          <a:off x="8977507" y="2665797"/>
          <a:ext cx="1854665" cy="927332"/>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rtl="1">
            <a:lnSpc>
              <a:spcPct val="90000"/>
            </a:lnSpc>
            <a:spcBef>
              <a:spcPct val="0"/>
            </a:spcBef>
            <a:spcAft>
              <a:spcPct val="35000"/>
            </a:spcAft>
            <a:buNone/>
          </a:pPr>
          <a:r>
            <a:rPr lang="en-US" sz="2100" kern="1200" dirty="0"/>
            <a:t>Warning Signs and pavement markings</a:t>
          </a:r>
          <a:endParaRPr lang="ar-SA" sz="2100" kern="1200" dirty="0"/>
        </a:p>
      </dsp:txBody>
      <dsp:txXfrm>
        <a:off x="8977507" y="2665797"/>
        <a:ext cx="1854665" cy="927332"/>
      </dsp:txXfrm>
    </dsp:sp>
  </dsp:spTree>
</dsp:drawing>
</file>

<file path=ppt/diagrams/layout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E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334F7A33-0FC9-4F10-B450-DB241A9304EF}" type="datetimeFigureOut">
              <a:rPr lang="ar-EG" smtClean="0"/>
              <a:t>02/12/1444</a:t>
            </a:fld>
            <a:endParaRPr lang="ar-E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E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E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E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B13235A8-3925-4E98-B3E4-CAAF4164867E}" type="slidenum">
              <a:rPr lang="ar-EG" smtClean="0"/>
              <a:t>‹#›</a:t>
            </a:fld>
            <a:endParaRPr lang="ar-EG"/>
          </a:p>
        </p:txBody>
      </p:sp>
    </p:spTree>
    <p:extLst>
      <p:ext uri="{BB962C8B-B14F-4D97-AF65-F5344CB8AC3E}">
        <p14:creationId xmlns:p14="http://schemas.microsoft.com/office/powerpoint/2010/main" val="118072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EG" dirty="0"/>
              <a:t>لمزيد من عروض البوربوينت الاحترافية يرجى زيارتنا و الاشتراك بقناة اليوتيوب عن طريق الرابط التالي</a:t>
            </a:r>
          </a:p>
          <a:p>
            <a:r>
              <a:rPr lang="en-US" dirty="0"/>
              <a:t>https://www.youtube.com/c/%D8%B9%D8%A7%D9%84%D9%85%D8%A7%D9%84%D8%A8%D8%A7%D9%88%D8%B1%D8%A8%D9%88%D9%8A%D9%86%D8%AA</a:t>
            </a:r>
            <a:endParaRPr lang="ar-EG" dirty="0"/>
          </a:p>
        </p:txBody>
      </p:sp>
      <p:sp>
        <p:nvSpPr>
          <p:cNvPr id="4" name="عنصر نائب لرقم الشريحة 3"/>
          <p:cNvSpPr>
            <a:spLocks noGrp="1"/>
          </p:cNvSpPr>
          <p:nvPr>
            <p:ph type="sldNum" sz="quarter" idx="5"/>
          </p:nvPr>
        </p:nvSpPr>
        <p:spPr/>
        <p:txBody>
          <a:bodyPr/>
          <a:lstStyle/>
          <a:p>
            <a:fld id="{B13235A8-3925-4E98-B3E4-CAAF4164867E}" type="slidenum">
              <a:rPr lang="ar-EG" smtClean="0"/>
              <a:t>1</a:t>
            </a:fld>
            <a:endParaRPr lang="ar-EG"/>
          </a:p>
        </p:txBody>
      </p:sp>
    </p:spTree>
    <p:extLst>
      <p:ext uri="{BB962C8B-B14F-4D97-AF65-F5344CB8AC3E}">
        <p14:creationId xmlns:p14="http://schemas.microsoft.com/office/powerpoint/2010/main" val="1689196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C3A863-728E-A34F-9D0D-79BA5D9BBDED}" type="slidenum">
              <a:rPr lang="en-US" smtClean="0"/>
              <a:t>22</a:t>
            </a:fld>
            <a:endParaRPr lang="en-US"/>
          </a:p>
        </p:txBody>
      </p:sp>
    </p:spTree>
    <p:extLst>
      <p:ext uri="{BB962C8B-B14F-4D97-AF65-F5344CB8AC3E}">
        <p14:creationId xmlns:p14="http://schemas.microsoft.com/office/powerpoint/2010/main" val="772451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C3A863-728E-A34F-9D0D-79BA5D9BBDED}" type="slidenum">
              <a:rPr lang="en-US" smtClean="0"/>
              <a:t>23</a:t>
            </a:fld>
            <a:endParaRPr lang="en-US"/>
          </a:p>
        </p:txBody>
      </p:sp>
    </p:spTree>
    <p:extLst>
      <p:ext uri="{BB962C8B-B14F-4D97-AF65-F5344CB8AC3E}">
        <p14:creationId xmlns:p14="http://schemas.microsoft.com/office/powerpoint/2010/main" val="67164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C3A863-728E-A34F-9D0D-79BA5D9BBDED}" type="slidenum">
              <a:rPr lang="en-US" smtClean="0"/>
              <a:t>24</a:t>
            </a:fld>
            <a:endParaRPr lang="en-US"/>
          </a:p>
        </p:txBody>
      </p:sp>
    </p:spTree>
    <p:extLst>
      <p:ext uri="{BB962C8B-B14F-4D97-AF65-F5344CB8AC3E}">
        <p14:creationId xmlns:p14="http://schemas.microsoft.com/office/powerpoint/2010/main" val="2567321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C3A863-728E-A34F-9D0D-79BA5D9BBDED}" type="slidenum">
              <a:rPr lang="en-US" smtClean="0"/>
              <a:t>25</a:t>
            </a:fld>
            <a:endParaRPr lang="en-US"/>
          </a:p>
        </p:txBody>
      </p:sp>
    </p:spTree>
    <p:extLst>
      <p:ext uri="{BB962C8B-B14F-4D97-AF65-F5344CB8AC3E}">
        <p14:creationId xmlns:p14="http://schemas.microsoft.com/office/powerpoint/2010/main" val="2554174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C3A863-728E-A34F-9D0D-79BA5D9BBDED}" type="slidenum">
              <a:rPr lang="en-US" smtClean="0"/>
              <a:t>26</a:t>
            </a:fld>
            <a:endParaRPr lang="en-US"/>
          </a:p>
        </p:txBody>
      </p:sp>
    </p:spTree>
    <p:extLst>
      <p:ext uri="{BB962C8B-B14F-4D97-AF65-F5344CB8AC3E}">
        <p14:creationId xmlns:p14="http://schemas.microsoft.com/office/powerpoint/2010/main" val="3545283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dirty="0"/>
              <a:t>لمزيد من عروض البوربوينت الاحترافية يرجى زيارتنا و الاشتراك بقناة اليوتيوب عن طريق الرابط التالي</a:t>
            </a:r>
          </a:p>
          <a:p>
            <a:r>
              <a:rPr lang="en-US" dirty="0"/>
              <a:t>https://www.youtube.com/c/%D8%B9%D8%A7%D9%84%D9%85%D8%A7%D9%84%D8%A8%D8%A7%D9%88%D8%B1%D8%A8%D9%88%D9%8A%D9%86%D8%AA</a:t>
            </a:r>
            <a:endParaRPr lang="ar-EG" dirty="0"/>
          </a:p>
          <a:p>
            <a:endParaRPr lang="ar-EG"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ru-RU"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563408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dirty="0"/>
              <a:t>لمزيد من عروض البوربوينت الاحترافية يرجى زيارتنا و الاشتراك بقناة اليوتيوب عن طريق الرابط التالي</a:t>
            </a:r>
          </a:p>
          <a:p>
            <a:r>
              <a:rPr lang="en-US" dirty="0"/>
              <a:t>https://www.youtube.com/c/%D8%B9%D8%A7%D9%84%D9%85%D8%A7%D9%84%D8%A8%D8%A7%D9%88%D8%B1%D8%A8%D9%88%D9%8A%D9%86%D8%AA</a:t>
            </a:r>
            <a:endParaRPr lang="ar-EG" dirty="0"/>
          </a:p>
          <a:p>
            <a:endParaRPr lang="ar-EG"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altLang="ru-RU"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563408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dirty="0"/>
              <a:t>لمزيد من عروض البوربوينت الاحترافية يرجى زيارتنا و الاشتراك بقناة اليوتيوب عن طريق الرابط التالي</a:t>
            </a:r>
          </a:p>
          <a:p>
            <a:r>
              <a:rPr lang="en-US" dirty="0"/>
              <a:t>https://www.youtube.com/c/%D8%B9%D8%A7%D9%84%D9%85%D8%A7%D9%84%D8%A8%D8%A7%D9%88%D8%B1%D8%A8%D9%88%D9%8A%D9%86%D8%AA</a:t>
            </a:r>
            <a:endParaRPr lang="ar-EG" dirty="0"/>
          </a:p>
          <a:p>
            <a:endParaRPr lang="ar-EG"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altLang="ru-RU"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563408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dirty="0"/>
              <a:t>لمزيد من عروض البوربوينت الاحترافية يرجى زيارتنا و الاشتراك بقناة اليوتيوب عن طريق الرابط التالي</a:t>
            </a:r>
          </a:p>
          <a:p>
            <a:r>
              <a:rPr lang="en-US" dirty="0"/>
              <a:t>https://www.youtube.com/c/%D8%B9%D8%A7%D9%84%D9%85%D8%A7%D9%84%D8%A8%D8%A7%D9%88%D8%B1%D8%A8%D9%88%D9%8A%D9%86%D8%AA</a:t>
            </a:r>
            <a:endParaRPr lang="ar-EG" dirty="0"/>
          </a:p>
          <a:p>
            <a:endParaRPr lang="ar-EG"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altLang="ru-RU"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563408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dirty="0"/>
              <a:t>لمزيد من عروض البوربوينت الاحترافية يرجى زيارتنا و الاشتراك بقناة اليوتيوب عن طريق الرابط التالي</a:t>
            </a:r>
          </a:p>
          <a:p>
            <a:r>
              <a:rPr lang="en-US" dirty="0"/>
              <a:t>https://www.youtube.com/c/%D8%B9%D8%A7%D9%84%D9%85%D8%A7%D9%84%D8%A8%D8%A7%D9%88%D8%B1%D8%A8%D9%88%D9%8A%D9%86%D8%AA</a:t>
            </a:r>
            <a:endParaRPr lang="ar-EG" dirty="0"/>
          </a:p>
          <a:p>
            <a:endParaRPr lang="ar-EG"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altLang="ru-RU"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563408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dirty="0"/>
              <a:t>لمزيد من عروض البوربوينت الاحترافية يرجى زيارتنا و الاشتراك بقناة اليوتيوب عن طريق الرابط التالي</a:t>
            </a:r>
          </a:p>
          <a:p>
            <a:r>
              <a:rPr lang="en-US" dirty="0"/>
              <a:t>https://www.youtube.com/c/%D8%B9%D8%A7%D9%84%D9%85%D8%A7%D9%84%D8%A8%D8%A7%D9%88%D8%B1%D8%A8%D9%88%D9%8A%D9%86%D8%AA</a:t>
            </a:r>
            <a:endParaRPr lang="ar-EG" dirty="0"/>
          </a:p>
          <a:p>
            <a:endParaRPr lang="ar-EG"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ru-RU"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563408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dirty="0"/>
              <a:t>لمزيد من عروض البوربوينت الاحترافية يرجى زيارتنا و الاشتراك بقناة اليوتيوب عن طريق الرابط التالي</a:t>
            </a:r>
          </a:p>
          <a:p>
            <a:r>
              <a:rPr lang="en-US" dirty="0"/>
              <a:t>https://www.youtube.com/c/%D8%B9%D8%A7%D9%84%D9%85%D8%A7%D9%84%D8%A8%D8%A7%D9%88%D8%B1%D8%A8%D9%88%D9%8A%D9%86%D8%AA</a:t>
            </a:r>
            <a:endParaRPr lang="ar-EG" dirty="0"/>
          </a:p>
          <a:p>
            <a:endParaRPr lang="ar-EG"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altLang="ru-RU"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563408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3235A8-3925-4E98-B3E4-CAAF4164867E}" type="slidenum">
              <a:rPr lang="ar-EG" smtClean="0"/>
              <a:t>21</a:t>
            </a:fld>
            <a:endParaRPr lang="ar-EG"/>
          </a:p>
        </p:txBody>
      </p:sp>
    </p:spTree>
    <p:extLst>
      <p:ext uri="{BB962C8B-B14F-4D97-AF65-F5344CB8AC3E}">
        <p14:creationId xmlns:p14="http://schemas.microsoft.com/office/powerpoint/2010/main" val="2747166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ackground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9474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ening slide 21 (24/09/19)">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6559395" y="946192"/>
            <a:ext cx="4633272" cy="4965616"/>
          </a:xfrm>
          <a:custGeom>
            <a:avLst/>
            <a:gdLst>
              <a:gd name="T0" fmla="*/ 2121 w 3060"/>
              <a:gd name="T1" fmla="*/ 3270 h 3278"/>
              <a:gd name="T2" fmla="*/ 1962 w 3060"/>
              <a:gd name="T3" fmla="*/ 3258 h 3278"/>
              <a:gd name="T4" fmla="*/ 1836 w 3060"/>
              <a:gd name="T5" fmla="*/ 3150 h 3278"/>
              <a:gd name="T6" fmla="*/ 1802 w 3060"/>
              <a:gd name="T7" fmla="*/ 2994 h 3278"/>
              <a:gd name="T8" fmla="*/ 1867 w 3060"/>
              <a:gd name="T9" fmla="*/ 2846 h 3278"/>
              <a:gd name="T10" fmla="*/ 2527 w 3060"/>
              <a:gd name="T11" fmla="*/ 2237 h 3278"/>
              <a:gd name="T12" fmla="*/ 2686 w 3060"/>
              <a:gd name="T13" fmla="*/ 2249 h 3278"/>
              <a:gd name="T14" fmla="*/ 2812 w 3060"/>
              <a:gd name="T15" fmla="*/ 2358 h 3278"/>
              <a:gd name="T16" fmla="*/ 2847 w 3060"/>
              <a:gd name="T17" fmla="*/ 2514 h 3278"/>
              <a:gd name="T18" fmla="*/ 2781 w 3060"/>
              <a:gd name="T19" fmla="*/ 2663 h 3278"/>
              <a:gd name="T20" fmla="*/ 332 w 3060"/>
              <a:gd name="T21" fmla="*/ 1034 h 3278"/>
              <a:gd name="T22" fmla="*/ 172 w 3060"/>
              <a:gd name="T23" fmla="*/ 1030 h 3278"/>
              <a:gd name="T24" fmla="*/ 42 w 3060"/>
              <a:gd name="T25" fmla="*/ 929 h 3278"/>
              <a:gd name="T26" fmla="*/ 0 w 3060"/>
              <a:gd name="T27" fmla="*/ 773 h 3278"/>
              <a:gd name="T28" fmla="*/ 57 w 3060"/>
              <a:gd name="T29" fmla="*/ 622 h 3278"/>
              <a:gd name="T30" fmla="*/ 701 w 3060"/>
              <a:gd name="T31" fmla="*/ 20 h 3278"/>
              <a:gd name="T32" fmla="*/ 861 w 3060"/>
              <a:gd name="T33" fmla="*/ 25 h 3278"/>
              <a:gd name="T34" fmla="*/ 991 w 3060"/>
              <a:gd name="T35" fmla="*/ 126 h 3278"/>
              <a:gd name="T36" fmla="*/ 1034 w 3060"/>
              <a:gd name="T37" fmla="*/ 281 h 3278"/>
              <a:gd name="T38" fmla="*/ 976 w 3060"/>
              <a:gd name="T39" fmla="*/ 432 h 3278"/>
              <a:gd name="T40" fmla="*/ 413 w 3060"/>
              <a:gd name="T41" fmla="*/ 1768 h 3278"/>
              <a:gd name="T42" fmla="*/ 253 w 3060"/>
              <a:gd name="T43" fmla="*/ 1771 h 3278"/>
              <a:gd name="T44" fmla="*/ 119 w 3060"/>
              <a:gd name="T45" fmla="*/ 1676 h 3278"/>
              <a:gd name="T46" fmla="*/ 69 w 3060"/>
              <a:gd name="T47" fmla="*/ 1523 h 3278"/>
              <a:gd name="T48" fmla="*/ 119 w 3060"/>
              <a:gd name="T49" fmla="*/ 1370 h 3278"/>
              <a:gd name="T50" fmla="*/ 1507 w 3060"/>
              <a:gd name="T51" fmla="*/ 14 h 3278"/>
              <a:gd name="T52" fmla="*/ 1666 w 3060"/>
              <a:gd name="T53" fmla="*/ 11 h 3278"/>
              <a:gd name="T54" fmla="*/ 1801 w 3060"/>
              <a:gd name="T55" fmla="*/ 106 h 3278"/>
              <a:gd name="T56" fmla="*/ 1851 w 3060"/>
              <a:gd name="T57" fmla="*/ 258 h 3278"/>
              <a:gd name="T58" fmla="*/ 1801 w 3060"/>
              <a:gd name="T59" fmla="*/ 412 h 3278"/>
              <a:gd name="T60" fmla="*/ 413 w 3060"/>
              <a:gd name="T61" fmla="*/ 2582 h 3278"/>
              <a:gd name="T62" fmla="*/ 254 w 3060"/>
              <a:gd name="T63" fmla="*/ 2593 h 3278"/>
              <a:gd name="T64" fmla="*/ 115 w 3060"/>
              <a:gd name="T65" fmla="*/ 2506 h 3278"/>
              <a:gd name="T66" fmla="*/ 57 w 3060"/>
              <a:gd name="T67" fmla="*/ 2354 h 3278"/>
              <a:gd name="T68" fmla="*/ 99 w 3060"/>
              <a:gd name="T69" fmla="*/ 2199 h 3278"/>
              <a:gd name="T70" fmla="*/ 2201 w 3060"/>
              <a:gd name="T71" fmla="*/ 119 h 3278"/>
              <a:gd name="T72" fmla="*/ 2360 w 3060"/>
              <a:gd name="T73" fmla="*/ 108 h 3278"/>
              <a:gd name="T74" fmla="*/ 2499 w 3060"/>
              <a:gd name="T75" fmla="*/ 195 h 3278"/>
              <a:gd name="T76" fmla="*/ 2558 w 3060"/>
              <a:gd name="T77" fmla="*/ 347 h 3278"/>
              <a:gd name="T78" fmla="*/ 2515 w 3060"/>
              <a:gd name="T79" fmla="*/ 502 h 3278"/>
              <a:gd name="T80" fmla="*/ 828 w 3060"/>
              <a:gd name="T81" fmla="*/ 2981 h 3278"/>
              <a:gd name="T82" fmla="*/ 670 w 3060"/>
              <a:gd name="T83" fmla="*/ 2999 h 3278"/>
              <a:gd name="T84" fmla="*/ 527 w 3060"/>
              <a:gd name="T85" fmla="*/ 2919 h 3278"/>
              <a:gd name="T86" fmla="*/ 461 w 3060"/>
              <a:gd name="T87" fmla="*/ 2771 h 3278"/>
              <a:gd name="T88" fmla="*/ 497 w 3060"/>
              <a:gd name="T89" fmla="*/ 2614 h 3278"/>
              <a:gd name="T90" fmla="*/ 2593 w 3060"/>
              <a:gd name="T91" fmla="*/ 528 h 3278"/>
              <a:gd name="T92" fmla="*/ 2752 w 3060"/>
              <a:gd name="T93" fmla="*/ 508 h 3278"/>
              <a:gd name="T94" fmla="*/ 2894 w 3060"/>
              <a:gd name="T95" fmla="*/ 589 h 3278"/>
              <a:gd name="T96" fmla="*/ 2960 w 3060"/>
              <a:gd name="T97" fmla="*/ 738 h 3278"/>
              <a:gd name="T98" fmla="*/ 2926 w 3060"/>
              <a:gd name="T99" fmla="*/ 893 h 3278"/>
              <a:gd name="T100" fmla="*/ 1438 w 3060"/>
              <a:gd name="T101" fmla="*/ 3182 h 3278"/>
              <a:gd name="T102" fmla="*/ 1281 w 3060"/>
              <a:gd name="T103" fmla="*/ 3209 h 3278"/>
              <a:gd name="T104" fmla="*/ 1135 w 3060"/>
              <a:gd name="T105" fmla="*/ 3137 h 3278"/>
              <a:gd name="T106" fmla="*/ 1062 w 3060"/>
              <a:gd name="T107" fmla="*/ 2991 h 3278"/>
              <a:gd name="T108" fmla="*/ 1089 w 3060"/>
              <a:gd name="T109" fmla="*/ 2833 h 3278"/>
              <a:gd name="T110" fmla="*/ 2680 w 3060"/>
              <a:gd name="T111" fmla="*/ 1242 h 3278"/>
              <a:gd name="T112" fmla="*/ 2837 w 3060"/>
              <a:gd name="T113" fmla="*/ 1215 h 3278"/>
              <a:gd name="T114" fmla="*/ 2984 w 3060"/>
              <a:gd name="T115" fmla="*/ 1287 h 3278"/>
              <a:gd name="T116" fmla="*/ 3057 w 3060"/>
              <a:gd name="T117" fmla="*/ 1434 h 3278"/>
              <a:gd name="T118" fmla="*/ 3029 w 3060"/>
              <a:gd name="T119" fmla="*/ 1592 h 3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60" h="3278">
                <a:moveTo>
                  <a:pt x="2772" y="2672"/>
                </a:moveTo>
                <a:lnTo>
                  <a:pt x="2243" y="3202"/>
                </a:lnTo>
                <a:lnTo>
                  <a:pt x="2233" y="3211"/>
                </a:lnTo>
                <a:lnTo>
                  <a:pt x="2223" y="3220"/>
                </a:lnTo>
                <a:lnTo>
                  <a:pt x="2213" y="3228"/>
                </a:lnTo>
                <a:lnTo>
                  <a:pt x="2202" y="3235"/>
                </a:lnTo>
                <a:lnTo>
                  <a:pt x="2191" y="3242"/>
                </a:lnTo>
                <a:lnTo>
                  <a:pt x="2180" y="3248"/>
                </a:lnTo>
                <a:lnTo>
                  <a:pt x="2169" y="3254"/>
                </a:lnTo>
                <a:lnTo>
                  <a:pt x="2157" y="3258"/>
                </a:lnTo>
                <a:lnTo>
                  <a:pt x="2145" y="3263"/>
                </a:lnTo>
                <a:lnTo>
                  <a:pt x="2134" y="3267"/>
                </a:lnTo>
                <a:lnTo>
                  <a:pt x="2121" y="3270"/>
                </a:lnTo>
                <a:lnTo>
                  <a:pt x="2109" y="3273"/>
                </a:lnTo>
                <a:lnTo>
                  <a:pt x="2097" y="3275"/>
                </a:lnTo>
                <a:lnTo>
                  <a:pt x="2085" y="3276"/>
                </a:lnTo>
                <a:lnTo>
                  <a:pt x="2072" y="3277"/>
                </a:lnTo>
                <a:lnTo>
                  <a:pt x="2060" y="3278"/>
                </a:lnTo>
                <a:lnTo>
                  <a:pt x="2047" y="3277"/>
                </a:lnTo>
                <a:lnTo>
                  <a:pt x="2035" y="3276"/>
                </a:lnTo>
                <a:lnTo>
                  <a:pt x="2022" y="3275"/>
                </a:lnTo>
                <a:lnTo>
                  <a:pt x="2010" y="3273"/>
                </a:lnTo>
                <a:lnTo>
                  <a:pt x="1997" y="3270"/>
                </a:lnTo>
                <a:lnTo>
                  <a:pt x="1986" y="3267"/>
                </a:lnTo>
                <a:lnTo>
                  <a:pt x="1973" y="3263"/>
                </a:lnTo>
                <a:lnTo>
                  <a:pt x="1962" y="3258"/>
                </a:lnTo>
                <a:lnTo>
                  <a:pt x="1951" y="3254"/>
                </a:lnTo>
                <a:lnTo>
                  <a:pt x="1939" y="3248"/>
                </a:lnTo>
                <a:lnTo>
                  <a:pt x="1928" y="3242"/>
                </a:lnTo>
                <a:lnTo>
                  <a:pt x="1916" y="3235"/>
                </a:lnTo>
                <a:lnTo>
                  <a:pt x="1906" y="3228"/>
                </a:lnTo>
                <a:lnTo>
                  <a:pt x="1896" y="3220"/>
                </a:lnTo>
                <a:lnTo>
                  <a:pt x="1886" y="3211"/>
                </a:lnTo>
                <a:lnTo>
                  <a:pt x="1876" y="3202"/>
                </a:lnTo>
                <a:lnTo>
                  <a:pt x="1867" y="3193"/>
                </a:lnTo>
                <a:lnTo>
                  <a:pt x="1858" y="3182"/>
                </a:lnTo>
                <a:lnTo>
                  <a:pt x="1851" y="3172"/>
                </a:lnTo>
                <a:lnTo>
                  <a:pt x="1844" y="3162"/>
                </a:lnTo>
                <a:lnTo>
                  <a:pt x="1836" y="3150"/>
                </a:lnTo>
                <a:lnTo>
                  <a:pt x="1830" y="3140"/>
                </a:lnTo>
                <a:lnTo>
                  <a:pt x="1825" y="3128"/>
                </a:lnTo>
                <a:lnTo>
                  <a:pt x="1820" y="3117"/>
                </a:lnTo>
                <a:lnTo>
                  <a:pt x="1815" y="3104"/>
                </a:lnTo>
                <a:lnTo>
                  <a:pt x="1811" y="3093"/>
                </a:lnTo>
                <a:lnTo>
                  <a:pt x="1808" y="3080"/>
                </a:lnTo>
                <a:lnTo>
                  <a:pt x="1805" y="3068"/>
                </a:lnTo>
                <a:lnTo>
                  <a:pt x="1803" y="3056"/>
                </a:lnTo>
                <a:lnTo>
                  <a:pt x="1802" y="3044"/>
                </a:lnTo>
                <a:lnTo>
                  <a:pt x="1801" y="3032"/>
                </a:lnTo>
                <a:lnTo>
                  <a:pt x="1801" y="3019"/>
                </a:lnTo>
                <a:lnTo>
                  <a:pt x="1801" y="3007"/>
                </a:lnTo>
                <a:lnTo>
                  <a:pt x="1802" y="2994"/>
                </a:lnTo>
                <a:lnTo>
                  <a:pt x="1803" y="2982"/>
                </a:lnTo>
                <a:lnTo>
                  <a:pt x="1805" y="2969"/>
                </a:lnTo>
                <a:lnTo>
                  <a:pt x="1808" y="2957"/>
                </a:lnTo>
                <a:lnTo>
                  <a:pt x="1811" y="2945"/>
                </a:lnTo>
                <a:lnTo>
                  <a:pt x="1815" y="2933"/>
                </a:lnTo>
                <a:lnTo>
                  <a:pt x="1820" y="2921"/>
                </a:lnTo>
                <a:lnTo>
                  <a:pt x="1825" y="2910"/>
                </a:lnTo>
                <a:lnTo>
                  <a:pt x="1830" y="2899"/>
                </a:lnTo>
                <a:lnTo>
                  <a:pt x="1836" y="2887"/>
                </a:lnTo>
                <a:lnTo>
                  <a:pt x="1844" y="2876"/>
                </a:lnTo>
                <a:lnTo>
                  <a:pt x="1851" y="2865"/>
                </a:lnTo>
                <a:lnTo>
                  <a:pt x="1858" y="2855"/>
                </a:lnTo>
                <a:lnTo>
                  <a:pt x="1867" y="2846"/>
                </a:lnTo>
                <a:lnTo>
                  <a:pt x="1876" y="2835"/>
                </a:lnTo>
                <a:lnTo>
                  <a:pt x="2406" y="2306"/>
                </a:lnTo>
                <a:lnTo>
                  <a:pt x="2415" y="2297"/>
                </a:lnTo>
                <a:lnTo>
                  <a:pt x="2426" y="2288"/>
                </a:lnTo>
                <a:lnTo>
                  <a:pt x="2436" y="2280"/>
                </a:lnTo>
                <a:lnTo>
                  <a:pt x="2446" y="2273"/>
                </a:lnTo>
                <a:lnTo>
                  <a:pt x="2457" y="2267"/>
                </a:lnTo>
                <a:lnTo>
                  <a:pt x="2468" y="2260"/>
                </a:lnTo>
                <a:lnTo>
                  <a:pt x="2480" y="2254"/>
                </a:lnTo>
                <a:lnTo>
                  <a:pt x="2491" y="2249"/>
                </a:lnTo>
                <a:lnTo>
                  <a:pt x="2504" y="2245"/>
                </a:lnTo>
                <a:lnTo>
                  <a:pt x="2515" y="2242"/>
                </a:lnTo>
                <a:lnTo>
                  <a:pt x="2527" y="2237"/>
                </a:lnTo>
                <a:lnTo>
                  <a:pt x="2539" y="2235"/>
                </a:lnTo>
                <a:lnTo>
                  <a:pt x="2551" y="2233"/>
                </a:lnTo>
                <a:lnTo>
                  <a:pt x="2564" y="2231"/>
                </a:lnTo>
                <a:lnTo>
                  <a:pt x="2576" y="2231"/>
                </a:lnTo>
                <a:lnTo>
                  <a:pt x="2589" y="2230"/>
                </a:lnTo>
                <a:lnTo>
                  <a:pt x="2601" y="2231"/>
                </a:lnTo>
                <a:lnTo>
                  <a:pt x="2614" y="2231"/>
                </a:lnTo>
                <a:lnTo>
                  <a:pt x="2626" y="2233"/>
                </a:lnTo>
                <a:lnTo>
                  <a:pt x="2639" y="2235"/>
                </a:lnTo>
                <a:lnTo>
                  <a:pt x="2651" y="2237"/>
                </a:lnTo>
                <a:lnTo>
                  <a:pt x="2663" y="2242"/>
                </a:lnTo>
                <a:lnTo>
                  <a:pt x="2675" y="2245"/>
                </a:lnTo>
                <a:lnTo>
                  <a:pt x="2686" y="2249"/>
                </a:lnTo>
                <a:lnTo>
                  <a:pt x="2698" y="2254"/>
                </a:lnTo>
                <a:lnTo>
                  <a:pt x="2709" y="2260"/>
                </a:lnTo>
                <a:lnTo>
                  <a:pt x="2721" y="2267"/>
                </a:lnTo>
                <a:lnTo>
                  <a:pt x="2731" y="2273"/>
                </a:lnTo>
                <a:lnTo>
                  <a:pt x="2743" y="2280"/>
                </a:lnTo>
                <a:lnTo>
                  <a:pt x="2753" y="2288"/>
                </a:lnTo>
                <a:lnTo>
                  <a:pt x="2762" y="2297"/>
                </a:lnTo>
                <a:lnTo>
                  <a:pt x="2772" y="2306"/>
                </a:lnTo>
                <a:lnTo>
                  <a:pt x="2781" y="2315"/>
                </a:lnTo>
                <a:lnTo>
                  <a:pt x="2789" y="2326"/>
                </a:lnTo>
                <a:lnTo>
                  <a:pt x="2798" y="2336"/>
                </a:lnTo>
                <a:lnTo>
                  <a:pt x="2805" y="2347"/>
                </a:lnTo>
                <a:lnTo>
                  <a:pt x="2812" y="2358"/>
                </a:lnTo>
                <a:lnTo>
                  <a:pt x="2818" y="2368"/>
                </a:lnTo>
                <a:lnTo>
                  <a:pt x="2824" y="2380"/>
                </a:lnTo>
                <a:lnTo>
                  <a:pt x="2829" y="2391"/>
                </a:lnTo>
                <a:lnTo>
                  <a:pt x="2833" y="2404"/>
                </a:lnTo>
                <a:lnTo>
                  <a:pt x="2837" y="2415"/>
                </a:lnTo>
                <a:lnTo>
                  <a:pt x="2840" y="2428"/>
                </a:lnTo>
                <a:lnTo>
                  <a:pt x="2843" y="2440"/>
                </a:lnTo>
                <a:lnTo>
                  <a:pt x="2846" y="2452"/>
                </a:lnTo>
                <a:lnTo>
                  <a:pt x="2847" y="2464"/>
                </a:lnTo>
                <a:lnTo>
                  <a:pt x="2848" y="2477"/>
                </a:lnTo>
                <a:lnTo>
                  <a:pt x="2848" y="2489"/>
                </a:lnTo>
                <a:lnTo>
                  <a:pt x="2848" y="2501"/>
                </a:lnTo>
                <a:lnTo>
                  <a:pt x="2847" y="2514"/>
                </a:lnTo>
                <a:lnTo>
                  <a:pt x="2846" y="2526"/>
                </a:lnTo>
                <a:lnTo>
                  <a:pt x="2843" y="2539"/>
                </a:lnTo>
                <a:lnTo>
                  <a:pt x="2840" y="2551"/>
                </a:lnTo>
                <a:lnTo>
                  <a:pt x="2837" y="2563"/>
                </a:lnTo>
                <a:lnTo>
                  <a:pt x="2833" y="2575"/>
                </a:lnTo>
                <a:lnTo>
                  <a:pt x="2829" y="2587"/>
                </a:lnTo>
                <a:lnTo>
                  <a:pt x="2824" y="2598"/>
                </a:lnTo>
                <a:lnTo>
                  <a:pt x="2818" y="2610"/>
                </a:lnTo>
                <a:lnTo>
                  <a:pt x="2812" y="2621"/>
                </a:lnTo>
                <a:lnTo>
                  <a:pt x="2805" y="2631"/>
                </a:lnTo>
                <a:lnTo>
                  <a:pt x="2798" y="2643"/>
                </a:lnTo>
                <a:lnTo>
                  <a:pt x="2789" y="2653"/>
                </a:lnTo>
                <a:lnTo>
                  <a:pt x="2781" y="2663"/>
                </a:lnTo>
                <a:lnTo>
                  <a:pt x="2772" y="2672"/>
                </a:lnTo>
                <a:close/>
                <a:moveTo>
                  <a:pt x="958" y="452"/>
                </a:moveTo>
                <a:lnTo>
                  <a:pt x="441" y="969"/>
                </a:lnTo>
                <a:lnTo>
                  <a:pt x="432" y="978"/>
                </a:lnTo>
                <a:lnTo>
                  <a:pt x="422" y="987"/>
                </a:lnTo>
                <a:lnTo>
                  <a:pt x="411" y="994"/>
                </a:lnTo>
                <a:lnTo>
                  <a:pt x="401" y="1002"/>
                </a:lnTo>
                <a:lnTo>
                  <a:pt x="389" y="1009"/>
                </a:lnTo>
                <a:lnTo>
                  <a:pt x="379" y="1015"/>
                </a:lnTo>
                <a:lnTo>
                  <a:pt x="368" y="1020"/>
                </a:lnTo>
                <a:lnTo>
                  <a:pt x="356" y="1025"/>
                </a:lnTo>
                <a:lnTo>
                  <a:pt x="344" y="1030"/>
                </a:lnTo>
                <a:lnTo>
                  <a:pt x="332" y="1034"/>
                </a:lnTo>
                <a:lnTo>
                  <a:pt x="320" y="1037"/>
                </a:lnTo>
                <a:lnTo>
                  <a:pt x="307" y="1040"/>
                </a:lnTo>
                <a:lnTo>
                  <a:pt x="295" y="1042"/>
                </a:lnTo>
                <a:lnTo>
                  <a:pt x="283" y="1043"/>
                </a:lnTo>
                <a:lnTo>
                  <a:pt x="271" y="1044"/>
                </a:lnTo>
                <a:lnTo>
                  <a:pt x="259" y="1044"/>
                </a:lnTo>
                <a:lnTo>
                  <a:pt x="246" y="1044"/>
                </a:lnTo>
                <a:lnTo>
                  <a:pt x="234" y="1043"/>
                </a:lnTo>
                <a:lnTo>
                  <a:pt x="221" y="1042"/>
                </a:lnTo>
                <a:lnTo>
                  <a:pt x="209" y="1040"/>
                </a:lnTo>
                <a:lnTo>
                  <a:pt x="196" y="1037"/>
                </a:lnTo>
                <a:lnTo>
                  <a:pt x="185" y="1034"/>
                </a:lnTo>
                <a:lnTo>
                  <a:pt x="172" y="1030"/>
                </a:lnTo>
                <a:lnTo>
                  <a:pt x="161" y="1025"/>
                </a:lnTo>
                <a:lnTo>
                  <a:pt x="149" y="1020"/>
                </a:lnTo>
                <a:lnTo>
                  <a:pt x="138" y="1015"/>
                </a:lnTo>
                <a:lnTo>
                  <a:pt x="127" y="1009"/>
                </a:lnTo>
                <a:lnTo>
                  <a:pt x="115" y="1002"/>
                </a:lnTo>
                <a:lnTo>
                  <a:pt x="105" y="994"/>
                </a:lnTo>
                <a:lnTo>
                  <a:pt x="94" y="987"/>
                </a:lnTo>
                <a:lnTo>
                  <a:pt x="85" y="978"/>
                </a:lnTo>
                <a:lnTo>
                  <a:pt x="75" y="969"/>
                </a:lnTo>
                <a:lnTo>
                  <a:pt x="66" y="959"/>
                </a:lnTo>
                <a:lnTo>
                  <a:pt x="57" y="950"/>
                </a:lnTo>
                <a:lnTo>
                  <a:pt x="50" y="939"/>
                </a:lnTo>
                <a:lnTo>
                  <a:pt x="42" y="929"/>
                </a:lnTo>
                <a:lnTo>
                  <a:pt x="35" y="917"/>
                </a:lnTo>
                <a:lnTo>
                  <a:pt x="29" y="906"/>
                </a:lnTo>
                <a:lnTo>
                  <a:pt x="24" y="896"/>
                </a:lnTo>
                <a:lnTo>
                  <a:pt x="18" y="883"/>
                </a:lnTo>
                <a:lnTo>
                  <a:pt x="14" y="872"/>
                </a:lnTo>
                <a:lnTo>
                  <a:pt x="10" y="859"/>
                </a:lnTo>
                <a:lnTo>
                  <a:pt x="7" y="848"/>
                </a:lnTo>
                <a:lnTo>
                  <a:pt x="4" y="835"/>
                </a:lnTo>
                <a:lnTo>
                  <a:pt x="2" y="823"/>
                </a:lnTo>
                <a:lnTo>
                  <a:pt x="1" y="810"/>
                </a:lnTo>
                <a:lnTo>
                  <a:pt x="0" y="798"/>
                </a:lnTo>
                <a:lnTo>
                  <a:pt x="0" y="785"/>
                </a:lnTo>
                <a:lnTo>
                  <a:pt x="0" y="773"/>
                </a:lnTo>
                <a:lnTo>
                  <a:pt x="1" y="760"/>
                </a:lnTo>
                <a:lnTo>
                  <a:pt x="2" y="749"/>
                </a:lnTo>
                <a:lnTo>
                  <a:pt x="4" y="737"/>
                </a:lnTo>
                <a:lnTo>
                  <a:pt x="7" y="724"/>
                </a:lnTo>
                <a:lnTo>
                  <a:pt x="10" y="712"/>
                </a:lnTo>
                <a:lnTo>
                  <a:pt x="14" y="700"/>
                </a:lnTo>
                <a:lnTo>
                  <a:pt x="18" y="689"/>
                </a:lnTo>
                <a:lnTo>
                  <a:pt x="24" y="676"/>
                </a:lnTo>
                <a:lnTo>
                  <a:pt x="29" y="665"/>
                </a:lnTo>
                <a:lnTo>
                  <a:pt x="35" y="654"/>
                </a:lnTo>
                <a:lnTo>
                  <a:pt x="42" y="643"/>
                </a:lnTo>
                <a:lnTo>
                  <a:pt x="50" y="633"/>
                </a:lnTo>
                <a:lnTo>
                  <a:pt x="57" y="622"/>
                </a:lnTo>
                <a:lnTo>
                  <a:pt x="66" y="612"/>
                </a:lnTo>
                <a:lnTo>
                  <a:pt x="75" y="602"/>
                </a:lnTo>
                <a:lnTo>
                  <a:pt x="592" y="86"/>
                </a:lnTo>
                <a:lnTo>
                  <a:pt x="602" y="76"/>
                </a:lnTo>
                <a:lnTo>
                  <a:pt x="612" y="68"/>
                </a:lnTo>
                <a:lnTo>
                  <a:pt x="622" y="60"/>
                </a:lnTo>
                <a:lnTo>
                  <a:pt x="633" y="53"/>
                </a:lnTo>
                <a:lnTo>
                  <a:pt x="643" y="45"/>
                </a:lnTo>
                <a:lnTo>
                  <a:pt x="655" y="39"/>
                </a:lnTo>
                <a:lnTo>
                  <a:pt x="666" y="34"/>
                </a:lnTo>
                <a:lnTo>
                  <a:pt x="677" y="29"/>
                </a:lnTo>
                <a:lnTo>
                  <a:pt x="690" y="25"/>
                </a:lnTo>
                <a:lnTo>
                  <a:pt x="701" y="20"/>
                </a:lnTo>
                <a:lnTo>
                  <a:pt x="714" y="17"/>
                </a:lnTo>
                <a:lnTo>
                  <a:pt x="725" y="15"/>
                </a:lnTo>
                <a:lnTo>
                  <a:pt x="738" y="13"/>
                </a:lnTo>
                <a:lnTo>
                  <a:pt x="750" y="11"/>
                </a:lnTo>
                <a:lnTo>
                  <a:pt x="763" y="10"/>
                </a:lnTo>
                <a:lnTo>
                  <a:pt x="775" y="10"/>
                </a:lnTo>
                <a:lnTo>
                  <a:pt x="788" y="10"/>
                </a:lnTo>
                <a:lnTo>
                  <a:pt x="800" y="11"/>
                </a:lnTo>
                <a:lnTo>
                  <a:pt x="812" y="13"/>
                </a:lnTo>
                <a:lnTo>
                  <a:pt x="825" y="15"/>
                </a:lnTo>
                <a:lnTo>
                  <a:pt x="837" y="17"/>
                </a:lnTo>
                <a:lnTo>
                  <a:pt x="849" y="20"/>
                </a:lnTo>
                <a:lnTo>
                  <a:pt x="861" y="25"/>
                </a:lnTo>
                <a:lnTo>
                  <a:pt x="873" y="29"/>
                </a:lnTo>
                <a:lnTo>
                  <a:pt x="884" y="34"/>
                </a:lnTo>
                <a:lnTo>
                  <a:pt x="896" y="39"/>
                </a:lnTo>
                <a:lnTo>
                  <a:pt x="907" y="45"/>
                </a:lnTo>
                <a:lnTo>
                  <a:pt x="917" y="53"/>
                </a:lnTo>
                <a:lnTo>
                  <a:pt x="929" y="60"/>
                </a:lnTo>
                <a:lnTo>
                  <a:pt x="939" y="68"/>
                </a:lnTo>
                <a:lnTo>
                  <a:pt x="949" y="76"/>
                </a:lnTo>
                <a:lnTo>
                  <a:pt x="958" y="86"/>
                </a:lnTo>
                <a:lnTo>
                  <a:pt x="967" y="95"/>
                </a:lnTo>
                <a:lnTo>
                  <a:pt x="976" y="106"/>
                </a:lnTo>
                <a:lnTo>
                  <a:pt x="984" y="115"/>
                </a:lnTo>
                <a:lnTo>
                  <a:pt x="991" y="126"/>
                </a:lnTo>
                <a:lnTo>
                  <a:pt x="999" y="137"/>
                </a:lnTo>
                <a:lnTo>
                  <a:pt x="1005" y="148"/>
                </a:lnTo>
                <a:lnTo>
                  <a:pt x="1010" y="160"/>
                </a:lnTo>
                <a:lnTo>
                  <a:pt x="1015" y="171"/>
                </a:lnTo>
                <a:lnTo>
                  <a:pt x="1019" y="183"/>
                </a:lnTo>
                <a:lnTo>
                  <a:pt x="1023" y="195"/>
                </a:lnTo>
                <a:lnTo>
                  <a:pt x="1027" y="207"/>
                </a:lnTo>
                <a:lnTo>
                  <a:pt x="1030" y="219"/>
                </a:lnTo>
                <a:lnTo>
                  <a:pt x="1032" y="231"/>
                </a:lnTo>
                <a:lnTo>
                  <a:pt x="1033" y="244"/>
                </a:lnTo>
                <a:lnTo>
                  <a:pt x="1034" y="256"/>
                </a:lnTo>
                <a:lnTo>
                  <a:pt x="1034" y="269"/>
                </a:lnTo>
                <a:lnTo>
                  <a:pt x="1034" y="281"/>
                </a:lnTo>
                <a:lnTo>
                  <a:pt x="1033" y="294"/>
                </a:lnTo>
                <a:lnTo>
                  <a:pt x="1032" y="306"/>
                </a:lnTo>
                <a:lnTo>
                  <a:pt x="1030" y="319"/>
                </a:lnTo>
                <a:lnTo>
                  <a:pt x="1027" y="330"/>
                </a:lnTo>
                <a:lnTo>
                  <a:pt x="1023" y="343"/>
                </a:lnTo>
                <a:lnTo>
                  <a:pt x="1019" y="354"/>
                </a:lnTo>
                <a:lnTo>
                  <a:pt x="1015" y="366"/>
                </a:lnTo>
                <a:lnTo>
                  <a:pt x="1010" y="378"/>
                </a:lnTo>
                <a:lnTo>
                  <a:pt x="1005" y="389"/>
                </a:lnTo>
                <a:lnTo>
                  <a:pt x="999" y="401"/>
                </a:lnTo>
                <a:lnTo>
                  <a:pt x="991" y="411"/>
                </a:lnTo>
                <a:lnTo>
                  <a:pt x="984" y="422"/>
                </a:lnTo>
                <a:lnTo>
                  <a:pt x="976" y="432"/>
                </a:lnTo>
                <a:lnTo>
                  <a:pt x="967" y="442"/>
                </a:lnTo>
                <a:lnTo>
                  <a:pt x="958" y="452"/>
                </a:lnTo>
                <a:close/>
                <a:moveTo>
                  <a:pt x="1775" y="441"/>
                </a:moveTo>
                <a:lnTo>
                  <a:pt x="511" y="1706"/>
                </a:lnTo>
                <a:lnTo>
                  <a:pt x="501" y="1716"/>
                </a:lnTo>
                <a:lnTo>
                  <a:pt x="491" y="1724"/>
                </a:lnTo>
                <a:lnTo>
                  <a:pt x="481" y="1732"/>
                </a:lnTo>
                <a:lnTo>
                  <a:pt x="471" y="1740"/>
                </a:lnTo>
                <a:lnTo>
                  <a:pt x="459" y="1746"/>
                </a:lnTo>
                <a:lnTo>
                  <a:pt x="449" y="1752"/>
                </a:lnTo>
                <a:lnTo>
                  <a:pt x="437" y="1758"/>
                </a:lnTo>
                <a:lnTo>
                  <a:pt x="425" y="1763"/>
                </a:lnTo>
                <a:lnTo>
                  <a:pt x="413" y="1768"/>
                </a:lnTo>
                <a:lnTo>
                  <a:pt x="402" y="1771"/>
                </a:lnTo>
                <a:lnTo>
                  <a:pt x="389" y="1775"/>
                </a:lnTo>
                <a:lnTo>
                  <a:pt x="377" y="1777"/>
                </a:lnTo>
                <a:lnTo>
                  <a:pt x="365" y="1779"/>
                </a:lnTo>
                <a:lnTo>
                  <a:pt x="352" y="1781"/>
                </a:lnTo>
                <a:lnTo>
                  <a:pt x="340" y="1781"/>
                </a:lnTo>
                <a:lnTo>
                  <a:pt x="328" y="1782"/>
                </a:lnTo>
                <a:lnTo>
                  <a:pt x="316" y="1781"/>
                </a:lnTo>
                <a:lnTo>
                  <a:pt x="303" y="1781"/>
                </a:lnTo>
                <a:lnTo>
                  <a:pt x="291" y="1779"/>
                </a:lnTo>
                <a:lnTo>
                  <a:pt x="278" y="1777"/>
                </a:lnTo>
                <a:lnTo>
                  <a:pt x="266" y="1775"/>
                </a:lnTo>
                <a:lnTo>
                  <a:pt x="253" y="1771"/>
                </a:lnTo>
                <a:lnTo>
                  <a:pt x="242" y="1768"/>
                </a:lnTo>
                <a:lnTo>
                  <a:pt x="230" y="1763"/>
                </a:lnTo>
                <a:lnTo>
                  <a:pt x="218" y="1758"/>
                </a:lnTo>
                <a:lnTo>
                  <a:pt x="207" y="1752"/>
                </a:lnTo>
                <a:lnTo>
                  <a:pt x="196" y="1746"/>
                </a:lnTo>
                <a:lnTo>
                  <a:pt x="185" y="1740"/>
                </a:lnTo>
                <a:lnTo>
                  <a:pt x="174" y="1732"/>
                </a:lnTo>
                <a:lnTo>
                  <a:pt x="164" y="1724"/>
                </a:lnTo>
                <a:lnTo>
                  <a:pt x="155" y="1716"/>
                </a:lnTo>
                <a:lnTo>
                  <a:pt x="144" y="1706"/>
                </a:lnTo>
                <a:lnTo>
                  <a:pt x="135" y="1697"/>
                </a:lnTo>
                <a:lnTo>
                  <a:pt x="127" y="1687"/>
                </a:lnTo>
                <a:lnTo>
                  <a:pt x="119" y="1676"/>
                </a:lnTo>
                <a:lnTo>
                  <a:pt x="111" y="1666"/>
                </a:lnTo>
                <a:lnTo>
                  <a:pt x="105" y="1655"/>
                </a:lnTo>
                <a:lnTo>
                  <a:pt x="98" y="1644"/>
                </a:lnTo>
                <a:lnTo>
                  <a:pt x="93" y="1633"/>
                </a:lnTo>
                <a:lnTo>
                  <a:pt x="88" y="1621"/>
                </a:lnTo>
                <a:lnTo>
                  <a:pt x="83" y="1609"/>
                </a:lnTo>
                <a:lnTo>
                  <a:pt x="80" y="1597"/>
                </a:lnTo>
                <a:lnTo>
                  <a:pt x="77" y="1585"/>
                </a:lnTo>
                <a:lnTo>
                  <a:pt x="74" y="1572"/>
                </a:lnTo>
                <a:lnTo>
                  <a:pt x="71" y="1561"/>
                </a:lnTo>
                <a:lnTo>
                  <a:pt x="70" y="1548"/>
                </a:lnTo>
                <a:lnTo>
                  <a:pt x="69" y="1536"/>
                </a:lnTo>
                <a:lnTo>
                  <a:pt x="69" y="1523"/>
                </a:lnTo>
                <a:lnTo>
                  <a:pt x="69" y="1511"/>
                </a:lnTo>
                <a:lnTo>
                  <a:pt x="70" y="1498"/>
                </a:lnTo>
                <a:lnTo>
                  <a:pt x="71" y="1486"/>
                </a:lnTo>
                <a:lnTo>
                  <a:pt x="74" y="1473"/>
                </a:lnTo>
                <a:lnTo>
                  <a:pt x="77" y="1461"/>
                </a:lnTo>
                <a:lnTo>
                  <a:pt x="80" y="1450"/>
                </a:lnTo>
                <a:lnTo>
                  <a:pt x="83" y="1437"/>
                </a:lnTo>
                <a:lnTo>
                  <a:pt x="88" y="1426"/>
                </a:lnTo>
                <a:lnTo>
                  <a:pt x="93" y="1414"/>
                </a:lnTo>
                <a:lnTo>
                  <a:pt x="98" y="1403"/>
                </a:lnTo>
                <a:lnTo>
                  <a:pt x="105" y="1391"/>
                </a:lnTo>
                <a:lnTo>
                  <a:pt x="111" y="1381"/>
                </a:lnTo>
                <a:lnTo>
                  <a:pt x="119" y="1370"/>
                </a:lnTo>
                <a:lnTo>
                  <a:pt x="127" y="1359"/>
                </a:lnTo>
                <a:lnTo>
                  <a:pt x="135" y="1350"/>
                </a:lnTo>
                <a:lnTo>
                  <a:pt x="144" y="1340"/>
                </a:lnTo>
                <a:lnTo>
                  <a:pt x="1409" y="75"/>
                </a:lnTo>
                <a:lnTo>
                  <a:pt x="1418" y="66"/>
                </a:lnTo>
                <a:lnTo>
                  <a:pt x="1429" y="58"/>
                </a:lnTo>
                <a:lnTo>
                  <a:pt x="1439" y="49"/>
                </a:lnTo>
                <a:lnTo>
                  <a:pt x="1450" y="42"/>
                </a:lnTo>
                <a:lnTo>
                  <a:pt x="1460" y="36"/>
                </a:lnTo>
                <a:lnTo>
                  <a:pt x="1471" y="30"/>
                </a:lnTo>
                <a:lnTo>
                  <a:pt x="1483" y="23"/>
                </a:lnTo>
                <a:lnTo>
                  <a:pt x="1494" y="19"/>
                </a:lnTo>
                <a:lnTo>
                  <a:pt x="1507" y="14"/>
                </a:lnTo>
                <a:lnTo>
                  <a:pt x="1518" y="11"/>
                </a:lnTo>
                <a:lnTo>
                  <a:pt x="1531" y="7"/>
                </a:lnTo>
                <a:lnTo>
                  <a:pt x="1542" y="5"/>
                </a:lnTo>
                <a:lnTo>
                  <a:pt x="1555" y="3"/>
                </a:lnTo>
                <a:lnTo>
                  <a:pt x="1567" y="2"/>
                </a:lnTo>
                <a:lnTo>
                  <a:pt x="1580" y="1"/>
                </a:lnTo>
                <a:lnTo>
                  <a:pt x="1592" y="0"/>
                </a:lnTo>
                <a:lnTo>
                  <a:pt x="1605" y="1"/>
                </a:lnTo>
                <a:lnTo>
                  <a:pt x="1617" y="2"/>
                </a:lnTo>
                <a:lnTo>
                  <a:pt x="1629" y="3"/>
                </a:lnTo>
                <a:lnTo>
                  <a:pt x="1642" y="5"/>
                </a:lnTo>
                <a:lnTo>
                  <a:pt x="1654" y="7"/>
                </a:lnTo>
                <a:lnTo>
                  <a:pt x="1666" y="11"/>
                </a:lnTo>
                <a:lnTo>
                  <a:pt x="1678" y="14"/>
                </a:lnTo>
                <a:lnTo>
                  <a:pt x="1690" y="19"/>
                </a:lnTo>
                <a:lnTo>
                  <a:pt x="1701" y="23"/>
                </a:lnTo>
                <a:lnTo>
                  <a:pt x="1713" y="30"/>
                </a:lnTo>
                <a:lnTo>
                  <a:pt x="1724" y="36"/>
                </a:lnTo>
                <a:lnTo>
                  <a:pt x="1734" y="42"/>
                </a:lnTo>
                <a:lnTo>
                  <a:pt x="1746" y="49"/>
                </a:lnTo>
                <a:lnTo>
                  <a:pt x="1755" y="58"/>
                </a:lnTo>
                <a:lnTo>
                  <a:pt x="1766" y="66"/>
                </a:lnTo>
                <a:lnTo>
                  <a:pt x="1775" y="75"/>
                </a:lnTo>
                <a:lnTo>
                  <a:pt x="1784" y="85"/>
                </a:lnTo>
                <a:lnTo>
                  <a:pt x="1793" y="95"/>
                </a:lnTo>
                <a:lnTo>
                  <a:pt x="1801" y="106"/>
                </a:lnTo>
                <a:lnTo>
                  <a:pt x="1808" y="116"/>
                </a:lnTo>
                <a:lnTo>
                  <a:pt x="1815" y="127"/>
                </a:lnTo>
                <a:lnTo>
                  <a:pt x="1822" y="138"/>
                </a:lnTo>
                <a:lnTo>
                  <a:pt x="1827" y="149"/>
                </a:lnTo>
                <a:lnTo>
                  <a:pt x="1832" y="161"/>
                </a:lnTo>
                <a:lnTo>
                  <a:pt x="1836" y="173"/>
                </a:lnTo>
                <a:lnTo>
                  <a:pt x="1840" y="185"/>
                </a:lnTo>
                <a:lnTo>
                  <a:pt x="1844" y="197"/>
                </a:lnTo>
                <a:lnTo>
                  <a:pt x="1847" y="210"/>
                </a:lnTo>
                <a:lnTo>
                  <a:pt x="1848" y="221"/>
                </a:lnTo>
                <a:lnTo>
                  <a:pt x="1850" y="233"/>
                </a:lnTo>
                <a:lnTo>
                  <a:pt x="1851" y="246"/>
                </a:lnTo>
                <a:lnTo>
                  <a:pt x="1851" y="258"/>
                </a:lnTo>
                <a:lnTo>
                  <a:pt x="1851" y="271"/>
                </a:lnTo>
                <a:lnTo>
                  <a:pt x="1850" y="283"/>
                </a:lnTo>
                <a:lnTo>
                  <a:pt x="1848" y="296"/>
                </a:lnTo>
                <a:lnTo>
                  <a:pt x="1847" y="308"/>
                </a:lnTo>
                <a:lnTo>
                  <a:pt x="1844" y="321"/>
                </a:lnTo>
                <a:lnTo>
                  <a:pt x="1840" y="332"/>
                </a:lnTo>
                <a:lnTo>
                  <a:pt x="1836" y="345"/>
                </a:lnTo>
                <a:lnTo>
                  <a:pt x="1832" y="356"/>
                </a:lnTo>
                <a:lnTo>
                  <a:pt x="1827" y="368"/>
                </a:lnTo>
                <a:lnTo>
                  <a:pt x="1822" y="379"/>
                </a:lnTo>
                <a:lnTo>
                  <a:pt x="1815" y="390"/>
                </a:lnTo>
                <a:lnTo>
                  <a:pt x="1808" y="402"/>
                </a:lnTo>
                <a:lnTo>
                  <a:pt x="1801" y="412"/>
                </a:lnTo>
                <a:lnTo>
                  <a:pt x="1793" y="423"/>
                </a:lnTo>
                <a:lnTo>
                  <a:pt x="1784" y="432"/>
                </a:lnTo>
                <a:lnTo>
                  <a:pt x="1775" y="441"/>
                </a:lnTo>
                <a:close/>
                <a:moveTo>
                  <a:pt x="2482" y="542"/>
                </a:moveTo>
                <a:lnTo>
                  <a:pt x="499" y="2525"/>
                </a:lnTo>
                <a:lnTo>
                  <a:pt x="489" y="2535"/>
                </a:lnTo>
                <a:lnTo>
                  <a:pt x="479" y="2543"/>
                </a:lnTo>
                <a:lnTo>
                  <a:pt x="468" y="2550"/>
                </a:lnTo>
                <a:lnTo>
                  <a:pt x="458" y="2559"/>
                </a:lnTo>
                <a:lnTo>
                  <a:pt x="448" y="2565"/>
                </a:lnTo>
                <a:lnTo>
                  <a:pt x="436" y="2571"/>
                </a:lnTo>
                <a:lnTo>
                  <a:pt x="425" y="2576"/>
                </a:lnTo>
                <a:lnTo>
                  <a:pt x="413" y="2582"/>
                </a:lnTo>
                <a:lnTo>
                  <a:pt x="402" y="2587"/>
                </a:lnTo>
                <a:lnTo>
                  <a:pt x="389" y="2590"/>
                </a:lnTo>
                <a:lnTo>
                  <a:pt x="377" y="2593"/>
                </a:lnTo>
                <a:lnTo>
                  <a:pt x="366" y="2596"/>
                </a:lnTo>
                <a:lnTo>
                  <a:pt x="353" y="2598"/>
                </a:lnTo>
                <a:lnTo>
                  <a:pt x="341" y="2599"/>
                </a:lnTo>
                <a:lnTo>
                  <a:pt x="328" y="2600"/>
                </a:lnTo>
                <a:lnTo>
                  <a:pt x="316" y="2600"/>
                </a:lnTo>
                <a:lnTo>
                  <a:pt x="303" y="2600"/>
                </a:lnTo>
                <a:lnTo>
                  <a:pt x="291" y="2599"/>
                </a:lnTo>
                <a:lnTo>
                  <a:pt x="278" y="2598"/>
                </a:lnTo>
                <a:lnTo>
                  <a:pt x="266" y="2596"/>
                </a:lnTo>
                <a:lnTo>
                  <a:pt x="254" y="2593"/>
                </a:lnTo>
                <a:lnTo>
                  <a:pt x="242" y="2590"/>
                </a:lnTo>
                <a:lnTo>
                  <a:pt x="229" y="2587"/>
                </a:lnTo>
                <a:lnTo>
                  <a:pt x="218" y="2582"/>
                </a:lnTo>
                <a:lnTo>
                  <a:pt x="207" y="2576"/>
                </a:lnTo>
                <a:lnTo>
                  <a:pt x="195" y="2571"/>
                </a:lnTo>
                <a:lnTo>
                  <a:pt x="184" y="2565"/>
                </a:lnTo>
                <a:lnTo>
                  <a:pt x="173" y="2559"/>
                </a:lnTo>
                <a:lnTo>
                  <a:pt x="163" y="2550"/>
                </a:lnTo>
                <a:lnTo>
                  <a:pt x="152" y="2543"/>
                </a:lnTo>
                <a:lnTo>
                  <a:pt x="142" y="2535"/>
                </a:lnTo>
                <a:lnTo>
                  <a:pt x="133" y="2525"/>
                </a:lnTo>
                <a:lnTo>
                  <a:pt x="123" y="2515"/>
                </a:lnTo>
                <a:lnTo>
                  <a:pt x="115" y="2506"/>
                </a:lnTo>
                <a:lnTo>
                  <a:pt x="107" y="2495"/>
                </a:lnTo>
                <a:lnTo>
                  <a:pt x="99" y="2485"/>
                </a:lnTo>
                <a:lnTo>
                  <a:pt x="92" y="2473"/>
                </a:lnTo>
                <a:lnTo>
                  <a:pt x="87" y="2462"/>
                </a:lnTo>
                <a:lnTo>
                  <a:pt x="81" y="2452"/>
                </a:lnTo>
                <a:lnTo>
                  <a:pt x="76" y="2439"/>
                </a:lnTo>
                <a:lnTo>
                  <a:pt x="71" y="2428"/>
                </a:lnTo>
                <a:lnTo>
                  <a:pt x="67" y="2416"/>
                </a:lnTo>
                <a:lnTo>
                  <a:pt x="64" y="2404"/>
                </a:lnTo>
                <a:lnTo>
                  <a:pt x="62" y="2391"/>
                </a:lnTo>
                <a:lnTo>
                  <a:pt x="60" y="2379"/>
                </a:lnTo>
                <a:lnTo>
                  <a:pt x="58" y="2366"/>
                </a:lnTo>
                <a:lnTo>
                  <a:pt x="57" y="2354"/>
                </a:lnTo>
                <a:lnTo>
                  <a:pt x="57" y="2341"/>
                </a:lnTo>
                <a:lnTo>
                  <a:pt x="57" y="2329"/>
                </a:lnTo>
                <a:lnTo>
                  <a:pt x="58" y="2318"/>
                </a:lnTo>
                <a:lnTo>
                  <a:pt x="60" y="2305"/>
                </a:lnTo>
                <a:lnTo>
                  <a:pt x="62" y="2293"/>
                </a:lnTo>
                <a:lnTo>
                  <a:pt x="64" y="2280"/>
                </a:lnTo>
                <a:lnTo>
                  <a:pt x="67" y="2268"/>
                </a:lnTo>
                <a:lnTo>
                  <a:pt x="71" y="2256"/>
                </a:lnTo>
                <a:lnTo>
                  <a:pt x="76" y="2245"/>
                </a:lnTo>
                <a:lnTo>
                  <a:pt x="81" y="2232"/>
                </a:lnTo>
                <a:lnTo>
                  <a:pt x="87" y="2221"/>
                </a:lnTo>
                <a:lnTo>
                  <a:pt x="92" y="2210"/>
                </a:lnTo>
                <a:lnTo>
                  <a:pt x="99" y="2199"/>
                </a:lnTo>
                <a:lnTo>
                  <a:pt x="107" y="2189"/>
                </a:lnTo>
                <a:lnTo>
                  <a:pt x="115" y="2178"/>
                </a:lnTo>
                <a:lnTo>
                  <a:pt x="123" y="2169"/>
                </a:lnTo>
                <a:lnTo>
                  <a:pt x="133" y="2158"/>
                </a:lnTo>
                <a:lnTo>
                  <a:pt x="2116" y="175"/>
                </a:lnTo>
                <a:lnTo>
                  <a:pt x="2125" y="167"/>
                </a:lnTo>
                <a:lnTo>
                  <a:pt x="2136" y="158"/>
                </a:lnTo>
                <a:lnTo>
                  <a:pt x="2146" y="150"/>
                </a:lnTo>
                <a:lnTo>
                  <a:pt x="2156" y="143"/>
                </a:lnTo>
                <a:lnTo>
                  <a:pt x="2167" y="136"/>
                </a:lnTo>
                <a:lnTo>
                  <a:pt x="2178" y="130"/>
                </a:lnTo>
                <a:lnTo>
                  <a:pt x="2190" y="124"/>
                </a:lnTo>
                <a:lnTo>
                  <a:pt x="2201" y="119"/>
                </a:lnTo>
                <a:lnTo>
                  <a:pt x="2214" y="115"/>
                </a:lnTo>
                <a:lnTo>
                  <a:pt x="2225" y="111"/>
                </a:lnTo>
                <a:lnTo>
                  <a:pt x="2237" y="108"/>
                </a:lnTo>
                <a:lnTo>
                  <a:pt x="2249" y="105"/>
                </a:lnTo>
                <a:lnTo>
                  <a:pt x="2261" y="102"/>
                </a:lnTo>
                <a:lnTo>
                  <a:pt x="2274" y="101"/>
                </a:lnTo>
                <a:lnTo>
                  <a:pt x="2286" y="100"/>
                </a:lnTo>
                <a:lnTo>
                  <a:pt x="2299" y="100"/>
                </a:lnTo>
                <a:lnTo>
                  <a:pt x="2311" y="100"/>
                </a:lnTo>
                <a:lnTo>
                  <a:pt x="2324" y="101"/>
                </a:lnTo>
                <a:lnTo>
                  <a:pt x="2336" y="102"/>
                </a:lnTo>
                <a:lnTo>
                  <a:pt x="2349" y="105"/>
                </a:lnTo>
                <a:lnTo>
                  <a:pt x="2360" y="108"/>
                </a:lnTo>
                <a:lnTo>
                  <a:pt x="2373" y="111"/>
                </a:lnTo>
                <a:lnTo>
                  <a:pt x="2385" y="115"/>
                </a:lnTo>
                <a:lnTo>
                  <a:pt x="2397" y="119"/>
                </a:lnTo>
                <a:lnTo>
                  <a:pt x="2408" y="124"/>
                </a:lnTo>
                <a:lnTo>
                  <a:pt x="2419" y="130"/>
                </a:lnTo>
                <a:lnTo>
                  <a:pt x="2431" y="136"/>
                </a:lnTo>
                <a:lnTo>
                  <a:pt x="2441" y="143"/>
                </a:lnTo>
                <a:lnTo>
                  <a:pt x="2453" y="150"/>
                </a:lnTo>
                <a:lnTo>
                  <a:pt x="2462" y="158"/>
                </a:lnTo>
                <a:lnTo>
                  <a:pt x="2472" y="167"/>
                </a:lnTo>
                <a:lnTo>
                  <a:pt x="2482" y="175"/>
                </a:lnTo>
                <a:lnTo>
                  <a:pt x="2491" y="186"/>
                </a:lnTo>
                <a:lnTo>
                  <a:pt x="2499" y="195"/>
                </a:lnTo>
                <a:lnTo>
                  <a:pt x="2508" y="205"/>
                </a:lnTo>
                <a:lnTo>
                  <a:pt x="2515" y="216"/>
                </a:lnTo>
                <a:lnTo>
                  <a:pt x="2522" y="227"/>
                </a:lnTo>
                <a:lnTo>
                  <a:pt x="2529" y="239"/>
                </a:lnTo>
                <a:lnTo>
                  <a:pt x="2534" y="250"/>
                </a:lnTo>
                <a:lnTo>
                  <a:pt x="2539" y="262"/>
                </a:lnTo>
                <a:lnTo>
                  <a:pt x="2543" y="273"/>
                </a:lnTo>
                <a:lnTo>
                  <a:pt x="2547" y="285"/>
                </a:lnTo>
                <a:lnTo>
                  <a:pt x="2550" y="297"/>
                </a:lnTo>
                <a:lnTo>
                  <a:pt x="2553" y="309"/>
                </a:lnTo>
                <a:lnTo>
                  <a:pt x="2554" y="322"/>
                </a:lnTo>
                <a:lnTo>
                  <a:pt x="2557" y="334"/>
                </a:lnTo>
                <a:lnTo>
                  <a:pt x="2558" y="347"/>
                </a:lnTo>
                <a:lnTo>
                  <a:pt x="2558" y="359"/>
                </a:lnTo>
                <a:lnTo>
                  <a:pt x="2558" y="372"/>
                </a:lnTo>
                <a:lnTo>
                  <a:pt x="2557" y="383"/>
                </a:lnTo>
                <a:lnTo>
                  <a:pt x="2554" y="396"/>
                </a:lnTo>
                <a:lnTo>
                  <a:pt x="2553" y="408"/>
                </a:lnTo>
                <a:lnTo>
                  <a:pt x="2550" y="421"/>
                </a:lnTo>
                <a:lnTo>
                  <a:pt x="2547" y="433"/>
                </a:lnTo>
                <a:lnTo>
                  <a:pt x="2543" y="444"/>
                </a:lnTo>
                <a:lnTo>
                  <a:pt x="2539" y="456"/>
                </a:lnTo>
                <a:lnTo>
                  <a:pt x="2534" y="468"/>
                </a:lnTo>
                <a:lnTo>
                  <a:pt x="2529" y="480"/>
                </a:lnTo>
                <a:lnTo>
                  <a:pt x="2522" y="490"/>
                </a:lnTo>
                <a:lnTo>
                  <a:pt x="2515" y="502"/>
                </a:lnTo>
                <a:lnTo>
                  <a:pt x="2508" y="512"/>
                </a:lnTo>
                <a:lnTo>
                  <a:pt x="2499" y="522"/>
                </a:lnTo>
                <a:lnTo>
                  <a:pt x="2491" y="533"/>
                </a:lnTo>
                <a:lnTo>
                  <a:pt x="2482" y="542"/>
                </a:lnTo>
                <a:close/>
                <a:moveTo>
                  <a:pt x="2886" y="945"/>
                </a:moveTo>
                <a:lnTo>
                  <a:pt x="902" y="2929"/>
                </a:lnTo>
                <a:lnTo>
                  <a:pt x="893" y="2938"/>
                </a:lnTo>
                <a:lnTo>
                  <a:pt x="883" y="2946"/>
                </a:lnTo>
                <a:lnTo>
                  <a:pt x="873" y="2955"/>
                </a:lnTo>
                <a:lnTo>
                  <a:pt x="861" y="2962"/>
                </a:lnTo>
                <a:lnTo>
                  <a:pt x="851" y="2968"/>
                </a:lnTo>
                <a:lnTo>
                  <a:pt x="840" y="2974"/>
                </a:lnTo>
                <a:lnTo>
                  <a:pt x="828" y="2981"/>
                </a:lnTo>
                <a:lnTo>
                  <a:pt x="817" y="2985"/>
                </a:lnTo>
                <a:lnTo>
                  <a:pt x="805" y="2990"/>
                </a:lnTo>
                <a:lnTo>
                  <a:pt x="793" y="2993"/>
                </a:lnTo>
                <a:lnTo>
                  <a:pt x="781" y="2996"/>
                </a:lnTo>
                <a:lnTo>
                  <a:pt x="769" y="2999"/>
                </a:lnTo>
                <a:lnTo>
                  <a:pt x="756" y="3001"/>
                </a:lnTo>
                <a:lnTo>
                  <a:pt x="744" y="3003"/>
                </a:lnTo>
                <a:lnTo>
                  <a:pt x="731" y="3004"/>
                </a:lnTo>
                <a:lnTo>
                  <a:pt x="719" y="3004"/>
                </a:lnTo>
                <a:lnTo>
                  <a:pt x="706" y="3004"/>
                </a:lnTo>
                <a:lnTo>
                  <a:pt x="694" y="3003"/>
                </a:lnTo>
                <a:lnTo>
                  <a:pt x="682" y="3001"/>
                </a:lnTo>
                <a:lnTo>
                  <a:pt x="670" y="2999"/>
                </a:lnTo>
                <a:lnTo>
                  <a:pt x="658" y="2996"/>
                </a:lnTo>
                <a:lnTo>
                  <a:pt x="645" y="2993"/>
                </a:lnTo>
                <a:lnTo>
                  <a:pt x="634" y="2990"/>
                </a:lnTo>
                <a:lnTo>
                  <a:pt x="621" y="2985"/>
                </a:lnTo>
                <a:lnTo>
                  <a:pt x="610" y="2981"/>
                </a:lnTo>
                <a:lnTo>
                  <a:pt x="598" y="2974"/>
                </a:lnTo>
                <a:lnTo>
                  <a:pt x="587" y="2968"/>
                </a:lnTo>
                <a:lnTo>
                  <a:pt x="577" y="2962"/>
                </a:lnTo>
                <a:lnTo>
                  <a:pt x="566" y="2955"/>
                </a:lnTo>
                <a:lnTo>
                  <a:pt x="556" y="2946"/>
                </a:lnTo>
                <a:lnTo>
                  <a:pt x="545" y="2938"/>
                </a:lnTo>
                <a:lnTo>
                  <a:pt x="536" y="2929"/>
                </a:lnTo>
                <a:lnTo>
                  <a:pt x="527" y="2919"/>
                </a:lnTo>
                <a:lnTo>
                  <a:pt x="518" y="2909"/>
                </a:lnTo>
                <a:lnTo>
                  <a:pt x="510" y="2899"/>
                </a:lnTo>
                <a:lnTo>
                  <a:pt x="503" y="2888"/>
                </a:lnTo>
                <a:lnTo>
                  <a:pt x="497" y="2877"/>
                </a:lnTo>
                <a:lnTo>
                  <a:pt x="490" y="2866"/>
                </a:lnTo>
                <a:lnTo>
                  <a:pt x="484" y="2855"/>
                </a:lnTo>
                <a:lnTo>
                  <a:pt x="479" y="2842"/>
                </a:lnTo>
                <a:lnTo>
                  <a:pt x="475" y="2831"/>
                </a:lnTo>
                <a:lnTo>
                  <a:pt x="471" y="2820"/>
                </a:lnTo>
                <a:lnTo>
                  <a:pt x="467" y="2807"/>
                </a:lnTo>
                <a:lnTo>
                  <a:pt x="465" y="2795"/>
                </a:lnTo>
                <a:lnTo>
                  <a:pt x="463" y="2782"/>
                </a:lnTo>
                <a:lnTo>
                  <a:pt x="461" y="2771"/>
                </a:lnTo>
                <a:lnTo>
                  <a:pt x="461" y="2758"/>
                </a:lnTo>
                <a:lnTo>
                  <a:pt x="460" y="2746"/>
                </a:lnTo>
                <a:lnTo>
                  <a:pt x="461" y="2733"/>
                </a:lnTo>
                <a:lnTo>
                  <a:pt x="461" y="2721"/>
                </a:lnTo>
                <a:lnTo>
                  <a:pt x="463" y="2708"/>
                </a:lnTo>
                <a:lnTo>
                  <a:pt x="465" y="2696"/>
                </a:lnTo>
                <a:lnTo>
                  <a:pt x="467" y="2683"/>
                </a:lnTo>
                <a:lnTo>
                  <a:pt x="471" y="2672"/>
                </a:lnTo>
                <a:lnTo>
                  <a:pt x="475" y="2659"/>
                </a:lnTo>
                <a:lnTo>
                  <a:pt x="479" y="2648"/>
                </a:lnTo>
                <a:lnTo>
                  <a:pt x="484" y="2637"/>
                </a:lnTo>
                <a:lnTo>
                  <a:pt x="490" y="2625"/>
                </a:lnTo>
                <a:lnTo>
                  <a:pt x="497" y="2614"/>
                </a:lnTo>
                <a:lnTo>
                  <a:pt x="503" y="2602"/>
                </a:lnTo>
                <a:lnTo>
                  <a:pt x="510" y="2592"/>
                </a:lnTo>
                <a:lnTo>
                  <a:pt x="518" y="2582"/>
                </a:lnTo>
                <a:lnTo>
                  <a:pt x="527" y="2572"/>
                </a:lnTo>
                <a:lnTo>
                  <a:pt x="536" y="2562"/>
                </a:lnTo>
                <a:lnTo>
                  <a:pt x="2519" y="579"/>
                </a:lnTo>
                <a:lnTo>
                  <a:pt x="2529" y="570"/>
                </a:lnTo>
                <a:lnTo>
                  <a:pt x="2539" y="561"/>
                </a:lnTo>
                <a:lnTo>
                  <a:pt x="2549" y="554"/>
                </a:lnTo>
                <a:lnTo>
                  <a:pt x="2560" y="546"/>
                </a:lnTo>
                <a:lnTo>
                  <a:pt x="2570" y="539"/>
                </a:lnTo>
                <a:lnTo>
                  <a:pt x="2582" y="533"/>
                </a:lnTo>
                <a:lnTo>
                  <a:pt x="2593" y="528"/>
                </a:lnTo>
                <a:lnTo>
                  <a:pt x="2604" y="522"/>
                </a:lnTo>
                <a:lnTo>
                  <a:pt x="2617" y="518"/>
                </a:lnTo>
                <a:lnTo>
                  <a:pt x="2628" y="514"/>
                </a:lnTo>
                <a:lnTo>
                  <a:pt x="2641" y="511"/>
                </a:lnTo>
                <a:lnTo>
                  <a:pt x="2653" y="508"/>
                </a:lnTo>
                <a:lnTo>
                  <a:pt x="2665" y="506"/>
                </a:lnTo>
                <a:lnTo>
                  <a:pt x="2677" y="505"/>
                </a:lnTo>
                <a:lnTo>
                  <a:pt x="2690" y="504"/>
                </a:lnTo>
                <a:lnTo>
                  <a:pt x="2702" y="504"/>
                </a:lnTo>
                <a:lnTo>
                  <a:pt x="2715" y="504"/>
                </a:lnTo>
                <a:lnTo>
                  <a:pt x="2727" y="505"/>
                </a:lnTo>
                <a:lnTo>
                  <a:pt x="2739" y="506"/>
                </a:lnTo>
                <a:lnTo>
                  <a:pt x="2752" y="508"/>
                </a:lnTo>
                <a:lnTo>
                  <a:pt x="2764" y="511"/>
                </a:lnTo>
                <a:lnTo>
                  <a:pt x="2776" y="514"/>
                </a:lnTo>
                <a:lnTo>
                  <a:pt x="2788" y="518"/>
                </a:lnTo>
                <a:lnTo>
                  <a:pt x="2800" y="522"/>
                </a:lnTo>
                <a:lnTo>
                  <a:pt x="2811" y="528"/>
                </a:lnTo>
                <a:lnTo>
                  <a:pt x="2823" y="533"/>
                </a:lnTo>
                <a:lnTo>
                  <a:pt x="2834" y="539"/>
                </a:lnTo>
                <a:lnTo>
                  <a:pt x="2844" y="546"/>
                </a:lnTo>
                <a:lnTo>
                  <a:pt x="2856" y="554"/>
                </a:lnTo>
                <a:lnTo>
                  <a:pt x="2866" y="561"/>
                </a:lnTo>
                <a:lnTo>
                  <a:pt x="2876" y="570"/>
                </a:lnTo>
                <a:lnTo>
                  <a:pt x="2886" y="579"/>
                </a:lnTo>
                <a:lnTo>
                  <a:pt x="2894" y="589"/>
                </a:lnTo>
                <a:lnTo>
                  <a:pt x="2904" y="598"/>
                </a:lnTo>
                <a:lnTo>
                  <a:pt x="2911" y="609"/>
                </a:lnTo>
                <a:lnTo>
                  <a:pt x="2918" y="619"/>
                </a:lnTo>
                <a:lnTo>
                  <a:pt x="2926" y="631"/>
                </a:lnTo>
                <a:lnTo>
                  <a:pt x="2932" y="642"/>
                </a:lnTo>
                <a:lnTo>
                  <a:pt x="2937" y="653"/>
                </a:lnTo>
                <a:lnTo>
                  <a:pt x="2942" y="665"/>
                </a:lnTo>
                <a:lnTo>
                  <a:pt x="2946" y="676"/>
                </a:lnTo>
                <a:lnTo>
                  <a:pt x="2950" y="689"/>
                </a:lnTo>
                <a:lnTo>
                  <a:pt x="2954" y="700"/>
                </a:lnTo>
                <a:lnTo>
                  <a:pt x="2957" y="713"/>
                </a:lnTo>
                <a:lnTo>
                  <a:pt x="2959" y="725"/>
                </a:lnTo>
                <a:lnTo>
                  <a:pt x="2960" y="738"/>
                </a:lnTo>
                <a:lnTo>
                  <a:pt x="2961" y="750"/>
                </a:lnTo>
                <a:lnTo>
                  <a:pt x="2961" y="763"/>
                </a:lnTo>
                <a:lnTo>
                  <a:pt x="2961" y="775"/>
                </a:lnTo>
                <a:lnTo>
                  <a:pt x="2960" y="787"/>
                </a:lnTo>
                <a:lnTo>
                  <a:pt x="2959" y="800"/>
                </a:lnTo>
                <a:lnTo>
                  <a:pt x="2957" y="811"/>
                </a:lnTo>
                <a:lnTo>
                  <a:pt x="2954" y="824"/>
                </a:lnTo>
                <a:lnTo>
                  <a:pt x="2950" y="836"/>
                </a:lnTo>
                <a:lnTo>
                  <a:pt x="2946" y="848"/>
                </a:lnTo>
                <a:lnTo>
                  <a:pt x="2942" y="860"/>
                </a:lnTo>
                <a:lnTo>
                  <a:pt x="2937" y="872"/>
                </a:lnTo>
                <a:lnTo>
                  <a:pt x="2932" y="883"/>
                </a:lnTo>
                <a:lnTo>
                  <a:pt x="2926" y="893"/>
                </a:lnTo>
                <a:lnTo>
                  <a:pt x="2918" y="905"/>
                </a:lnTo>
                <a:lnTo>
                  <a:pt x="2911" y="915"/>
                </a:lnTo>
                <a:lnTo>
                  <a:pt x="2904" y="926"/>
                </a:lnTo>
                <a:lnTo>
                  <a:pt x="2894" y="936"/>
                </a:lnTo>
                <a:lnTo>
                  <a:pt x="2886" y="945"/>
                </a:lnTo>
                <a:close/>
                <a:moveTo>
                  <a:pt x="2984" y="1654"/>
                </a:moveTo>
                <a:lnTo>
                  <a:pt x="1502" y="3137"/>
                </a:lnTo>
                <a:lnTo>
                  <a:pt x="1491" y="3146"/>
                </a:lnTo>
                <a:lnTo>
                  <a:pt x="1482" y="3154"/>
                </a:lnTo>
                <a:lnTo>
                  <a:pt x="1471" y="3163"/>
                </a:lnTo>
                <a:lnTo>
                  <a:pt x="1461" y="3170"/>
                </a:lnTo>
                <a:lnTo>
                  <a:pt x="1450" y="3176"/>
                </a:lnTo>
                <a:lnTo>
                  <a:pt x="1438" y="3182"/>
                </a:lnTo>
                <a:lnTo>
                  <a:pt x="1427" y="3189"/>
                </a:lnTo>
                <a:lnTo>
                  <a:pt x="1415" y="3193"/>
                </a:lnTo>
                <a:lnTo>
                  <a:pt x="1404" y="3198"/>
                </a:lnTo>
                <a:lnTo>
                  <a:pt x="1391" y="3201"/>
                </a:lnTo>
                <a:lnTo>
                  <a:pt x="1380" y="3205"/>
                </a:lnTo>
                <a:lnTo>
                  <a:pt x="1368" y="3207"/>
                </a:lnTo>
                <a:lnTo>
                  <a:pt x="1355" y="3209"/>
                </a:lnTo>
                <a:lnTo>
                  <a:pt x="1343" y="3210"/>
                </a:lnTo>
                <a:lnTo>
                  <a:pt x="1330" y="3211"/>
                </a:lnTo>
                <a:lnTo>
                  <a:pt x="1318" y="3212"/>
                </a:lnTo>
                <a:lnTo>
                  <a:pt x="1305" y="3211"/>
                </a:lnTo>
                <a:lnTo>
                  <a:pt x="1293" y="3210"/>
                </a:lnTo>
                <a:lnTo>
                  <a:pt x="1281" y="3209"/>
                </a:lnTo>
                <a:lnTo>
                  <a:pt x="1269" y="3207"/>
                </a:lnTo>
                <a:lnTo>
                  <a:pt x="1256" y="3205"/>
                </a:lnTo>
                <a:lnTo>
                  <a:pt x="1244" y="3201"/>
                </a:lnTo>
                <a:lnTo>
                  <a:pt x="1232" y="3198"/>
                </a:lnTo>
                <a:lnTo>
                  <a:pt x="1220" y="3193"/>
                </a:lnTo>
                <a:lnTo>
                  <a:pt x="1208" y="3189"/>
                </a:lnTo>
                <a:lnTo>
                  <a:pt x="1197" y="3182"/>
                </a:lnTo>
                <a:lnTo>
                  <a:pt x="1187" y="3176"/>
                </a:lnTo>
                <a:lnTo>
                  <a:pt x="1175" y="3170"/>
                </a:lnTo>
                <a:lnTo>
                  <a:pt x="1165" y="3163"/>
                </a:lnTo>
                <a:lnTo>
                  <a:pt x="1154" y="3154"/>
                </a:lnTo>
                <a:lnTo>
                  <a:pt x="1144" y="3146"/>
                </a:lnTo>
                <a:lnTo>
                  <a:pt x="1135" y="3137"/>
                </a:lnTo>
                <a:lnTo>
                  <a:pt x="1125" y="3127"/>
                </a:lnTo>
                <a:lnTo>
                  <a:pt x="1117" y="3117"/>
                </a:lnTo>
                <a:lnTo>
                  <a:pt x="1109" y="3106"/>
                </a:lnTo>
                <a:lnTo>
                  <a:pt x="1101" y="3096"/>
                </a:lnTo>
                <a:lnTo>
                  <a:pt x="1095" y="3085"/>
                </a:lnTo>
                <a:lnTo>
                  <a:pt x="1089" y="3074"/>
                </a:lnTo>
                <a:lnTo>
                  <a:pt x="1083" y="3063"/>
                </a:lnTo>
                <a:lnTo>
                  <a:pt x="1079" y="3051"/>
                </a:lnTo>
                <a:lnTo>
                  <a:pt x="1073" y="3039"/>
                </a:lnTo>
                <a:lnTo>
                  <a:pt x="1070" y="3027"/>
                </a:lnTo>
                <a:lnTo>
                  <a:pt x="1067" y="3015"/>
                </a:lnTo>
                <a:lnTo>
                  <a:pt x="1064" y="3003"/>
                </a:lnTo>
                <a:lnTo>
                  <a:pt x="1062" y="2991"/>
                </a:lnTo>
                <a:lnTo>
                  <a:pt x="1061" y="2979"/>
                </a:lnTo>
                <a:lnTo>
                  <a:pt x="1060" y="2966"/>
                </a:lnTo>
                <a:lnTo>
                  <a:pt x="1059" y="2954"/>
                </a:lnTo>
                <a:lnTo>
                  <a:pt x="1060" y="2941"/>
                </a:lnTo>
                <a:lnTo>
                  <a:pt x="1061" y="2929"/>
                </a:lnTo>
                <a:lnTo>
                  <a:pt x="1062" y="2916"/>
                </a:lnTo>
                <a:lnTo>
                  <a:pt x="1064" y="2904"/>
                </a:lnTo>
                <a:lnTo>
                  <a:pt x="1067" y="2891"/>
                </a:lnTo>
                <a:lnTo>
                  <a:pt x="1070" y="2880"/>
                </a:lnTo>
                <a:lnTo>
                  <a:pt x="1073" y="2867"/>
                </a:lnTo>
                <a:lnTo>
                  <a:pt x="1079" y="2856"/>
                </a:lnTo>
                <a:lnTo>
                  <a:pt x="1083" y="2845"/>
                </a:lnTo>
                <a:lnTo>
                  <a:pt x="1089" y="2833"/>
                </a:lnTo>
                <a:lnTo>
                  <a:pt x="1095" y="2822"/>
                </a:lnTo>
                <a:lnTo>
                  <a:pt x="1101" y="2810"/>
                </a:lnTo>
                <a:lnTo>
                  <a:pt x="1109" y="2800"/>
                </a:lnTo>
                <a:lnTo>
                  <a:pt x="1117" y="2789"/>
                </a:lnTo>
                <a:lnTo>
                  <a:pt x="1125" y="2780"/>
                </a:lnTo>
                <a:lnTo>
                  <a:pt x="1135" y="2770"/>
                </a:lnTo>
                <a:lnTo>
                  <a:pt x="2617" y="1287"/>
                </a:lnTo>
                <a:lnTo>
                  <a:pt x="2627" y="1279"/>
                </a:lnTo>
                <a:lnTo>
                  <a:pt x="2637" y="1270"/>
                </a:lnTo>
                <a:lnTo>
                  <a:pt x="2647" y="1262"/>
                </a:lnTo>
                <a:lnTo>
                  <a:pt x="2657" y="1255"/>
                </a:lnTo>
                <a:lnTo>
                  <a:pt x="2669" y="1248"/>
                </a:lnTo>
                <a:lnTo>
                  <a:pt x="2680" y="1242"/>
                </a:lnTo>
                <a:lnTo>
                  <a:pt x="2691" y="1237"/>
                </a:lnTo>
                <a:lnTo>
                  <a:pt x="2703" y="1231"/>
                </a:lnTo>
                <a:lnTo>
                  <a:pt x="2715" y="1227"/>
                </a:lnTo>
                <a:lnTo>
                  <a:pt x="2726" y="1223"/>
                </a:lnTo>
                <a:lnTo>
                  <a:pt x="2738" y="1220"/>
                </a:lnTo>
                <a:lnTo>
                  <a:pt x="2751" y="1217"/>
                </a:lnTo>
                <a:lnTo>
                  <a:pt x="2763" y="1215"/>
                </a:lnTo>
                <a:lnTo>
                  <a:pt x="2776" y="1214"/>
                </a:lnTo>
                <a:lnTo>
                  <a:pt x="2788" y="1213"/>
                </a:lnTo>
                <a:lnTo>
                  <a:pt x="2801" y="1213"/>
                </a:lnTo>
                <a:lnTo>
                  <a:pt x="2813" y="1213"/>
                </a:lnTo>
                <a:lnTo>
                  <a:pt x="2825" y="1214"/>
                </a:lnTo>
                <a:lnTo>
                  <a:pt x="2837" y="1215"/>
                </a:lnTo>
                <a:lnTo>
                  <a:pt x="2850" y="1217"/>
                </a:lnTo>
                <a:lnTo>
                  <a:pt x="2862" y="1220"/>
                </a:lnTo>
                <a:lnTo>
                  <a:pt x="2875" y="1223"/>
                </a:lnTo>
                <a:lnTo>
                  <a:pt x="2886" y="1227"/>
                </a:lnTo>
                <a:lnTo>
                  <a:pt x="2897" y="1231"/>
                </a:lnTo>
                <a:lnTo>
                  <a:pt x="2910" y="1237"/>
                </a:lnTo>
                <a:lnTo>
                  <a:pt x="2921" y="1242"/>
                </a:lnTo>
                <a:lnTo>
                  <a:pt x="2932" y="1248"/>
                </a:lnTo>
                <a:lnTo>
                  <a:pt x="2943" y="1255"/>
                </a:lnTo>
                <a:lnTo>
                  <a:pt x="2954" y="1262"/>
                </a:lnTo>
                <a:lnTo>
                  <a:pt x="2964" y="1270"/>
                </a:lnTo>
                <a:lnTo>
                  <a:pt x="2974" y="1279"/>
                </a:lnTo>
                <a:lnTo>
                  <a:pt x="2984" y="1287"/>
                </a:lnTo>
                <a:lnTo>
                  <a:pt x="2993" y="1298"/>
                </a:lnTo>
                <a:lnTo>
                  <a:pt x="3001" y="1307"/>
                </a:lnTo>
                <a:lnTo>
                  <a:pt x="3010" y="1318"/>
                </a:lnTo>
                <a:lnTo>
                  <a:pt x="3017" y="1328"/>
                </a:lnTo>
                <a:lnTo>
                  <a:pt x="3023" y="1339"/>
                </a:lnTo>
                <a:lnTo>
                  <a:pt x="3029" y="1351"/>
                </a:lnTo>
                <a:lnTo>
                  <a:pt x="3035" y="1362"/>
                </a:lnTo>
                <a:lnTo>
                  <a:pt x="3040" y="1374"/>
                </a:lnTo>
                <a:lnTo>
                  <a:pt x="3045" y="1385"/>
                </a:lnTo>
                <a:lnTo>
                  <a:pt x="3048" y="1398"/>
                </a:lnTo>
                <a:lnTo>
                  <a:pt x="3051" y="1409"/>
                </a:lnTo>
                <a:lnTo>
                  <a:pt x="3054" y="1422"/>
                </a:lnTo>
                <a:lnTo>
                  <a:pt x="3057" y="1434"/>
                </a:lnTo>
                <a:lnTo>
                  <a:pt x="3058" y="1446"/>
                </a:lnTo>
                <a:lnTo>
                  <a:pt x="3059" y="1459"/>
                </a:lnTo>
                <a:lnTo>
                  <a:pt x="3060" y="1471"/>
                </a:lnTo>
                <a:lnTo>
                  <a:pt x="3059" y="1484"/>
                </a:lnTo>
                <a:lnTo>
                  <a:pt x="3058" y="1496"/>
                </a:lnTo>
                <a:lnTo>
                  <a:pt x="3057" y="1508"/>
                </a:lnTo>
                <a:lnTo>
                  <a:pt x="3054" y="1520"/>
                </a:lnTo>
                <a:lnTo>
                  <a:pt x="3051" y="1533"/>
                </a:lnTo>
                <a:lnTo>
                  <a:pt x="3048" y="1545"/>
                </a:lnTo>
                <a:lnTo>
                  <a:pt x="3045" y="1557"/>
                </a:lnTo>
                <a:lnTo>
                  <a:pt x="3040" y="1568"/>
                </a:lnTo>
                <a:lnTo>
                  <a:pt x="3035" y="1581"/>
                </a:lnTo>
                <a:lnTo>
                  <a:pt x="3029" y="1592"/>
                </a:lnTo>
                <a:lnTo>
                  <a:pt x="3023" y="1602"/>
                </a:lnTo>
                <a:lnTo>
                  <a:pt x="3017" y="1614"/>
                </a:lnTo>
                <a:lnTo>
                  <a:pt x="3010" y="1624"/>
                </a:lnTo>
                <a:lnTo>
                  <a:pt x="3001" y="1635"/>
                </a:lnTo>
                <a:lnTo>
                  <a:pt x="2993" y="1645"/>
                </a:lnTo>
                <a:lnTo>
                  <a:pt x="2984" y="165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51714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900"/>
                                        <p:tgtEl>
                                          <p:spTgt spid="3"/>
                                        </p:tgtEl>
                                      </p:cBhvr>
                                    </p:animEffect>
                                  </p:childTnLst>
                                </p:cTn>
                              </p:par>
                              <p:par>
                                <p:cTn id="8" presetID="6" presetClass="emph" presetSubtype="0" repeatCount="indefinite" autoRev="1" fill="hold" grpId="1" nodeType="withEffect">
                                  <p:stCondLst>
                                    <p:cond delay="900"/>
                                  </p:stCondLst>
                                  <p:childTnLst>
                                    <p:animScale>
                                      <p:cBhvr>
                                        <p:cTn id="9" dur="1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شريحة عنوان">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1599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شريحة عنو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1184B3C-82BE-44E8-B488-3CFC039B764E}"/>
              </a:ext>
            </a:extLst>
          </p:cNvPr>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p>
        </p:txBody>
      </p:sp>
      <p:sp>
        <p:nvSpPr>
          <p:cNvPr id="3" name="عنوان فرعي 2">
            <a:extLst>
              <a:ext uri="{FF2B5EF4-FFF2-40B4-BE49-F238E27FC236}">
                <a16:creationId xmlns:a16="http://schemas.microsoft.com/office/drawing/2014/main" id="{E90A501E-32D8-4FB2-95D7-860129C72D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p>
        </p:txBody>
      </p:sp>
      <p:sp>
        <p:nvSpPr>
          <p:cNvPr id="4" name="عنصر نائب للتاريخ 3">
            <a:extLst>
              <a:ext uri="{FF2B5EF4-FFF2-40B4-BE49-F238E27FC236}">
                <a16:creationId xmlns:a16="http://schemas.microsoft.com/office/drawing/2014/main" id="{A815E28E-FC57-4ED2-A4CD-68582CAE8E01}"/>
              </a:ext>
            </a:extLst>
          </p:cNvPr>
          <p:cNvSpPr>
            <a:spLocks noGrp="1"/>
          </p:cNvSpPr>
          <p:nvPr>
            <p:ph type="dt" sz="half" idx="10"/>
          </p:nvPr>
        </p:nvSpPr>
        <p:spPr/>
        <p:txBody>
          <a:bodyPr/>
          <a:lstStyle/>
          <a:p>
            <a:fld id="{72FACF90-917F-433B-AEAD-BF22BC399C82}" type="datetimeFigureOut">
              <a:rPr lang="ar-SA" smtClean="0"/>
              <a:t>02/12/1444</a:t>
            </a:fld>
            <a:endParaRPr lang="ar-SA"/>
          </a:p>
        </p:txBody>
      </p:sp>
      <p:sp>
        <p:nvSpPr>
          <p:cNvPr id="5" name="عنصر نائب للتذييل 4">
            <a:extLst>
              <a:ext uri="{FF2B5EF4-FFF2-40B4-BE49-F238E27FC236}">
                <a16:creationId xmlns:a16="http://schemas.microsoft.com/office/drawing/2014/main" id="{ED8748D4-D20E-4FF8-8A9A-BF96D31F2CB7}"/>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2FD26789-CC3E-46D0-8505-8323AA32AB8E}"/>
              </a:ext>
            </a:extLst>
          </p:cNvPr>
          <p:cNvSpPr>
            <a:spLocks noGrp="1"/>
          </p:cNvSpPr>
          <p:nvPr>
            <p:ph type="sldNum" sz="quarter" idx="12"/>
          </p:nvPr>
        </p:nvSpPr>
        <p:spPr/>
        <p:txBody>
          <a:bodyPr/>
          <a:lstStyle/>
          <a:p>
            <a:fld id="{31BD77BE-60E1-495D-8D1B-1801226DD6EE}" type="slidenum">
              <a:rPr lang="ar-SA" smtClean="0"/>
              <a:t>‹#›</a:t>
            </a:fld>
            <a:endParaRPr lang="ar-SA"/>
          </a:p>
        </p:txBody>
      </p:sp>
    </p:spTree>
    <p:extLst>
      <p:ext uri="{BB962C8B-B14F-4D97-AF65-F5344CB8AC3E}">
        <p14:creationId xmlns:p14="http://schemas.microsoft.com/office/powerpoint/2010/main" val="2611600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عنوان ومحتوى">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19732FB-EAD9-4BFC-9B29-1E241498F454}"/>
              </a:ext>
            </a:extLst>
          </p:cNvPr>
          <p:cNvSpPr>
            <a:spLocks noGrp="1"/>
          </p:cNvSpPr>
          <p:nvPr>
            <p:ph type="title"/>
          </p:nvPr>
        </p:nvSpPr>
        <p:spPr/>
        <p:txBody>
          <a:bodyPr/>
          <a:lstStyle/>
          <a:p>
            <a:r>
              <a:rPr lang="ar-SA"/>
              <a:t>انقر لتحرير نمط عنوان الشكل الرئيسي</a:t>
            </a:r>
          </a:p>
        </p:txBody>
      </p:sp>
      <p:sp>
        <p:nvSpPr>
          <p:cNvPr id="3" name="عنصر نائب للمحتوى 2">
            <a:extLst>
              <a:ext uri="{FF2B5EF4-FFF2-40B4-BE49-F238E27FC236}">
                <a16:creationId xmlns:a16="http://schemas.microsoft.com/office/drawing/2014/main" id="{3832A428-A432-4BC7-BFC6-3AB6DF021C72}"/>
              </a:ext>
            </a:extLst>
          </p:cNvPr>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a:extLst>
              <a:ext uri="{FF2B5EF4-FFF2-40B4-BE49-F238E27FC236}">
                <a16:creationId xmlns:a16="http://schemas.microsoft.com/office/drawing/2014/main" id="{375F97A0-2700-44D3-B191-5FB818A5E2F8}"/>
              </a:ext>
            </a:extLst>
          </p:cNvPr>
          <p:cNvSpPr>
            <a:spLocks noGrp="1"/>
          </p:cNvSpPr>
          <p:nvPr>
            <p:ph type="dt" sz="half" idx="10"/>
          </p:nvPr>
        </p:nvSpPr>
        <p:spPr/>
        <p:txBody>
          <a:bodyPr/>
          <a:lstStyle/>
          <a:p>
            <a:fld id="{72FACF90-917F-433B-AEAD-BF22BC399C82}" type="datetimeFigureOut">
              <a:rPr lang="ar-SA" smtClean="0"/>
              <a:t>02/12/1444</a:t>
            </a:fld>
            <a:endParaRPr lang="ar-SA"/>
          </a:p>
        </p:txBody>
      </p:sp>
      <p:sp>
        <p:nvSpPr>
          <p:cNvPr id="5" name="عنصر نائب للتذييل 4">
            <a:extLst>
              <a:ext uri="{FF2B5EF4-FFF2-40B4-BE49-F238E27FC236}">
                <a16:creationId xmlns:a16="http://schemas.microsoft.com/office/drawing/2014/main" id="{F0130C5A-5267-4B20-8F46-99DC593C6BD3}"/>
              </a:ext>
            </a:extLst>
          </p:cNvPr>
          <p:cNvSpPr>
            <a:spLocks noGrp="1"/>
          </p:cNvSpPr>
          <p:nvPr>
            <p:ph type="ftr" sz="quarter" idx="11"/>
          </p:nvPr>
        </p:nvSpPr>
        <p:spPr/>
        <p:txBody>
          <a:bodyPr/>
          <a:lstStyle/>
          <a:p>
            <a:endParaRPr lang="ar-SA"/>
          </a:p>
        </p:txBody>
      </p:sp>
      <p:sp>
        <p:nvSpPr>
          <p:cNvPr id="6" name="عنصر نائب لرقم الشريحة 5">
            <a:extLst>
              <a:ext uri="{FF2B5EF4-FFF2-40B4-BE49-F238E27FC236}">
                <a16:creationId xmlns:a16="http://schemas.microsoft.com/office/drawing/2014/main" id="{A35DA3D5-EF42-4BEF-A802-161A32E9D7E9}"/>
              </a:ext>
            </a:extLst>
          </p:cNvPr>
          <p:cNvSpPr>
            <a:spLocks noGrp="1"/>
          </p:cNvSpPr>
          <p:nvPr>
            <p:ph type="sldNum" sz="quarter" idx="12"/>
          </p:nvPr>
        </p:nvSpPr>
        <p:spPr/>
        <p:txBody>
          <a:bodyPr/>
          <a:lstStyle/>
          <a:p>
            <a:fld id="{31BD77BE-60E1-495D-8D1B-1801226DD6EE}" type="slidenum">
              <a:rPr lang="ar-SA" smtClean="0"/>
              <a:t>‹#›</a:t>
            </a:fld>
            <a:endParaRPr lang="ar-SA"/>
          </a:p>
        </p:txBody>
      </p:sp>
    </p:spTree>
    <p:extLst>
      <p:ext uri="{BB962C8B-B14F-4D97-AF65-F5344CB8AC3E}">
        <p14:creationId xmlns:p14="http://schemas.microsoft.com/office/powerpoint/2010/main" val="1715741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ackground 02">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2694039" y="0"/>
            <a:ext cx="14886039" cy="6858000"/>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259079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900"/>
                                        <p:tgtEl>
                                          <p:spTgt spid="9"/>
                                        </p:tgtEl>
                                      </p:cBhvr>
                                    </p:animEffect>
                                  </p:childTnLst>
                                </p:cTn>
                              </p:par>
                              <p:par>
                                <p:cTn id="8" presetID="42" presetClass="path" presetSubtype="0" repeatCount="indefinite" accel="50000" decel="50000" autoRev="1" fill="hold" grpId="1" nodeType="withEffect">
                                  <p:stCondLst>
                                    <p:cond delay="0"/>
                                  </p:stCondLst>
                                  <p:childTnLst>
                                    <p:animMotion origin="layout" path="M 3.47222E-6 -2.85141E-6 L 0.15312 -2.85141E-6 " pathEditMode="relative" rAng="0" ptsTypes="AA">
                                      <p:cBhvr>
                                        <p:cTn id="9" dur="3000" fill="hold"/>
                                        <p:tgtEl>
                                          <p:spTgt spid="9"/>
                                        </p:tgtEl>
                                        <p:attrNameLst>
                                          <p:attrName>ppt_x</p:attrName>
                                          <p:attrName>ppt_y</p:attrName>
                                        </p:attrNameLst>
                                      </p:cBhvr>
                                      <p:rCtr x="765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slide 01 (24/09/19)">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614782" y="1161861"/>
            <a:ext cx="3357842" cy="4526732"/>
          </a:xfrm>
          <a:custGeom>
            <a:avLst/>
            <a:gdLst>
              <a:gd name="connsiteX0" fmla="*/ 1646855 w 5036762"/>
              <a:gd name="connsiteY0" fmla="*/ 3486121 h 6791145"/>
              <a:gd name="connsiteX1" fmla="*/ 3293709 w 5036762"/>
              <a:gd name="connsiteY1" fmla="*/ 5138633 h 6791145"/>
              <a:gd name="connsiteX2" fmla="*/ 1646855 w 5036762"/>
              <a:gd name="connsiteY2" fmla="*/ 6791145 h 6791145"/>
              <a:gd name="connsiteX3" fmla="*/ 0 w 5036762"/>
              <a:gd name="connsiteY3" fmla="*/ 5138633 h 6791145"/>
              <a:gd name="connsiteX4" fmla="*/ 3384250 w 5036762"/>
              <a:gd name="connsiteY4" fmla="*/ 1743060 h 6791145"/>
              <a:gd name="connsiteX5" fmla="*/ 5036762 w 5036762"/>
              <a:gd name="connsiteY5" fmla="*/ 3397836 h 6791145"/>
              <a:gd name="connsiteX6" fmla="*/ 3384250 w 5036762"/>
              <a:gd name="connsiteY6" fmla="*/ 5048084 h 6791145"/>
              <a:gd name="connsiteX7" fmla="*/ 1731738 w 5036762"/>
              <a:gd name="connsiteY7" fmla="*/ 3397836 h 6791145"/>
              <a:gd name="connsiteX8" fmla="*/ 1646855 w 5036762"/>
              <a:gd name="connsiteY8" fmla="*/ 0 h 6791145"/>
              <a:gd name="connsiteX9" fmla="*/ 3293709 w 5036762"/>
              <a:gd name="connsiteY9" fmla="*/ 1652512 h 6791145"/>
              <a:gd name="connsiteX10" fmla="*/ 1646855 w 5036762"/>
              <a:gd name="connsiteY10" fmla="*/ 3305024 h 6791145"/>
              <a:gd name="connsiteX11" fmla="*/ 0 w 5036762"/>
              <a:gd name="connsiteY11" fmla="*/ 1652512 h 6791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36762" h="6791145">
                <a:moveTo>
                  <a:pt x="1646855" y="3486121"/>
                </a:moveTo>
                <a:lnTo>
                  <a:pt x="3293709" y="5138633"/>
                </a:lnTo>
                <a:lnTo>
                  <a:pt x="1646855" y="6791145"/>
                </a:lnTo>
                <a:lnTo>
                  <a:pt x="0" y="5138633"/>
                </a:lnTo>
                <a:close/>
                <a:moveTo>
                  <a:pt x="3384250" y="1743060"/>
                </a:moveTo>
                <a:lnTo>
                  <a:pt x="5036762" y="3397836"/>
                </a:lnTo>
                <a:lnTo>
                  <a:pt x="3384250" y="5048084"/>
                </a:lnTo>
                <a:lnTo>
                  <a:pt x="1731738" y="3397836"/>
                </a:lnTo>
                <a:close/>
                <a:moveTo>
                  <a:pt x="1646855" y="0"/>
                </a:moveTo>
                <a:lnTo>
                  <a:pt x="3293709" y="1652512"/>
                </a:lnTo>
                <a:lnTo>
                  <a:pt x="1646855" y="3305024"/>
                </a:lnTo>
                <a:lnTo>
                  <a:pt x="0" y="165251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908893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9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pening slide 11 (24/09/19)">
    <p:spTree>
      <p:nvGrpSpPr>
        <p:cNvPr id="1" name=""/>
        <p:cNvGrpSpPr/>
        <p:nvPr/>
      </p:nvGrpSpPr>
      <p:grpSpPr>
        <a:xfrm>
          <a:off x="0" y="0"/>
          <a:ext cx="0" cy="0"/>
          <a:chOff x="0" y="0"/>
          <a:chExt cx="0" cy="0"/>
        </a:xfrm>
      </p:grpSpPr>
      <p:sp>
        <p:nvSpPr>
          <p:cNvPr id="3" name="Freeform 6"/>
          <p:cNvSpPr>
            <a:spLocks noGrp="1" noEditPoints="1"/>
          </p:cNvSpPr>
          <p:nvPr>
            <p:ph type="pic" sz="quarter" idx="10"/>
          </p:nvPr>
        </p:nvSpPr>
        <p:spPr bwMode="auto">
          <a:xfrm>
            <a:off x="0" y="1"/>
            <a:ext cx="9147932" cy="5158608"/>
          </a:xfrm>
          <a:custGeom>
            <a:avLst/>
            <a:gdLst>
              <a:gd name="T0" fmla="*/ 0 w 6057"/>
              <a:gd name="T1" fmla="*/ 0 h 3414"/>
              <a:gd name="T2" fmla="*/ 1460 w 6057"/>
              <a:gd name="T3" fmla="*/ 0 h 3414"/>
              <a:gd name="T4" fmla="*/ 349 w 6057"/>
              <a:gd name="T5" fmla="*/ 1111 h 3414"/>
              <a:gd name="T6" fmla="*/ 0 w 6057"/>
              <a:gd name="T7" fmla="*/ 761 h 3414"/>
              <a:gd name="T8" fmla="*/ 0 w 6057"/>
              <a:gd name="T9" fmla="*/ 0 h 3414"/>
              <a:gd name="T10" fmla="*/ 1539 w 6057"/>
              <a:gd name="T11" fmla="*/ 0 h 3414"/>
              <a:gd name="T12" fmla="*/ 3758 w 6057"/>
              <a:gd name="T13" fmla="*/ 0 h 3414"/>
              <a:gd name="T14" fmla="*/ 2649 w 6057"/>
              <a:gd name="T15" fmla="*/ 1111 h 3414"/>
              <a:gd name="T16" fmla="*/ 1539 w 6057"/>
              <a:gd name="T17" fmla="*/ 0 h 3414"/>
              <a:gd name="T18" fmla="*/ 3839 w 6057"/>
              <a:gd name="T19" fmla="*/ 0 h 3414"/>
              <a:gd name="T20" fmla="*/ 6057 w 6057"/>
              <a:gd name="T21" fmla="*/ 0 h 3414"/>
              <a:gd name="T22" fmla="*/ 4948 w 6057"/>
              <a:gd name="T23" fmla="*/ 1111 h 3414"/>
              <a:gd name="T24" fmla="*/ 3839 w 6057"/>
              <a:gd name="T25" fmla="*/ 0 h 3414"/>
              <a:gd name="T26" fmla="*/ 2608 w 6057"/>
              <a:gd name="T27" fmla="*/ 1151 h 3414"/>
              <a:gd name="T28" fmla="*/ 1499 w 6057"/>
              <a:gd name="T29" fmla="*/ 2263 h 3414"/>
              <a:gd name="T30" fmla="*/ 390 w 6057"/>
              <a:gd name="T31" fmla="*/ 1151 h 3414"/>
              <a:gd name="T32" fmla="*/ 1499 w 6057"/>
              <a:gd name="T33" fmla="*/ 40 h 3414"/>
              <a:gd name="T34" fmla="*/ 2608 w 6057"/>
              <a:gd name="T35" fmla="*/ 1151 h 3414"/>
              <a:gd name="T36" fmla="*/ 3758 w 6057"/>
              <a:gd name="T37" fmla="*/ 2303 h 3414"/>
              <a:gd name="T38" fmla="*/ 2649 w 6057"/>
              <a:gd name="T39" fmla="*/ 3414 h 3414"/>
              <a:gd name="T40" fmla="*/ 1539 w 6057"/>
              <a:gd name="T41" fmla="*/ 2303 h 3414"/>
              <a:gd name="T42" fmla="*/ 2649 w 6057"/>
              <a:gd name="T43" fmla="*/ 1192 h 3414"/>
              <a:gd name="T44" fmla="*/ 3758 w 6057"/>
              <a:gd name="T45" fmla="*/ 2303 h 3414"/>
              <a:gd name="T46" fmla="*/ 4908 w 6057"/>
              <a:gd name="T47" fmla="*/ 1151 h 3414"/>
              <a:gd name="T48" fmla="*/ 3798 w 6057"/>
              <a:gd name="T49" fmla="*/ 2263 h 3414"/>
              <a:gd name="T50" fmla="*/ 2689 w 6057"/>
              <a:gd name="T51" fmla="*/ 1151 h 3414"/>
              <a:gd name="T52" fmla="*/ 3798 w 6057"/>
              <a:gd name="T53" fmla="*/ 40 h 3414"/>
              <a:gd name="T54" fmla="*/ 4908 w 6057"/>
              <a:gd name="T55" fmla="*/ 1151 h 3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057" h="3414">
                <a:moveTo>
                  <a:pt x="0" y="0"/>
                </a:moveTo>
                <a:lnTo>
                  <a:pt x="1460" y="0"/>
                </a:lnTo>
                <a:lnTo>
                  <a:pt x="349" y="1111"/>
                </a:lnTo>
                <a:lnTo>
                  <a:pt x="0" y="761"/>
                </a:lnTo>
                <a:lnTo>
                  <a:pt x="0" y="0"/>
                </a:lnTo>
                <a:close/>
                <a:moveTo>
                  <a:pt x="1539" y="0"/>
                </a:moveTo>
                <a:lnTo>
                  <a:pt x="3758" y="0"/>
                </a:lnTo>
                <a:lnTo>
                  <a:pt x="2649" y="1111"/>
                </a:lnTo>
                <a:lnTo>
                  <a:pt x="1539" y="0"/>
                </a:lnTo>
                <a:close/>
                <a:moveTo>
                  <a:pt x="3839" y="0"/>
                </a:moveTo>
                <a:lnTo>
                  <a:pt x="6057" y="0"/>
                </a:lnTo>
                <a:lnTo>
                  <a:pt x="4948" y="1111"/>
                </a:lnTo>
                <a:lnTo>
                  <a:pt x="3839" y="0"/>
                </a:lnTo>
                <a:close/>
                <a:moveTo>
                  <a:pt x="2608" y="1151"/>
                </a:moveTo>
                <a:lnTo>
                  <a:pt x="1499" y="2263"/>
                </a:lnTo>
                <a:lnTo>
                  <a:pt x="390" y="1151"/>
                </a:lnTo>
                <a:lnTo>
                  <a:pt x="1499" y="40"/>
                </a:lnTo>
                <a:lnTo>
                  <a:pt x="2608" y="1151"/>
                </a:lnTo>
                <a:close/>
                <a:moveTo>
                  <a:pt x="3758" y="2303"/>
                </a:moveTo>
                <a:lnTo>
                  <a:pt x="2649" y="3414"/>
                </a:lnTo>
                <a:lnTo>
                  <a:pt x="1539" y="2303"/>
                </a:lnTo>
                <a:lnTo>
                  <a:pt x="2649" y="1192"/>
                </a:lnTo>
                <a:lnTo>
                  <a:pt x="3758" y="2303"/>
                </a:lnTo>
                <a:close/>
                <a:moveTo>
                  <a:pt x="4908" y="1151"/>
                </a:moveTo>
                <a:lnTo>
                  <a:pt x="3798" y="2263"/>
                </a:lnTo>
                <a:lnTo>
                  <a:pt x="2689" y="1151"/>
                </a:lnTo>
                <a:lnTo>
                  <a:pt x="3798" y="40"/>
                </a:lnTo>
                <a:lnTo>
                  <a:pt x="4908" y="115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900458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9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pening slide 16 (24/09/19)">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1083189" y="0"/>
            <a:ext cx="11108811" cy="4103133"/>
          </a:xfrm>
          <a:custGeom>
            <a:avLst/>
            <a:gdLst>
              <a:gd name="T0" fmla="*/ 1257 w 7588"/>
              <a:gd name="T1" fmla="*/ 2040 h 2805"/>
              <a:gd name="T2" fmla="*/ 1022 w 7588"/>
              <a:gd name="T3" fmla="*/ 1130 h 2805"/>
              <a:gd name="T4" fmla="*/ 1920 w 7588"/>
              <a:gd name="T5" fmla="*/ 869 h 2805"/>
              <a:gd name="T6" fmla="*/ 1978 w 7588"/>
              <a:gd name="T7" fmla="*/ 915 h 2805"/>
              <a:gd name="T8" fmla="*/ 2180 w 7588"/>
              <a:gd name="T9" fmla="*/ 1821 h 2805"/>
              <a:gd name="T10" fmla="*/ 7395 w 7588"/>
              <a:gd name="T11" fmla="*/ 497 h 2805"/>
              <a:gd name="T12" fmla="*/ 7588 w 7588"/>
              <a:gd name="T13" fmla="*/ 0 h 2805"/>
              <a:gd name="T14" fmla="*/ 7380 w 7588"/>
              <a:gd name="T15" fmla="*/ 423 h 2805"/>
              <a:gd name="T16" fmla="*/ 5102 w 7588"/>
              <a:gd name="T17" fmla="*/ 16 h 2805"/>
              <a:gd name="T18" fmla="*/ 5303 w 7588"/>
              <a:gd name="T19" fmla="*/ 923 h 2805"/>
              <a:gd name="T20" fmla="*/ 5362 w 7588"/>
              <a:gd name="T21" fmla="*/ 969 h 2805"/>
              <a:gd name="T22" fmla="*/ 6260 w 7588"/>
              <a:gd name="T23" fmla="*/ 707 h 2805"/>
              <a:gd name="T24" fmla="*/ 4021 w 7588"/>
              <a:gd name="T25" fmla="*/ 190 h 2805"/>
              <a:gd name="T26" fmla="*/ 4088 w 7588"/>
              <a:gd name="T27" fmla="*/ 224 h 2805"/>
              <a:gd name="T28" fmla="*/ 2015 w 7588"/>
              <a:gd name="T29" fmla="*/ 762 h 2805"/>
              <a:gd name="T30" fmla="*/ 2924 w 7588"/>
              <a:gd name="T31" fmla="*/ 532 h 2805"/>
              <a:gd name="T32" fmla="*/ 2821 w 7588"/>
              <a:gd name="T33" fmla="*/ 0 h 2805"/>
              <a:gd name="T34" fmla="*/ 747 w 7588"/>
              <a:gd name="T35" fmla="*/ 119 h 2805"/>
              <a:gd name="T36" fmla="*/ 990 w 7588"/>
              <a:gd name="T37" fmla="*/ 1027 h 2805"/>
              <a:gd name="T38" fmla="*/ 1898 w 7588"/>
              <a:gd name="T39" fmla="*/ 811 h 2805"/>
              <a:gd name="T40" fmla="*/ 1932 w 7588"/>
              <a:gd name="T41" fmla="*/ 744 h 2805"/>
              <a:gd name="T42" fmla="*/ 6615 w 7588"/>
              <a:gd name="T43" fmla="*/ 1702 h 2805"/>
              <a:gd name="T44" fmla="*/ 6366 w 7588"/>
              <a:gd name="T45" fmla="*/ 797 h 2805"/>
              <a:gd name="T46" fmla="*/ 7255 w 7588"/>
              <a:gd name="T47" fmla="*/ 524 h 2805"/>
              <a:gd name="T48" fmla="*/ 7322 w 7588"/>
              <a:gd name="T49" fmla="*/ 557 h 2805"/>
              <a:gd name="T50" fmla="*/ 7538 w 7588"/>
              <a:gd name="T51" fmla="*/ 1467 h 2805"/>
              <a:gd name="T52" fmla="*/ 4334 w 7588"/>
              <a:gd name="T53" fmla="*/ 1240 h 2805"/>
              <a:gd name="T54" fmla="*/ 4062 w 7588"/>
              <a:gd name="T55" fmla="*/ 349 h 2805"/>
              <a:gd name="T56" fmla="*/ 4097 w 7588"/>
              <a:gd name="T57" fmla="*/ 282 h 2805"/>
              <a:gd name="T58" fmla="*/ 5004 w 7588"/>
              <a:gd name="T59" fmla="*/ 66 h 2805"/>
              <a:gd name="T60" fmla="*/ 5247 w 7588"/>
              <a:gd name="T61" fmla="*/ 974 h 2805"/>
              <a:gd name="T62" fmla="*/ 2601 w 7588"/>
              <a:gd name="T63" fmla="*/ 2804 h 2805"/>
              <a:gd name="T64" fmla="*/ 2535 w 7588"/>
              <a:gd name="T65" fmla="*/ 2770 h 2805"/>
              <a:gd name="T66" fmla="*/ 2318 w 7588"/>
              <a:gd name="T67" fmla="*/ 1860 h 2805"/>
              <a:gd name="T68" fmla="*/ 3225 w 7588"/>
              <a:gd name="T69" fmla="*/ 1617 h 2805"/>
              <a:gd name="T70" fmla="*/ 3492 w 7588"/>
              <a:gd name="T71" fmla="*/ 2512 h 2805"/>
              <a:gd name="T72" fmla="*/ 3451 w 7588"/>
              <a:gd name="T73" fmla="*/ 2576 h 2805"/>
              <a:gd name="T74" fmla="*/ 5595 w 7588"/>
              <a:gd name="T75" fmla="*/ 1971 h 2805"/>
              <a:gd name="T76" fmla="*/ 5353 w 7588"/>
              <a:gd name="T77" fmla="*/ 1063 h 2805"/>
              <a:gd name="T78" fmla="*/ 6246 w 7588"/>
              <a:gd name="T79" fmla="*/ 796 h 2805"/>
              <a:gd name="T80" fmla="*/ 6309 w 7588"/>
              <a:gd name="T81" fmla="*/ 836 h 2805"/>
              <a:gd name="T82" fmla="*/ 6518 w 7588"/>
              <a:gd name="T83" fmla="*/ 1744 h 2805"/>
              <a:gd name="T84" fmla="*/ 2298 w 7588"/>
              <a:gd name="T85" fmla="*/ 1784 h 2805"/>
              <a:gd name="T86" fmla="*/ 2032 w 7588"/>
              <a:gd name="T87" fmla="*/ 888 h 2805"/>
              <a:gd name="T88" fmla="*/ 2072 w 7588"/>
              <a:gd name="T89" fmla="*/ 824 h 2805"/>
              <a:gd name="T90" fmla="*/ 2978 w 7588"/>
              <a:gd name="T91" fmla="*/ 615 h 2805"/>
              <a:gd name="T92" fmla="*/ 3215 w 7588"/>
              <a:gd name="T93" fmla="*/ 1526 h 2805"/>
              <a:gd name="T94" fmla="*/ 3338 w 7588"/>
              <a:gd name="T95" fmla="*/ 1514 h 2805"/>
              <a:gd name="T96" fmla="*/ 3275 w 7588"/>
              <a:gd name="T97" fmla="*/ 1474 h 2805"/>
              <a:gd name="T98" fmla="*/ 3066 w 7588"/>
              <a:gd name="T99" fmla="*/ 566 h 2805"/>
              <a:gd name="T100" fmla="*/ 3974 w 7588"/>
              <a:gd name="T101" fmla="*/ 328 h 2805"/>
              <a:gd name="T102" fmla="*/ 4235 w 7588"/>
              <a:gd name="T103" fmla="*/ 1229 h 2805"/>
              <a:gd name="T104" fmla="*/ 4189 w 7588"/>
              <a:gd name="T105" fmla="*/ 1287 h 2805"/>
              <a:gd name="T106" fmla="*/ 3560 w 7588"/>
              <a:gd name="T107" fmla="*/ 2512 h 2805"/>
              <a:gd name="T108" fmla="*/ 3324 w 7588"/>
              <a:gd name="T109" fmla="*/ 1603 h 2805"/>
              <a:gd name="T110" fmla="*/ 4222 w 7588"/>
              <a:gd name="T111" fmla="*/ 1341 h 2805"/>
              <a:gd name="T112" fmla="*/ 4281 w 7588"/>
              <a:gd name="T113" fmla="*/ 1387 h 2805"/>
              <a:gd name="T114" fmla="*/ 4483 w 7588"/>
              <a:gd name="T115" fmla="*/ 2294 h 2805"/>
              <a:gd name="T116" fmla="*/ 263 w 7588"/>
              <a:gd name="T117" fmla="*/ 2327 h 2805"/>
              <a:gd name="T118" fmla="*/ 0 w 7588"/>
              <a:gd name="T119" fmla="*/ 1427 h 2805"/>
              <a:gd name="T120" fmla="*/ 47 w 7588"/>
              <a:gd name="T121" fmla="*/ 1367 h 2805"/>
              <a:gd name="T122" fmla="*/ 952 w 7588"/>
              <a:gd name="T123" fmla="*/ 1165 h 2805"/>
              <a:gd name="T124" fmla="*/ 1181 w 7588"/>
              <a:gd name="T125" fmla="*/ 2076 h 2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88" h="2805">
                <a:moveTo>
                  <a:pt x="2159" y="1833"/>
                </a:moveTo>
                <a:lnTo>
                  <a:pt x="1320" y="2058"/>
                </a:lnTo>
                <a:lnTo>
                  <a:pt x="1314" y="2059"/>
                </a:lnTo>
                <a:lnTo>
                  <a:pt x="1307" y="2060"/>
                </a:lnTo>
                <a:lnTo>
                  <a:pt x="1301" y="2060"/>
                </a:lnTo>
                <a:lnTo>
                  <a:pt x="1295" y="2059"/>
                </a:lnTo>
                <a:lnTo>
                  <a:pt x="1289" y="2058"/>
                </a:lnTo>
                <a:lnTo>
                  <a:pt x="1283" y="2056"/>
                </a:lnTo>
                <a:lnTo>
                  <a:pt x="1278" y="2054"/>
                </a:lnTo>
                <a:lnTo>
                  <a:pt x="1273" y="2051"/>
                </a:lnTo>
                <a:lnTo>
                  <a:pt x="1266" y="2048"/>
                </a:lnTo>
                <a:lnTo>
                  <a:pt x="1262" y="2044"/>
                </a:lnTo>
                <a:lnTo>
                  <a:pt x="1257" y="2040"/>
                </a:lnTo>
                <a:lnTo>
                  <a:pt x="1254" y="2036"/>
                </a:lnTo>
                <a:lnTo>
                  <a:pt x="1250" y="2031"/>
                </a:lnTo>
                <a:lnTo>
                  <a:pt x="1247" y="2026"/>
                </a:lnTo>
                <a:lnTo>
                  <a:pt x="1245" y="2019"/>
                </a:lnTo>
                <a:lnTo>
                  <a:pt x="1243" y="2013"/>
                </a:lnTo>
                <a:lnTo>
                  <a:pt x="1017" y="1173"/>
                </a:lnTo>
                <a:lnTo>
                  <a:pt x="1016" y="1167"/>
                </a:lnTo>
                <a:lnTo>
                  <a:pt x="1015" y="1160"/>
                </a:lnTo>
                <a:lnTo>
                  <a:pt x="1015" y="1154"/>
                </a:lnTo>
                <a:lnTo>
                  <a:pt x="1016" y="1148"/>
                </a:lnTo>
                <a:lnTo>
                  <a:pt x="1017" y="1142"/>
                </a:lnTo>
                <a:lnTo>
                  <a:pt x="1020" y="1136"/>
                </a:lnTo>
                <a:lnTo>
                  <a:pt x="1022" y="1130"/>
                </a:lnTo>
                <a:lnTo>
                  <a:pt x="1025" y="1125"/>
                </a:lnTo>
                <a:lnTo>
                  <a:pt x="1028" y="1120"/>
                </a:lnTo>
                <a:lnTo>
                  <a:pt x="1032" y="1115"/>
                </a:lnTo>
                <a:lnTo>
                  <a:pt x="1036" y="1111"/>
                </a:lnTo>
                <a:lnTo>
                  <a:pt x="1040" y="1107"/>
                </a:lnTo>
                <a:lnTo>
                  <a:pt x="1045" y="1103"/>
                </a:lnTo>
                <a:lnTo>
                  <a:pt x="1050" y="1100"/>
                </a:lnTo>
                <a:lnTo>
                  <a:pt x="1056" y="1097"/>
                </a:lnTo>
                <a:lnTo>
                  <a:pt x="1063" y="1095"/>
                </a:lnTo>
                <a:lnTo>
                  <a:pt x="1900" y="871"/>
                </a:lnTo>
                <a:lnTo>
                  <a:pt x="1907" y="869"/>
                </a:lnTo>
                <a:lnTo>
                  <a:pt x="1914" y="869"/>
                </a:lnTo>
                <a:lnTo>
                  <a:pt x="1920" y="869"/>
                </a:lnTo>
                <a:lnTo>
                  <a:pt x="1926" y="869"/>
                </a:lnTo>
                <a:lnTo>
                  <a:pt x="1932" y="870"/>
                </a:lnTo>
                <a:lnTo>
                  <a:pt x="1937" y="872"/>
                </a:lnTo>
                <a:lnTo>
                  <a:pt x="1944" y="874"/>
                </a:lnTo>
                <a:lnTo>
                  <a:pt x="1949" y="877"/>
                </a:lnTo>
                <a:lnTo>
                  <a:pt x="1954" y="880"/>
                </a:lnTo>
                <a:lnTo>
                  <a:pt x="1959" y="884"/>
                </a:lnTo>
                <a:lnTo>
                  <a:pt x="1963" y="888"/>
                </a:lnTo>
                <a:lnTo>
                  <a:pt x="1967" y="893"/>
                </a:lnTo>
                <a:lnTo>
                  <a:pt x="1971" y="897"/>
                </a:lnTo>
                <a:lnTo>
                  <a:pt x="1974" y="903"/>
                </a:lnTo>
                <a:lnTo>
                  <a:pt x="1976" y="909"/>
                </a:lnTo>
                <a:lnTo>
                  <a:pt x="1978" y="915"/>
                </a:lnTo>
                <a:lnTo>
                  <a:pt x="2203" y="1756"/>
                </a:lnTo>
                <a:lnTo>
                  <a:pt x="2205" y="1762"/>
                </a:lnTo>
                <a:lnTo>
                  <a:pt x="2205" y="1768"/>
                </a:lnTo>
                <a:lnTo>
                  <a:pt x="2205" y="1774"/>
                </a:lnTo>
                <a:lnTo>
                  <a:pt x="2205" y="1780"/>
                </a:lnTo>
                <a:lnTo>
                  <a:pt x="2204" y="1786"/>
                </a:lnTo>
                <a:lnTo>
                  <a:pt x="2202" y="1793"/>
                </a:lnTo>
                <a:lnTo>
                  <a:pt x="2200" y="1798"/>
                </a:lnTo>
                <a:lnTo>
                  <a:pt x="2197" y="1804"/>
                </a:lnTo>
                <a:lnTo>
                  <a:pt x="2193" y="1809"/>
                </a:lnTo>
                <a:lnTo>
                  <a:pt x="2189" y="1813"/>
                </a:lnTo>
                <a:lnTo>
                  <a:pt x="2185" y="1818"/>
                </a:lnTo>
                <a:lnTo>
                  <a:pt x="2180" y="1821"/>
                </a:lnTo>
                <a:lnTo>
                  <a:pt x="2176" y="1825"/>
                </a:lnTo>
                <a:lnTo>
                  <a:pt x="2170" y="1828"/>
                </a:lnTo>
                <a:lnTo>
                  <a:pt x="2165" y="1830"/>
                </a:lnTo>
                <a:lnTo>
                  <a:pt x="2159" y="1833"/>
                </a:lnTo>
                <a:close/>
                <a:moveTo>
                  <a:pt x="7588" y="1328"/>
                </a:moveTo>
                <a:lnTo>
                  <a:pt x="7588" y="433"/>
                </a:lnTo>
                <a:lnTo>
                  <a:pt x="7426" y="477"/>
                </a:lnTo>
                <a:lnTo>
                  <a:pt x="7420" y="479"/>
                </a:lnTo>
                <a:lnTo>
                  <a:pt x="7414" y="481"/>
                </a:lnTo>
                <a:lnTo>
                  <a:pt x="7409" y="485"/>
                </a:lnTo>
                <a:lnTo>
                  <a:pt x="7403" y="489"/>
                </a:lnTo>
                <a:lnTo>
                  <a:pt x="7399" y="492"/>
                </a:lnTo>
                <a:lnTo>
                  <a:pt x="7395" y="497"/>
                </a:lnTo>
                <a:lnTo>
                  <a:pt x="7391" y="502"/>
                </a:lnTo>
                <a:lnTo>
                  <a:pt x="7388" y="506"/>
                </a:lnTo>
                <a:lnTo>
                  <a:pt x="7385" y="512"/>
                </a:lnTo>
                <a:lnTo>
                  <a:pt x="7383" y="517"/>
                </a:lnTo>
                <a:lnTo>
                  <a:pt x="7381" y="524"/>
                </a:lnTo>
                <a:lnTo>
                  <a:pt x="7380" y="530"/>
                </a:lnTo>
                <a:lnTo>
                  <a:pt x="7379" y="536"/>
                </a:lnTo>
                <a:lnTo>
                  <a:pt x="7379" y="542"/>
                </a:lnTo>
                <a:lnTo>
                  <a:pt x="7380" y="548"/>
                </a:lnTo>
                <a:lnTo>
                  <a:pt x="7381" y="554"/>
                </a:lnTo>
                <a:lnTo>
                  <a:pt x="7588" y="1328"/>
                </a:lnTo>
                <a:close/>
                <a:moveTo>
                  <a:pt x="7588" y="375"/>
                </a:moveTo>
                <a:lnTo>
                  <a:pt x="7588" y="0"/>
                </a:lnTo>
                <a:lnTo>
                  <a:pt x="7233" y="0"/>
                </a:lnTo>
                <a:lnTo>
                  <a:pt x="7334" y="377"/>
                </a:lnTo>
                <a:lnTo>
                  <a:pt x="7336" y="383"/>
                </a:lnTo>
                <a:lnTo>
                  <a:pt x="7338" y="389"/>
                </a:lnTo>
                <a:lnTo>
                  <a:pt x="7341" y="394"/>
                </a:lnTo>
                <a:lnTo>
                  <a:pt x="7345" y="399"/>
                </a:lnTo>
                <a:lnTo>
                  <a:pt x="7349" y="404"/>
                </a:lnTo>
                <a:lnTo>
                  <a:pt x="7353" y="409"/>
                </a:lnTo>
                <a:lnTo>
                  <a:pt x="7358" y="413"/>
                </a:lnTo>
                <a:lnTo>
                  <a:pt x="7363" y="416"/>
                </a:lnTo>
                <a:lnTo>
                  <a:pt x="7369" y="419"/>
                </a:lnTo>
                <a:lnTo>
                  <a:pt x="7375" y="421"/>
                </a:lnTo>
                <a:lnTo>
                  <a:pt x="7380" y="423"/>
                </a:lnTo>
                <a:lnTo>
                  <a:pt x="7386" y="424"/>
                </a:lnTo>
                <a:lnTo>
                  <a:pt x="7392" y="424"/>
                </a:lnTo>
                <a:lnTo>
                  <a:pt x="7398" y="424"/>
                </a:lnTo>
                <a:lnTo>
                  <a:pt x="7405" y="424"/>
                </a:lnTo>
                <a:lnTo>
                  <a:pt x="7412" y="422"/>
                </a:lnTo>
                <a:lnTo>
                  <a:pt x="7588" y="375"/>
                </a:lnTo>
                <a:close/>
                <a:moveTo>
                  <a:pt x="6086" y="0"/>
                </a:moveTo>
                <a:lnTo>
                  <a:pt x="5143" y="0"/>
                </a:lnTo>
                <a:lnTo>
                  <a:pt x="5123" y="5"/>
                </a:lnTo>
                <a:lnTo>
                  <a:pt x="5117" y="7"/>
                </a:lnTo>
                <a:lnTo>
                  <a:pt x="5112" y="9"/>
                </a:lnTo>
                <a:lnTo>
                  <a:pt x="5106" y="12"/>
                </a:lnTo>
                <a:lnTo>
                  <a:pt x="5102" y="16"/>
                </a:lnTo>
                <a:lnTo>
                  <a:pt x="5097" y="20"/>
                </a:lnTo>
                <a:lnTo>
                  <a:pt x="5092" y="25"/>
                </a:lnTo>
                <a:lnTo>
                  <a:pt x="5088" y="30"/>
                </a:lnTo>
                <a:lnTo>
                  <a:pt x="5085" y="35"/>
                </a:lnTo>
                <a:lnTo>
                  <a:pt x="5082" y="40"/>
                </a:lnTo>
                <a:lnTo>
                  <a:pt x="5080" y="45"/>
                </a:lnTo>
                <a:lnTo>
                  <a:pt x="5078" y="51"/>
                </a:lnTo>
                <a:lnTo>
                  <a:pt x="5077" y="57"/>
                </a:lnTo>
                <a:lnTo>
                  <a:pt x="5077" y="64"/>
                </a:lnTo>
                <a:lnTo>
                  <a:pt x="5077" y="70"/>
                </a:lnTo>
                <a:lnTo>
                  <a:pt x="5077" y="76"/>
                </a:lnTo>
                <a:lnTo>
                  <a:pt x="5079" y="82"/>
                </a:lnTo>
                <a:lnTo>
                  <a:pt x="5303" y="923"/>
                </a:lnTo>
                <a:lnTo>
                  <a:pt x="5306" y="929"/>
                </a:lnTo>
                <a:lnTo>
                  <a:pt x="5308" y="934"/>
                </a:lnTo>
                <a:lnTo>
                  <a:pt x="5311" y="940"/>
                </a:lnTo>
                <a:lnTo>
                  <a:pt x="5315" y="946"/>
                </a:lnTo>
                <a:lnTo>
                  <a:pt x="5319" y="950"/>
                </a:lnTo>
                <a:lnTo>
                  <a:pt x="5323" y="954"/>
                </a:lnTo>
                <a:lnTo>
                  <a:pt x="5328" y="958"/>
                </a:lnTo>
                <a:lnTo>
                  <a:pt x="5333" y="961"/>
                </a:lnTo>
                <a:lnTo>
                  <a:pt x="5338" y="964"/>
                </a:lnTo>
                <a:lnTo>
                  <a:pt x="5344" y="966"/>
                </a:lnTo>
                <a:lnTo>
                  <a:pt x="5350" y="968"/>
                </a:lnTo>
                <a:lnTo>
                  <a:pt x="5356" y="969"/>
                </a:lnTo>
                <a:lnTo>
                  <a:pt x="5362" y="969"/>
                </a:lnTo>
                <a:lnTo>
                  <a:pt x="5368" y="969"/>
                </a:lnTo>
                <a:lnTo>
                  <a:pt x="5375" y="969"/>
                </a:lnTo>
                <a:lnTo>
                  <a:pt x="5381" y="967"/>
                </a:lnTo>
                <a:lnTo>
                  <a:pt x="6219" y="742"/>
                </a:lnTo>
                <a:lnTo>
                  <a:pt x="6225" y="740"/>
                </a:lnTo>
                <a:lnTo>
                  <a:pt x="6231" y="738"/>
                </a:lnTo>
                <a:lnTo>
                  <a:pt x="6237" y="735"/>
                </a:lnTo>
                <a:lnTo>
                  <a:pt x="6242" y="731"/>
                </a:lnTo>
                <a:lnTo>
                  <a:pt x="6246" y="727"/>
                </a:lnTo>
                <a:lnTo>
                  <a:pt x="6250" y="723"/>
                </a:lnTo>
                <a:lnTo>
                  <a:pt x="6254" y="718"/>
                </a:lnTo>
                <a:lnTo>
                  <a:pt x="6257" y="712"/>
                </a:lnTo>
                <a:lnTo>
                  <a:pt x="6260" y="707"/>
                </a:lnTo>
                <a:lnTo>
                  <a:pt x="6262" y="701"/>
                </a:lnTo>
                <a:lnTo>
                  <a:pt x="6264" y="696"/>
                </a:lnTo>
                <a:lnTo>
                  <a:pt x="6265" y="690"/>
                </a:lnTo>
                <a:lnTo>
                  <a:pt x="6266" y="684"/>
                </a:lnTo>
                <a:lnTo>
                  <a:pt x="6266" y="678"/>
                </a:lnTo>
                <a:lnTo>
                  <a:pt x="6265" y="671"/>
                </a:lnTo>
                <a:lnTo>
                  <a:pt x="6264" y="664"/>
                </a:lnTo>
                <a:lnTo>
                  <a:pt x="6086" y="0"/>
                </a:lnTo>
                <a:close/>
                <a:moveTo>
                  <a:pt x="4924" y="0"/>
                </a:moveTo>
                <a:lnTo>
                  <a:pt x="3969" y="0"/>
                </a:lnTo>
                <a:lnTo>
                  <a:pt x="4016" y="178"/>
                </a:lnTo>
                <a:lnTo>
                  <a:pt x="4018" y="184"/>
                </a:lnTo>
                <a:lnTo>
                  <a:pt x="4021" y="190"/>
                </a:lnTo>
                <a:lnTo>
                  <a:pt x="4024" y="195"/>
                </a:lnTo>
                <a:lnTo>
                  <a:pt x="4027" y="200"/>
                </a:lnTo>
                <a:lnTo>
                  <a:pt x="4031" y="205"/>
                </a:lnTo>
                <a:lnTo>
                  <a:pt x="4035" y="209"/>
                </a:lnTo>
                <a:lnTo>
                  <a:pt x="4040" y="212"/>
                </a:lnTo>
                <a:lnTo>
                  <a:pt x="4046" y="217"/>
                </a:lnTo>
                <a:lnTo>
                  <a:pt x="4051" y="219"/>
                </a:lnTo>
                <a:lnTo>
                  <a:pt x="4057" y="222"/>
                </a:lnTo>
                <a:lnTo>
                  <a:pt x="4063" y="223"/>
                </a:lnTo>
                <a:lnTo>
                  <a:pt x="4069" y="224"/>
                </a:lnTo>
                <a:lnTo>
                  <a:pt x="4075" y="225"/>
                </a:lnTo>
                <a:lnTo>
                  <a:pt x="4081" y="225"/>
                </a:lnTo>
                <a:lnTo>
                  <a:pt x="4088" y="224"/>
                </a:lnTo>
                <a:lnTo>
                  <a:pt x="4094" y="223"/>
                </a:lnTo>
                <a:lnTo>
                  <a:pt x="4924" y="0"/>
                </a:lnTo>
                <a:close/>
                <a:moveTo>
                  <a:pt x="2821" y="0"/>
                </a:moveTo>
                <a:lnTo>
                  <a:pt x="1792" y="0"/>
                </a:lnTo>
                <a:lnTo>
                  <a:pt x="1986" y="723"/>
                </a:lnTo>
                <a:lnTo>
                  <a:pt x="1988" y="729"/>
                </a:lnTo>
                <a:lnTo>
                  <a:pt x="1991" y="735"/>
                </a:lnTo>
                <a:lnTo>
                  <a:pt x="1994" y="740"/>
                </a:lnTo>
                <a:lnTo>
                  <a:pt x="1997" y="745"/>
                </a:lnTo>
                <a:lnTo>
                  <a:pt x="2001" y="750"/>
                </a:lnTo>
                <a:lnTo>
                  <a:pt x="2005" y="755"/>
                </a:lnTo>
                <a:lnTo>
                  <a:pt x="2010" y="758"/>
                </a:lnTo>
                <a:lnTo>
                  <a:pt x="2015" y="762"/>
                </a:lnTo>
                <a:lnTo>
                  <a:pt x="2020" y="764"/>
                </a:lnTo>
                <a:lnTo>
                  <a:pt x="2026" y="767"/>
                </a:lnTo>
                <a:lnTo>
                  <a:pt x="2033" y="768"/>
                </a:lnTo>
                <a:lnTo>
                  <a:pt x="2038" y="769"/>
                </a:lnTo>
                <a:lnTo>
                  <a:pt x="2044" y="770"/>
                </a:lnTo>
                <a:lnTo>
                  <a:pt x="2051" y="770"/>
                </a:lnTo>
                <a:lnTo>
                  <a:pt x="2057" y="769"/>
                </a:lnTo>
                <a:lnTo>
                  <a:pt x="2063" y="768"/>
                </a:lnTo>
                <a:lnTo>
                  <a:pt x="2901" y="543"/>
                </a:lnTo>
                <a:lnTo>
                  <a:pt x="2907" y="541"/>
                </a:lnTo>
                <a:lnTo>
                  <a:pt x="2914" y="538"/>
                </a:lnTo>
                <a:lnTo>
                  <a:pt x="2919" y="535"/>
                </a:lnTo>
                <a:lnTo>
                  <a:pt x="2924" y="532"/>
                </a:lnTo>
                <a:lnTo>
                  <a:pt x="2929" y="528"/>
                </a:lnTo>
                <a:lnTo>
                  <a:pt x="2933" y="524"/>
                </a:lnTo>
                <a:lnTo>
                  <a:pt x="2936" y="518"/>
                </a:lnTo>
                <a:lnTo>
                  <a:pt x="2940" y="513"/>
                </a:lnTo>
                <a:lnTo>
                  <a:pt x="2942" y="508"/>
                </a:lnTo>
                <a:lnTo>
                  <a:pt x="2944" y="502"/>
                </a:lnTo>
                <a:lnTo>
                  <a:pt x="2946" y="496"/>
                </a:lnTo>
                <a:lnTo>
                  <a:pt x="2947" y="490"/>
                </a:lnTo>
                <a:lnTo>
                  <a:pt x="2948" y="484"/>
                </a:lnTo>
                <a:lnTo>
                  <a:pt x="2948" y="477"/>
                </a:lnTo>
                <a:lnTo>
                  <a:pt x="2947" y="471"/>
                </a:lnTo>
                <a:lnTo>
                  <a:pt x="2946" y="465"/>
                </a:lnTo>
                <a:lnTo>
                  <a:pt x="2821" y="0"/>
                </a:lnTo>
                <a:close/>
                <a:moveTo>
                  <a:pt x="1734" y="0"/>
                </a:moveTo>
                <a:lnTo>
                  <a:pt x="1082" y="0"/>
                </a:lnTo>
                <a:lnTo>
                  <a:pt x="791" y="78"/>
                </a:lnTo>
                <a:lnTo>
                  <a:pt x="785" y="80"/>
                </a:lnTo>
                <a:lnTo>
                  <a:pt x="779" y="82"/>
                </a:lnTo>
                <a:lnTo>
                  <a:pt x="774" y="85"/>
                </a:lnTo>
                <a:lnTo>
                  <a:pt x="769" y="89"/>
                </a:lnTo>
                <a:lnTo>
                  <a:pt x="763" y="93"/>
                </a:lnTo>
                <a:lnTo>
                  <a:pt x="759" y="97"/>
                </a:lnTo>
                <a:lnTo>
                  <a:pt x="755" y="103"/>
                </a:lnTo>
                <a:lnTo>
                  <a:pt x="752" y="108"/>
                </a:lnTo>
                <a:lnTo>
                  <a:pt x="749" y="113"/>
                </a:lnTo>
                <a:lnTo>
                  <a:pt x="747" y="119"/>
                </a:lnTo>
                <a:lnTo>
                  <a:pt x="745" y="124"/>
                </a:lnTo>
                <a:lnTo>
                  <a:pt x="744" y="130"/>
                </a:lnTo>
                <a:lnTo>
                  <a:pt x="744" y="137"/>
                </a:lnTo>
                <a:lnTo>
                  <a:pt x="744" y="143"/>
                </a:lnTo>
                <a:lnTo>
                  <a:pt x="745" y="149"/>
                </a:lnTo>
                <a:lnTo>
                  <a:pt x="746" y="156"/>
                </a:lnTo>
                <a:lnTo>
                  <a:pt x="970" y="996"/>
                </a:lnTo>
                <a:lnTo>
                  <a:pt x="972" y="1002"/>
                </a:lnTo>
                <a:lnTo>
                  <a:pt x="975" y="1007"/>
                </a:lnTo>
                <a:lnTo>
                  <a:pt x="979" y="1013"/>
                </a:lnTo>
                <a:lnTo>
                  <a:pt x="982" y="1018"/>
                </a:lnTo>
                <a:lnTo>
                  <a:pt x="986" y="1023"/>
                </a:lnTo>
                <a:lnTo>
                  <a:pt x="990" y="1027"/>
                </a:lnTo>
                <a:lnTo>
                  <a:pt x="995" y="1031"/>
                </a:lnTo>
                <a:lnTo>
                  <a:pt x="1000" y="1034"/>
                </a:lnTo>
                <a:lnTo>
                  <a:pt x="1005" y="1037"/>
                </a:lnTo>
                <a:lnTo>
                  <a:pt x="1011" y="1039"/>
                </a:lnTo>
                <a:lnTo>
                  <a:pt x="1016" y="1041"/>
                </a:lnTo>
                <a:lnTo>
                  <a:pt x="1023" y="1042"/>
                </a:lnTo>
                <a:lnTo>
                  <a:pt x="1029" y="1043"/>
                </a:lnTo>
                <a:lnTo>
                  <a:pt x="1036" y="1042"/>
                </a:lnTo>
                <a:lnTo>
                  <a:pt x="1042" y="1042"/>
                </a:lnTo>
                <a:lnTo>
                  <a:pt x="1048" y="1040"/>
                </a:lnTo>
                <a:lnTo>
                  <a:pt x="1886" y="815"/>
                </a:lnTo>
                <a:lnTo>
                  <a:pt x="1892" y="813"/>
                </a:lnTo>
                <a:lnTo>
                  <a:pt x="1898" y="811"/>
                </a:lnTo>
                <a:lnTo>
                  <a:pt x="1904" y="808"/>
                </a:lnTo>
                <a:lnTo>
                  <a:pt x="1909" y="804"/>
                </a:lnTo>
                <a:lnTo>
                  <a:pt x="1913" y="800"/>
                </a:lnTo>
                <a:lnTo>
                  <a:pt x="1918" y="796"/>
                </a:lnTo>
                <a:lnTo>
                  <a:pt x="1921" y="790"/>
                </a:lnTo>
                <a:lnTo>
                  <a:pt x="1924" y="785"/>
                </a:lnTo>
                <a:lnTo>
                  <a:pt x="1927" y="780"/>
                </a:lnTo>
                <a:lnTo>
                  <a:pt x="1929" y="775"/>
                </a:lnTo>
                <a:lnTo>
                  <a:pt x="1931" y="769"/>
                </a:lnTo>
                <a:lnTo>
                  <a:pt x="1932" y="763"/>
                </a:lnTo>
                <a:lnTo>
                  <a:pt x="1933" y="757"/>
                </a:lnTo>
                <a:lnTo>
                  <a:pt x="1933" y="750"/>
                </a:lnTo>
                <a:lnTo>
                  <a:pt x="1932" y="744"/>
                </a:lnTo>
                <a:lnTo>
                  <a:pt x="1931" y="737"/>
                </a:lnTo>
                <a:lnTo>
                  <a:pt x="1734" y="0"/>
                </a:lnTo>
                <a:close/>
                <a:moveTo>
                  <a:pt x="7506" y="1488"/>
                </a:moveTo>
                <a:lnTo>
                  <a:pt x="6668" y="1712"/>
                </a:lnTo>
                <a:lnTo>
                  <a:pt x="6662" y="1713"/>
                </a:lnTo>
                <a:lnTo>
                  <a:pt x="6656" y="1714"/>
                </a:lnTo>
                <a:lnTo>
                  <a:pt x="6649" y="1714"/>
                </a:lnTo>
                <a:lnTo>
                  <a:pt x="6643" y="1713"/>
                </a:lnTo>
                <a:lnTo>
                  <a:pt x="6637" y="1712"/>
                </a:lnTo>
                <a:lnTo>
                  <a:pt x="6631" y="1711"/>
                </a:lnTo>
                <a:lnTo>
                  <a:pt x="6626" y="1708"/>
                </a:lnTo>
                <a:lnTo>
                  <a:pt x="6620" y="1706"/>
                </a:lnTo>
                <a:lnTo>
                  <a:pt x="6615" y="1702"/>
                </a:lnTo>
                <a:lnTo>
                  <a:pt x="6611" y="1699"/>
                </a:lnTo>
                <a:lnTo>
                  <a:pt x="6605" y="1695"/>
                </a:lnTo>
                <a:lnTo>
                  <a:pt x="6601" y="1690"/>
                </a:lnTo>
                <a:lnTo>
                  <a:pt x="6598" y="1685"/>
                </a:lnTo>
                <a:lnTo>
                  <a:pt x="6595" y="1680"/>
                </a:lnTo>
                <a:lnTo>
                  <a:pt x="6592" y="1673"/>
                </a:lnTo>
                <a:lnTo>
                  <a:pt x="6591" y="1667"/>
                </a:lnTo>
                <a:lnTo>
                  <a:pt x="6366" y="827"/>
                </a:lnTo>
                <a:lnTo>
                  <a:pt x="6365" y="821"/>
                </a:lnTo>
                <a:lnTo>
                  <a:pt x="6364" y="815"/>
                </a:lnTo>
                <a:lnTo>
                  <a:pt x="6364" y="809"/>
                </a:lnTo>
                <a:lnTo>
                  <a:pt x="6365" y="803"/>
                </a:lnTo>
                <a:lnTo>
                  <a:pt x="6366" y="797"/>
                </a:lnTo>
                <a:lnTo>
                  <a:pt x="6368" y="790"/>
                </a:lnTo>
                <a:lnTo>
                  <a:pt x="6370" y="784"/>
                </a:lnTo>
                <a:lnTo>
                  <a:pt x="6373" y="779"/>
                </a:lnTo>
                <a:lnTo>
                  <a:pt x="6376" y="774"/>
                </a:lnTo>
                <a:lnTo>
                  <a:pt x="6379" y="769"/>
                </a:lnTo>
                <a:lnTo>
                  <a:pt x="6384" y="765"/>
                </a:lnTo>
                <a:lnTo>
                  <a:pt x="6388" y="761"/>
                </a:lnTo>
                <a:lnTo>
                  <a:pt x="6393" y="758"/>
                </a:lnTo>
                <a:lnTo>
                  <a:pt x="6399" y="755"/>
                </a:lnTo>
                <a:lnTo>
                  <a:pt x="6405" y="751"/>
                </a:lnTo>
                <a:lnTo>
                  <a:pt x="6411" y="749"/>
                </a:lnTo>
                <a:lnTo>
                  <a:pt x="7249" y="525"/>
                </a:lnTo>
                <a:lnTo>
                  <a:pt x="7255" y="524"/>
                </a:lnTo>
                <a:lnTo>
                  <a:pt x="7262" y="523"/>
                </a:lnTo>
                <a:lnTo>
                  <a:pt x="7268" y="523"/>
                </a:lnTo>
                <a:lnTo>
                  <a:pt x="7274" y="523"/>
                </a:lnTo>
                <a:lnTo>
                  <a:pt x="7280" y="525"/>
                </a:lnTo>
                <a:lnTo>
                  <a:pt x="7286" y="526"/>
                </a:lnTo>
                <a:lnTo>
                  <a:pt x="7292" y="529"/>
                </a:lnTo>
                <a:lnTo>
                  <a:pt x="7297" y="531"/>
                </a:lnTo>
                <a:lnTo>
                  <a:pt x="7302" y="534"/>
                </a:lnTo>
                <a:lnTo>
                  <a:pt x="7307" y="538"/>
                </a:lnTo>
                <a:lnTo>
                  <a:pt x="7311" y="542"/>
                </a:lnTo>
                <a:lnTo>
                  <a:pt x="7315" y="547"/>
                </a:lnTo>
                <a:lnTo>
                  <a:pt x="7318" y="552"/>
                </a:lnTo>
                <a:lnTo>
                  <a:pt x="7322" y="557"/>
                </a:lnTo>
                <a:lnTo>
                  <a:pt x="7325" y="564"/>
                </a:lnTo>
                <a:lnTo>
                  <a:pt x="7327" y="570"/>
                </a:lnTo>
                <a:lnTo>
                  <a:pt x="7551" y="1410"/>
                </a:lnTo>
                <a:lnTo>
                  <a:pt x="7552" y="1416"/>
                </a:lnTo>
                <a:lnTo>
                  <a:pt x="7553" y="1422"/>
                </a:lnTo>
                <a:lnTo>
                  <a:pt x="7553" y="1428"/>
                </a:lnTo>
                <a:lnTo>
                  <a:pt x="7553" y="1434"/>
                </a:lnTo>
                <a:lnTo>
                  <a:pt x="7552" y="1440"/>
                </a:lnTo>
                <a:lnTo>
                  <a:pt x="7550" y="1447"/>
                </a:lnTo>
                <a:lnTo>
                  <a:pt x="7548" y="1453"/>
                </a:lnTo>
                <a:lnTo>
                  <a:pt x="7545" y="1458"/>
                </a:lnTo>
                <a:lnTo>
                  <a:pt x="7542" y="1463"/>
                </a:lnTo>
                <a:lnTo>
                  <a:pt x="7538" y="1467"/>
                </a:lnTo>
                <a:lnTo>
                  <a:pt x="7534" y="1472"/>
                </a:lnTo>
                <a:lnTo>
                  <a:pt x="7528" y="1476"/>
                </a:lnTo>
                <a:lnTo>
                  <a:pt x="7523" y="1479"/>
                </a:lnTo>
                <a:lnTo>
                  <a:pt x="7518" y="1482"/>
                </a:lnTo>
                <a:lnTo>
                  <a:pt x="7512" y="1486"/>
                </a:lnTo>
                <a:lnTo>
                  <a:pt x="7506" y="1488"/>
                </a:lnTo>
                <a:close/>
                <a:moveTo>
                  <a:pt x="5204" y="1015"/>
                </a:moveTo>
                <a:lnTo>
                  <a:pt x="4366" y="1240"/>
                </a:lnTo>
                <a:lnTo>
                  <a:pt x="4359" y="1241"/>
                </a:lnTo>
                <a:lnTo>
                  <a:pt x="4353" y="1242"/>
                </a:lnTo>
                <a:lnTo>
                  <a:pt x="4347" y="1242"/>
                </a:lnTo>
                <a:lnTo>
                  <a:pt x="4341" y="1241"/>
                </a:lnTo>
                <a:lnTo>
                  <a:pt x="4334" y="1240"/>
                </a:lnTo>
                <a:lnTo>
                  <a:pt x="4329" y="1239"/>
                </a:lnTo>
                <a:lnTo>
                  <a:pt x="4323" y="1236"/>
                </a:lnTo>
                <a:lnTo>
                  <a:pt x="4318" y="1234"/>
                </a:lnTo>
                <a:lnTo>
                  <a:pt x="4313" y="1230"/>
                </a:lnTo>
                <a:lnTo>
                  <a:pt x="4308" y="1227"/>
                </a:lnTo>
                <a:lnTo>
                  <a:pt x="4304" y="1223"/>
                </a:lnTo>
                <a:lnTo>
                  <a:pt x="4300" y="1218"/>
                </a:lnTo>
                <a:lnTo>
                  <a:pt x="4295" y="1212"/>
                </a:lnTo>
                <a:lnTo>
                  <a:pt x="4292" y="1207"/>
                </a:lnTo>
                <a:lnTo>
                  <a:pt x="4290" y="1201"/>
                </a:lnTo>
                <a:lnTo>
                  <a:pt x="4288" y="1195"/>
                </a:lnTo>
                <a:lnTo>
                  <a:pt x="4064" y="355"/>
                </a:lnTo>
                <a:lnTo>
                  <a:pt x="4062" y="349"/>
                </a:lnTo>
                <a:lnTo>
                  <a:pt x="4062" y="343"/>
                </a:lnTo>
                <a:lnTo>
                  <a:pt x="4062" y="337"/>
                </a:lnTo>
                <a:lnTo>
                  <a:pt x="4062" y="331"/>
                </a:lnTo>
                <a:lnTo>
                  <a:pt x="4063" y="324"/>
                </a:lnTo>
                <a:lnTo>
                  <a:pt x="4065" y="318"/>
                </a:lnTo>
                <a:lnTo>
                  <a:pt x="4067" y="312"/>
                </a:lnTo>
                <a:lnTo>
                  <a:pt x="4070" y="307"/>
                </a:lnTo>
                <a:lnTo>
                  <a:pt x="4073" y="302"/>
                </a:lnTo>
                <a:lnTo>
                  <a:pt x="4077" y="297"/>
                </a:lnTo>
                <a:lnTo>
                  <a:pt x="4081" y="293"/>
                </a:lnTo>
                <a:lnTo>
                  <a:pt x="4085" y="288"/>
                </a:lnTo>
                <a:lnTo>
                  <a:pt x="4091" y="285"/>
                </a:lnTo>
                <a:lnTo>
                  <a:pt x="4097" y="282"/>
                </a:lnTo>
                <a:lnTo>
                  <a:pt x="4102" y="279"/>
                </a:lnTo>
                <a:lnTo>
                  <a:pt x="4108" y="277"/>
                </a:lnTo>
                <a:lnTo>
                  <a:pt x="4946" y="52"/>
                </a:lnTo>
                <a:lnTo>
                  <a:pt x="4953" y="51"/>
                </a:lnTo>
                <a:lnTo>
                  <a:pt x="4959" y="50"/>
                </a:lnTo>
                <a:lnTo>
                  <a:pt x="4965" y="50"/>
                </a:lnTo>
                <a:lnTo>
                  <a:pt x="4972" y="50"/>
                </a:lnTo>
                <a:lnTo>
                  <a:pt x="4978" y="52"/>
                </a:lnTo>
                <a:lnTo>
                  <a:pt x="4984" y="53"/>
                </a:lnTo>
                <a:lnTo>
                  <a:pt x="4989" y="56"/>
                </a:lnTo>
                <a:lnTo>
                  <a:pt x="4994" y="58"/>
                </a:lnTo>
                <a:lnTo>
                  <a:pt x="4999" y="62"/>
                </a:lnTo>
                <a:lnTo>
                  <a:pt x="5004" y="66"/>
                </a:lnTo>
                <a:lnTo>
                  <a:pt x="5008" y="70"/>
                </a:lnTo>
                <a:lnTo>
                  <a:pt x="5013" y="75"/>
                </a:lnTo>
                <a:lnTo>
                  <a:pt x="5017" y="80"/>
                </a:lnTo>
                <a:lnTo>
                  <a:pt x="5020" y="85"/>
                </a:lnTo>
                <a:lnTo>
                  <a:pt x="5022" y="91"/>
                </a:lnTo>
                <a:lnTo>
                  <a:pt x="5024" y="97"/>
                </a:lnTo>
                <a:lnTo>
                  <a:pt x="5248" y="937"/>
                </a:lnTo>
                <a:lnTo>
                  <a:pt x="5250" y="943"/>
                </a:lnTo>
                <a:lnTo>
                  <a:pt x="5250" y="950"/>
                </a:lnTo>
                <a:lnTo>
                  <a:pt x="5251" y="956"/>
                </a:lnTo>
                <a:lnTo>
                  <a:pt x="5250" y="962"/>
                </a:lnTo>
                <a:lnTo>
                  <a:pt x="5249" y="968"/>
                </a:lnTo>
                <a:lnTo>
                  <a:pt x="5247" y="974"/>
                </a:lnTo>
                <a:lnTo>
                  <a:pt x="5245" y="980"/>
                </a:lnTo>
                <a:lnTo>
                  <a:pt x="5242" y="986"/>
                </a:lnTo>
                <a:lnTo>
                  <a:pt x="5239" y="991"/>
                </a:lnTo>
                <a:lnTo>
                  <a:pt x="5235" y="996"/>
                </a:lnTo>
                <a:lnTo>
                  <a:pt x="5231" y="1000"/>
                </a:lnTo>
                <a:lnTo>
                  <a:pt x="5227" y="1004"/>
                </a:lnTo>
                <a:lnTo>
                  <a:pt x="5222" y="1007"/>
                </a:lnTo>
                <a:lnTo>
                  <a:pt x="5215" y="1010"/>
                </a:lnTo>
                <a:lnTo>
                  <a:pt x="5210" y="1013"/>
                </a:lnTo>
                <a:lnTo>
                  <a:pt x="5204" y="1015"/>
                </a:lnTo>
                <a:close/>
                <a:moveTo>
                  <a:pt x="3445" y="2578"/>
                </a:moveTo>
                <a:lnTo>
                  <a:pt x="2607" y="2803"/>
                </a:lnTo>
                <a:lnTo>
                  <a:pt x="2601" y="2804"/>
                </a:lnTo>
                <a:lnTo>
                  <a:pt x="2595" y="2805"/>
                </a:lnTo>
                <a:lnTo>
                  <a:pt x="2589" y="2805"/>
                </a:lnTo>
                <a:lnTo>
                  <a:pt x="2583" y="2805"/>
                </a:lnTo>
                <a:lnTo>
                  <a:pt x="2577" y="2804"/>
                </a:lnTo>
                <a:lnTo>
                  <a:pt x="2570" y="2802"/>
                </a:lnTo>
                <a:lnTo>
                  <a:pt x="2564" y="2800"/>
                </a:lnTo>
                <a:lnTo>
                  <a:pt x="2559" y="2797"/>
                </a:lnTo>
                <a:lnTo>
                  <a:pt x="2554" y="2793"/>
                </a:lnTo>
                <a:lnTo>
                  <a:pt x="2549" y="2789"/>
                </a:lnTo>
                <a:lnTo>
                  <a:pt x="2545" y="2785"/>
                </a:lnTo>
                <a:lnTo>
                  <a:pt x="2541" y="2780"/>
                </a:lnTo>
                <a:lnTo>
                  <a:pt x="2538" y="2775"/>
                </a:lnTo>
                <a:lnTo>
                  <a:pt x="2535" y="2770"/>
                </a:lnTo>
                <a:lnTo>
                  <a:pt x="2531" y="2764"/>
                </a:lnTo>
                <a:lnTo>
                  <a:pt x="2529" y="2758"/>
                </a:lnTo>
                <a:lnTo>
                  <a:pt x="2305" y="1918"/>
                </a:lnTo>
                <a:lnTo>
                  <a:pt x="2304" y="1912"/>
                </a:lnTo>
                <a:lnTo>
                  <a:pt x="2303" y="1905"/>
                </a:lnTo>
                <a:lnTo>
                  <a:pt x="2303" y="1899"/>
                </a:lnTo>
                <a:lnTo>
                  <a:pt x="2304" y="1893"/>
                </a:lnTo>
                <a:lnTo>
                  <a:pt x="2305" y="1887"/>
                </a:lnTo>
                <a:lnTo>
                  <a:pt x="2306" y="1881"/>
                </a:lnTo>
                <a:lnTo>
                  <a:pt x="2309" y="1876"/>
                </a:lnTo>
                <a:lnTo>
                  <a:pt x="2311" y="1870"/>
                </a:lnTo>
                <a:lnTo>
                  <a:pt x="2314" y="1864"/>
                </a:lnTo>
                <a:lnTo>
                  <a:pt x="2318" y="1860"/>
                </a:lnTo>
                <a:lnTo>
                  <a:pt x="2323" y="1855"/>
                </a:lnTo>
                <a:lnTo>
                  <a:pt x="2328" y="1851"/>
                </a:lnTo>
                <a:lnTo>
                  <a:pt x="2333" y="1848"/>
                </a:lnTo>
                <a:lnTo>
                  <a:pt x="2338" y="1845"/>
                </a:lnTo>
                <a:lnTo>
                  <a:pt x="2344" y="1842"/>
                </a:lnTo>
                <a:lnTo>
                  <a:pt x="2350" y="1840"/>
                </a:lnTo>
                <a:lnTo>
                  <a:pt x="3188" y="1615"/>
                </a:lnTo>
                <a:lnTo>
                  <a:pt x="3194" y="1614"/>
                </a:lnTo>
                <a:lnTo>
                  <a:pt x="3200" y="1613"/>
                </a:lnTo>
                <a:lnTo>
                  <a:pt x="3207" y="1613"/>
                </a:lnTo>
                <a:lnTo>
                  <a:pt x="3213" y="1614"/>
                </a:lnTo>
                <a:lnTo>
                  <a:pt x="3219" y="1615"/>
                </a:lnTo>
                <a:lnTo>
                  <a:pt x="3225" y="1617"/>
                </a:lnTo>
                <a:lnTo>
                  <a:pt x="3231" y="1619"/>
                </a:lnTo>
                <a:lnTo>
                  <a:pt x="3236" y="1621"/>
                </a:lnTo>
                <a:lnTo>
                  <a:pt x="3241" y="1625"/>
                </a:lnTo>
                <a:lnTo>
                  <a:pt x="3245" y="1628"/>
                </a:lnTo>
                <a:lnTo>
                  <a:pt x="3251" y="1633"/>
                </a:lnTo>
                <a:lnTo>
                  <a:pt x="3255" y="1637"/>
                </a:lnTo>
                <a:lnTo>
                  <a:pt x="3258" y="1643"/>
                </a:lnTo>
                <a:lnTo>
                  <a:pt x="3261" y="1648"/>
                </a:lnTo>
                <a:lnTo>
                  <a:pt x="3264" y="1654"/>
                </a:lnTo>
                <a:lnTo>
                  <a:pt x="3266" y="1660"/>
                </a:lnTo>
                <a:lnTo>
                  <a:pt x="3490" y="2500"/>
                </a:lnTo>
                <a:lnTo>
                  <a:pt x="3491" y="2506"/>
                </a:lnTo>
                <a:lnTo>
                  <a:pt x="3492" y="2512"/>
                </a:lnTo>
                <a:lnTo>
                  <a:pt x="3492" y="2519"/>
                </a:lnTo>
                <a:lnTo>
                  <a:pt x="3491" y="2526"/>
                </a:lnTo>
                <a:lnTo>
                  <a:pt x="3490" y="2532"/>
                </a:lnTo>
                <a:lnTo>
                  <a:pt x="3489" y="2537"/>
                </a:lnTo>
                <a:lnTo>
                  <a:pt x="3486" y="2543"/>
                </a:lnTo>
                <a:lnTo>
                  <a:pt x="3484" y="2548"/>
                </a:lnTo>
                <a:lnTo>
                  <a:pt x="3480" y="2553"/>
                </a:lnTo>
                <a:lnTo>
                  <a:pt x="3477" y="2558"/>
                </a:lnTo>
                <a:lnTo>
                  <a:pt x="3473" y="2562"/>
                </a:lnTo>
                <a:lnTo>
                  <a:pt x="3468" y="2567"/>
                </a:lnTo>
                <a:lnTo>
                  <a:pt x="3463" y="2570"/>
                </a:lnTo>
                <a:lnTo>
                  <a:pt x="3458" y="2573"/>
                </a:lnTo>
                <a:lnTo>
                  <a:pt x="3451" y="2576"/>
                </a:lnTo>
                <a:lnTo>
                  <a:pt x="3445" y="2578"/>
                </a:lnTo>
                <a:close/>
                <a:moveTo>
                  <a:pt x="6491" y="1760"/>
                </a:moveTo>
                <a:lnTo>
                  <a:pt x="5653" y="1984"/>
                </a:lnTo>
                <a:lnTo>
                  <a:pt x="5647" y="1987"/>
                </a:lnTo>
                <a:lnTo>
                  <a:pt x="5640" y="1987"/>
                </a:lnTo>
                <a:lnTo>
                  <a:pt x="5634" y="1988"/>
                </a:lnTo>
                <a:lnTo>
                  <a:pt x="5628" y="1987"/>
                </a:lnTo>
                <a:lnTo>
                  <a:pt x="5622" y="1986"/>
                </a:lnTo>
                <a:lnTo>
                  <a:pt x="5616" y="1983"/>
                </a:lnTo>
                <a:lnTo>
                  <a:pt x="5611" y="1981"/>
                </a:lnTo>
                <a:lnTo>
                  <a:pt x="5605" y="1978"/>
                </a:lnTo>
                <a:lnTo>
                  <a:pt x="5599" y="1975"/>
                </a:lnTo>
                <a:lnTo>
                  <a:pt x="5595" y="1971"/>
                </a:lnTo>
                <a:lnTo>
                  <a:pt x="5590" y="1967"/>
                </a:lnTo>
                <a:lnTo>
                  <a:pt x="5586" y="1963"/>
                </a:lnTo>
                <a:lnTo>
                  <a:pt x="5583" y="1958"/>
                </a:lnTo>
                <a:lnTo>
                  <a:pt x="5580" y="1952"/>
                </a:lnTo>
                <a:lnTo>
                  <a:pt x="5577" y="1947"/>
                </a:lnTo>
                <a:lnTo>
                  <a:pt x="5575" y="1940"/>
                </a:lnTo>
                <a:lnTo>
                  <a:pt x="5351" y="1101"/>
                </a:lnTo>
                <a:lnTo>
                  <a:pt x="5350" y="1093"/>
                </a:lnTo>
                <a:lnTo>
                  <a:pt x="5349" y="1087"/>
                </a:lnTo>
                <a:lnTo>
                  <a:pt x="5349" y="1081"/>
                </a:lnTo>
                <a:lnTo>
                  <a:pt x="5350" y="1075"/>
                </a:lnTo>
                <a:lnTo>
                  <a:pt x="5351" y="1069"/>
                </a:lnTo>
                <a:lnTo>
                  <a:pt x="5353" y="1063"/>
                </a:lnTo>
                <a:lnTo>
                  <a:pt x="5355" y="1057"/>
                </a:lnTo>
                <a:lnTo>
                  <a:pt x="5358" y="1052"/>
                </a:lnTo>
                <a:lnTo>
                  <a:pt x="5361" y="1047"/>
                </a:lnTo>
                <a:lnTo>
                  <a:pt x="5364" y="1042"/>
                </a:lnTo>
                <a:lnTo>
                  <a:pt x="5369" y="1038"/>
                </a:lnTo>
                <a:lnTo>
                  <a:pt x="5373" y="1034"/>
                </a:lnTo>
                <a:lnTo>
                  <a:pt x="5378" y="1030"/>
                </a:lnTo>
                <a:lnTo>
                  <a:pt x="5383" y="1027"/>
                </a:lnTo>
                <a:lnTo>
                  <a:pt x="5390" y="1025"/>
                </a:lnTo>
                <a:lnTo>
                  <a:pt x="5396" y="1023"/>
                </a:lnTo>
                <a:lnTo>
                  <a:pt x="6234" y="798"/>
                </a:lnTo>
                <a:lnTo>
                  <a:pt x="6240" y="796"/>
                </a:lnTo>
                <a:lnTo>
                  <a:pt x="6246" y="796"/>
                </a:lnTo>
                <a:lnTo>
                  <a:pt x="6253" y="796"/>
                </a:lnTo>
                <a:lnTo>
                  <a:pt x="6259" y="796"/>
                </a:lnTo>
                <a:lnTo>
                  <a:pt x="6264" y="797"/>
                </a:lnTo>
                <a:lnTo>
                  <a:pt x="6270" y="799"/>
                </a:lnTo>
                <a:lnTo>
                  <a:pt x="6277" y="801"/>
                </a:lnTo>
                <a:lnTo>
                  <a:pt x="6282" y="804"/>
                </a:lnTo>
                <a:lnTo>
                  <a:pt x="6287" y="807"/>
                </a:lnTo>
                <a:lnTo>
                  <a:pt x="6292" y="811"/>
                </a:lnTo>
                <a:lnTo>
                  <a:pt x="6296" y="815"/>
                </a:lnTo>
                <a:lnTo>
                  <a:pt x="6300" y="819"/>
                </a:lnTo>
                <a:lnTo>
                  <a:pt x="6303" y="824"/>
                </a:lnTo>
                <a:lnTo>
                  <a:pt x="6306" y="831"/>
                </a:lnTo>
                <a:lnTo>
                  <a:pt x="6309" y="836"/>
                </a:lnTo>
                <a:lnTo>
                  <a:pt x="6311" y="842"/>
                </a:lnTo>
                <a:lnTo>
                  <a:pt x="6536" y="1682"/>
                </a:lnTo>
                <a:lnTo>
                  <a:pt x="6537" y="1689"/>
                </a:lnTo>
                <a:lnTo>
                  <a:pt x="6538" y="1695"/>
                </a:lnTo>
                <a:lnTo>
                  <a:pt x="6538" y="1701"/>
                </a:lnTo>
                <a:lnTo>
                  <a:pt x="6538" y="1707"/>
                </a:lnTo>
                <a:lnTo>
                  <a:pt x="6536" y="1713"/>
                </a:lnTo>
                <a:lnTo>
                  <a:pt x="6535" y="1720"/>
                </a:lnTo>
                <a:lnTo>
                  <a:pt x="6533" y="1725"/>
                </a:lnTo>
                <a:lnTo>
                  <a:pt x="6530" y="1730"/>
                </a:lnTo>
                <a:lnTo>
                  <a:pt x="6527" y="1735"/>
                </a:lnTo>
                <a:lnTo>
                  <a:pt x="6522" y="1740"/>
                </a:lnTo>
                <a:lnTo>
                  <a:pt x="6518" y="1744"/>
                </a:lnTo>
                <a:lnTo>
                  <a:pt x="6513" y="1748"/>
                </a:lnTo>
                <a:lnTo>
                  <a:pt x="6508" y="1752"/>
                </a:lnTo>
                <a:lnTo>
                  <a:pt x="6503" y="1756"/>
                </a:lnTo>
                <a:lnTo>
                  <a:pt x="6497" y="1758"/>
                </a:lnTo>
                <a:lnTo>
                  <a:pt x="6491" y="1760"/>
                </a:lnTo>
                <a:close/>
                <a:moveTo>
                  <a:pt x="3174" y="1560"/>
                </a:moveTo>
                <a:lnTo>
                  <a:pt x="2336" y="1785"/>
                </a:lnTo>
                <a:lnTo>
                  <a:pt x="2329" y="1786"/>
                </a:lnTo>
                <a:lnTo>
                  <a:pt x="2323" y="1787"/>
                </a:lnTo>
                <a:lnTo>
                  <a:pt x="2316" y="1787"/>
                </a:lnTo>
                <a:lnTo>
                  <a:pt x="2310" y="1787"/>
                </a:lnTo>
                <a:lnTo>
                  <a:pt x="2304" y="1785"/>
                </a:lnTo>
                <a:lnTo>
                  <a:pt x="2298" y="1784"/>
                </a:lnTo>
                <a:lnTo>
                  <a:pt x="2293" y="1782"/>
                </a:lnTo>
                <a:lnTo>
                  <a:pt x="2288" y="1779"/>
                </a:lnTo>
                <a:lnTo>
                  <a:pt x="2283" y="1776"/>
                </a:lnTo>
                <a:lnTo>
                  <a:pt x="2277" y="1772"/>
                </a:lnTo>
                <a:lnTo>
                  <a:pt x="2273" y="1768"/>
                </a:lnTo>
                <a:lnTo>
                  <a:pt x="2269" y="1763"/>
                </a:lnTo>
                <a:lnTo>
                  <a:pt x="2265" y="1758"/>
                </a:lnTo>
                <a:lnTo>
                  <a:pt x="2262" y="1752"/>
                </a:lnTo>
                <a:lnTo>
                  <a:pt x="2260" y="1746"/>
                </a:lnTo>
                <a:lnTo>
                  <a:pt x="2258" y="1740"/>
                </a:lnTo>
                <a:lnTo>
                  <a:pt x="2034" y="900"/>
                </a:lnTo>
                <a:lnTo>
                  <a:pt x="2032" y="894"/>
                </a:lnTo>
                <a:lnTo>
                  <a:pt x="2032" y="888"/>
                </a:lnTo>
                <a:lnTo>
                  <a:pt x="2031" y="882"/>
                </a:lnTo>
                <a:lnTo>
                  <a:pt x="2032" y="876"/>
                </a:lnTo>
                <a:lnTo>
                  <a:pt x="2033" y="870"/>
                </a:lnTo>
                <a:lnTo>
                  <a:pt x="2035" y="863"/>
                </a:lnTo>
                <a:lnTo>
                  <a:pt x="2037" y="858"/>
                </a:lnTo>
                <a:lnTo>
                  <a:pt x="2040" y="852"/>
                </a:lnTo>
                <a:lnTo>
                  <a:pt x="2043" y="847"/>
                </a:lnTo>
                <a:lnTo>
                  <a:pt x="2047" y="843"/>
                </a:lnTo>
                <a:lnTo>
                  <a:pt x="2051" y="838"/>
                </a:lnTo>
                <a:lnTo>
                  <a:pt x="2055" y="834"/>
                </a:lnTo>
                <a:lnTo>
                  <a:pt x="2060" y="831"/>
                </a:lnTo>
                <a:lnTo>
                  <a:pt x="2066" y="827"/>
                </a:lnTo>
                <a:lnTo>
                  <a:pt x="2072" y="824"/>
                </a:lnTo>
                <a:lnTo>
                  <a:pt x="2078" y="822"/>
                </a:lnTo>
                <a:lnTo>
                  <a:pt x="2916" y="597"/>
                </a:lnTo>
                <a:lnTo>
                  <a:pt x="2923" y="596"/>
                </a:lnTo>
                <a:lnTo>
                  <a:pt x="2929" y="595"/>
                </a:lnTo>
                <a:lnTo>
                  <a:pt x="2935" y="595"/>
                </a:lnTo>
                <a:lnTo>
                  <a:pt x="2941" y="596"/>
                </a:lnTo>
                <a:lnTo>
                  <a:pt x="2947" y="597"/>
                </a:lnTo>
                <a:lnTo>
                  <a:pt x="2953" y="599"/>
                </a:lnTo>
                <a:lnTo>
                  <a:pt x="2959" y="602"/>
                </a:lnTo>
                <a:lnTo>
                  <a:pt x="2964" y="604"/>
                </a:lnTo>
                <a:lnTo>
                  <a:pt x="2969" y="608"/>
                </a:lnTo>
                <a:lnTo>
                  <a:pt x="2974" y="611"/>
                </a:lnTo>
                <a:lnTo>
                  <a:pt x="2978" y="615"/>
                </a:lnTo>
                <a:lnTo>
                  <a:pt x="2982" y="620"/>
                </a:lnTo>
                <a:lnTo>
                  <a:pt x="2986" y="625"/>
                </a:lnTo>
                <a:lnTo>
                  <a:pt x="2989" y="630"/>
                </a:lnTo>
                <a:lnTo>
                  <a:pt x="2991" y="636"/>
                </a:lnTo>
                <a:lnTo>
                  <a:pt x="2993" y="643"/>
                </a:lnTo>
                <a:lnTo>
                  <a:pt x="3218" y="1482"/>
                </a:lnTo>
                <a:lnTo>
                  <a:pt x="3220" y="1489"/>
                </a:lnTo>
                <a:lnTo>
                  <a:pt x="3220" y="1495"/>
                </a:lnTo>
                <a:lnTo>
                  <a:pt x="3220" y="1501"/>
                </a:lnTo>
                <a:lnTo>
                  <a:pt x="3220" y="1508"/>
                </a:lnTo>
                <a:lnTo>
                  <a:pt x="3219" y="1513"/>
                </a:lnTo>
                <a:lnTo>
                  <a:pt x="3217" y="1519"/>
                </a:lnTo>
                <a:lnTo>
                  <a:pt x="3215" y="1526"/>
                </a:lnTo>
                <a:lnTo>
                  <a:pt x="3212" y="1531"/>
                </a:lnTo>
                <a:lnTo>
                  <a:pt x="3209" y="1536"/>
                </a:lnTo>
                <a:lnTo>
                  <a:pt x="3205" y="1541"/>
                </a:lnTo>
                <a:lnTo>
                  <a:pt x="3200" y="1545"/>
                </a:lnTo>
                <a:lnTo>
                  <a:pt x="3196" y="1549"/>
                </a:lnTo>
                <a:lnTo>
                  <a:pt x="3191" y="1552"/>
                </a:lnTo>
                <a:lnTo>
                  <a:pt x="3185" y="1555"/>
                </a:lnTo>
                <a:lnTo>
                  <a:pt x="3180" y="1558"/>
                </a:lnTo>
                <a:lnTo>
                  <a:pt x="3174" y="1560"/>
                </a:lnTo>
                <a:close/>
                <a:moveTo>
                  <a:pt x="4189" y="1287"/>
                </a:moveTo>
                <a:lnTo>
                  <a:pt x="3351" y="1512"/>
                </a:lnTo>
                <a:lnTo>
                  <a:pt x="3344" y="1514"/>
                </a:lnTo>
                <a:lnTo>
                  <a:pt x="3338" y="1514"/>
                </a:lnTo>
                <a:lnTo>
                  <a:pt x="3332" y="1515"/>
                </a:lnTo>
                <a:lnTo>
                  <a:pt x="3325" y="1514"/>
                </a:lnTo>
                <a:lnTo>
                  <a:pt x="3319" y="1513"/>
                </a:lnTo>
                <a:lnTo>
                  <a:pt x="3313" y="1511"/>
                </a:lnTo>
                <a:lnTo>
                  <a:pt x="3308" y="1509"/>
                </a:lnTo>
                <a:lnTo>
                  <a:pt x="3303" y="1506"/>
                </a:lnTo>
                <a:lnTo>
                  <a:pt x="3298" y="1503"/>
                </a:lnTo>
                <a:lnTo>
                  <a:pt x="3293" y="1499"/>
                </a:lnTo>
                <a:lnTo>
                  <a:pt x="3289" y="1495"/>
                </a:lnTo>
                <a:lnTo>
                  <a:pt x="3284" y="1491"/>
                </a:lnTo>
                <a:lnTo>
                  <a:pt x="3280" y="1486"/>
                </a:lnTo>
                <a:lnTo>
                  <a:pt x="3277" y="1479"/>
                </a:lnTo>
                <a:lnTo>
                  <a:pt x="3275" y="1474"/>
                </a:lnTo>
                <a:lnTo>
                  <a:pt x="3273" y="1468"/>
                </a:lnTo>
                <a:lnTo>
                  <a:pt x="3049" y="628"/>
                </a:lnTo>
                <a:lnTo>
                  <a:pt x="3047" y="621"/>
                </a:lnTo>
                <a:lnTo>
                  <a:pt x="3047" y="615"/>
                </a:lnTo>
                <a:lnTo>
                  <a:pt x="3047" y="609"/>
                </a:lnTo>
                <a:lnTo>
                  <a:pt x="3047" y="603"/>
                </a:lnTo>
                <a:lnTo>
                  <a:pt x="3048" y="596"/>
                </a:lnTo>
                <a:lnTo>
                  <a:pt x="3050" y="590"/>
                </a:lnTo>
                <a:lnTo>
                  <a:pt x="3052" y="585"/>
                </a:lnTo>
                <a:lnTo>
                  <a:pt x="3055" y="580"/>
                </a:lnTo>
                <a:lnTo>
                  <a:pt x="3058" y="575"/>
                </a:lnTo>
                <a:lnTo>
                  <a:pt x="3062" y="570"/>
                </a:lnTo>
                <a:lnTo>
                  <a:pt x="3066" y="566"/>
                </a:lnTo>
                <a:lnTo>
                  <a:pt x="3070" y="562"/>
                </a:lnTo>
                <a:lnTo>
                  <a:pt x="3075" y="557"/>
                </a:lnTo>
                <a:lnTo>
                  <a:pt x="3082" y="554"/>
                </a:lnTo>
                <a:lnTo>
                  <a:pt x="3087" y="552"/>
                </a:lnTo>
                <a:lnTo>
                  <a:pt x="3093" y="550"/>
                </a:lnTo>
                <a:lnTo>
                  <a:pt x="3931" y="325"/>
                </a:lnTo>
                <a:lnTo>
                  <a:pt x="3938" y="323"/>
                </a:lnTo>
                <a:lnTo>
                  <a:pt x="3944" y="323"/>
                </a:lnTo>
                <a:lnTo>
                  <a:pt x="3950" y="323"/>
                </a:lnTo>
                <a:lnTo>
                  <a:pt x="3956" y="323"/>
                </a:lnTo>
                <a:lnTo>
                  <a:pt x="3963" y="324"/>
                </a:lnTo>
                <a:lnTo>
                  <a:pt x="3969" y="326"/>
                </a:lnTo>
                <a:lnTo>
                  <a:pt x="3974" y="328"/>
                </a:lnTo>
                <a:lnTo>
                  <a:pt x="3979" y="332"/>
                </a:lnTo>
                <a:lnTo>
                  <a:pt x="3984" y="335"/>
                </a:lnTo>
                <a:lnTo>
                  <a:pt x="3989" y="339"/>
                </a:lnTo>
                <a:lnTo>
                  <a:pt x="3993" y="343"/>
                </a:lnTo>
                <a:lnTo>
                  <a:pt x="3997" y="347"/>
                </a:lnTo>
                <a:lnTo>
                  <a:pt x="4001" y="352"/>
                </a:lnTo>
                <a:lnTo>
                  <a:pt x="4005" y="358"/>
                </a:lnTo>
                <a:lnTo>
                  <a:pt x="4007" y="363"/>
                </a:lnTo>
                <a:lnTo>
                  <a:pt x="4009" y="370"/>
                </a:lnTo>
                <a:lnTo>
                  <a:pt x="4233" y="1209"/>
                </a:lnTo>
                <a:lnTo>
                  <a:pt x="4235" y="1217"/>
                </a:lnTo>
                <a:lnTo>
                  <a:pt x="4235" y="1223"/>
                </a:lnTo>
                <a:lnTo>
                  <a:pt x="4235" y="1229"/>
                </a:lnTo>
                <a:lnTo>
                  <a:pt x="4235" y="1235"/>
                </a:lnTo>
                <a:lnTo>
                  <a:pt x="4234" y="1241"/>
                </a:lnTo>
                <a:lnTo>
                  <a:pt x="4232" y="1247"/>
                </a:lnTo>
                <a:lnTo>
                  <a:pt x="4230" y="1252"/>
                </a:lnTo>
                <a:lnTo>
                  <a:pt x="4227" y="1258"/>
                </a:lnTo>
                <a:lnTo>
                  <a:pt x="4224" y="1263"/>
                </a:lnTo>
                <a:lnTo>
                  <a:pt x="4220" y="1268"/>
                </a:lnTo>
                <a:lnTo>
                  <a:pt x="4216" y="1272"/>
                </a:lnTo>
                <a:lnTo>
                  <a:pt x="4211" y="1276"/>
                </a:lnTo>
                <a:lnTo>
                  <a:pt x="4206" y="1280"/>
                </a:lnTo>
                <a:lnTo>
                  <a:pt x="4200" y="1283"/>
                </a:lnTo>
                <a:lnTo>
                  <a:pt x="4195" y="1285"/>
                </a:lnTo>
                <a:lnTo>
                  <a:pt x="4189" y="1287"/>
                </a:lnTo>
                <a:close/>
                <a:moveTo>
                  <a:pt x="4460" y="2305"/>
                </a:moveTo>
                <a:lnTo>
                  <a:pt x="3622" y="2531"/>
                </a:lnTo>
                <a:lnTo>
                  <a:pt x="3616" y="2532"/>
                </a:lnTo>
                <a:lnTo>
                  <a:pt x="3610" y="2533"/>
                </a:lnTo>
                <a:lnTo>
                  <a:pt x="3604" y="2533"/>
                </a:lnTo>
                <a:lnTo>
                  <a:pt x="3598" y="2532"/>
                </a:lnTo>
                <a:lnTo>
                  <a:pt x="3592" y="2531"/>
                </a:lnTo>
                <a:lnTo>
                  <a:pt x="3586" y="2529"/>
                </a:lnTo>
                <a:lnTo>
                  <a:pt x="3579" y="2527"/>
                </a:lnTo>
                <a:lnTo>
                  <a:pt x="3574" y="2523"/>
                </a:lnTo>
                <a:lnTo>
                  <a:pt x="3569" y="2520"/>
                </a:lnTo>
                <a:lnTo>
                  <a:pt x="3564" y="2516"/>
                </a:lnTo>
                <a:lnTo>
                  <a:pt x="3560" y="2512"/>
                </a:lnTo>
                <a:lnTo>
                  <a:pt x="3556" y="2508"/>
                </a:lnTo>
                <a:lnTo>
                  <a:pt x="3553" y="2503"/>
                </a:lnTo>
                <a:lnTo>
                  <a:pt x="3550" y="2498"/>
                </a:lnTo>
                <a:lnTo>
                  <a:pt x="3547" y="2492"/>
                </a:lnTo>
                <a:lnTo>
                  <a:pt x="3545" y="2485"/>
                </a:lnTo>
                <a:lnTo>
                  <a:pt x="3320" y="1646"/>
                </a:lnTo>
                <a:lnTo>
                  <a:pt x="3319" y="1640"/>
                </a:lnTo>
                <a:lnTo>
                  <a:pt x="3318" y="1632"/>
                </a:lnTo>
                <a:lnTo>
                  <a:pt x="3318" y="1626"/>
                </a:lnTo>
                <a:lnTo>
                  <a:pt x="3319" y="1620"/>
                </a:lnTo>
                <a:lnTo>
                  <a:pt x="3320" y="1614"/>
                </a:lnTo>
                <a:lnTo>
                  <a:pt x="3321" y="1609"/>
                </a:lnTo>
                <a:lnTo>
                  <a:pt x="3324" y="1603"/>
                </a:lnTo>
                <a:lnTo>
                  <a:pt x="3326" y="1597"/>
                </a:lnTo>
                <a:lnTo>
                  <a:pt x="3331" y="1592"/>
                </a:lnTo>
                <a:lnTo>
                  <a:pt x="3334" y="1587"/>
                </a:lnTo>
                <a:lnTo>
                  <a:pt x="3338" y="1583"/>
                </a:lnTo>
                <a:lnTo>
                  <a:pt x="3343" y="1579"/>
                </a:lnTo>
                <a:lnTo>
                  <a:pt x="3348" y="1575"/>
                </a:lnTo>
                <a:lnTo>
                  <a:pt x="3353" y="1572"/>
                </a:lnTo>
                <a:lnTo>
                  <a:pt x="3359" y="1570"/>
                </a:lnTo>
                <a:lnTo>
                  <a:pt x="3365" y="1568"/>
                </a:lnTo>
                <a:lnTo>
                  <a:pt x="4203" y="1343"/>
                </a:lnTo>
                <a:lnTo>
                  <a:pt x="4209" y="1341"/>
                </a:lnTo>
                <a:lnTo>
                  <a:pt x="4216" y="1341"/>
                </a:lnTo>
                <a:lnTo>
                  <a:pt x="4222" y="1341"/>
                </a:lnTo>
                <a:lnTo>
                  <a:pt x="4228" y="1341"/>
                </a:lnTo>
                <a:lnTo>
                  <a:pt x="4234" y="1342"/>
                </a:lnTo>
                <a:lnTo>
                  <a:pt x="4240" y="1344"/>
                </a:lnTo>
                <a:lnTo>
                  <a:pt x="4246" y="1346"/>
                </a:lnTo>
                <a:lnTo>
                  <a:pt x="4251" y="1349"/>
                </a:lnTo>
                <a:lnTo>
                  <a:pt x="4257" y="1352"/>
                </a:lnTo>
                <a:lnTo>
                  <a:pt x="4262" y="1356"/>
                </a:lnTo>
                <a:lnTo>
                  <a:pt x="4266" y="1360"/>
                </a:lnTo>
                <a:lnTo>
                  <a:pt x="4270" y="1364"/>
                </a:lnTo>
                <a:lnTo>
                  <a:pt x="4273" y="1370"/>
                </a:lnTo>
                <a:lnTo>
                  <a:pt x="4276" y="1376"/>
                </a:lnTo>
                <a:lnTo>
                  <a:pt x="4279" y="1381"/>
                </a:lnTo>
                <a:lnTo>
                  <a:pt x="4281" y="1387"/>
                </a:lnTo>
                <a:lnTo>
                  <a:pt x="4505" y="2228"/>
                </a:lnTo>
                <a:lnTo>
                  <a:pt x="4506" y="2234"/>
                </a:lnTo>
                <a:lnTo>
                  <a:pt x="4508" y="2240"/>
                </a:lnTo>
                <a:lnTo>
                  <a:pt x="4508" y="2246"/>
                </a:lnTo>
                <a:lnTo>
                  <a:pt x="4506" y="2252"/>
                </a:lnTo>
                <a:lnTo>
                  <a:pt x="4505" y="2259"/>
                </a:lnTo>
                <a:lnTo>
                  <a:pt x="4504" y="2265"/>
                </a:lnTo>
                <a:lnTo>
                  <a:pt x="4501" y="2270"/>
                </a:lnTo>
                <a:lnTo>
                  <a:pt x="4499" y="2275"/>
                </a:lnTo>
                <a:lnTo>
                  <a:pt x="4496" y="2281"/>
                </a:lnTo>
                <a:lnTo>
                  <a:pt x="4492" y="2285"/>
                </a:lnTo>
                <a:lnTo>
                  <a:pt x="4488" y="2290"/>
                </a:lnTo>
                <a:lnTo>
                  <a:pt x="4483" y="2294"/>
                </a:lnTo>
                <a:lnTo>
                  <a:pt x="4478" y="2298"/>
                </a:lnTo>
                <a:lnTo>
                  <a:pt x="4473" y="2301"/>
                </a:lnTo>
                <a:lnTo>
                  <a:pt x="4467" y="2303"/>
                </a:lnTo>
                <a:lnTo>
                  <a:pt x="4460" y="2305"/>
                </a:lnTo>
                <a:close/>
                <a:moveTo>
                  <a:pt x="1142" y="2106"/>
                </a:moveTo>
                <a:lnTo>
                  <a:pt x="305" y="2330"/>
                </a:lnTo>
                <a:lnTo>
                  <a:pt x="298" y="2331"/>
                </a:lnTo>
                <a:lnTo>
                  <a:pt x="292" y="2333"/>
                </a:lnTo>
                <a:lnTo>
                  <a:pt x="286" y="2333"/>
                </a:lnTo>
                <a:lnTo>
                  <a:pt x="280" y="2333"/>
                </a:lnTo>
                <a:lnTo>
                  <a:pt x="274" y="2331"/>
                </a:lnTo>
                <a:lnTo>
                  <a:pt x="268" y="2329"/>
                </a:lnTo>
                <a:lnTo>
                  <a:pt x="263" y="2327"/>
                </a:lnTo>
                <a:lnTo>
                  <a:pt x="256" y="2324"/>
                </a:lnTo>
                <a:lnTo>
                  <a:pt x="251" y="2321"/>
                </a:lnTo>
                <a:lnTo>
                  <a:pt x="247" y="2317"/>
                </a:lnTo>
                <a:lnTo>
                  <a:pt x="242" y="2313"/>
                </a:lnTo>
                <a:lnTo>
                  <a:pt x="239" y="2308"/>
                </a:lnTo>
                <a:lnTo>
                  <a:pt x="235" y="2303"/>
                </a:lnTo>
                <a:lnTo>
                  <a:pt x="232" y="2298"/>
                </a:lnTo>
                <a:lnTo>
                  <a:pt x="230" y="2291"/>
                </a:lnTo>
                <a:lnTo>
                  <a:pt x="228" y="2285"/>
                </a:lnTo>
                <a:lnTo>
                  <a:pt x="2" y="1445"/>
                </a:lnTo>
                <a:lnTo>
                  <a:pt x="1" y="1439"/>
                </a:lnTo>
                <a:lnTo>
                  <a:pt x="0" y="1433"/>
                </a:lnTo>
                <a:lnTo>
                  <a:pt x="0" y="1427"/>
                </a:lnTo>
                <a:lnTo>
                  <a:pt x="1" y="1421"/>
                </a:lnTo>
                <a:lnTo>
                  <a:pt x="2" y="1415"/>
                </a:lnTo>
                <a:lnTo>
                  <a:pt x="4" y="1409"/>
                </a:lnTo>
                <a:lnTo>
                  <a:pt x="6" y="1403"/>
                </a:lnTo>
                <a:lnTo>
                  <a:pt x="9" y="1397"/>
                </a:lnTo>
                <a:lnTo>
                  <a:pt x="13" y="1392"/>
                </a:lnTo>
                <a:lnTo>
                  <a:pt x="16" y="1388"/>
                </a:lnTo>
                <a:lnTo>
                  <a:pt x="21" y="1383"/>
                </a:lnTo>
                <a:lnTo>
                  <a:pt x="25" y="1379"/>
                </a:lnTo>
                <a:lnTo>
                  <a:pt x="30" y="1376"/>
                </a:lnTo>
                <a:lnTo>
                  <a:pt x="35" y="1373"/>
                </a:lnTo>
                <a:lnTo>
                  <a:pt x="41" y="1370"/>
                </a:lnTo>
                <a:lnTo>
                  <a:pt x="47" y="1367"/>
                </a:lnTo>
                <a:lnTo>
                  <a:pt x="885" y="1143"/>
                </a:lnTo>
                <a:lnTo>
                  <a:pt x="891" y="1142"/>
                </a:lnTo>
                <a:lnTo>
                  <a:pt x="899" y="1141"/>
                </a:lnTo>
                <a:lnTo>
                  <a:pt x="905" y="1141"/>
                </a:lnTo>
                <a:lnTo>
                  <a:pt x="911" y="1142"/>
                </a:lnTo>
                <a:lnTo>
                  <a:pt x="917" y="1143"/>
                </a:lnTo>
                <a:lnTo>
                  <a:pt x="922" y="1145"/>
                </a:lnTo>
                <a:lnTo>
                  <a:pt x="928" y="1147"/>
                </a:lnTo>
                <a:lnTo>
                  <a:pt x="933" y="1150"/>
                </a:lnTo>
                <a:lnTo>
                  <a:pt x="939" y="1153"/>
                </a:lnTo>
                <a:lnTo>
                  <a:pt x="944" y="1156"/>
                </a:lnTo>
                <a:lnTo>
                  <a:pt x="948" y="1161"/>
                </a:lnTo>
                <a:lnTo>
                  <a:pt x="952" y="1165"/>
                </a:lnTo>
                <a:lnTo>
                  <a:pt x="956" y="1170"/>
                </a:lnTo>
                <a:lnTo>
                  <a:pt x="959" y="1175"/>
                </a:lnTo>
                <a:lnTo>
                  <a:pt x="961" y="1182"/>
                </a:lnTo>
                <a:lnTo>
                  <a:pt x="963" y="1188"/>
                </a:lnTo>
                <a:lnTo>
                  <a:pt x="1188" y="2028"/>
                </a:lnTo>
                <a:lnTo>
                  <a:pt x="1190" y="2034"/>
                </a:lnTo>
                <a:lnTo>
                  <a:pt x="1190" y="2041"/>
                </a:lnTo>
                <a:lnTo>
                  <a:pt x="1190" y="2047"/>
                </a:lnTo>
                <a:lnTo>
                  <a:pt x="1190" y="2053"/>
                </a:lnTo>
                <a:lnTo>
                  <a:pt x="1189" y="2059"/>
                </a:lnTo>
                <a:lnTo>
                  <a:pt x="1186" y="2065"/>
                </a:lnTo>
                <a:lnTo>
                  <a:pt x="1184" y="2071"/>
                </a:lnTo>
                <a:lnTo>
                  <a:pt x="1181" y="2076"/>
                </a:lnTo>
                <a:lnTo>
                  <a:pt x="1178" y="2081"/>
                </a:lnTo>
                <a:lnTo>
                  <a:pt x="1174" y="2086"/>
                </a:lnTo>
                <a:lnTo>
                  <a:pt x="1170" y="2090"/>
                </a:lnTo>
                <a:lnTo>
                  <a:pt x="1165" y="2094"/>
                </a:lnTo>
                <a:lnTo>
                  <a:pt x="1160" y="2098"/>
                </a:lnTo>
                <a:lnTo>
                  <a:pt x="1155" y="2102"/>
                </a:lnTo>
                <a:lnTo>
                  <a:pt x="1149" y="2104"/>
                </a:lnTo>
                <a:lnTo>
                  <a:pt x="1142" y="210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158959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900"/>
                                        <p:tgtEl>
                                          <p:spTgt spid="3"/>
                                        </p:tgtEl>
                                      </p:cBhvr>
                                    </p:animEffect>
                                  </p:childTnLst>
                                </p:cTn>
                              </p:par>
                              <p:par>
                                <p:cTn id="8" presetID="6" presetClass="emph" presetSubtype="0" repeatCount="indefinite" autoRev="1" fill="hold" grpId="1" nodeType="withEffect">
                                  <p:stCondLst>
                                    <p:cond delay="900"/>
                                  </p:stCondLst>
                                  <p:childTnLst>
                                    <p:animScale>
                                      <p:cBhvr>
                                        <p:cTn id="9" dur="1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pening slide 17 (24/09/19)">
    <p:spTree>
      <p:nvGrpSpPr>
        <p:cNvPr id="1" name=""/>
        <p:cNvGrpSpPr/>
        <p:nvPr/>
      </p:nvGrpSpPr>
      <p:grpSpPr>
        <a:xfrm>
          <a:off x="0" y="0"/>
          <a:ext cx="0" cy="0"/>
          <a:chOff x="0" y="0"/>
          <a:chExt cx="0" cy="0"/>
        </a:xfrm>
      </p:grpSpPr>
      <p:sp>
        <p:nvSpPr>
          <p:cNvPr id="3" name="Рисунок 11"/>
          <p:cNvSpPr>
            <a:spLocks noGrp="1"/>
          </p:cNvSpPr>
          <p:nvPr>
            <p:ph type="pic" sz="quarter" idx="10"/>
          </p:nvPr>
        </p:nvSpPr>
        <p:spPr bwMode="auto">
          <a:xfrm>
            <a:off x="0" y="2346330"/>
            <a:ext cx="10096500" cy="4511670"/>
          </a:xfrm>
          <a:custGeom>
            <a:avLst/>
            <a:gdLst>
              <a:gd name="connsiteX0" fmla="*/ 12853070 w 15144750"/>
              <a:gd name="connsiteY0" fmla="*/ 2519005 h 6768549"/>
              <a:gd name="connsiteX1" fmla="*/ 12961613 w 15144750"/>
              <a:gd name="connsiteY1" fmla="*/ 2521052 h 6768549"/>
              <a:gd name="connsiteX2" fmla="*/ 13072203 w 15144750"/>
              <a:gd name="connsiteY2" fmla="*/ 2527193 h 6768549"/>
              <a:gd name="connsiteX3" fmla="*/ 13180746 w 15144750"/>
              <a:gd name="connsiteY3" fmla="*/ 2539475 h 6768549"/>
              <a:gd name="connsiteX4" fmla="*/ 13289288 w 15144750"/>
              <a:gd name="connsiteY4" fmla="*/ 2559945 h 6768549"/>
              <a:gd name="connsiteX5" fmla="*/ 13395783 w 15144750"/>
              <a:gd name="connsiteY5" fmla="*/ 2582462 h 6768549"/>
              <a:gd name="connsiteX6" fmla="*/ 13500229 w 15144750"/>
              <a:gd name="connsiteY6" fmla="*/ 2609073 h 6768549"/>
              <a:gd name="connsiteX7" fmla="*/ 13604676 w 15144750"/>
              <a:gd name="connsiteY7" fmla="*/ 2643871 h 6768549"/>
              <a:gd name="connsiteX8" fmla="*/ 13705027 w 15144750"/>
              <a:gd name="connsiteY8" fmla="*/ 2680717 h 6768549"/>
              <a:gd name="connsiteX9" fmla="*/ 13805377 w 15144750"/>
              <a:gd name="connsiteY9" fmla="*/ 2723704 h 6768549"/>
              <a:gd name="connsiteX10" fmla="*/ 13903680 w 15144750"/>
              <a:gd name="connsiteY10" fmla="*/ 2770785 h 6768549"/>
              <a:gd name="connsiteX11" fmla="*/ 13997887 w 15144750"/>
              <a:gd name="connsiteY11" fmla="*/ 2824006 h 6768549"/>
              <a:gd name="connsiteX12" fmla="*/ 14090045 w 15144750"/>
              <a:gd name="connsiteY12" fmla="*/ 2879275 h 6768549"/>
              <a:gd name="connsiteX13" fmla="*/ 14180156 w 15144750"/>
              <a:gd name="connsiteY13" fmla="*/ 2938637 h 6768549"/>
              <a:gd name="connsiteX14" fmla="*/ 14266171 w 15144750"/>
              <a:gd name="connsiteY14" fmla="*/ 3004141 h 6768549"/>
              <a:gd name="connsiteX15" fmla="*/ 14350138 w 15144750"/>
              <a:gd name="connsiteY15" fmla="*/ 3073739 h 6768549"/>
              <a:gd name="connsiteX16" fmla="*/ 14430009 w 15144750"/>
              <a:gd name="connsiteY16" fmla="*/ 3147430 h 6768549"/>
              <a:gd name="connsiteX17" fmla="*/ 14507832 w 15144750"/>
              <a:gd name="connsiteY17" fmla="*/ 3225216 h 6768549"/>
              <a:gd name="connsiteX18" fmla="*/ 14581558 w 15144750"/>
              <a:gd name="connsiteY18" fmla="*/ 3305048 h 6768549"/>
              <a:gd name="connsiteX19" fmla="*/ 14649142 w 15144750"/>
              <a:gd name="connsiteY19" fmla="*/ 3388974 h 6768549"/>
              <a:gd name="connsiteX20" fmla="*/ 14714677 w 15144750"/>
              <a:gd name="connsiteY20" fmla="*/ 3476995 h 6768549"/>
              <a:gd name="connsiteX21" fmla="*/ 14776116 w 15144750"/>
              <a:gd name="connsiteY21" fmla="*/ 3569109 h 6768549"/>
              <a:gd name="connsiteX22" fmla="*/ 14833459 w 15144750"/>
              <a:gd name="connsiteY22" fmla="*/ 3665318 h 6768549"/>
              <a:gd name="connsiteX23" fmla="*/ 14886706 w 15144750"/>
              <a:gd name="connsiteY23" fmla="*/ 3763573 h 6768549"/>
              <a:gd name="connsiteX24" fmla="*/ 14933810 w 15144750"/>
              <a:gd name="connsiteY24" fmla="*/ 3865922 h 6768549"/>
              <a:gd name="connsiteX25" fmla="*/ 14976817 w 15144750"/>
              <a:gd name="connsiteY25" fmla="*/ 3970319 h 6768549"/>
              <a:gd name="connsiteX26" fmla="*/ 15015728 w 15144750"/>
              <a:gd name="connsiteY26" fmla="*/ 4078809 h 6768549"/>
              <a:gd name="connsiteX27" fmla="*/ 15046448 w 15144750"/>
              <a:gd name="connsiteY27" fmla="*/ 4189346 h 6768549"/>
              <a:gd name="connsiteX28" fmla="*/ 15071024 w 15144750"/>
              <a:gd name="connsiteY28" fmla="*/ 4285555 h 6768549"/>
              <a:gd name="connsiteX29" fmla="*/ 15091503 w 15144750"/>
              <a:gd name="connsiteY29" fmla="*/ 4383810 h 6768549"/>
              <a:gd name="connsiteX30" fmla="*/ 15105839 w 15144750"/>
              <a:gd name="connsiteY30" fmla="*/ 4480018 h 6768549"/>
              <a:gd name="connsiteX31" fmla="*/ 15116079 w 15144750"/>
              <a:gd name="connsiteY31" fmla="*/ 4576227 h 6768549"/>
              <a:gd name="connsiteX32" fmla="*/ 15122223 w 15144750"/>
              <a:gd name="connsiteY32" fmla="*/ 4672435 h 6768549"/>
              <a:gd name="connsiteX33" fmla="*/ 15124271 w 15144750"/>
              <a:gd name="connsiteY33" fmla="*/ 4770690 h 6768549"/>
              <a:gd name="connsiteX34" fmla="*/ 15122223 w 15144750"/>
              <a:gd name="connsiteY34" fmla="*/ 4866899 h 6768549"/>
              <a:gd name="connsiteX35" fmla="*/ 15116079 w 15144750"/>
              <a:gd name="connsiteY35" fmla="*/ 4961060 h 6768549"/>
              <a:gd name="connsiteX36" fmla="*/ 15105839 w 15144750"/>
              <a:gd name="connsiteY36" fmla="*/ 5055221 h 6768549"/>
              <a:gd name="connsiteX37" fmla="*/ 15091503 w 15144750"/>
              <a:gd name="connsiteY37" fmla="*/ 5149383 h 6768549"/>
              <a:gd name="connsiteX38" fmla="*/ 15073072 w 15144750"/>
              <a:gd name="connsiteY38" fmla="*/ 5243544 h 6768549"/>
              <a:gd name="connsiteX39" fmla="*/ 15050544 w 15144750"/>
              <a:gd name="connsiteY39" fmla="*/ 5333612 h 6768549"/>
              <a:gd name="connsiteX40" fmla="*/ 15025968 w 15144750"/>
              <a:gd name="connsiteY40" fmla="*/ 5423679 h 6768549"/>
              <a:gd name="connsiteX41" fmla="*/ 14995249 w 15144750"/>
              <a:gd name="connsiteY41" fmla="*/ 5513746 h 6768549"/>
              <a:gd name="connsiteX42" fmla="*/ 14964529 w 15144750"/>
              <a:gd name="connsiteY42" fmla="*/ 5601767 h 6768549"/>
              <a:gd name="connsiteX43" fmla="*/ 14927666 w 15144750"/>
              <a:gd name="connsiteY43" fmla="*/ 5687740 h 6768549"/>
              <a:gd name="connsiteX44" fmla="*/ 14888754 w 15144750"/>
              <a:gd name="connsiteY44" fmla="*/ 5771666 h 6768549"/>
              <a:gd name="connsiteX45" fmla="*/ 14845747 w 15144750"/>
              <a:gd name="connsiteY45" fmla="*/ 5853546 h 6768549"/>
              <a:gd name="connsiteX46" fmla="*/ 14798643 w 15144750"/>
              <a:gd name="connsiteY46" fmla="*/ 5935426 h 6768549"/>
              <a:gd name="connsiteX47" fmla="*/ 14749492 w 15144750"/>
              <a:gd name="connsiteY47" fmla="*/ 6015258 h 6768549"/>
              <a:gd name="connsiteX48" fmla="*/ 14696245 w 15144750"/>
              <a:gd name="connsiteY48" fmla="*/ 6090996 h 6768549"/>
              <a:gd name="connsiteX49" fmla="*/ 14638902 w 15144750"/>
              <a:gd name="connsiteY49" fmla="*/ 6166735 h 6768549"/>
              <a:gd name="connsiteX50" fmla="*/ 14581558 w 15144750"/>
              <a:gd name="connsiteY50" fmla="*/ 6238380 h 6768549"/>
              <a:gd name="connsiteX51" fmla="*/ 14518071 w 15144750"/>
              <a:gd name="connsiteY51" fmla="*/ 6310024 h 6768549"/>
              <a:gd name="connsiteX52" fmla="*/ 14452536 w 15144750"/>
              <a:gd name="connsiteY52" fmla="*/ 6377574 h 6768549"/>
              <a:gd name="connsiteX53" fmla="*/ 14382905 w 15144750"/>
              <a:gd name="connsiteY53" fmla="*/ 6443078 h 6768549"/>
              <a:gd name="connsiteX54" fmla="*/ 14315322 w 15144750"/>
              <a:gd name="connsiteY54" fmla="*/ 6504488 h 6768549"/>
              <a:gd name="connsiteX55" fmla="*/ 14239547 w 15144750"/>
              <a:gd name="connsiteY55" fmla="*/ 6561803 h 6768549"/>
              <a:gd name="connsiteX56" fmla="*/ 14163772 w 15144750"/>
              <a:gd name="connsiteY56" fmla="*/ 6619119 h 6768549"/>
              <a:gd name="connsiteX57" fmla="*/ 14083901 w 15144750"/>
              <a:gd name="connsiteY57" fmla="*/ 6674388 h 6768549"/>
              <a:gd name="connsiteX58" fmla="*/ 14001983 w 15144750"/>
              <a:gd name="connsiteY58" fmla="*/ 6721468 h 6768549"/>
              <a:gd name="connsiteX59" fmla="*/ 13918016 w 15144750"/>
              <a:gd name="connsiteY59" fmla="*/ 6768549 h 6768549"/>
              <a:gd name="connsiteX60" fmla="*/ 0 w 15144750"/>
              <a:gd name="connsiteY60" fmla="*/ 6768549 h 6768549"/>
              <a:gd name="connsiteX61" fmla="*/ 0 w 15144750"/>
              <a:gd name="connsiteY61" fmla="*/ 5894486 h 6768549"/>
              <a:gd name="connsiteX62" fmla="*/ 12291926 w 15144750"/>
              <a:gd name="connsiteY62" fmla="*/ 2594744 h 6768549"/>
              <a:gd name="connsiteX63" fmla="*/ 12402517 w 15144750"/>
              <a:gd name="connsiteY63" fmla="*/ 2568133 h 6768549"/>
              <a:gd name="connsiteX64" fmla="*/ 12517203 w 15144750"/>
              <a:gd name="connsiteY64" fmla="*/ 2545616 h 6768549"/>
              <a:gd name="connsiteX65" fmla="*/ 12627793 w 15144750"/>
              <a:gd name="connsiteY65" fmla="*/ 2531287 h 6768549"/>
              <a:gd name="connsiteX66" fmla="*/ 12738384 w 15144750"/>
              <a:gd name="connsiteY66" fmla="*/ 2523099 h 6768549"/>
              <a:gd name="connsiteX67" fmla="*/ 5566696 w 15144750"/>
              <a:gd name="connsiteY67" fmla="*/ 2303972 h 6768549"/>
              <a:gd name="connsiteX68" fmla="*/ 5613784 w 15144750"/>
              <a:gd name="connsiteY68" fmla="*/ 2306019 h 6768549"/>
              <a:gd name="connsiteX69" fmla="*/ 5660872 w 15144750"/>
              <a:gd name="connsiteY69" fmla="*/ 2308065 h 6768549"/>
              <a:gd name="connsiteX70" fmla="*/ 5710009 w 15144750"/>
              <a:gd name="connsiteY70" fmla="*/ 2314206 h 6768549"/>
              <a:gd name="connsiteX71" fmla="*/ 5755050 w 15144750"/>
              <a:gd name="connsiteY71" fmla="*/ 2320346 h 6768549"/>
              <a:gd name="connsiteX72" fmla="*/ 5802139 w 15144750"/>
              <a:gd name="connsiteY72" fmla="*/ 2332626 h 6768549"/>
              <a:gd name="connsiteX73" fmla="*/ 5845132 w 15144750"/>
              <a:gd name="connsiteY73" fmla="*/ 2344907 h 6768549"/>
              <a:gd name="connsiteX74" fmla="*/ 5892221 w 15144750"/>
              <a:gd name="connsiteY74" fmla="*/ 2359234 h 6768549"/>
              <a:gd name="connsiteX75" fmla="*/ 5933168 w 15144750"/>
              <a:gd name="connsiteY75" fmla="*/ 2373562 h 6768549"/>
              <a:gd name="connsiteX76" fmla="*/ 5978209 w 15144750"/>
              <a:gd name="connsiteY76" fmla="*/ 2391983 h 6768549"/>
              <a:gd name="connsiteX77" fmla="*/ 6019156 w 15144750"/>
              <a:gd name="connsiteY77" fmla="*/ 2414497 h 6768549"/>
              <a:gd name="connsiteX78" fmla="*/ 6060102 w 15144750"/>
              <a:gd name="connsiteY78" fmla="*/ 2434965 h 6768549"/>
              <a:gd name="connsiteX79" fmla="*/ 6099002 w 15144750"/>
              <a:gd name="connsiteY79" fmla="*/ 2459526 h 6768549"/>
              <a:gd name="connsiteX80" fmla="*/ 6137902 w 15144750"/>
              <a:gd name="connsiteY80" fmla="*/ 2486134 h 6768549"/>
              <a:gd name="connsiteX81" fmla="*/ 6174753 w 15144750"/>
              <a:gd name="connsiteY81" fmla="*/ 2514789 h 6768549"/>
              <a:gd name="connsiteX82" fmla="*/ 6209557 w 15144750"/>
              <a:gd name="connsiteY82" fmla="*/ 2543444 h 6768549"/>
              <a:gd name="connsiteX83" fmla="*/ 6246410 w 15144750"/>
              <a:gd name="connsiteY83" fmla="*/ 2576192 h 6768549"/>
              <a:gd name="connsiteX84" fmla="*/ 6279166 w 15144750"/>
              <a:gd name="connsiteY84" fmla="*/ 2608940 h 6768549"/>
              <a:gd name="connsiteX85" fmla="*/ 6311924 w 15144750"/>
              <a:gd name="connsiteY85" fmla="*/ 2643735 h 6768549"/>
              <a:gd name="connsiteX86" fmla="*/ 6340587 w 15144750"/>
              <a:gd name="connsiteY86" fmla="*/ 2680577 h 6768549"/>
              <a:gd name="connsiteX87" fmla="*/ 6367202 w 15144750"/>
              <a:gd name="connsiteY87" fmla="*/ 2719466 h 6768549"/>
              <a:gd name="connsiteX88" fmla="*/ 6395864 w 15144750"/>
              <a:gd name="connsiteY88" fmla="*/ 2756308 h 6768549"/>
              <a:gd name="connsiteX89" fmla="*/ 6420433 w 15144750"/>
              <a:gd name="connsiteY89" fmla="*/ 2799290 h 6768549"/>
              <a:gd name="connsiteX90" fmla="*/ 6440906 w 15144750"/>
              <a:gd name="connsiteY90" fmla="*/ 2840225 h 6768549"/>
              <a:gd name="connsiteX91" fmla="*/ 6461380 w 15144750"/>
              <a:gd name="connsiteY91" fmla="*/ 2885254 h 6768549"/>
              <a:gd name="connsiteX92" fmla="*/ 6481853 w 15144750"/>
              <a:gd name="connsiteY92" fmla="*/ 2928236 h 6768549"/>
              <a:gd name="connsiteX93" fmla="*/ 6498231 w 15144750"/>
              <a:gd name="connsiteY93" fmla="*/ 2977358 h 6768549"/>
              <a:gd name="connsiteX94" fmla="*/ 6510515 w 15144750"/>
              <a:gd name="connsiteY94" fmla="*/ 3022387 h 6768549"/>
              <a:gd name="connsiteX95" fmla="*/ 6522799 w 15144750"/>
              <a:gd name="connsiteY95" fmla="*/ 3071509 h 6768549"/>
              <a:gd name="connsiteX96" fmla="*/ 6530989 w 15144750"/>
              <a:gd name="connsiteY96" fmla="*/ 3120632 h 6768549"/>
              <a:gd name="connsiteX97" fmla="*/ 6537131 w 15144750"/>
              <a:gd name="connsiteY97" fmla="*/ 3167707 h 6768549"/>
              <a:gd name="connsiteX98" fmla="*/ 6541225 w 15144750"/>
              <a:gd name="connsiteY98" fmla="*/ 3216830 h 6768549"/>
              <a:gd name="connsiteX99" fmla="*/ 6543272 w 15144750"/>
              <a:gd name="connsiteY99" fmla="*/ 3263905 h 6768549"/>
              <a:gd name="connsiteX100" fmla="*/ 6543272 w 15144750"/>
              <a:gd name="connsiteY100" fmla="*/ 3313028 h 6768549"/>
              <a:gd name="connsiteX101" fmla="*/ 6539178 w 15144750"/>
              <a:gd name="connsiteY101" fmla="*/ 3360103 h 6768549"/>
              <a:gd name="connsiteX102" fmla="*/ 6535083 w 15144750"/>
              <a:gd name="connsiteY102" fmla="*/ 3407179 h 6768549"/>
              <a:gd name="connsiteX103" fmla="*/ 6526894 w 15144750"/>
              <a:gd name="connsiteY103" fmla="*/ 3454255 h 6768549"/>
              <a:gd name="connsiteX104" fmla="*/ 6516657 w 15144750"/>
              <a:gd name="connsiteY104" fmla="*/ 3499283 h 6768549"/>
              <a:gd name="connsiteX105" fmla="*/ 6504373 w 15144750"/>
              <a:gd name="connsiteY105" fmla="*/ 3544312 h 6768549"/>
              <a:gd name="connsiteX106" fmla="*/ 6492089 w 15144750"/>
              <a:gd name="connsiteY106" fmla="*/ 3589341 h 6768549"/>
              <a:gd name="connsiteX107" fmla="*/ 6473663 w 15144750"/>
              <a:gd name="connsiteY107" fmla="*/ 3632323 h 6768549"/>
              <a:gd name="connsiteX108" fmla="*/ 6455237 w 15144750"/>
              <a:gd name="connsiteY108" fmla="*/ 3677352 h 6768549"/>
              <a:gd name="connsiteX109" fmla="*/ 6434764 w 15144750"/>
              <a:gd name="connsiteY109" fmla="*/ 3718287 h 6768549"/>
              <a:gd name="connsiteX110" fmla="*/ 6414291 w 15144750"/>
              <a:gd name="connsiteY110" fmla="*/ 3759223 h 6768549"/>
              <a:gd name="connsiteX111" fmla="*/ 6387675 w 15144750"/>
              <a:gd name="connsiteY111" fmla="*/ 3798111 h 6768549"/>
              <a:gd name="connsiteX112" fmla="*/ 6363108 w 15144750"/>
              <a:gd name="connsiteY112" fmla="*/ 3837000 h 6768549"/>
              <a:gd name="connsiteX113" fmla="*/ 6336492 w 15144750"/>
              <a:gd name="connsiteY113" fmla="*/ 3873842 h 6768549"/>
              <a:gd name="connsiteX114" fmla="*/ 6303734 w 15144750"/>
              <a:gd name="connsiteY114" fmla="*/ 3910683 h 6768549"/>
              <a:gd name="connsiteX115" fmla="*/ 6273025 w 15144750"/>
              <a:gd name="connsiteY115" fmla="*/ 3945478 h 6768549"/>
              <a:gd name="connsiteX116" fmla="*/ 6242315 w 15144750"/>
              <a:gd name="connsiteY116" fmla="*/ 3980273 h 6768549"/>
              <a:gd name="connsiteX117" fmla="*/ 6205463 w 15144750"/>
              <a:gd name="connsiteY117" fmla="*/ 4010975 h 6768549"/>
              <a:gd name="connsiteX118" fmla="*/ 6170658 w 15144750"/>
              <a:gd name="connsiteY118" fmla="*/ 4039630 h 6768549"/>
              <a:gd name="connsiteX119" fmla="*/ 6131760 w 15144750"/>
              <a:gd name="connsiteY119" fmla="*/ 4068284 h 6768549"/>
              <a:gd name="connsiteX120" fmla="*/ 6092859 w 15144750"/>
              <a:gd name="connsiteY120" fmla="*/ 4094892 h 6768549"/>
              <a:gd name="connsiteX121" fmla="*/ 6051913 w 15144750"/>
              <a:gd name="connsiteY121" fmla="*/ 4119454 h 6768549"/>
              <a:gd name="connsiteX122" fmla="*/ 6008919 w 15144750"/>
              <a:gd name="connsiteY122" fmla="*/ 4141968 h 6768549"/>
              <a:gd name="connsiteX123" fmla="*/ 5965925 w 15144750"/>
              <a:gd name="connsiteY123" fmla="*/ 4162436 h 6768549"/>
              <a:gd name="connsiteX124" fmla="*/ 5920884 w 15144750"/>
              <a:gd name="connsiteY124" fmla="*/ 4180857 h 6768549"/>
              <a:gd name="connsiteX125" fmla="*/ 5873795 w 15144750"/>
              <a:gd name="connsiteY125" fmla="*/ 4197231 h 6768549"/>
              <a:gd name="connsiteX126" fmla="*/ 5826707 w 15144750"/>
              <a:gd name="connsiteY126" fmla="*/ 4209511 h 6768549"/>
              <a:gd name="connsiteX127" fmla="*/ 0 w 15144750"/>
              <a:gd name="connsiteY127" fmla="*/ 5775287 h 6768549"/>
              <a:gd name="connsiteX128" fmla="*/ 0 w 15144750"/>
              <a:gd name="connsiteY128" fmla="*/ 3767410 h 6768549"/>
              <a:gd name="connsiteX129" fmla="*/ 5325110 w 15144750"/>
              <a:gd name="connsiteY129" fmla="*/ 2338767 h 6768549"/>
              <a:gd name="connsiteX130" fmla="*/ 5374247 w 15144750"/>
              <a:gd name="connsiteY130" fmla="*/ 2326486 h 6768549"/>
              <a:gd name="connsiteX131" fmla="*/ 5421334 w 15144750"/>
              <a:gd name="connsiteY131" fmla="*/ 2316252 h 6768549"/>
              <a:gd name="connsiteX132" fmla="*/ 5470471 w 15144750"/>
              <a:gd name="connsiteY132" fmla="*/ 2310112 h 6768549"/>
              <a:gd name="connsiteX133" fmla="*/ 5517559 w 15144750"/>
              <a:gd name="connsiteY133" fmla="*/ 2306019 h 6768549"/>
              <a:gd name="connsiteX134" fmla="*/ 14121255 w 15144750"/>
              <a:gd name="connsiteY134" fmla="*/ 0 h 6768549"/>
              <a:gd name="connsiteX135" fmla="*/ 14168335 w 15144750"/>
              <a:gd name="connsiteY135" fmla="*/ 0 h 6768549"/>
              <a:gd name="connsiteX136" fmla="*/ 14215416 w 15144750"/>
              <a:gd name="connsiteY136" fmla="*/ 0 h 6768549"/>
              <a:gd name="connsiteX137" fmla="*/ 14264543 w 15144750"/>
              <a:gd name="connsiteY137" fmla="*/ 2048 h 6768549"/>
              <a:gd name="connsiteX138" fmla="*/ 14309577 w 15144750"/>
              <a:gd name="connsiteY138" fmla="*/ 8192 h 6768549"/>
              <a:gd name="connsiteX139" fmla="*/ 14356659 w 15144750"/>
              <a:gd name="connsiteY139" fmla="*/ 16384 h 6768549"/>
              <a:gd name="connsiteX140" fmla="*/ 14403739 w 15144750"/>
              <a:gd name="connsiteY140" fmla="*/ 24576 h 6768549"/>
              <a:gd name="connsiteX141" fmla="*/ 14448773 w 15144750"/>
              <a:gd name="connsiteY141" fmla="*/ 36864 h 6768549"/>
              <a:gd name="connsiteX142" fmla="*/ 14493807 w 15144750"/>
              <a:gd name="connsiteY142" fmla="*/ 53247 h 6768549"/>
              <a:gd name="connsiteX143" fmla="*/ 14536793 w 15144750"/>
              <a:gd name="connsiteY143" fmla="*/ 69631 h 6768549"/>
              <a:gd name="connsiteX144" fmla="*/ 14579781 w 15144750"/>
              <a:gd name="connsiteY144" fmla="*/ 86015 h 6768549"/>
              <a:gd name="connsiteX145" fmla="*/ 14620720 w 15144750"/>
              <a:gd name="connsiteY145" fmla="*/ 106495 h 6768549"/>
              <a:gd name="connsiteX146" fmla="*/ 14661660 w 15144750"/>
              <a:gd name="connsiteY146" fmla="*/ 131070 h 6768549"/>
              <a:gd name="connsiteX147" fmla="*/ 14700553 w 15144750"/>
              <a:gd name="connsiteY147" fmla="*/ 153598 h 6768549"/>
              <a:gd name="connsiteX148" fmla="*/ 14739445 w 15144750"/>
              <a:gd name="connsiteY148" fmla="*/ 180222 h 6768549"/>
              <a:gd name="connsiteX149" fmla="*/ 14778339 w 15144750"/>
              <a:gd name="connsiteY149" fmla="*/ 208893 h 6768549"/>
              <a:gd name="connsiteX150" fmla="*/ 14813137 w 15144750"/>
              <a:gd name="connsiteY150" fmla="*/ 237565 h 6768549"/>
              <a:gd name="connsiteX151" fmla="*/ 14847936 w 15144750"/>
              <a:gd name="connsiteY151" fmla="*/ 268284 h 6768549"/>
              <a:gd name="connsiteX152" fmla="*/ 14880688 w 15144750"/>
              <a:gd name="connsiteY152" fmla="*/ 303100 h 6768549"/>
              <a:gd name="connsiteX153" fmla="*/ 14911393 w 15144750"/>
              <a:gd name="connsiteY153" fmla="*/ 335868 h 6768549"/>
              <a:gd name="connsiteX154" fmla="*/ 14942098 w 15144750"/>
              <a:gd name="connsiteY154" fmla="*/ 374779 h 6768549"/>
              <a:gd name="connsiteX155" fmla="*/ 14970755 w 15144750"/>
              <a:gd name="connsiteY155" fmla="*/ 411643 h 6768549"/>
              <a:gd name="connsiteX156" fmla="*/ 14995320 w 15144750"/>
              <a:gd name="connsiteY156" fmla="*/ 452602 h 6768549"/>
              <a:gd name="connsiteX157" fmla="*/ 15021931 w 15144750"/>
              <a:gd name="connsiteY157" fmla="*/ 491514 h 6768549"/>
              <a:gd name="connsiteX158" fmla="*/ 15044447 w 15144750"/>
              <a:gd name="connsiteY158" fmla="*/ 534521 h 6768549"/>
              <a:gd name="connsiteX159" fmla="*/ 15062870 w 15144750"/>
              <a:gd name="connsiteY159" fmla="*/ 577528 h 6768549"/>
              <a:gd name="connsiteX160" fmla="*/ 15081293 w 15144750"/>
              <a:gd name="connsiteY160" fmla="*/ 624632 h 6768549"/>
              <a:gd name="connsiteX161" fmla="*/ 15099716 w 15144750"/>
              <a:gd name="connsiteY161" fmla="*/ 671735 h 6768549"/>
              <a:gd name="connsiteX162" fmla="*/ 15114045 w 15144750"/>
              <a:gd name="connsiteY162" fmla="*/ 716791 h 6768549"/>
              <a:gd name="connsiteX163" fmla="*/ 15124280 w 15144750"/>
              <a:gd name="connsiteY163" fmla="*/ 765942 h 6768549"/>
              <a:gd name="connsiteX164" fmla="*/ 15134515 w 15144750"/>
              <a:gd name="connsiteY164" fmla="*/ 815093 h 6768549"/>
              <a:gd name="connsiteX165" fmla="*/ 15140656 w 15144750"/>
              <a:gd name="connsiteY165" fmla="*/ 864245 h 6768549"/>
              <a:gd name="connsiteX166" fmla="*/ 15144750 w 15144750"/>
              <a:gd name="connsiteY166" fmla="*/ 911348 h 6768549"/>
              <a:gd name="connsiteX167" fmla="*/ 15144750 w 15144750"/>
              <a:gd name="connsiteY167" fmla="*/ 958451 h 6768549"/>
              <a:gd name="connsiteX168" fmla="*/ 15144750 w 15144750"/>
              <a:gd name="connsiteY168" fmla="*/ 1007603 h 6768549"/>
              <a:gd name="connsiteX169" fmla="*/ 15142703 w 15144750"/>
              <a:gd name="connsiteY169" fmla="*/ 1054706 h 6768549"/>
              <a:gd name="connsiteX170" fmla="*/ 15136562 w 15144750"/>
              <a:gd name="connsiteY170" fmla="*/ 1101810 h 6768549"/>
              <a:gd name="connsiteX171" fmla="*/ 15128374 w 15144750"/>
              <a:gd name="connsiteY171" fmla="*/ 1148913 h 6768549"/>
              <a:gd name="connsiteX172" fmla="*/ 15120186 w 15144750"/>
              <a:gd name="connsiteY172" fmla="*/ 1193968 h 6768549"/>
              <a:gd name="connsiteX173" fmla="*/ 15107904 w 15144750"/>
              <a:gd name="connsiteY173" fmla="*/ 1241072 h 6768549"/>
              <a:gd name="connsiteX174" fmla="*/ 15093575 w 15144750"/>
              <a:gd name="connsiteY174" fmla="*/ 1284079 h 6768549"/>
              <a:gd name="connsiteX175" fmla="*/ 15075152 w 15144750"/>
              <a:gd name="connsiteY175" fmla="*/ 1329135 h 6768549"/>
              <a:gd name="connsiteX176" fmla="*/ 15056729 w 15144750"/>
              <a:gd name="connsiteY176" fmla="*/ 1370094 h 6768549"/>
              <a:gd name="connsiteX177" fmla="*/ 15038306 w 15144750"/>
              <a:gd name="connsiteY177" fmla="*/ 1413102 h 6768549"/>
              <a:gd name="connsiteX178" fmla="*/ 15015790 w 15144750"/>
              <a:gd name="connsiteY178" fmla="*/ 1452013 h 6768549"/>
              <a:gd name="connsiteX179" fmla="*/ 14991226 w 15144750"/>
              <a:gd name="connsiteY179" fmla="*/ 1492973 h 6768549"/>
              <a:gd name="connsiteX180" fmla="*/ 14964615 w 15144750"/>
              <a:gd name="connsiteY180" fmla="*/ 1531884 h 6768549"/>
              <a:gd name="connsiteX181" fmla="*/ 14938004 w 15144750"/>
              <a:gd name="connsiteY181" fmla="*/ 1568748 h 6768549"/>
              <a:gd name="connsiteX182" fmla="*/ 14907299 w 15144750"/>
              <a:gd name="connsiteY182" fmla="*/ 1605611 h 6768549"/>
              <a:gd name="connsiteX183" fmla="*/ 14876594 w 15144750"/>
              <a:gd name="connsiteY183" fmla="*/ 1640427 h 6768549"/>
              <a:gd name="connsiteX184" fmla="*/ 14843843 w 15144750"/>
              <a:gd name="connsiteY184" fmla="*/ 1673194 h 6768549"/>
              <a:gd name="connsiteX185" fmla="*/ 14806997 w 15144750"/>
              <a:gd name="connsiteY185" fmla="*/ 1705962 h 6768549"/>
              <a:gd name="connsiteX186" fmla="*/ 14772197 w 15144750"/>
              <a:gd name="connsiteY186" fmla="*/ 1734633 h 6768549"/>
              <a:gd name="connsiteX187" fmla="*/ 14733305 w 15144750"/>
              <a:gd name="connsiteY187" fmla="*/ 1763305 h 6768549"/>
              <a:gd name="connsiteX188" fmla="*/ 14694412 w 15144750"/>
              <a:gd name="connsiteY188" fmla="*/ 1789929 h 6768549"/>
              <a:gd name="connsiteX189" fmla="*/ 14653472 w 15144750"/>
              <a:gd name="connsiteY189" fmla="*/ 1814504 h 6768549"/>
              <a:gd name="connsiteX190" fmla="*/ 14612532 w 15144750"/>
              <a:gd name="connsiteY190" fmla="*/ 1837032 h 6768549"/>
              <a:gd name="connsiteX191" fmla="*/ 14567499 w 15144750"/>
              <a:gd name="connsiteY191" fmla="*/ 1857512 h 6768549"/>
              <a:gd name="connsiteX192" fmla="*/ 14522465 w 15144750"/>
              <a:gd name="connsiteY192" fmla="*/ 1875944 h 6768549"/>
              <a:gd name="connsiteX193" fmla="*/ 14475384 w 15144750"/>
              <a:gd name="connsiteY193" fmla="*/ 1892327 h 6768549"/>
              <a:gd name="connsiteX194" fmla="*/ 14428303 w 15144750"/>
              <a:gd name="connsiteY194" fmla="*/ 1906663 h 6768549"/>
              <a:gd name="connsiteX195" fmla="*/ 7812427 w 15144750"/>
              <a:gd name="connsiteY195" fmla="*/ 3684305 h 6768549"/>
              <a:gd name="connsiteX196" fmla="*/ 7763299 w 15144750"/>
              <a:gd name="connsiteY196" fmla="*/ 3696592 h 6768549"/>
              <a:gd name="connsiteX197" fmla="*/ 7716218 w 15144750"/>
              <a:gd name="connsiteY197" fmla="*/ 3704784 h 6768549"/>
              <a:gd name="connsiteX198" fmla="*/ 7667091 w 15144750"/>
              <a:gd name="connsiteY198" fmla="*/ 3710928 h 6768549"/>
              <a:gd name="connsiteX199" fmla="*/ 7620010 w 15144750"/>
              <a:gd name="connsiteY199" fmla="*/ 3715024 h 6768549"/>
              <a:gd name="connsiteX200" fmla="*/ 7570882 w 15144750"/>
              <a:gd name="connsiteY200" fmla="*/ 3717072 h 6768549"/>
              <a:gd name="connsiteX201" fmla="*/ 7523801 w 15144750"/>
              <a:gd name="connsiteY201" fmla="*/ 3715024 h 6768549"/>
              <a:gd name="connsiteX202" fmla="*/ 7476721 w 15144750"/>
              <a:gd name="connsiteY202" fmla="*/ 3712976 h 6768549"/>
              <a:gd name="connsiteX203" fmla="*/ 7431687 w 15144750"/>
              <a:gd name="connsiteY203" fmla="*/ 3706832 h 6768549"/>
              <a:gd name="connsiteX204" fmla="*/ 7382559 w 15144750"/>
              <a:gd name="connsiteY204" fmla="*/ 3700688 h 6768549"/>
              <a:gd name="connsiteX205" fmla="*/ 7337525 w 15144750"/>
              <a:gd name="connsiteY205" fmla="*/ 3690448 h 6768549"/>
              <a:gd name="connsiteX206" fmla="*/ 7292491 w 15144750"/>
              <a:gd name="connsiteY206" fmla="*/ 3678161 h 6768549"/>
              <a:gd name="connsiteX207" fmla="*/ 7247457 w 15144750"/>
              <a:gd name="connsiteY207" fmla="*/ 3661777 h 6768549"/>
              <a:gd name="connsiteX208" fmla="*/ 7204471 w 15144750"/>
              <a:gd name="connsiteY208" fmla="*/ 3647441 h 6768549"/>
              <a:gd name="connsiteX209" fmla="*/ 7161484 w 15144750"/>
              <a:gd name="connsiteY209" fmla="*/ 3629009 h 6768549"/>
              <a:gd name="connsiteX210" fmla="*/ 7120545 w 15144750"/>
              <a:gd name="connsiteY210" fmla="*/ 3608530 h 6768549"/>
              <a:gd name="connsiteX211" fmla="*/ 7077557 w 15144750"/>
              <a:gd name="connsiteY211" fmla="*/ 3586002 h 6768549"/>
              <a:gd name="connsiteX212" fmla="*/ 7038664 w 15144750"/>
              <a:gd name="connsiteY212" fmla="*/ 3561426 h 6768549"/>
              <a:gd name="connsiteX213" fmla="*/ 7001819 w 15144750"/>
              <a:gd name="connsiteY213" fmla="*/ 3536850 h 6768549"/>
              <a:gd name="connsiteX214" fmla="*/ 6962926 w 15144750"/>
              <a:gd name="connsiteY214" fmla="*/ 3506131 h 6768549"/>
              <a:gd name="connsiteX215" fmla="*/ 6928127 w 15144750"/>
              <a:gd name="connsiteY215" fmla="*/ 3477459 h 6768549"/>
              <a:gd name="connsiteX216" fmla="*/ 6891282 w 15144750"/>
              <a:gd name="connsiteY216" fmla="*/ 3446740 h 6768549"/>
              <a:gd name="connsiteX217" fmla="*/ 6860576 w 15144750"/>
              <a:gd name="connsiteY217" fmla="*/ 3411924 h 6768549"/>
              <a:gd name="connsiteX218" fmla="*/ 6829871 w 15144750"/>
              <a:gd name="connsiteY218" fmla="*/ 3379156 h 6768549"/>
              <a:gd name="connsiteX219" fmla="*/ 6797120 w 15144750"/>
              <a:gd name="connsiteY219" fmla="*/ 3342293 h 6768549"/>
              <a:gd name="connsiteX220" fmla="*/ 6770509 w 15144750"/>
              <a:gd name="connsiteY220" fmla="*/ 3303381 h 6768549"/>
              <a:gd name="connsiteX221" fmla="*/ 6743898 w 15144750"/>
              <a:gd name="connsiteY221" fmla="*/ 3264470 h 6768549"/>
              <a:gd name="connsiteX222" fmla="*/ 6719334 w 15144750"/>
              <a:gd name="connsiteY222" fmla="*/ 3223510 h 6768549"/>
              <a:gd name="connsiteX223" fmla="*/ 6696817 w 15144750"/>
              <a:gd name="connsiteY223" fmla="*/ 3180503 h 6768549"/>
              <a:gd name="connsiteX224" fmla="*/ 6676347 w 15144750"/>
              <a:gd name="connsiteY224" fmla="*/ 3137496 h 6768549"/>
              <a:gd name="connsiteX225" fmla="*/ 6657924 w 15144750"/>
              <a:gd name="connsiteY225" fmla="*/ 3092440 h 6768549"/>
              <a:gd name="connsiteX226" fmla="*/ 6641548 w 15144750"/>
              <a:gd name="connsiteY226" fmla="*/ 3047385 h 6768549"/>
              <a:gd name="connsiteX227" fmla="*/ 6627220 w 15144750"/>
              <a:gd name="connsiteY227" fmla="*/ 2998233 h 6768549"/>
              <a:gd name="connsiteX228" fmla="*/ 6614937 w 15144750"/>
              <a:gd name="connsiteY228" fmla="*/ 2949082 h 6768549"/>
              <a:gd name="connsiteX229" fmla="*/ 6606749 w 15144750"/>
              <a:gd name="connsiteY229" fmla="*/ 2901979 h 6768549"/>
              <a:gd name="connsiteX230" fmla="*/ 6600608 w 15144750"/>
              <a:gd name="connsiteY230" fmla="*/ 2852827 h 6768549"/>
              <a:gd name="connsiteX231" fmla="*/ 6596514 w 15144750"/>
              <a:gd name="connsiteY231" fmla="*/ 2805724 h 6768549"/>
              <a:gd name="connsiteX232" fmla="*/ 6594467 w 15144750"/>
              <a:gd name="connsiteY232" fmla="*/ 2756573 h 6768549"/>
              <a:gd name="connsiteX233" fmla="*/ 6596514 w 15144750"/>
              <a:gd name="connsiteY233" fmla="*/ 2707421 h 6768549"/>
              <a:gd name="connsiteX234" fmla="*/ 6598562 w 15144750"/>
              <a:gd name="connsiteY234" fmla="*/ 2662366 h 6768549"/>
              <a:gd name="connsiteX235" fmla="*/ 6604702 w 15144750"/>
              <a:gd name="connsiteY235" fmla="*/ 2613214 h 6768549"/>
              <a:gd name="connsiteX236" fmla="*/ 6610843 w 15144750"/>
              <a:gd name="connsiteY236" fmla="*/ 2568159 h 6768549"/>
              <a:gd name="connsiteX237" fmla="*/ 6621078 w 15144750"/>
              <a:gd name="connsiteY237" fmla="*/ 2521056 h 6768549"/>
              <a:gd name="connsiteX238" fmla="*/ 6633361 w 15144750"/>
              <a:gd name="connsiteY238" fmla="*/ 2476000 h 6768549"/>
              <a:gd name="connsiteX239" fmla="*/ 6647690 w 15144750"/>
              <a:gd name="connsiteY239" fmla="*/ 2432992 h 6768549"/>
              <a:gd name="connsiteX240" fmla="*/ 6664065 w 15144750"/>
              <a:gd name="connsiteY240" fmla="*/ 2387937 h 6768549"/>
              <a:gd name="connsiteX241" fmla="*/ 6682488 w 15144750"/>
              <a:gd name="connsiteY241" fmla="*/ 2344930 h 6768549"/>
              <a:gd name="connsiteX242" fmla="*/ 6702958 w 15144750"/>
              <a:gd name="connsiteY242" fmla="*/ 2301922 h 6768549"/>
              <a:gd name="connsiteX243" fmla="*/ 6723428 w 15144750"/>
              <a:gd name="connsiteY243" fmla="*/ 2263011 h 6768549"/>
              <a:gd name="connsiteX244" fmla="*/ 6750039 w 15144750"/>
              <a:gd name="connsiteY244" fmla="*/ 2222051 h 6768549"/>
              <a:gd name="connsiteX245" fmla="*/ 6774602 w 15144750"/>
              <a:gd name="connsiteY245" fmla="*/ 2185188 h 6768549"/>
              <a:gd name="connsiteX246" fmla="*/ 6803260 w 15144750"/>
              <a:gd name="connsiteY246" fmla="*/ 2146276 h 6768549"/>
              <a:gd name="connsiteX247" fmla="*/ 6833965 w 15144750"/>
              <a:gd name="connsiteY247" fmla="*/ 2111461 h 6768549"/>
              <a:gd name="connsiteX248" fmla="*/ 6864670 w 15144750"/>
              <a:gd name="connsiteY248" fmla="*/ 2074597 h 6768549"/>
              <a:gd name="connsiteX249" fmla="*/ 6897422 w 15144750"/>
              <a:gd name="connsiteY249" fmla="*/ 2043877 h 6768549"/>
              <a:gd name="connsiteX250" fmla="*/ 6932221 w 15144750"/>
              <a:gd name="connsiteY250" fmla="*/ 2009062 h 6768549"/>
              <a:gd name="connsiteX251" fmla="*/ 6969067 w 15144750"/>
              <a:gd name="connsiteY251" fmla="*/ 1980390 h 6768549"/>
              <a:gd name="connsiteX252" fmla="*/ 7007959 w 15144750"/>
              <a:gd name="connsiteY252" fmla="*/ 1953767 h 6768549"/>
              <a:gd name="connsiteX253" fmla="*/ 7044806 w 15144750"/>
              <a:gd name="connsiteY253" fmla="*/ 1925095 h 6768549"/>
              <a:gd name="connsiteX254" fmla="*/ 7087792 w 15144750"/>
              <a:gd name="connsiteY254" fmla="*/ 1902567 h 6768549"/>
              <a:gd name="connsiteX255" fmla="*/ 7128732 w 15144750"/>
              <a:gd name="connsiteY255" fmla="*/ 1880040 h 6768549"/>
              <a:gd name="connsiteX256" fmla="*/ 7173766 w 15144750"/>
              <a:gd name="connsiteY256" fmla="*/ 1859560 h 6768549"/>
              <a:gd name="connsiteX257" fmla="*/ 7216753 w 15144750"/>
              <a:gd name="connsiteY257" fmla="*/ 1839080 h 6768549"/>
              <a:gd name="connsiteX258" fmla="*/ 7263834 w 15144750"/>
              <a:gd name="connsiteY258" fmla="*/ 1822696 h 6768549"/>
              <a:gd name="connsiteX259" fmla="*/ 7310914 w 15144750"/>
              <a:gd name="connsiteY259" fmla="*/ 1810408 h 6768549"/>
              <a:gd name="connsiteX260" fmla="*/ 13928837 w 15144750"/>
              <a:gd name="connsiteY260" fmla="*/ 30719 h 6768549"/>
              <a:gd name="connsiteX261" fmla="*/ 13977965 w 15144750"/>
              <a:gd name="connsiteY261" fmla="*/ 20480 h 6768549"/>
              <a:gd name="connsiteX262" fmla="*/ 14025045 w 15144750"/>
              <a:gd name="connsiteY262" fmla="*/ 10240 h 6768549"/>
              <a:gd name="connsiteX263" fmla="*/ 14074173 w 15144750"/>
              <a:gd name="connsiteY263" fmla="*/ 4096 h 6768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Lst>
            <a:rect l="l" t="t" r="r" b="b"/>
            <a:pathLst>
              <a:path w="15144750" h="6768549">
                <a:moveTo>
                  <a:pt x="12853070" y="2519005"/>
                </a:moveTo>
                <a:lnTo>
                  <a:pt x="12961613" y="2521052"/>
                </a:lnTo>
                <a:lnTo>
                  <a:pt x="13072203" y="2527193"/>
                </a:lnTo>
                <a:lnTo>
                  <a:pt x="13180746" y="2539475"/>
                </a:lnTo>
                <a:lnTo>
                  <a:pt x="13289288" y="2559945"/>
                </a:lnTo>
                <a:lnTo>
                  <a:pt x="13395783" y="2582462"/>
                </a:lnTo>
                <a:lnTo>
                  <a:pt x="13500229" y="2609073"/>
                </a:lnTo>
                <a:lnTo>
                  <a:pt x="13604676" y="2643871"/>
                </a:lnTo>
                <a:lnTo>
                  <a:pt x="13705027" y="2680717"/>
                </a:lnTo>
                <a:lnTo>
                  <a:pt x="13805377" y="2723704"/>
                </a:lnTo>
                <a:lnTo>
                  <a:pt x="13903680" y="2770785"/>
                </a:lnTo>
                <a:lnTo>
                  <a:pt x="13997887" y="2824006"/>
                </a:lnTo>
                <a:lnTo>
                  <a:pt x="14090045" y="2879275"/>
                </a:lnTo>
                <a:lnTo>
                  <a:pt x="14180156" y="2938637"/>
                </a:lnTo>
                <a:lnTo>
                  <a:pt x="14266171" y="3004141"/>
                </a:lnTo>
                <a:lnTo>
                  <a:pt x="14350138" y="3073739"/>
                </a:lnTo>
                <a:lnTo>
                  <a:pt x="14430009" y="3147430"/>
                </a:lnTo>
                <a:lnTo>
                  <a:pt x="14507832" y="3225216"/>
                </a:lnTo>
                <a:lnTo>
                  <a:pt x="14581558" y="3305048"/>
                </a:lnTo>
                <a:lnTo>
                  <a:pt x="14649142" y="3388974"/>
                </a:lnTo>
                <a:lnTo>
                  <a:pt x="14714677" y="3476995"/>
                </a:lnTo>
                <a:lnTo>
                  <a:pt x="14776116" y="3569109"/>
                </a:lnTo>
                <a:lnTo>
                  <a:pt x="14833459" y="3665318"/>
                </a:lnTo>
                <a:lnTo>
                  <a:pt x="14886706" y="3763573"/>
                </a:lnTo>
                <a:lnTo>
                  <a:pt x="14933810" y="3865922"/>
                </a:lnTo>
                <a:lnTo>
                  <a:pt x="14976817" y="3970319"/>
                </a:lnTo>
                <a:lnTo>
                  <a:pt x="15015728" y="4078809"/>
                </a:lnTo>
                <a:lnTo>
                  <a:pt x="15046448" y="4189346"/>
                </a:lnTo>
                <a:lnTo>
                  <a:pt x="15071024" y="4285555"/>
                </a:lnTo>
                <a:lnTo>
                  <a:pt x="15091503" y="4383810"/>
                </a:lnTo>
                <a:lnTo>
                  <a:pt x="15105839" y="4480018"/>
                </a:lnTo>
                <a:lnTo>
                  <a:pt x="15116079" y="4576227"/>
                </a:lnTo>
                <a:lnTo>
                  <a:pt x="15122223" y="4672435"/>
                </a:lnTo>
                <a:lnTo>
                  <a:pt x="15124271" y="4770690"/>
                </a:lnTo>
                <a:lnTo>
                  <a:pt x="15122223" y="4866899"/>
                </a:lnTo>
                <a:lnTo>
                  <a:pt x="15116079" y="4961060"/>
                </a:lnTo>
                <a:lnTo>
                  <a:pt x="15105839" y="5055221"/>
                </a:lnTo>
                <a:lnTo>
                  <a:pt x="15091503" y="5149383"/>
                </a:lnTo>
                <a:lnTo>
                  <a:pt x="15073072" y="5243544"/>
                </a:lnTo>
                <a:lnTo>
                  <a:pt x="15050544" y="5333612"/>
                </a:lnTo>
                <a:lnTo>
                  <a:pt x="15025968" y="5423679"/>
                </a:lnTo>
                <a:lnTo>
                  <a:pt x="14995249" y="5513746"/>
                </a:lnTo>
                <a:lnTo>
                  <a:pt x="14964529" y="5601767"/>
                </a:lnTo>
                <a:lnTo>
                  <a:pt x="14927666" y="5687740"/>
                </a:lnTo>
                <a:lnTo>
                  <a:pt x="14888754" y="5771666"/>
                </a:lnTo>
                <a:lnTo>
                  <a:pt x="14845747" y="5853546"/>
                </a:lnTo>
                <a:lnTo>
                  <a:pt x="14798643" y="5935426"/>
                </a:lnTo>
                <a:lnTo>
                  <a:pt x="14749492" y="6015258"/>
                </a:lnTo>
                <a:lnTo>
                  <a:pt x="14696245" y="6090996"/>
                </a:lnTo>
                <a:lnTo>
                  <a:pt x="14638902" y="6166735"/>
                </a:lnTo>
                <a:lnTo>
                  <a:pt x="14581558" y="6238380"/>
                </a:lnTo>
                <a:lnTo>
                  <a:pt x="14518071" y="6310024"/>
                </a:lnTo>
                <a:lnTo>
                  <a:pt x="14452536" y="6377574"/>
                </a:lnTo>
                <a:lnTo>
                  <a:pt x="14382905" y="6443078"/>
                </a:lnTo>
                <a:lnTo>
                  <a:pt x="14315322" y="6504488"/>
                </a:lnTo>
                <a:lnTo>
                  <a:pt x="14239547" y="6561803"/>
                </a:lnTo>
                <a:lnTo>
                  <a:pt x="14163772" y="6619119"/>
                </a:lnTo>
                <a:lnTo>
                  <a:pt x="14083901" y="6674388"/>
                </a:lnTo>
                <a:lnTo>
                  <a:pt x="14001983" y="6721468"/>
                </a:lnTo>
                <a:lnTo>
                  <a:pt x="13918016" y="6768549"/>
                </a:lnTo>
                <a:lnTo>
                  <a:pt x="0" y="6768549"/>
                </a:lnTo>
                <a:lnTo>
                  <a:pt x="0" y="5894486"/>
                </a:lnTo>
                <a:lnTo>
                  <a:pt x="12291926" y="2594744"/>
                </a:lnTo>
                <a:lnTo>
                  <a:pt x="12402517" y="2568133"/>
                </a:lnTo>
                <a:lnTo>
                  <a:pt x="12517203" y="2545616"/>
                </a:lnTo>
                <a:lnTo>
                  <a:pt x="12627793" y="2531287"/>
                </a:lnTo>
                <a:lnTo>
                  <a:pt x="12738384" y="2523099"/>
                </a:lnTo>
                <a:close/>
                <a:moveTo>
                  <a:pt x="5566696" y="2303972"/>
                </a:moveTo>
                <a:lnTo>
                  <a:pt x="5613784" y="2306019"/>
                </a:lnTo>
                <a:lnTo>
                  <a:pt x="5660872" y="2308065"/>
                </a:lnTo>
                <a:lnTo>
                  <a:pt x="5710009" y="2314206"/>
                </a:lnTo>
                <a:lnTo>
                  <a:pt x="5755050" y="2320346"/>
                </a:lnTo>
                <a:lnTo>
                  <a:pt x="5802139" y="2332626"/>
                </a:lnTo>
                <a:lnTo>
                  <a:pt x="5845132" y="2344907"/>
                </a:lnTo>
                <a:lnTo>
                  <a:pt x="5892221" y="2359234"/>
                </a:lnTo>
                <a:lnTo>
                  <a:pt x="5933168" y="2373562"/>
                </a:lnTo>
                <a:lnTo>
                  <a:pt x="5978209" y="2391983"/>
                </a:lnTo>
                <a:lnTo>
                  <a:pt x="6019156" y="2414497"/>
                </a:lnTo>
                <a:lnTo>
                  <a:pt x="6060102" y="2434965"/>
                </a:lnTo>
                <a:lnTo>
                  <a:pt x="6099002" y="2459526"/>
                </a:lnTo>
                <a:lnTo>
                  <a:pt x="6137902" y="2486134"/>
                </a:lnTo>
                <a:lnTo>
                  <a:pt x="6174753" y="2514789"/>
                </a:lnTo>
                <a:lnTo>
                  <a:pt x="6209557" y="2543444"/>
                </a:lnTo>
                <a:lnTo>
                  <a:pt x="6246410" y="2576192"/>
                </a:lnTo>
                <a:lnTo>
                  <a:pt x="6279166" y="2608940"/>
                </a:lnTo>
                <a:lnTo>
                  <a:pt x="6311924" y="2643735"/>
                </a:lnTo>
                <a:lnTo>
                  <a:pt x="6340587" y="2680577"/>
                </a:lnTo>
                <a:lnTo>
                  <a:pt x="6367202" y="2719466"/>
                </a:lnTo>
                <a:lnTo>
                  <a:pt x="6395864" y="2756308"/>
                </a:lnTo>
                <a:lnTo>
                  <a:pt x="6420433" y="2799290"/>
                </a:lnTo>
                <a:lnTo>
                  <a:pt x="6440906" y="2840225"/>
                </a:lnTo>
                <a:lnTo>
                  <a:pt x="6461380" y="2885254"/>
                </a:lnTo>
                <a:lnTo>
                  <a:pt x="6481853" y="2928236"/>
                </a:lnTo>
                <a:lnTo>
                  <a:pt x="6498231" y="2977358"/>
                </a:lnTo>
                <a:lnTo>
                  <a:pt x="6510515" y="3022387"/>
                </a:lnTo>
                <a:lnTo>
                  <a:pt x="6522799" y="3071509"/>
                </a:lnTo>
                <a:lnTo>
                  <a:pt x="6530989" y="3120632"/>
                </a:lnTo>
                <a:lnTo>
                  <a:pt x="6537131" y="3167707"/>
                </a:lnTo>
                <a:lnTo>
                  <a:pt x="6541225" y="3216830"/>
                </a:lnTo>
                <a:lnTo>
                  <a:pt x="6543272" y="3263905"/>
                </a:lnTo>
                <a:lnTo>
                  <a:pt x="6543272" y="3313028"/>
                </a:lnTo>
                <a:lnTo>
                  <a:pt x="6539178" y="3360103"/>
                </a:lnTo>
                <a:lnTo>
                  <a:pt x="6535083" y="3407179"/>
                </a:lnTo>
                <a:lnTo>
                  <a:pt x="6526894" y="3454255"/>
                </a:lnTo>
                <a:lnTo>
                  <a:pt x="6516657" y="3499283"/>
                </a:lnTo>
                <a:lnTo>
                  <a:pt x="6504373" y="3544312"/>
                </a:lnTo>
                <a:lnTo>
                  <a:pt x="6492089" y="3589341"/>
                </a:lnTo>
                <a:lnTo>
                  <a:pt x="6473663" y="3632323"/>
                </a:lnTo>
                <a:lnTo>
                  <a:pt x="6455237" y="3677352"/>
                </a:lnTo>
                <a:lnTo>
                  <a:pt x="6434764" y="3718287"/>
                </a:lnTo>
                <a:lnTo>
                  <a:pt x="6414291" y="3759223"/>
                </a:lnTo>
                <a:lnTo>
                  <a:pt x="6387675" y="3798111"/>
                </a:lnTo>
                <a:lnTo>
                  <a:pt x="6363108" y="3837000"/>
                </a:lnTo>
                <a:lnTo>
                  <a:pt x="6336492" y="3873842"/>
                </a:lnTo>
                <a:lnTo>
                  <a:pt x="6303734" y="3910683"/>
                </a:lnTo>
                <a:lnTo>
                  <a:pt x="6273025" y="3945478"/>
                </a:lnTo>
                <a:lnTo>
                  <a:pt x="6242315" y="3980273"/>
                </a:lnTo>
                <a:lnTo>
                  <a:pt x="6205463" y="4010975"/>
                </a:lnTo>
                <a:lnTo>
                  <a:pt x="6170658" y="4039630"/>
                </a:lnTo>
                <a:lnTo>
                  <a:pt x="6131760" y="4068284"/>
                </a:lnTo>
                <a:lnTo>
                  <a:pt x="6092859" y="4094892"/>
                </a:lnTo>
                <a:lnTo>
                  <a:pt x="6051913" y="4119454"/>
                </a:lnTo>
                <a:lnTo>
                  <a:pt x="6008919" y="4141968"/>
                </a:lnTo>
                <a:lnTo>
                  <a:pt x="5965925" y="4162436"/>
                </a:lnTo>
                <a:lnTo>
                  <a:pt x="5920884" y="4180857"/>
                </a:lnTo>
                <a:lnTo>
                  <a:pt x="5873795" y="4197231"/>
                </a:lnTo>
                <a:lnTo>
                  <a:pt x="5826707" y="4209511"/>
                </a:lnTo>
                <a:lnTo>
                  <a:pt x="0" y="5775287"/>
                </a:lnTo>
                <a:lnTo>
                  <a:pt x="0" y="3767410"/>
                </a:lnTo>
                <a:lnTo>
                  <a:pt x="5325110" y="2338767"/>
                </a:lnTo>
                <a:lnTo>
                  <a:pt x="5374247" y="2326486"/>
                </a:lnTo>
                <a:lnTo>
                  <a:pt x="5421334" y="2316252"/>
                </a:lnTo>
                <a:lnTo>
                  <a:pt x="5470471" y="2310112"/>
                </a:lnTo>
                <a:lnTo>
                  <a:pt x="5517559" y="2306019"/>
                </a:lnTo>
                <a:close/>
                <a:moveTo>
                  <a:pt x="14121255" y="0"/>
                </a:moveTo>
                <a:lnTo>
                  <a:pt x="14168335" y="0"/>
                </a:lnTo>
                <a:lnTo>
                  <a:pt x="14215416" y="0"/>
                </a:lnTo>
                <a:lnTo>
                  <a:pt x="14264543" y="2048"/>
                </a:lnTo>
                <a:lnTo>
                  <a:pt x="14309577" y="8192"/>
                </a:lnTo>
                <a:lnTo>
                  <a:pt x="14356659" y="16384"/>
                </a:lnTo>
                <a:lnTo>
                  <a:pt x="14403739" y="24576"/>
                </a:lnTo>
                <a:lnTo>
                  <a:pt x="14448773" y="36864"/>
                </a:lnTo>
                <a:lnTo>
                  <a:pt x="14493807" y="53247"/>
                </a:lnTo>
                <a:lnTo>
                  <a:pt x="14536793" y="69631"/>
                </a:lnTo>
                <a:lnTo>
                  <a:pt x="14579781" y="86015"/>
                </a:lnTo>
                <a:lnTo>
                  <a:pt x="14620720" y="106495"/>
                </a:lnTo>
                <a:lnTo>
                  <a:pt x="14661660" y="131070"/>
                </a:lnTo>
                <a:lnTo>
                  <a:pt x="14700553" y="153598"/>
                </a:lnTo>
                <a:lnTo>
                  <a:pt x="14739445" y="180222"/>
                </a:lnTo>
                <a:lnTo>
                  <a:pt x="14778339" y="208893"/>
                </a:lnTo>
                <a:lnTo>
                  <a:pt x="14813137" y="237565"/>
                </a:lnTo>
                <a:lnTo>
                  <a:pt x="14847936" y="268284"/>
                </a:lnTo>
                <a:lnTo>
                  <a:pt x="14880688" y="303100"/>
                </a:lnTo>
                <a:lnTo>
                  <a:pt x="14911393" y="335868"/>
                </a:lnTo>
                <a:lnTo>
                  <a:pt x="14942098" y="374779"/>
                </a:lnTo>
                <a:lnTo>
                  <a:pt x="14970755" y="411643"/>
                </a:lnTo>
                <a:lnTo>
                  <a:pt x="14995320" y="452602"/>
                </a:lnTo>
                <a:lnTo>
                  <a:pt x="15021931" y="491514"/>
                </a:lnTo>
                <a:lnTo>
                  <a:pt x="15044447" y="534521"/>
                </a:lnTo>
                <a:lnTo>
                  <a:pt x="15062870" y="577528"/>
                </a:lnTo>
                <a:lnTo>
                  <a:pt x="15081293" y="624632"/>
                </a:lnTo>
                <a:lnTo>
                  <a:pt x="15099716" y="671735"/>
                </a:lnTo>
                <a:lnTo>
                  <a:pt x="15114045" y="716791"/>
                </a:lnTo>
                <a:lnTo>
                  <a:pt x="15124280" y="765942"/>
                </a:lnTo>
                <a:lnTo>
                  <a:pt x="15134515" y="815093"/>
                </a:lnTo>
                <a:lnTo>
                  <a:pt x="15140656" y="864245"/>
                </a:lnTo>
                <a:lnTo>
                  <a:pt x="15144750" y="911348"/>
                </a:lnTo>
                <a:lnTo>
                  <a:pt x="15144750" y="958451"/>
                </a:lnTo>
                <a:lnTo>
                  <a:pt x="15144750" y="1007603"/>
                </a:lnTo>
                <a:lnTo>
                  <a:pt x="15142703" y="1054706"/>
                </a:lnTo>
                <a:lnTo>
                  <a:pt x="15136562" y="1101810"/>
                </a:lnTo>
                <a:lnTo>
                  <a:pt x="15128374" y="1148913"/>
                </a:lnTo>
                <a:lnTo>
                  <a:pt x="15120186" y="1193968"/>
                </a:lnTo>
                <a:lnTo>
                  <a:pt x="15107904" y="1241072"/>
                </a:lnTo>
                <a:lnTo>
                  <a:pt x="15093575" y="1284079"/>
                </a:lnTo>
                <a:lnTo>
                  <a:pt x="15075152" y="1329135"/>
                </a:lnTo>
                <a:lnTo>
                  <a:pt x="15056729" y="1370094"/>
                </a:lnTo>
                <a:lnTo>
                  <a:pt x="15038306" y="1413102"/>
                </a:lnTo>
                <a:lnTo>
                  <a:pt x="15015790" y="1452013"/>
                </a:lnTo>
                <a:lnTo>
                  <a:pt x="14991226" y="1492973"/>
                </a:lnTo>
                <a:lnTo>
                  <a:pt x="14964615" y="1531884"/>
                </a:lnTo>
                <a:lnTo>
                  <a:pt x="14938004" y="1568748"/>
                </a:lnTo>
                <a:lnTo>
                  <a:pt x="14907299" y="1605611"/>
                </a:lnTo>
                <a:lnTo>
                  <a:pt x="14876594" y="1640427"/>
                </a:lnTo>
                <a:lnTo>
                  <a:pt x="14843843" y="1673194"/>
                </a:lnTo>
                <a:lnTo>
                  <a:pt x="14806997" y="1705962"/>
                </a:lnTo>
                <a:lnTo>
                  <a:pt x="14772197" y="1734633"/>
                </a:lnTo>
                <a:lnTo>
                  <a:pt x="14733305" y="1763305"/>
                </a:lnTo>
                <a:lnTo>
                  <a:pt x="14694412" y="1789929"/>
                </a:lnTo>
                <a:lnTo>
                  <a:pt x="14653472" y="1814504"/>
                </a:lnTo>
                <a:lnTo>
                  <a:pt x="14612532" y="1837032"/>
                </a:lnTo>
                <a:lnTo>
                  <a:pt x="14567499" y="1857512"/>
                </a:lnTo>
                <a:lnTo>
                  <a:pt x="14522465" y="1875944"/>
                </a:lnTo>
                <a:lnTo>
                  <a:pt x="14475384" y="1892327"/>
                </a:lnTo>
                <a:lnTo>
                  <a:pt x="14428303" y="1906663"/>
                </a:lnTo>
                <a:lnTo>
                  <a:pt x="7812427" y="3684305"/>
                </a:lnTo>
                <a:lnTo>
                  <a:pt x="7763299" y="3696592"/>
                </a:lnTo>
                <a:lnTo>
                  <a:pt x="7716218" y="3704784"/>
                </a:lnTo>
                <a:lnTo>
                  <a:pt x="7667091" y="3710928"/>
                </a:lnTo>
                <a:lnTo>
                  <a:pt x="7620010" y="3715024"/>
                </a:lnTo>
                <a:lnTo>
                  <a:pt x="7570882" y="3717072"/>
                </a:lnTo>
                <a:lnTo>
                  <a:pt x="7523801" y="3715024"/>
                </a:lnTo>
                <a:lnTo>
                  <a:pt x="7476721" y="3712976"/>
                </a:lnTo>
                <a:lnTo>
                  <a:pt x="7431687" y="3706832"/>
                </a:lnTo>
                <a:lnTo>
                  <a:pt x="7382559" y="3700688"/>
                </a:lnTo>
                <a:lnTo>
                  <a:pt x="7337525" y="3690448"/>
                </a:lnTo>
                <a:lnTo>
                  <a:pt x="7292491" y="3678161"/>
                </a:lnTo>
                <a:lnTo>
                  <a:pt x="7247457" y="3661777"/>
                </a:lnTo>
                <a:lnTo>
                  <a:pt x="7204471" y="3647441"/>
                </a:lnTo>
                <a:lnTo>
                  <a:pt x="7161484" y="3629009"/>
                </a:lnTo>
                <a:lnTo>
                  <a:pt x="7120545" y="3608530"/>
                </a:lnTo>
                <a:lnTo>
                  <a:pt x="7077557" y="3586002"/>
                </a:lnTo>
                <a:lnTo>
                  <a:pt x="7038664" y="3561426"/>
                </a:lnTo>
                <a:lnTo>
                  <a:pt x="7001819" y="3536850"/>
                </a:lnTo>
                <a:lnTo>
                  <a:pt x="6962926" y="3506131"/>
                </a:lnTo>
                <a:lnTo>
                  <a:pt x="6928127" y="3477459"/>
                </a:lnTo>
                <a:lnTo>
                  <a:pt x="6891282" y="3446740"/>
                </a:lnTo>
                <a:lnTo>
                  <a:pt x="6860576" y="3411924"/>
                </a:lnTo>
                <a:lnTo>
                  <a:pt x="6829871" y="3379156"/>
                </a:lnTo>
                <a:lnTo>
                  <a:pt x="6797120" y="3342293"/>
                </a:lnTo>
                <a:lnTo>
                  <a:pt x="6770509" y="3303381"/>
                </a:lnTo>
                <a:lnTo>
                  <a:pt x="6743898" y="3264470"/>
                </a:lnTo>
                <a:lnTo>
                  <a:pt x="6719334" y="3223510"/>
                </a:lnTo>
                <a:lnTo>
                  <a:pt x="6696817" y="3180503"/>
                </a:lnTo>
                <a:lnTo>
                  <a:pt x="6676347" y="3137496"/>
                </a:lnTo>
                <a:lnTo>
                  <a:pt x="6657924" y="3092440"/>
                </a:lnTo>
                <a:lnTo>
                  <a:pt x="6641548" y="3047385"/>
                </a:lnTo>
                <a:lnTo>
                  <a:pt x="6627220" y="2998233"/>
                </a:lnTo>
                <a:lnTo>
                  <a:pt x="6614937" y="2949082"/>
                </a:lnTo>
                <a:lnTo>
                  <a:pt x="6606749" y="2901979"/>
                </a:lnTo>
                <a:lnTo>
                  <a:pt x="6600608" y="2852827"/>
                </a:lnTo>
                <a:lnTo>
                  <a:pt x="6596514" y="2805724"/>
                </a:lnTo>
                <a:lnTo>
                  <a:pt x="6594467" y="2756573"/>
                </a:lnTo>
                <a:lnTo>
                  <a:pt x="6596514" y="2707421"/>
                </a:lnTo>
                <a:lnTo>
                  <a:pt x="6598562" y="2662366"/>
                </a:lnTo>
                <a:lnTo>
                  <a:pt x="6604702" y="2613214"/>
                </a:lnTo>
                <a:lnTo>
                  <a:pt x="6610843" y="2568159"/>
                </a:lnTo>
                <a:lnTo>
                  <a:pt x="6621078" y="2521056"/>
                </a:lnTo>
                <a:lnTo>
                  <a:pt x="6633361" y="2476000"/>
                </a:lnTo>
                <a:lnTo>
                  <a:pt x="6647690" y="2432992"/>
                </a:lnTo>
                <a:lnTo>
                  <a:pt x="6664065" y="2387937"/>
                </a:lnTo>
                <a:lnTo>
                  <a:pt x="6682488" y="2344930"/>
                </a:lnTo>
                <a:lnTo>
                  <a:pt x="6702958" y="2301922"/>
                </a:lnTo>
                <a:lnTo>
                  <a:pt x="6723428" y="2263011"/>
                </a:lnTo>
                <a:lnTo>
                  <a:pt x="6750039" y="2222051"/>
                </a:lnTo>
                <a:lnTo>
                  <a:pt x="6774602" y="2185188"/>
                </a:lnTo>
                <a:lnTo>
                  <a:pt x="6803260" y="2146276"/>
                </a:lnTo>
                <a:lnTo>
                  <a:pt x="6833965" y="2111461"/>
                </a:lnTo>
                <a:lnTo>
                  <a:pt x="6864670" y="2074597"/>
                </a:lnTo>
                <a:lnTo>
                  <a:pt x="6897422" y="2043877"/>
                </a:lnTo>
                <a:lnTo>
                  <a:pt x="6932221" y="2009062"/>
                </a:lnTo>
                <a:lnTo>
                  <a:pt x="6969067" y="1980390"/>
                </a:lnTo>
                <a:lnTo>
                  <a:pt x="7007959" y="1953767"/>
                </a:lnTo>
                <a:lnTo>
                  <a:pt x="7044806" y="1925095"/>
                </a:lnTo>
                <a:lnTo>
                  <a:pt x="7087792" y="1902567"/>
                </a:lnTo>
                <a:lnTo>
                  <a:pt x="7128732" y="1880040"/>
                </a:lnTo>
                <a:lnTo>
                  <a:pt x="7173766" y="1859560"/>
                </a:lnTo>
                <a:lnTo>
                  <a:pt x="7216753" y="1839080"/>
                </a:lnTo>
                <a:lnTo>
                  <a:pt x="7263834" y="1822696"/>
                </a:lnTo>
                <a:lnTo>
                  <a:pt x="7310914" y="1810408"/>
                </a:lnTo>
                <a:lnTo>
                  <a:pt x="13928837" y="30719"/>
                </a:lnTo>
                <a:lnTo>
                  <a:pt x="13977965" y="20480"/>
                </a:lnTo>
                <a:lnTo>
                  <a:pt x="14025045" y="10240"/>
                </a:lnTo>
                <a:lnTo>
                  <a:pt x="14074173" y="409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86110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900"/>
                                        <p:tgtEl>
                                          <p:spTgt spid="3"/>
                                        </p:tgtEl>
                                      </p:cBhvr>
                                    </p:animEffect>
                                  </p:childTnLst>
                                </p:cTn>
                              </p:par>
                              <p:par>
                                <p:cTn id="8" presetID="6" presetClass="emph" presetSubtype="0" repeatCount="indefinite" autoRev="1" fill="hold" grpId="1" nodeType="withEffect">
                                  <p:stCondLst>
                                    <p:cond delay="900"/>
                                  </p:stCondLst>
                                  <p:childTnLst>
                                    <p:animScale>
                                      <p:cBhvr>
                                        <p:cTn id="9" dur="1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pening slide 18 (24/09/19)">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930400" y="0"/>
            <a:ext cx="10261601" cy="4592383"/>
          </a:xfrm>
          <a:custGeom>
            <a:avLst/>
            <a:gdLst>
              <a:gd name="connsiteX0" fmla="*/ 7647787 w 15392401"/>
              <a:gd name="connsiteY0" fmla="*/ 3111786 h 6889639"/>
              <a:gd name="connsiteX1" fmla="*/ 7697717 w 15392401"/>
              <a:gd name="connsiteY1" fmla="*/ 3111786 h 6889639"/>
              <a:gd name="connsiteX2" fmla="*/ 7745568 w 15392401"/>
              <a:gd name="connsiteY2" fmla="*/ 3111786 h 6889639"/>
              <a:gd name="connsiteX3" fmla="*/ 7795499 w 15392401"/>
              <a:gd name="connsiteY3" fmla="*/ 3115949 h 6889639"/>
              <a:gd name="connsiteX4" fmla="*/ 7843350 w 15392401"/>
              <a:gd name="connsiteY4" fmla="*/ 3120112 h 6889639"/>
              <a:gd name="connsiteX5" fmla="*/ 7889121 w 15392401"/>
              <a:gd name="connsiteY5" fmla="*/ 3128438 h 6889639"/>
              <a:gd name="connsiteX6" fmla="*/ 7936971 w 15392401"/>
              <a:gd name="connsiteY6" fmla="*/ 3138845 h 6889639"/>
              <a:gd name="connsiteX7" fmla="*/ 7982741 w 15392401"/>
              <a:gd name="connsiteY7" fmla="*/ 3149252 h 6889639"/>
              <a:gd name="connsiteX8" fmla="*/ 8028511 w 15392401"/>
              <a:gd name="connsiteY8" fmla="*/ 3163823 h 6889639"/>
              <a:gd name="connsiteX9" fmla="*/ 8072201 w 15392401"/>
              <a:gd name="connsiteY9" fmla="*/ 3182556 h 6889639"/>
              <a:gd name="connsiteX10" fmla="*/ 8115891 w 15392401"/>
              <a:gd name="connsiteY10" fmla="*/ 3201289 h 6889639"/>
              <a:gd name="connsiteX11" fmla="*/ 8157500 w 15392401"/>
              <a:gd name="connsiteY11" fmla="*/ 3220022 h 6889639"/>
              <a:gd name="connsiteX12" fmla="*/ 8199109 w 15392401"/>
              <a:gd name="connsiteY12" fmla="*/ 3242918 h 6889639"/>
              <a:gd name="connsiteX13" fmla="*/ 8238639 w 15392401"/>
              <a:gd name="connsiteY13" fmla="*/ 3267896 h 6889639"/>
              <a:gd name="connsiteX14" fmla="*/ 8280247 w 15392401"/>
              <a:gd name="connsiteY14" fmla="*/ 3294955 h 6889639"/>
              <a:gd name="connsiteX15" fmla="*/ 8315615 w 15392401"/>
              <a:gd name="connsiteY15" fmla="*/ 3322014 h 6889639"/>
              <a:gd name="connsiteX16" fmla="*/ 8353064 w 15392401"/>
              <a:gd name="connsiteY16" fmla="*/ 3353236 h 6889639"/>
              <a:gd name="connsiteX17" fmla="*/ 8388431 w 15392401"/>
              <a:gd name="connsiteY17" fmla="*/ 3384458 h 6889639"/>
              <a:gd name="connsiteX18" fmla="*/ 8421719 w 15392401"/>
              <a:gd name="connsiteY18" fmla="*/ 3419842 h 6889639"/>
              <a:gd name="connsiteX19" fmla="*/ 8455007 w 15392401"/>
              <a:gd name="connsiteY19" fmla="*/ 3455227 h 6889639"/>
              <a:gd name="connsiteX20" fmla="*/ 8484133 w 15392401"/>
              <a:gd name="connsiteY20" fmla="*/ 3490612 h 6889639"/>
              <a:gd name="connsiteX21" fmla="*/ 8513260 w 15392401"/>
              <a:gd name="connsiteY21" fmla="*/ 3530160 h 6889639"/>
              <a:gd name="connsiteX22" fmla="*/ 8540306 w 15392401"/>
              <a:gd name="connsiteY22" fmla="*/ 3569708 h 6889639"/>
              <a:gd name="connsiteX23" fmla="*/ 8565271 w 15392401"/>
              <a:gd name="connsiteY23" fmla="*/ 3611337 h 6889639"/>
              <a:gd name="connsiteX24" fmla="*/ 8588156 w 15392401"/>
              <a:gd name="connsiteY24" fmla="*/ 3655048 h 6889639"/>
              <a:gd name="connsiteX25" fmla="*/ 8606880 w 15392401"/>
              <a:gd name="connsiteY25" fmla="*/ 3698758 h 6889639"/>
              <a:gd name="connsiteX26" fmla="*/ 8627685 w 15392401"/>
              <a:gd name="connsiteY26" fmla="*/ 3746632 h 6889639"/>
              <a:gd name="connsiteX27" fmla="*/ 8644329 w 15392401"/>
              <a:gd name="connsiteY27" fmla="*/ 3792424 h 6889639"/>
              <a:gd name="connsiteX28" fmla="*/ 8658892 w 15392401"/>
              <a:gd name="connsiteY28" fmla="*/ 3842379 h 6889639"/>
              <a:gd name="connsiteX29" fmla="*/ 8669294 w 15392401"/>
              <a:gd name="connsiteY29" fmla="*/ 3890253 h 6889639"/>
              <a:gd name="connsiteX30" fmla="*/ 8679697 w 15392401"/>
              <a:gd name="connsiteY30" fmla="*/ 3940208 h 6889639"/>
              <a:gd name="connsiteX31" fmla="*/ 8685938 w 15392401"/>
              <a:gd name="connsiteY31" fmla="*/ 3990163 h 6889639"/>
              <a:gd name="connsiteX32" fmla="*/ 8690099 w 15392401"/>
              <a:gd name="connsiteY32" fmla="*/ 4038037 h 6889639"/>
              <a:gd name="connsiteX33" fmla="*/ 8690099 w 15392401"/>
              <a:gd name="connsiteY33" fmla="*/ 4087992 h 6889639"/>
              <a:gd name="connsiteX34" fmla="*/ 8690099 w 15392401"/>
              <a:gd name="connsiteY34" fmla="*/ 4133784 h 6889639"/>
              <a:gd name="connsiteX35" fmla="*/ 8685938 w 15392401"/>
              <a:gd name="connsiteY35" fmla="*/ 4183739 h 6889639"/>
              <a:gd name="connsiteX36" fmla="*/ 8681777 w 15392401"/>
              <a:gd name="connsiteY36" fmla="*/ 4231613 h 6889639"/>
              <a:gd name="connsiteX37" fmla="*/ 8673455 w 15392401"/>
              <a:gd name="connsiteY37" fmla="*/ 4277405 h 6889639"/>
              <a:gd name="connsiteX38" fmla="*/ 8663053 w 15392401"/>
              <a:gd name="connsiteY38" fmla="*/ 4325278 h 6889639"/>
              <a:gd name="connsiteX39" fmla="*/ 8652651 w 15392401"/>
              <a:gd name="connsiteY39" fmla="*/ 4371071 h 6889639"/>
              <a:gd name="connsiteX40" fmla="*/ 8638087 w 15392401"/>
              <a:gd name="connsiteY40" fmla="*/ 4416863 h 6889639"/>
              <a:gd name="connsiteX41" fmla="*/ 8619363 w 15392401"/>
              <a:gd name="connsiteY41" fmla="*/ 4462655 h 6889639"/>
              <a:gd name="connsiteX42" fmla="*/ 8600639 w 15392401"/>
              <a:gd name="connsiteY42" fmla="*/ 4504284 h 6889639"/>
              <a:gd name="connsiteX43" fmla="*/ 8581915 w 15392401"/>
              <a:gd name="connsiteY43" fmla="*/ 4547995 h 6889639"/>
              <a:gd name="connsiteX44" fmla="*/ 8559030 w 15392401"/>
              <a:gd name="connsiteY44" fmla="*/ 4589624 h 6889639"/>
              <a:gd name="connsiteX45" fmla="*/ 8536145 w 15392401"/>
              <a:gd name="connsiteY45" fmla="*/ 4631253 h 6889639"/>
              <a:gd name="connsiteX46" fmla="*/ 8507018 w 15392401"/>
              <a:gd name="connsiteY46" fmla="*/ 4668720 h 6889639"/>
              <a:gd name="connsiteX47" fmla="*/ 8479972 w 15392401"/>
              <a:gd name="connsiteY47" fmla="*/ 4708267 h 6889639"/>
              <a:gd name="connsiteX48" fmla="*/ 8450846 w 15392401"/>
              <a:gd name="connsiteY48" fmla="*/ 4743652 h 6889639"/>
              <a:gd name="connsiteX49" fmla="*/ 8417558 w 15392401"/>
              <a:gd name="connsiteY49" fmla="*/ 4776956 h 6889639"/>
              <a:gd name="connsiteX50" fmla="*/ 8384271 w 15392401"/>
              <a:gd name="connsiteY50" fmla="*/ 4812340 h 6889639"/>
              <a:gd name="connsiteX51" fmla="*/ 8346823 w 15392401"/>
              <a:gd name="connsiteY51" fmla="*/ 4843562 h 6889639"/>
              <a:gd name="connsiteX52" fmla="*/ 8311455 w 15392401"/>
              <a:gd name="connsiteY52" fmla="*/ 4874784 h 6889639"/>
              <a:gd name="connsiteX53" fmla="*/ 8274006 w 15392401"/>
              <a:gd name="connsiteY53" fmla="*/ 4903925 h 6889639"/>
              <a:gd name="connsiteX54" fmla="*/ 8232397 w 15392401"/>
              <a:gd name="connsiteY54" fmla="*/ 4928902 h 6889639"/>
              <a:gd name="connsiteX55" fmla="*/ 8192868 w 15392401"/>
              <a:gd name="connsiteY55" fmla="*/ 4955961 h 6889639"/>
              <a:gd name="connsiteX56" fmla="*/ 8147098 w 15392401"/>
              <a:gd name="connsiteY56" fmla="*/ 4978857 h 6889639"/>
              <a:gd name="connsiteX57" fmla="*/ 8105489 w 15392401"/>
              <a:gd name="connsiteY57" fmla="*/ 4999672 h 6889639"/>
              <a:gd name="connsiteX58" fmla="*/ 8057638 w 15392401"/>
              <a:gd name="connsiteY58" fmla="*/ 5016324 h 6889639"/>
              <a:gd name="connsiteX59" fmla="*/ 8011867 w 15392401"/>
              <a:gd name="connsiteY59" fmla="*/ 5035057 h 6889639"/>
              <a:gd name="connsiteX60" fmla="*/ 7961937 w 15392401"/>
              <a:gd name="connsiteY60" fmla="*/ 5049627 h 6889639"/>
              <a:gd name="connsiteX61" fmla="*/ 1237877 w 15392401"/>
              <a:gd name="connsiteY61" fmla="*/ 6854254 h 6889639"/>
              <a:gd name="connsiteX62" fmla="*/ 1187945 w 15392401"/>
              <a:gd name="connsiteY62" fmla="*/ 6868825 h 6889639"/>
              <a:gd name="connsiteX63" fmla="*/ 1140095 w 15392401"/>
              <a:gd name="connsiteY63" fmla="*/ 6877150 h 6889639"/>
              <a:gd name="connsiteX64" fmla="*/ 1090164 w 15392401"/>
              <a:gd name="connsiteY64" fmla="*/ 6883395 h 6889639"/>
              <a:gd name="connsiteX65" fmla="*/ 1042313 w 15392401"/>
              <a:gd name="connsiteY65" fmla="*/ 6887558 h 6889639"/>
              <a:gd name="connsiteX66" fmla="*/ 992382 w 15392401"/>
              <a:gd name="connsiteY66" fmla="*/ 6889639 h 6889639"/>
              <a:gd name="connsiteX67" fmla="*/ 944531 w 15392401"/>
              <a:gd name="connsiteY67" fmla="*/ 6889639 h 6889639"/>
              <a:gd name="connsiteX68" fmla="*/ 896680 w 15392401"/>
              <a:gd name="connsiteY68" fmla="*/ 6885476 h 6889639"/>
              <a:gd name="connsiteX69" fmla="*/ 848830 w 15392401"/>
              <a:gd name="connsiteY69" fmla="*/ 6881313 h 6889639"/>
              <a:gd name="connsiteX70" fmla="*/ 800979 w 15392401"/>
              <a:gd name="connsiteY70" fmla="*/ 6872987 h 6889639"/>
              <a:gd name="connsiteX71" fmla="*/ 755209 w 15392401"/>
              <a:gd name="connsiteY71" fmla="*/ 6860499 h 6889639"/>
              <a:gd name="connsiteX72" fmla="*/ 709439 w 15392401"/>
              <a:gd name="connsiteY72" fmla="*/ 6848010 h 6889639"/>
              <a:gd name="connsiteX73" fmla="*/ 663668 w 15392401"/>
              <a:gd name="connsiteY73" fmla="*/ 6835521 h 6889639"/>
              <a:gd name="connsiteX74" fmla="*/ 619979 w 15392401"/>
              <a:gd name="connsiteY74" fmla="*/ 6818869 h 6889639"/>
              <a:gd name="connsiteX75" fmla="*/ 576289 w 15392401"/>
              <a:gd name="connsiteY75" fmla="*/ 6800136 h 6889639"/>
              <a:gd name="connsiteX76" fmla="*/ 534679 w 15392401"/>
              <a:gd name="connsiteY76" fmla="*/ 6777240 h 6889639"/>
              <a:gd name="connsiteX77" fmla="*/ 493070 w 15392401"/>
              <a:gd name="connsiteY77" fmla="*/ 6756426 h 6889639"/>
              <a:gd name="connsiteX78" fmla="*/ 451461 w 15392401"/>
              <a:gd name="connsiteY78" fmla="*/ 6731448 h 6889639"/>
              <a:gd name="connsiteX79" fmla="*/ 414013 w 15392401"/>
              <a:gd name="connsiteY79" fmla="*/ 6706470 h 6889639"/>
              <a:gd name="connsiteX80" fmla="*/ 374484 w 15392401"/>
              <a:gd name="connsiteY80" fmla="*/ 6677330 h 6889639"/>
              <a:gd name="connsiteX81" fmla="*/ 339116 w 15392401"/>
              <a:gd name="connsiteY81" fmla="*/ 6646108 h 6889639"/>
              <a:gd name="connsiteX82" fmla="*/ 301668 w 15392401"/>
              <a:gd name="connsiteY82" fmla="*/ 6612805 h 6889639"/>
              <a:gd name="connsiteX83" fmla="*/ 270461 w 15392401"/>
              <a:gd name="connsiteY83" fmla="*/ 6581583 h 6889639"/>
              <a:gd name="connsiteX84" fmla="*/ 239254 w 15392401"/>
              <a:gd name="connsiteY84" fmla="*/ 6546198 h 6889639"/>
              <a:gd name="connsiteX85" fmla="*/ 205966 w 15392401"/>
              <a:gd name="connsiteY85" fmla="*/ 6508732 h 6889639"/>
              <a:gd name="connsiteX86" fmla="*/ 178920 w 15392401"/>
              <a:gd name="connsiteY86" fmla="*/ 6471265 h 6889639"/>
              <a:gd name="connsiteX87" fmla="*/ 151874 w 15392401"/>
              <a:gd name="connsiteY87" fmla="*/ 6429636 h 6889639"/>
              <a:gd name="connsiteX88" fmla="*/ 126909 w 15392401"/>
              <a:gd name="connsiteY88" fmla="*/ 6388007 h 6889639"/>
              <a:gd name="connsiteX89" fmla="*/ 104024 w 15392401"/>
              <a:gd name="connsiteY89" fmla="*/ 6344296 h 6889639"/>
              <a:gd name="connsiteX90" fmla="*/ 83219 w 15392401"/>
              <a:gd name="connsiteY90" fmla="*/ 6298504 h 6889639"/>
              <a:gd name="connsiteX91" fmla="*/ 64495 w 15392401"/>
              <a:gd name="connsiteY91" fmla="*/ 6254793 h 6889639"/>
              <a:gd name="connsiteX92" fmla="*/ 47851 w 15392401"/>
              <a:gd name="connsiteY92" fmla="*/ 6206920 h 6889639"/>
              <a:gd name="connsiteX93" fmla="*/ 33288 w 15392401"/>
              <a:gd name="connsiteY93" fmla="*/ 6159046 h 6889639"/>
              <a:gd name="connsiteX94" fmla="*/ 20805 w 15392401"/>
              <a:gd name="connsiteY94" fmla="*/ 6109091 h 6889639"/>
              <a:gd name="connsiteX95" fmla="*/ 12483 w 15392401"/>
              <a:gd name="connsiteY95" fmla="*/ 6059136 h 6889639"/>
              <a:gd name="connsiteX96" fmla="*/ 6242 w 15392401"/>
              <a:gd name="connsiteY96" fmla="*/ 6011262 h 6889639"/>
              <a:gd name="connsiteX97" fmla="*/ 2081 w 15392401"/>
              <a:gd name="connsiteY97" fmla="*/ 5961307 h 6889639"/>
              <a:gd name="connsiteX98" fmla="*/ 0 w 15392401"/>
              <a:gd name="connsiteY98" fmla="*/ 5913434 h 6889639"/>
              <a:gd name="connsiteX99" fmla="*/ 2081 w 15392401"/>
              <a:gd name="connsiteY99" fmla="*/ 5863479 h 6889639"/>
              <a:gd name="connsiteX100" fmla="*/ 4161 w 15392401"/>
              <a:gd name="connsiteY100" fmla="*/ 5815605 h 6889639"/>
              <a:gd name="connsiteX101" fmla="*/ 10402 w 15392401"/>
              <a:gd name="connsiteY101" fmla="*/ 5769813 h 6889639"/>
              <a:gd name="connsiteX102" fmla="*/ 16644 w 15392401"/>
              <a:gd name="connsiteY102" fmla="*/ 5719858 h 6889639"/>
              <a:gd name="connsiteX103" fmla="*/ 27046 w 15392401"/>
              <a:gd name="connsiteY103" fmla="*/ 5676147 h 6889639"/>
              <a:gd name="connsiteX104" fmla="*/ 39529 w 15392401"/>
              <a:gd name="connsiteY104" fmla="*/ 5628273 h 6889639"/>
              <a:gd name="connsiteX105" fmla="*/ 56173 w 15392401"/>
              <a:gd name="connsiteY105" fmla="*/ 5584563 h 6889639"/>
              <a:gd name="connsiteX106" fmla="*/ 70736 w 15392401"/>
              <a:gd name="connsiteY106" fmla="*/ 5538770 h 6889639"/>
              <a:gd name="connsiteX107" fmla="*/ 89460 w 15392401"/>
              <a:gd name="connsiteY107" fmla="*/ 5495060 h 6889639"/>
              <a:gd name="connsiteX108" fmla="*/ 110265 w 15392401"/>
              <a:gd name="connsiteY108" fmla="*/ 5453431 h 6889639"/>
              <a:gd name="connsiteX109" fmla="*/ 131070 w 15392401"/>
              <a:gd name="connsiteY109" fmla="*/ 5409720 h 6889639"/>
              <a:gd name="connsiteX110" fmla="*/ 158115 w 15392401"/>
              <a:gd name="connsiteY110" fmla="*/ 5370172 h 6889639"/>
              <a:gd name="connsiteX111" fmla="*/ 183081 w 15392401"/>
              <a:gd name="connsiteY111" fmla="*/ 5330624 h 6889639"/>
              <a:gd name="connsiteX112" fmla="*/ 212208 w 15392401"/>
              <a:gd name="connsiteY112" fmla="*/ 5293158 h 6889639"/>
              <a:gd name="connsiteX113" fmla="*/ 243415 w 15392401"/>
              <a:gd name="connsiteY113" fmla="*/ 5255692 h 6889639"/>
              <a:gd name="connsiteX114" fmla="*/ 274621 w 15392401"/>
              <a:gd name="connsiteY114" fmla="*/ 5220307 h 6889639"/>
              <a:gd name="connsiteX115" fmla="*/ 307909 w 15392401"/>
              <a:gd name="connsiteY115" fmla="*/ 5189085 h 6889639"/>
              <a:gd name="connsiteX116" fmla="*/ 343277 w 15392401"/>
              <a:gd name="connsiteY116" fmla="*/ 5155782 h 6889639"/>
              <a:gd name="connsiteX117" fmla="*/ 378645 w 15392401"/>
              <a:gd name="connsiteY117" fmla="*/ 5124560 h 6889639"/>
              <a:gd name="connsiteX118" fmla="*/ 420254 w 15392401"/>
              <a:gd name="connsiteY118" fmla="*/ 5095419 h 6889639"/>
              <a:gd name="connsiteX119" fmla="*/ 457702 w 15392401"/>
              <a:gd name="connsiteY119" fmla="*/ 5068360 h 6889639"/>
              <a:gd name="connsiteX120" fmla="*/ 501392 w 15392401"/>
              <a:gd name="connsiteY120" fmla="*/ 5045464 h 6889639"/>
              <a:gd name="connsiteX121" fmla="*/ 543002 w 15392401"/>
              <a:gd name="connsiteY121" fmla="*/ 5022568 h 6889639"/>
              <a:gd name="connsiteX122" fmla="*/ 588772 w 15392401"/>
              <a:gd name="connsiteY122" fmla="*/ 4999672 h 6889639"/>
              <a:gd name="connsiteX123" fmla="*/ 632461 w 15392401"/>
              <a:gd name="connsiteY123" fmla="*/ 4980939 h 6889639"/>
              <a:gd name="connsiteX124" fmla="*/ 680312 w 15392401"/>
              <a:gd name="connsiteY124" fmla="*/ 4966369 h 6889639"/>
              <a:gd name="connsiteX125" fmla="*/ 728163 w 15392401"/>
              <a:gd name="connsiteY125" fmla="*/ 4951798 h 6889639"/>
              <a:gd name="connsiteX126" fmla="*/ 7454303 w 15392401"/>
              <a:gd name="connsiteY126" fmla="*/ 3143008 h 6889639"/>
              <a:gd name="connsiteX127" fmla="*/ 7504235 w 15392401"/>
              <a:gd name="connsiteY127" fmla="*/ 3132601 h 6889639"/>
              <a:gd name="connsiteX128" fmla="*/ 7552085 w 15392401"/>
              <a:gd name="connsiteY128" fmla="*/ 3122193 h 6889639"/>
              <a:gd name="connsiteX129" fmla="*/ 7602016 w 15392401"/>
              <a:gd name="connsiteY129" fmla="*/ 3115949 h 6889639"/>
              <a:gd name="connsiteX130" fmla="*/ 15392401 w 15392401"/>
              <a:gd name="connsiteY130" fmla="*/ 1019916 h 6889639"/>
              <a:gd name="connsiteX131" fmla="*/ 15392401 w 15392401"/>
              <a:gd name="connsiteY131" fmla="*/ 3059749 h 6889639"/>
              <a:gd name="connsiteX132" fmla="*/ 9979827 w 15392401"/>
              <a:gd name="connsiteY132" fmla="*/ 4514691 h 6889639"/>
              <a:gd name="connsiteX133" fmla="*/ 9929903 w 15392401"/>
              <a:gd name="connsiteY133" fmla="*/ 4525098 h 6889639"/>
              <a:gd name="connsiteX134" fmla="*/ 9882059 w 15392401"/>
              <a:gd name="connsiteY134" fmla="*/ 4535505 h 6889639"/>
              <a:gd name="connsiteX135" fmla="*/ 9832135 w 15392401"/>
              <a:gd name="connsiteY135" fmla="*/ 4541750 h 6889639"/>
              <a:gd name="connsiteX136" fmla="*/ 9784292 w 15392401"/>
              <a:gd name="connsiteY136" fmla="*/ 4547994 h 6889639"/>
              <a:gd name="connsiteX137" fmla="*/ 9734368 w 15392401"/>
              <a:gd name="connsiteY137" fmla="*/ 4547994 h 6889639"/>
              <a:gd name="connsiteX138" fmla="*/ 9688604 w 15392401"/>
              <a:gd name="connsiteY138" fmla="*/ 4547994 h 6889639"/>
              <a:gd name="connsiteX139" fmla="*/ 9638681 w 15392401"/>
              <a:gd name="connsiteY139" fmla="*/ 4541750 h 6889639"/>
              <a:gd name="connsiteX140" fmla="*/ 9592917 w 15392401"/>
              <a:gd name="connsiteY140" fmla="*/ 4537587 h 6889639"/>
              <a:gd name="connsiteX141" fmla="*/ 9545073 w 15392401"/>
              <a:gd name="connsiteY141" fmla="*/ 4529261 h 6889639"/>
              <a:gd name="connsiteX142" fmla="*/ 9497230 w 15392401"/>
              <a:gd name="connsiteY142" fmla="*/ 4518854 h 6889639"/>
              <a:gd name="connsiteX143" fmla="*/ 9451466 w 15392401"/>
              <a:gd name="connsiteY143" fmla="*/ 4508446 h 6889639"/>
              <a:gd name="connsiteX144" fmla="*/ 9405703 w 15392401"/>
              <a:gd name="connsiteY144" fmla="*/ 4493876 h 6889639"/>
              <a:gd name="connsiteX145" fmla="*/ 9362019 w 15392401"/>
              <a:gd name="connsiteY145" fmla="*/ 4477224 h 6889639"/>
              <a:gd name="connsiteX146" fmla="*/ 9318336 w 15392401"/>
              <a:gd name="connsiteY146" fmla="*/ 4456410 h 6889639"/>
              <a:gd name="connsiteX147" fmla="*/ 9276733 w 15392401"/>
              <a:gd name="connsiteY147" fmla="*/ 4437677 h 6889639"/>
              <a:gd name="connsiteX148" fmla="*/ 9233050 w 15392401"/>
              <a:gd name="connsiteY148" fmla="*/ 4414781 h 6889639"/>
              <a:gd name="connsiteX149" fmla="*/ 9193527 w 15392401"/>
              <a:gd name="connsiteY149" fmla="*/ 4391884 h 6889639"/>
              <a:gd name="connsiteX150" fmla="*/ 9156084 w 15392401"/>
              <a:gd name="connsiteY150" fmla="*/ 4362744 h 6889639"/>
              <a:gd name="connsiteX151" fmla="*/ 9116561 w 15392401"/>
              <a:gd name="connsiteY151" fmla="*/ 4335685 h 6889639"/>
              <a:gd name="connsiteX152" fmla="*/ 9081198 w 15392401"/>
              <a:gd name="connsiteY152" fmla="*/ 4306545 h 6889639"/>
              <a:gd name="connsiteX153" fmla="*/ 9045835 w 15392401"/>
              <a:gd name="connsiteY153" fmla="*/ 4273241 h 6889639"/>
              <a:gd name="connsiteX154" fmla="*/ 9012553 w 15392401"/>
              <a:gd name="connsiteY154" fmla="*/ 4239938 h 6889639"/>
              <a:gd name="connsiteX155" fmla="*/ 8981350 w 15392401"/>
              <a:gd name="connsiteY155" fmla="*/ 4202471 h 6889639"/>
              <a:gd name="connsiteX156" fmla="*/ 8950148 w 15392401"/>
              <a:gd name="connsiteY156" fmla="*/ 4167087 h 6889639"/>
              <a:gd name="connsiteX157" fmla="*/ 8921026 w 15392401"/>
              <a:gd name="connsiteY157" fmla="*/ 4127539 h 6889639"/>
              <a:gd name="connsiteX158" fmla="*/ 8896064 w 15392401"/>
              <a:gd name="connsiteY158" fmla="*/ 4087991 h 6889639"/>
              <a:gd name="connsiteX159" fmla="*/ 8869022 w 15392401"/>
              <a:gd name="connsiteY159" fmla="*/ 4046362 h 6889639"/>
              <a:gd name="connsiteX160" fmla="*/ 8846140 w 15392401"/>
              <a:gd name="connsiteY160" fmla="*/ 4002651 h 6889639"/>
              <a:gd name="connsiteX161" fmla="*/ 8825338 w 15392401"/>
              <a:gd name="connsiteY161" fmla="*/ 3958940 h 6889639"/>
              <a:gd name="connsiteX162" fmla="*/ 8808697 w 15392401"/>
              <a:gd name="connsiteY162" fmla="*/ 3913148 h 6889639"/>
              <a:gd name="connsiteX163" fmla="*/ 8789976 w 15392401"/>
              <a:gd name="connsiteY163" fmla="*/ 3865275 h 6889639"/>
              <a:gd name="connsiteX164" fmla="*/ 8775415 w 15392401"/>
              <a:gd name="connsiteY164" fmla="*/ 3815320 h 6889639"/>
              <a:gd name="connsiteX165" fmla="*/ 8765014 w 15392401"/>
              <a:gd name="connsiteY165" fmla="*/ 3767446 h 6889639"/>
              <a:gd name="connsiteX166" fmla="*/ 8754613 w 15392401"/>
              <a:gd name="connsiteY166" fmla="*/ 3717491 h 6889639"/>
              <a:gd name="connsiteX167" fmla="*/ 8748372 w 15392401"/>
              <a:gd name="connsiteY167" fmla="*/ 3669617 h 6889639"/>
              <a:gd name="connsiteX168" fmla="*/ 8744212 w 15392401"/>
              <a:gd name="connsiteY168" fmla="*/ 3619662 h 6889639"/>
              <a:gd name="connsiteX169" fmla="*/ 8742132 w 15392401"/>
              <a:gd name="connsiteY169" fmla="*/ 3571788 h 6889639"/>
              <a:gd name="connsiteX170" fmla="*/ 8744212 w 15392401"/>
              <a:gd name="connsiteY170" fmla="*/ 3523915 h 6889639"/>
              <a:gd name="connsiteX171" fmla="*/ 8746292 w 15392401"/>
              <a:gd name="connsiteY171" fmla="*/ 3473960 h 6889639"/>
              <a:gd name="connsiteX172" fmla="*/ 8752533 w 15392401"/>
              <a:gd name="connsiteY172" fmla="*/ 3428168 h 6889639"/>
              <a:gd name="connsiteX173" fmla="*/ 8760853 w 15392401"/>
              <a:gd name="connsiteY173" fmla="*/ 3380294 h 6889639"/>
              <a:gd name="connsiteX174" fmla="*/ 8769174 w 15392401"/>
              <a:gd name="connsiteY174" fmla="*/ 3332420 h 6889639"/>
              <a:gd name="connsiteX175" fmla="*/ 8781655 w 15392401"/>
              <a:gd name="connsiteY175" fmla="*/ 3286628 h 6889639"/>
              <a:gd name="connsiteX176" fmla="*/ 8796216 w 15392401"/>
              <a:gd name="connsiteY176" fmla="*/ 3240836 h 6889639"/>
              <a:gd name="connsiteX177" fmla="*/ 8814938 w 15392401"/>
              <a:gd name="connsiteY177" fmla="*/ 3197126 h 6889639"/>
              <a:gd name="connsiteX178" fmla="*/ 8831579 w 15392401"/>
              <a:gd name="connsiteY178" fmla="*/ 3153415 h 6889639"/>
              <a:gd name="connsiteX179" fmla="*/ 8852380 w 15392401"/>
              <a:gd name="connsiteY179" fmla="*/ 3111785 h 6889639"/>
              <a:gd name="connsiteX180" fmla="*/ 8875262 w 15392401"/>
              <a:gd name="connsiteY180" fmla="*/ 3068075 h 6889639"/>
              <a:gd name="connsiteX181" fmla="*/ 8900224 w 15392401"/>
              <a:gd name="connsiteY181" fmla="*/ 3030609 h 6889639"/>
              <a:gd name="connsiteX182" fmla="*/ 8927266 w 15392401"/>
              <a:gd name="connsiteY182" fmla="*/ 2988979 h 6889639"/>
              <a:gd name="connsiteX183" fmla="*/ 8954308 w 15392401"/>
              <a:gd name="connsiteY183" fmla="*/ 2951513 h 6889639"/>
              <a:gd name="connsiteX184" fmla="*/ 8985511 w 15392401"/>
              <a:gd name="connsiteY184" fmla="*/ 2914047 h 6889639"/>
              <a:gd name="connsiteX185" fmla="*/ 9016713 w 15392401"/>
              <a:gd name="connsiteY185" fmla="*/ 2880743 h 6889639"/>
              <a:gd name="connsiteX186" fmla="*/ 9049996 w 15392401"/>
              <a:gd name="connsiteY186" fmla="*/ 2845358 h 6889639"/>
              <a:gd name="connsiteX187" fmla="*/ 9085358 w 15392401"/>
              <a:gd name="connsiteY187" fmla="*/ 2814137 h 6889639"/>
              <a:gd name="connsiteX188" fmla="*/ 9122801 w 15392401"/>
              <a:gd name="connsiteY188" fmla="*/ 2784996 h 6889639"/>
              <a:gd name="connsiteX189" fmla="*/ 9162324 w 15392401"/>
              <a:gd name="connsiteY189" fmla="*/ 2753774 h 6889639"/>
              <a:gd name="connsiteX190" fmla="*/ 9201847 w 15392401"/>
              <a:gd name="connsiteY190" fmla="*/ 2728796 h 6889639"/>
              <a:gd name="connsiteX191" fmla="*/ 9243450 w 15392401"/>
              <a:gd name="connsiteY191" fmla="*/ 2703819 h 6889639"/>
              <a:gd name="connsiteX192" fmla="*/ 9285054 w 15392401"/>
              <a:gd name="connsiteY192" fmla="*/ 2678841 h 6889639"/>
              <a:gd name="connsiteX193" fmla="*/ 9330817 w 15392401"/>
              <a:gd name="connsiteY193" fmla="*/ 2658027 h 6889639"/>
              <a:gd name="connsiteX194" fmla="*/ 9376581 w 15392401"/>
              <a:gd name="connsiteY194" fmla="*/ 2641375 h 6889639"/>
              <a:gd name="connsiteX195" fmla="*/ 9424424 w 15392401"/>
              <a:gd name="connsiteY195" fmla="*/ 2624723 h 6889639"/>
              <a:gd name="connsiteX196" fmla="*/ 9470188 w 15392401"/>
              <a:gd name="connsiteY196" fmla="*/ 2608072 h 6889639"/>
              <a:gd name="connsiteX197" fmla="*/ 1244714 w 15392401"/>
              <a:gd name="connsiteY197" fmla="*/ 0 h 6889639"/>
              <a:gd name="connsiteX198" fmla="*/ 15392401 w 15392401"/>
              <a:gd name="connsiteY198" fmla="*/ 0 h 6889639"/>
              <a:gd name="connsiteX199" fmla="*/ 15392401 w 15392401"/>
              <a:gd name="connsiteY199" fmla="*/ 890067 h 6889639"/>
              <a:gd name="connsiteX200" fmla="*/ 2899475 w 15392401"/>
              <a:gd name="connsiteY200" fmla="*/ 4250228 h 6889639"/>
              <a:gd name="connsiteX201" fmla="*/ 2784995 w 15392401"/>
              <a:gd name="connsiteY201" fmla="*/ 4277326 h 6889639"/>
              <a:gd name="connsiteX202" fmla="*/ 2670515 w 15392401"/>
              <a:gd name="connsiteY202" fmla="*/ 4298170 h 6889639"/>
              <a:gd name="connsiteX203" fmla="*/ 2556034 w 15392401"/>
              <a:gd name="connsiteY203" fmla="*/ 4314846 h 6889639"/>
              <a:gd name="connsiteX204" fmla="*/ 2443636 w 15392401"/>
              <a:gd name="connsiteY204" fmla="*/ 4325268 h 6889639"/>
              <a:gd name="connsiteX205" fmla="*/ 2331236 w 15392401"/>
              <a:gd name="connsiteY205" fmla="*/ 4329437 h 6889639"/>
              <a:gd name="connsiteX206" fmla="*/ 2216756 w 15392401"/>
              <a:gd name="connsiteY206" fmla="*/ 4327353 h 6889639"/>
              <a:gd name="connsiteX207" fmla="*/ 2106439 w 15392401"/>
              <a:gd name="connsiteY207" fmla="*/ 4319015 h 6889639"/>
              <a:gd name="connsiteX208" fmla="*/ 1996121 w 15392401"/>
              <a:gd name="connsiteY208" fmla="*/ 4306508 h 6889639"/>
              <a:gd name="connsiteX209" fmla="*/ 1883722 w 15392401"/>
              <a:gd name="connsiteY209" fmla="*/ 4287748 h 6889639"/>
              <a:gd name="connsiteX210" fmla="*/ 1775486 w 15392401"/>
              <a:gd name="connsiteY210" fmla="*/ 4264819 h 6889639"/>
              <a:gd name="connsiteX211" fmla="*/ 1669333 w 15392401"/>
              <a:gd name="connsiteY211" fmla="*/ 4235636 h 6889639"/>
              <a:gd name="connsiteX212" fmla="*/ 1565259 w 15392401"/>
              <a:gd name="connsiteY212" fmla="*/ 4202285 h 6889639"/>
              <a:gd name="connsiteX213" fmla="*/ 1463267 w 15392401"/>
              <a:gd name="connsiteY213" fmla="*/ 4164764 h 6889639"/>
              <a:gd name="connsiteX214" fmla="*/ 1359195 w 15392401"/>
              <a:gd name="connsiteY214" fmla="*/ 4118906 h 6889639"/>
              <a:gd name="connsiteX215" fmla="*/ 1261366 w 15392401"/>
              <a:gd name="connsiteY215" fmla="*/ 4073048 h 6889639"/>
              <a:gd name="connsiteX216" fmla="*/ 1165619 w 15392401"/>
              <a:gd name="connsiteY216" fmla="*/ 4018852 h 6889639"/>
              <a:gd name="connsiteX217" fmla="*/ 1071953 w 15392401"/>
              <a:gd name="connsiteY217" fmla="*/ 3960487 h 6889639"/>
              <a:gd name="connsiteX218" fmla="*/ 980369 w 15392401"/>
              <a:gd name="connsiteY218" fmla="*/ 3897953 h 6889639"/>
              <a:gd name="connsiteX219" fmla="*/ 890866 w 15392401"/>
              <a:gd name="connsiteY219" fmla="*/ 3833334 h 6889639"/>
              <a:gd name="connsiteX220" fmla="*/ 807608 w 15392401"/>
              <a:gd name="connsiteY220" fmla="*/ 3762462 h 6889639"/>
              <a:gd name="connsiteX221" fmla="*/ 724349 w 15392401"/>
              <a:gd name="connsiteY221" fmla="*/ 3689506 h 6889639"/>
              <a:gd name="connsiteX222" fmla="*/ 647335 w 15392401"/>
              <a:gd name="connsiteY222" fmla="*/ 3610296 h 6889639"/>
              <a:gd name="connsiteX223" fmla="*/ 572403 w 15392401"/>
              <a:gd name="connsiteY223" fmla="*/ 3526918 h 6889639"/>
              <a:gd name="connsiteX224" fmla="*/ 503714 w 15392401"/>
              <a:gd name="connsiteY224" fmla="*/ 3441454 h 6889639"/>
              <a:gd name="connsiteX225" fmla="*/ 435026 w 15392401"/>
              <a:gd name="connsiteY225" fmla="*/ 3351822 h 6889639"/>
              <a:gd name="connsiteX226" fmla="*/ 372582 w 15392401"/>
              <a:gd name="connsiteY226" fmla="*/ 3255937 h 6889639"/>
              <a:gd name="connsiteX227" fmla="*/ 316383 w 15392401"/>
              <a:gd name="connsiteY227" fmla="*/ 3160051 h 6889639"/>
              <a:gd name="connsiteX228" fmla="*/ 262265 w 15392401"/>
              <a:gd name="connsiteY228" fmla="*/ 3059997 h 6889639"/>
              <a:gd name="connsiteX229" fmla="*/ 212310 w 15392401"/>
              <a:gd name="connsiteY229" fmla="*/ 2957858 h 6889639"/>
              <a:gd name="connsiteX230" fmla="*/ 170681 w 15392401"/>
              <a:gd name="connsiteY230" fmla="*/ 2849466 h 6889639"/>
              <a:gd name="connsiteX231" fmla="*/ 131133 w 15392401"/>
              <a:gd name="connsiteY231" fmla="*/ 2738989 h 6889639"/>
              <a:gd name="connsiteX232" fmla="*/ 97830 w 15392401"/>
              <a:gd name="connsiteY232" fmla="*/ 2628512 h 6889639"/>
              <a:gd name="connsiteX233" fmla="*/ 74934 w 15392401"/>
              <a:gd name="connsiteY233" fmla="*/ 2528458 h 6889639"/>
              <a:gd name="connsiteX234" fmla="*/ 56200 w 15392401"/>
              <a:gd name="connsiteY234" fmla="*/ 2428404 h 6889639"/>
              <a:gd name="connsiteX235" fmla="*/ 39549 w 15392401"/>
              <a:gd name="connsiteY235" fmla="*/ 2330434 h 6889639"/>
              <a:gd name="connsiteX236" fmla="*/ 29141 w 15392401"/>
              <a:gd name="connsiteY236" fmla="*/ 2232464 h 6889639"/>
              <a:gd name="connsiteX237" fmla="*/ 22897 w 15392401"/>
              <a:gd name="connsiteY237" fmla="*/ 2132409 h 6889639"/>
              <a:gd name="connsiteX238" fmla="*/ 20816 w 15392401"/>
              <a:gd name="connsiteY238" fmla="*/ 2034440 h 6889639"/>
              <a:gd name="connsiteX239" fmla="*/ 22897 w 15392401"/>
              <a:gd name="connsiteY239" fmla="*/ 1938554 h 6889639"/>
              <a:gd name="connsiteX240" fmla="*/ 29141 w 15392401"/>
              <a:gd name="connsiteY240" fmla="*/ 1840584 h 6889639"/>
              <a:gd name="connsiteX241" fmla="*/ 37467 w 15392401"/>
              <a:gd name="connsiteY241" fmla="*/ 1744699 h 6889639"/>
              <a:gd name="connsiteX242" fmla="*/ 54119 w 15392401"/>
              <a:gd name="connsiteY242" fmla="*/ 1648813 h 6889639"/>
              <a:gd name="connsiteX243" fmla="*/ 72852 w 15392401"/>
              <a:gd name="connsiteY243" fmla="*/ 1555012 h 6889639"/>
              <a:gd name="connsiteX244" fmla="*/ 93667 w 15392401"/>
              <a:gd name="connsiteY244" fmla="*/ 1461211 h 6889639"/>
              <a:gd name="connsiteX245" fmla="*/ 118644 w 15392401"/>
              <a:gd name="connsiteY245" fmla="*/ 1369495 h 6889639"/>
              <a:gd name="connsiteX246" fmla="*/ 149866 w 15392401"/>
              <a:gd name="connsiteY246" fmla="*/ 1279863 h 6889639"/>
              <a:gd name="connsiteX247" fmla="*/ 183170 w 15392401"/>
              <a:gd name="connsiteY247" fmla="*/ 1190231 h 6889639"/>
              <a:gd name="connsiteX248" fmla="*/ 218554 w 15392401"/>
              <a:gd name="connsiteY248" fmla="*/ 1102683 h 6889639"/>
              <a:gd name="connsiteX249" fmla="*/ 260184 w 15392401"/>
              <a:gd name="connsiteY249" fmla="*/ 1017220 h 6889639"/>
              <a:gd name="connsiteX250" fmla="*/ 303894 w 15392401"/>
              <a:gd name="connsiteY250" fmla="*/ 929672 h 6889639"/>
              <a:gd name="connsiteX251" fmla="*/ 351768 w 15392401"/>
              <a:gd name="connsiteY251" fmla="*/ 848378 h 6889639"/>
              <a:gd name="connsiteX252" fmla="*/ 403804 w 15392401"/>
              <a:gd name="connsiteY252" fmla="*/ 767084 h 6889639"/>
              <a:gd name="connsiteX253" fmla="*/ 455841 w 15392401"/>
              <a:gd name="connsiteY253" fmla="*/ 687874 h 6889639"/>
              <a:gd name="connsiteX254" fmla="*/ 514122 w 15392401"/>
              <a:gd name="connsiteY254" fmla="*/ 614918 h 6889639"/>
              <a:gd name="connsiteX255" fmla="*/ 572403 w 15392401"/>
              <a:gd name="connsiteY255" fmla="*/ 539877 h 6889639"/>
              <a:gd name="connsiteX256" fmla="*/ 636928 w 15392401"/>
              <a:gd name="connsiteY256" fmla="*/ 469005 h 6889639"/>
              <a:gd name="connsiteX257" fmla="*/ 703535 w 15392401"/>
              <a:gd name="connsiteY257" fmla="*/ 400218 h 6889639"/>
              <a:gd name="connsiteX258" fmla="*/ 772223 w 15392401"/>
              <a:gd name="connsiteY258" fmla="*/ 333515 h 6889639"/>
              <a:gd name="connsiteX259" fmla="*/ 845074 w 15392401"/>
              <a:gd name="connsiteY259" fmla="*/ 268896 h 6889639"/>
              <a:gd name="connsiteX260" fmla="*/ 917925 w 15392401"/>
              <a:gd name="connsiteY260" fmla="*/ 208447 h 6889639"/>
              <a:gd name="connsiteX261" fmla="*/ 997021 w 15392401"/>
              <a:gd name="connsiteY261" fmla="*/ 152166 h 6889639"/>
              <a:gd name="connsiteX262" fmla="*/ 1076116 w 15392401"/>
              <a:gd name="connsiteY262" fmla="*/ 97970 h 6889639"/>
              <a:gd name="connsiteX263" fmla="*/ 1159375 w 15392401"/>
              <a:gd name="connsiteY263" fmla="*/ 45858 h 6889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Lst>
            <a:rect l="l" t="t" r="r" b="b"/>
            <a:pathLst>
              <a:path w="15392401" h="6889639">
                <a:moveTo>
                  <a:pt x="7647787" y="3111786"/>
                </a:moveTo>
                <a:lnTo>
                  <a:pt x="7697717" y="3111786"/>
                </a:lnTo>
                <a:lnTo>
                  <a:pt x="7745568" y="3111786"/>
                </a:lnTo>
                <a:lnTo>
                  <a:pt x="7795499" y="3115949"/>
                </a:lnTo>
                <a:lnTo>
                  <a:pt x="7843350" y="3120112"/>
                </a:lnTo>
                <a:lnTo>
                  <a:pt x="7889121" y="3128438"/>
                </a:lnTo>
                <a:lnTo>
                  <a:pt x="7936971" y="3138845"/>
                </a:lnTo>
                <a:lnTo>
                  <a:pt x="7982741" y="3149252"/>
                </a:lnTo>
                <a:lnTo>
                  <a:pt x="8028511" y="3163823"/>
                </a:lnTo>
                <a:lnTo>
                  <a:pt x="8072201" y="3182556"/>
                </a:lnTo>
                <a:lnTo>
                  <a:pt x="8115891" y="3201289"/>
                </a:lnTo>
                <a:lnTo>
                  <a:pt x="8157500" y="3220022"/>
                </a:lnTo>
                <a:lnTo>
                  <a:pt x="8199109" y="3242918"/>
                </a:lnTo>
                <a:lnTo>
                  <a:pt x="8238639" y="3267896"/>
                </a:lnTo>
                <a:lnTo>
                  <a:pt x="8280247" y="3294955"/>
                </a:lnTo>
                <a:lnTo>
                  <a:pt x="8315615" y="3322014"/>
                </a:lnTo>
                <a:lnTo>
                  <a:pt x="8353064" y="3353236"/>
                </a:lnTo>
                <a:lnTo>
                  <a:pt x="8388431" y="3384458"/>
                </a:lnTo>
                <a:lnTo>
                  <a:pt x="8421719" y="3419842"/>
                </a:lnTo>
                <a:lnTo>
                  <a:pt x="8455007" y="3455227"/>
                </a:lnTo>
                <a:lnTo>
                  <a:pt x="8484133" y="3490612"/>
                </a:lnTo>
                <a:lnTo>
                  <a:pt x="8513260" y="3530160"/>
                </a:lnTo>
                <a:lnTo>
                  <a:pt x="8540306" y="3569708"/>
                </a:lnTo>
                <a:lnTo>
                  <a:pt x="8565271" y="3611337"/>
                </a:lnTo>
                <a:lnTo>
                  <a:pt x="8588156" y="3655048"/>
                </a:lnTo>
                <a:lnTo>
                  <a:pt x="8606880" y="3698758"/>
                </a:lnTo>
                <a:lnTo>
                  <a:pt x="8627685" y="3746632"/>
                </a:lnTo>
                <a:lnTo>
                  <a:pt x="8644329" y="3792424"/>
                </a:lnTo>
                <a:lnTo>
                  <a:pt x="8658892" y="3842379"/>
                </a:lnTo>
                <a:lnTo>
                  <a:pt x="8669294" y="3890253"/>
                </a:lnTo>
                <a:lnTo>
                  <a:pt x="8679697" y="3940208"/>
                </a:lnTo>
                <a:lnTo>
                  <a:pt x="8685938" y="3990163"/>
                </a:lnTo>
                <a:lnTo>
                  <a:pt x="8690099" y="4038037"/>
                </a:lnTo>
                <a:lnTo>
                  <a:pt x="8690099" y="4087992"/>
                </a:lnTo>
                <a:lnTo>
                  <a:pt x="8690099" y="4133784"/>
                </a:lnTo>
                <a:lnTo>
                  <a:pt x="8685938" y="4183739"/>
                </a:lnTo>
                <a:lnTo>
                  <a:pt x="8681777" y="4231613"/>
                </a:lnTo>
                <a:lnTo>
                  <a:pt x="8673455" y="4277405"/>
                </a:lnTo>
                <a:lnTo>
                  <a:pt x="8663053" y="4325278"/>
                </a:lnTo>
                <a:lnTo>
                  <a:pt x="8652651" y="4371071"/>
                </a:lnTo>
                <a:lnTo>
                  <a:pt x="8638087" y="4416863"/>
                </a:lnTo>
                <a:lnTo>
                  <a:pt x="8619363" y="4462655"/>
                </a:lnTo>
                <a:lnTo>
                  <a:pt x="8600639" y="4504284"/>
                </a:lnTo>
                <a:lnTo>
                  <a:pt x="8581915" y="4547995"/>
                </a:lnTo>
                <a:lnTo>
                  <a:pt x="8559030" y="4589624"/>
                </a:lnTo>
                <a:lnTo>
                  <a:pt x="8536145" y="4631253"/>
                </a:lnTo>
                <a:lnTo>
                  <a:pt x="8507018" y="4668720"/>
                </a:lnTo>
                <a:lnTo>
                  <a:pt x="8479972" y="4708267"/>
                </a:lnTo>
                <a:lnTo>
                  <a:pt x="8450846" y="4743652"/>
                </a:lnTo>
                <a:lnTo>
                  <a:pt x="8417558" y="4776956"/>
                </a:lnTo>
                <a:lnTo>
                  <a:pt x="8384271" y="4812340"/>
                </a:lnTo>
                <a:lnTo>
                  <a:pt x="8346823" y="4843562"/>
                </a:lnTo>
                <a:lnTo>
                  <a:pt x="8311455" y="4874784"/>
                </a:lnTo>
                <a:lnTo>
                  <a:pt x="8274006" y="4903925"/>
                </a:lnTo>
                <a:lnTo>
                  <a:pt x="8232397" y="4928902"/>
                </a:lnTo>
                <a:lnTo>
                  <a:pt x="8192868" y="4955961"/>
                </a:lnTo>
                <a:lnTo>
                  <a:pt x="8147098" y="4978857"/>
                </a:lnTo>
                <a:lnTo>
                  <a:pt x="8105489" y="4999672"/>
                </a:lnTo>
                <a:lnTo>
                  <a:pt x="8057638" y="5016324"/>
                </a:lnTo>
                <a:lnTo>
                  <a:pt x="8011867" y="5035057"/>
                </a:lnTo>
                <a:lnTo>
                  <a:pt x="7961937" y="5049627"/>
                </a:lnTo>
                <a:lnTo>
                  <a:pt x="1237877" y="6854254"/>
                </a:lnTo>
                <a:lnTo>
                  <a:pt x="1187945" y="6868825"/>
                </a:lnTo>
                <a:lnTo>
                  <a:pt x="1140095" y="6877150"/>
                </a:lnTo>
                <a:lnTo>
                  <a:pt x="1090164" y="6883395"/>
                </a:lnTo>
                <a:lnTo>
                  <a:pt x="1042313" y="6887558"/>
                </a:lnTo>
                <a:lnTo>
                  <a:pt x="992382" y="6889639"/>
                </a:lnTo>
                <a:lnTo>
                  <a:pt x="944531" y="6889639"/>
                </a:lnTo>
                <a:lnTo>
                  <a:pt x="896680" y="6885476"/>
                </a:lnTo>
                <a:lnTo>
                  <a:pt x="848830" y="6881313"/>
                </a:lnTo>
                <a:lnTo>
                  <a:pt x="800979" y="6872987"/>
                </a:lnTo>
                <a:lnTo>
                  <a:pt x="755209" y="6860499"/>
                </a:lnTo>
                <a:lnTo>
                  <a:pt x="709439" y="6848010"/>
                </a:lnTo>
                <a:lnTo>
                  <a:pt x="663668" y="6835521"/>
                </a:lnTo>
                <a:lnTo>
                  <a:pt x="619979" y="6818869"/>
                </a:lnTo>
                <a:lnTo>
                  <a:pt x="576289" y="6800136"/>
                </a:lnTo>
                <a:lnTo>
                  <a:pt x="534679" y="6777240"/>
                </a:lnTo>
                <a:lnTo>
                  <a:pt x="493070" y="6756426"/>
                </a:lnTo>
                <a:lnTo>
                  <a:pt x="451461" y="6731448"/>
                </a:lnTo>
                <a:lnTo>
                  <a:pt x="414013" y="6706470"/>
                </a:lnTo>
                <a:lnTo>
                  <a:pt x="374484" y="6677330"/>
                </a:lnTo>
                <a:lnTo>
                  <a:pt x="339116" y="6646108"/>
                </a:lnTo>
                <a:lnTo>
                  <a:pt x="301668" y="6612805"/>
                </a:lnTo>
                <a:lnTo>
                  <a:pt x="270461" y="6581583"/>
                </a:lnTo>
                <a:lnTo>
                  <a:pt x="239254" y="6546198"/>
                </a:lnTo>
                <a:lnTo>
                  <a:pt x="205966" y="6508732"/>
                </a:lnTo>
                <a:lnTo>
                  <a:pt x="178920" y="6471265"/>
                </a:lnTo>
                <a:lnTo>
                  <a:pt x="151874" y="6429636"/>
                </a:lnTo>
                <a:lnTo>
                  <a:pt x="126909" y="6388007"/>
                </a:lnTo>
                <a:lnTo>
                  <a:pt x="104024" y="6344296"/>
                </a:lnTo>
                <a:lnTo>
                  <a:pt x="83219" y="6298504"/>
                </a:lnTo>
                <a:lnTo>
                  <a:pt x="64495" y="6254793"/>
                </a:lnTo>
                <a:lnTo>
                  <a:pt x="47851" y="6206920"/>
                </a:lnTo>
                <a:lnTo>
                  <a:pt x="33288" y="6159046"/>
                </a:lnTo>
                <a:lnTo>
                  <a:pt x="20805" y="6109091"/>
                </a:lnTo>
                <a:lnTo>
                  <a:pt x="12483" y="6059136"/>
                </a:lnTo>
                <a:lnTo>
                  <a:pt x="6242" y="6011262"/>
                </a:lnTo>
                <a:lnTo>
                  <a:pt x="2081" y="5961307"/>
                </a:lnTo>
                <a:lnTo>
                  <a:pt x="0" y="5913434"/>
                </a:lnTo>
                <a:lnTo>
                  <a:pt x="2081" y="5863479"/>
                </a:lnTo>
                <a:lnTo>
                  <a:pt x="4161" y="5815605"/>
                </a:lnTo>
                <a:lnTo>
                  <a:pt x="10402" y="5769813"/>
                </a:lnTo>
                <a:lnTo>
                  <a:pt x="16644" y="5719858"/>
                </a:lnTo>
                <a:lnTo>
                  <a:pt x="27046" y="5676147"/>
                </a:lnTo>
                <a:lnTo>
                  <a:pt x="39529" y="5628273"/>
                </a:lnTo>
                <a:lnTo>
                  <a:pt x="56173" y="5584563"/>
                </a:lnTo>
                <a:lnTo>
                  <a:pt x="70736" y="5538770"/>
                </a:lnTo>
                <a:lnTo>
                  <a:pt x="89460" y="5495060"/>
                </a:lnTo>
                <a:lnTo>
                  <a:pt x="110265" y="5453431"/>
                </a:lnTo>
                <a:lnTo>
                  <a:pt x="131070" y="5409720"/>
                </a:lnTo>
                <a:lnTo>
                  <a:pt x="158115" y="5370172"/>
                </a:lnTo>
                <a:lnTo>
                  <a:pt x="183081" y="5330624"/>
                </a:lnTo>
                <a:lnTo>
                  <a:pt x="212208" y="5293158"/>
                </a:lnTo>
                <a:lnTo>
                  <a:pt x="243415" y="5255692"/>
                </a:lnTo>
                <a:lnTo>
                  <a:pt x="274621" y="5220307"/>
                </a:lnTo>
                <a:lnTo>
                  <a:pt x="307909" y="5189085"/>
                </a:lnTo>
                <a:lnTo>
                  <a:pt x="343277" y="5155782"/>
                </a:lnTo>
                <a:lnTo>
                  <a:pt x="378645" y="5124560"/>
                </a:lnTo>
                <a:lnTo>
                  <a:pt x="420254" y="5095419"/>
                </a:lnTo>
                <a:lnTo>
                  <a:pt x="457702" y="5068360"/>
                </a:lnTo>
                <a:lnTo>
                  <a:pt x="501392" y="5045464"/>
                </a:lnTo>
                <a:lnTo>
                  <a:pt x="543002" y="5022568"/>
                </a:lnTo>
                <a:lnTo>
                  <a:pt x="588772" y="4999672"/>
                </a:lnTo>
                <a:lnTo>
                  <a:pt x="632461" y="4980939"/>
                </a:lnTo>
                <a:lnTo>
                  <a:pt x="680312" y="4966369"/>
                </a:lnTo>
                <a:lnTo>
                  <a:pt x="728163" y="4951798"/>
                </a:lnTo>
                <a:lnTo>
                  <a:pt x="7454303" y="3143008"/>
                </a:lnTo>
                <a:lnTo>
                  <a:pt x="7504235" y="3132601"/>
                </a:lnTo>
                <a:lnTo>
                  <a:pt x="7552085" y="3122193"/>
                </a:lnTo>
                <a:lnTo>
                  <a:pt x="7602016" y="3115949"/>
                </a:lnTo>
                <a:close/>
                <a:moveTo>
                  <a:pt x="15392401" y="1019916"/>
                </a:moveTo>
                <a:lnTo>
                  <a:pt x="15392401" y="3059749"/>
                </a:lnTo>
                <a:lnTo>
                  <a:pt x="9979827" y="4514691"/>
                </a:lnTo>
                <a:lnTo>
                  <a:pt x="9929903" y="4525098"/>
                </a:lnTo>
                <a:lnTo>
                  <a:pt x="9882059" y="4535505"/>
                </a:lnTo>
                <a:lnTo>
                  <a:pt x="9832135" y="4541750"/>
                </a:lnTo>
                <a:lnTo>
                  <a:pt x="9784292" y="4547994"/>
                </a:lnTo>
                <a:lnTo>
                  <a:pt x="9734368" y="4547994"/>
                </a:lnTo>
                <a:lnTo>
                  <a:pt x="9688604" y="4547994"/>
                </a:lnTo>
                <a:lnTo>
                  <a:pt x="9638681" y="4541750"/>
                </a:lnTo>
                <a:lnTo>
                  <a:pt x="9592917" y="4537587"/>
                </a:lnTo>
                <a:lnTo>
                  <a:pt x="9545073" y="4529261"/>
                </a:lnTo>
                <a:lnTo>
                  <a:pt x="9497230" y="4518854"/>
                </a:lnTo>
                <a:lnTo>
                  <a:pt x="9451466" y="4508446"/>
                </a:lnTo>
                <a:lnTo>
                  <a:pt x="9405703" y="4493876"/>
                </a:lnTo>
                <a:lnTo>
                  <a:pt x="9362019" y="4477224"/>
                </a:lnTo>
                <a:lnTo>
                  <a:pt x="9318336" y="4456410"/>
                </a:lnTo>
                <a:lnTo>
                  <a:pt x="9276733" y="4437677"/>
                </a:lnTo>
                <a:lnTo>
                  <a:pt x="9233050" y="4414781"/>
                </a:lnTo>
                <a:lnTo>
                  <a:pt x="9193527" y="4391884"/>
                </a:lnTo>
                <a:lnTo>
                  <a:pt x="9156084" y="4362744"/>
                </a:lnTo>
                <a:lnTo>
                  <a:pt x="9116561" y="4335685"/>
                </a:lnTo>
                <a:lnTo>
                  <a:pt x="9081198" y="4306545"/>
                </a:lnTo>
                <a:lnTo>
                  <a:pt x="9045835" y="4273241"/>
                </a:lnTo>
                <a:lnTo>
                  <a:pt x="9012553" y="4239938"/>
                </a:lnTo>
                <a:lnTo>
                  <a:pt x="8981350" y="4202471"/>
                </a:lnTo>
                <a:lnTo>
                  <a:pt x="8950148" y="4167087"/>
                </a:lnTo>
                <a:lnTo>
                  <a:pt x="8921026" y="4127539"/>
                </a:lnTo>
                <a:lnTo>
                  <a:pt x="8896064" y="4087991"/>
                </a:lnTo>
                <a:lnTo>
                  <a:pt x="8869022" y="4046362"/>
                </a:lnTo>
                <a:lnTo>
                  <a:pt x="8846140" y="4002651"/>
                </a:lnTo>
                <a:lnTo>
                  <a:pt x="8825338" y="3958940"/>
                </a:lnTo>
                <a:lnTo>
                  <a:pt x="8808697" y="3913148"/>
                </a:lnTo>
                <a:lnTo>
                  <a:pt x="8789976" y="3865275"/>
                </a:lnTo>
                <a:lnTo>
                  <a:pt x="8775415" y="3815320"/>
                </a:lnTo>
                <a:lnTo>
                  <a:pt x="8765014" y="3767446"/>
                </a:lnTo>
                <a:lnTo>
                  <a:pt x="8754613" y="3717491"/>
                </a:lnTo>
                <a:lnTo>
                  <a:pt x="8748372" y="3669617"/>
                </a:lnTo>
                <a:lnTo>
                  <a:pt x="8744212" y="3619662"/>
                </a:lnTo>
                <a:lnTo>
                  <a:pt x="8742132" y="3571788"/>
                </a:lnTo>
                <a:lnTo>
                  <a:pt x="8744212" y="3523915"/>
                </a:lnTo>
                <a:lnTo>
                  <a:pt x="8746292" y="3473960"/>
                </a:lnTo>
                <a:lnTo>
                  <a:pt x="8752533" y="3428168"/>
                </a:lnTo>
                <a:lnTo>
                  <a:pt x="8760853" y="3380294"/>
                </a:lnTo>
                <a:lnTo>
                  <a:pt x="8769174" y="3332420"/>
                </a:lnTo>
                <a:lnTo>
                  <a:pt x="8781655" y="3286628"/>
                </a:lnTo>
                <a:lnTo>
                  <a:pt x="8796216" y="3240836"/>
                </a:lnTo>
                <a:lnTo>
                  <a:pt x="8814938" y="3197126"/>
                </a:lnTo>
                <a:lnTo>
                  <a:pt x="8831579" y="3153415"/>
                </a:lnTo>
                <a:lnTo>
                  <a:pt x="8852380" y="3111785"/>
                </a:lnTo>
                <a:lnTo>
                  <a:pt x="8875262" y="3068075"/>
                </a:lnTo>
                <a:lnTo>
                  <a:pt x="8900224" y="3030609"/>
                </a:lnTo>
                <a:lnTo>
                  <a:pt x="8927266" y="2988979"/>
                </a:lnTo>
                <a:lnTo>
                  <a:pt x="8954308" y="2951513"/>
                </a:lnTo>
                <a:lnTo>
                  <a:pt x="8985511" y="2914047"/>
                </a:lnTo>
                <a:lnTo>
                  <a:pt x="9016713" y="2880743"/>
                </a:lnTo>
                <a:lnTo>
                  <a:pt x="9049996" y="2845358"/>
                </a:lnTo>
                <a:lnTo>
                  <a:pt x="9085358" y="2814137"/>
                </a:lnTo>
                <a:lnTo>
                  <a:pt x="9122801" y="2784996"/>
                </a:lnTo>
                <a:lnTo>
                  <a:pt x="9162324" y="2753774"/>
                </a:lnTo>
                <a:lnTo>
                  <a:pt x="9201847" y="2728796"/>
                </a:lnTo>
                <a:lnTo>
                  <a:pt x="9243450" y="2703819"/>
                </a:lnTo>
                <a:lnTo>
                  <a:pt x="9285054" y="2678841"/>
                </a:lnTo>
                <a:lnTo>
                  <a:pt x="9330817" y="2658027"/>
                </a:lnTo>
                <a:lnTo>
                  <a:pt x="9376581" y="2641375"/>
                </a:lnTo>
                <a:lnTo>
                  <a:pt x="9424424" y="2624723"/>
                </a:lnTo>
                <a:lnTo>
                  <a:pt x="9470188" y="2608072"/>
                </a:lnTo>
                <a:close/>
                <a:moveTo>
                  <a:pt x="1244714" y="0"/>
                </a:moveTo>
                <a:lnTo>
                  <a:pt x="15392401" y="0"/>
                </a:lnTo>
                <a:lnTo>
                  <a:pt x="15392401" y="890067"/>
                </a:lnTo>
                <a:lnTo>
                  <a:pt x="2899475" y="4250228"/>
                </a:lnTo>
                <a:lnTo>
                  <a:pt x="2784995" y="4277326"/>
                </a:lnTo>
                <a:lnTo>
                  <a:pt x="2670515" y="4298170"/>
                </a:lnTo>
                <a:lnTo>
                  <a:pt x="2556034" y="4314846"/>
                </a:lnTo>
                <a:lnTo>
                  <a:pt x="2443636" y="4325268"/>
                </a:lnTo>
                <a:lnTo>
                  <a:pt x="2331236" y="4329437"/>
                </a:lnTo>
                <a:lnTo>
                  <a:pt x="2216756" y="4327353"/>
                </a:lnTo>
                <a:lnTo>
                  <a:pt x="2106439" y="4319015"/>
                </a:lnTo>
                <a:lnTo>
                  <a:pt x="1996121" y="4306508"/>
                </a:lnTo>
                <a:lnTo>
                  <a:pt x="1883722" y="4287748"/>
                </a:lnTo>
                <a:lnTo>
                  <a:pt x="1775486" y="4264819"/>
                </a:lnTo>
                <a:lnTo>
                  <a:pt x="1669333" y="4235636"/>
                </a:lnTo>
                <a:lnTo>
                  <a:pt x="1565259" y="4202285"/>
                </a:lnTo>
                <a:lnTo>
                  <a:pt x="1463267" y="4164764"/>
                </a:lnTo>
                <a:lnTo>
                  <a:pt x="1359195" y="4118906"/>
                </a:lnTo>
                <a:lnTo>
                  <a:pt x="1261366" y="4073048"/>
                </a:lnTo>
                <a:lnTo>
                  <a:pt x="1165619" y="4018852"/>
                </a:lnTo>
                <a:lnTo>
                  <a:pt x="1071953" y="3960487"/>
                </a:lnTo>
                <a:lnTo>
                  <a:pt x="980369" y="3897953"/>
                </a:lnTo>
                <a:lnTo>
                  <a:pt x="890866" y="3833334"/>
                </a:lnTo>
                <a:lnTo>
                  <a:pt x="807608" y="3762462"/>
                </a:lnTo>
                <a:lnTo>
                  <a:pt x="724349" y="3689506"/>
                </a:lnTo>
                <a:lnTo>
                  <a:pt x="647335" y="3610296"/>
                </a:lnTo>
                <a:lnTo>
                  <a:pt x="572403" y="3526918"/>
                </a:lnTo>
                <a:lnTo>
                  <a:pt x="503714" y="3441454"/>
                </a:lnTo>
                <a:lnTo>
                  <a:pt x="435026" y="3351822"/>
                </a:lnTo>
                <a:lnTo>
                  <a:pt x="372582" y="3255937"/>
                </a:lnTo>
                <a:lnTo>
                  <a:pt x="316383" y="3160051"/>
                </a:lnTo>
                <a:lnTo>
                  <a:pt x="262265" y="3059997"/>
                </a:lnTo>
                <a:lnTo>
                  <a:pt x="212310" y="2957858"/>
                </a:lnTo>
                <a:lnTo>
                  <a:pt x="170681" y="2849466"/>
                </a:lnTo>
                <a:lnTo>
                  <a:pt x="131133" y="2738989"/>
                </a:lnTo>
                <a:lnTo>
                  <a:pt x="97830" y="2628512"/>
                </a:lnTo>
                <a:lnTo>
                  <a:pt x="74934" y="2528458"/>
                </a:lnTo>
                <a:lnTo>
                  <a:pt x="56200" y="2428404"/>
                </a:lnTo>
                <a:lnTo>
                  <a:pt x="39549" y="2330434"/>
                </a:lnTo>
                <a:lnTo>
                  <a:pt x="29141" y="2232464"/>
                </a:lnTo>
                <a:lnTo>
                  <a:pt x="22897" y="2132409"/>
                </a:lnTo>
                <a:lnTo>
                  <a:pt x="20816" y="2034440"/>
                </a:lnTo>
                <a:lnTo>
                  <a:pt x="22897" y="1938554"/>
                </a:lnTo>
                <a:lnTo>
                  <a:pt x="29141" y="1840584"/>
                </a:lnTo>
                <a:lnTo>
                  <a:pt x="37467" y="1744699"/>
                </a:lnTo>
                <a:lnTo>
                  <a:pt x="54119" y="1648813"/>
                </a:lnTo>
                <a:lnTo>
                  <a:pt x="72852" y="1555012"/>
                </a:lnTo>
                <a:lnTo>
                  <a:pt x="93667" y="1461211"/>
                </a:lnTo>
                <a:lnTo>
                  <a:pt x="118644" y="1369495"/>
                </a:lnTo>
                <a:lnTo>
                  <a:pt x="149866" y="1279863"/>
                </a:lnTo>
                <a:lnTo>
                  <a:pt x="183170" y="1190231"/>
                </a:lnTo>
                <a:lnTo>
                  <a:pt x="218554" y="1102683"/>
                </a:lnTo>
                <a:lnTo>
                  <a:pt x="260184" y="1017220"/>
                </a:lnTo>
                <a:lnTo>
                  <a:pt x="303894" y="929672"/>
                </a:lnTo>
                <a:lnTo>
                  <a:pt x="351768" y="848378"/>
                </a:lnTo>
                <a:lnTo>
                  <a:pt x="403804" y="767084"/>
                </a:lnTo>
                <a:lnTo>
                  <a:pt x="455841" y="687874"/>
                </a:lnTo>
                <a:lnTo>
                  <a:pt x="514122" y="614918"/>
                </a:lnTo>
                <a:lnTo>
                  <a:pt x="572403" y="539877"/>
                </a:lnTo>
                <a:lnTo>
                  <a:pt x="636928" y="469005"/>
                </a:lnTo>
                <a:lnTo>
                  <a:pt x="703535" y="400218"/>
                </a:lnTo>
                <a:lnTo>
                  <a:pt x="772223" y="333515"/>
                </a:lnTo>
                <a:lnTo>
                  <a:pt x="845074" y="268896"/>
                </a:lnTo>
                <a:lnTo>
                  <a:pt x="917925" y="208447"/>
                </a:lnTo>
                <a:lnTo>
                  <a:pt x="997021" y="152166"/>
                </a:lnTo>
                <a:lnTo>
                  <a:pt x="1076116" y="97970"/>
                </a:lnTo>
                <a:lnTo>
                  <a:pt x="1159375" y="45858"/>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245526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900"/>
                                        <p:tgtEl>
                                          <p:spTgt spid="3"/>
                                        </p:tgtEl>
                                      </p:cBhvr>
                                    </p:animEffect>
                                  </p:childTnLst>
                                </p:cTn>
                              </p:par>
                              <p:par>
                                <p:cTn id="8" presetID="6" presetClass="emph" presetSubtype="0" repeatCount="indefinite" autoRev="1" fill="hold" grpId="1" nodeType="withEffect">
                                  <p:stCondLst>
                                    <p:cond delay="900"/>
                                  </p:stCondLst>
                                  <p:childTnLst>
                                    <p:animScale>
                                      <p:cBhvr>
                                        <p:cTn id="9" dur="1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pening slide 19 (24/09/19)">
    <p:spTree>
      <p:nvGrpSpPr>
        <p:cNvPr id="1" name=""/>
        <p:cNvGrpSpPr/>
        <p:nvPr/>
      </p:nvGrpSpPr>
      <p:grpSpPr>
        <a:xfrm>
          <a:off x="0" y="0"/>
          <a:ext cx="0" cy="0"/>
          <a:chOff x="0" y="0"/>
          <a:chExt cx="0" cy="0"/>
        </a:xfrm>
      </p:grpSpPr>
      <p:sp>
        <p:nvSpPr>
          <p:cNvPr id="8" name="Freeform 15"/>
          <p:cNvSpPr>
            <a:spLocks noGrp="1"/>
          </p:cNvSpPr>
          <p:nvPr>
            <p:ph type="pic" sz="quarter" idx="12"/>
          </p:nvPr>
        </p:nvSpPr>
        <p:spPr bwMode="auto">
          <a:xfrm>
            <a:off x="5227754" y="0"/>
            <a:ext cx="6214127" cy="4900739"/>
          </a:xfrm>
          <a:custGeom>
            <a:avLst/>
            <a:gdLst>
              <a:gd name="T0" fmla="*/ 2382 w 4095"/>
              <a:gd name="T1" fmla="*/ 0 h 3228"/>
              <a:gd name="T2" fmla="*/ 4095 w 4095"/>
              <a:gd name="T3" fmla="*/ 0 h 3228"/>
              <a:gd name="T4" fmla="*/ 857 w 4095"/>
              <a:gd name="T5" fmla="*/ 3228 h 3228"/>
              <a:gd name="T6" fmla="*/ 0 w 4095"/>
              <a:gd name="T7" fmla="*/ 2375 h 3228"/>
              <a:gd name="T8" fmla="*/ 2382 w 4095"/>
              <a:gd name="T9" fmla="*/ 0 h 3228"/>
            </a:gdLst>
            <a:ahLst/>
            <a:cxnLst>
              <a:cxn ang="0">
                <a:pos x="T0" y="T1"/>
              </a:cxn>
              <a:cxn ang="0">
                <a:pos x="T2" y="T3"/>
              </a:cxn>
              <a:cxn ang="0">
                <a:pos x="T4" y="T5"/>
              </a:cxn>
              <a:cxn ang="0">
                <a:pos x="T6" y="T7"/>
              </a:cxn>
              <a:cxn ang="0">
                <a:pos x="T8" y="T9"/>
              </a:cxn>
            </a:cxnLst>
            <a:rect l="0" t="0" r="r" b="b"/>
            <a:pathLst>
              <a:path w="4095" h="3228">
                <a:moveTo>
                  <a:pt x="2382" y="0"/>
                </a:moveTo>
                <a:lnTo>
                  <a:pt x="4095" y="0"/>
                </a:lnTo>
                <a:lnTo>
                  <a:pt x="857" y="3228"/>
                </a:lnTo>
                <a:lnTo>
                  <a:pt x="0" y="2375"/>
                </a:lnTo>
                <a:lnTo>
                  <a:pt x="2382"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Freeform 7"/>
          <p:cNvSpPr>
            <a:spLocks noGrp="1"/>
          </p:cNvSpPr>
          <p:nvPr>
            <p:ph type="pic" sz="quarter" idx="11"/>
          </p:nvPr>
        </p:nvSpPr>
        <p:spPr bwMode="auto">
          <a:xfrm>
            <a:off x="2549385" y="857248"/>
            <a:ext cx="4135165" cy="4119354"/>
          </a:xfrm>
          <a:custGeom>
            <a:avLst/>
            <a:gdLst>
              <a:gd name="T0" fmla="*/ 1866 w 2723"/>
              <a:gd name="T1" fmla="*/ 0 h 2714"/>
              <a:gd name="T2" fmla="*/ 0 w 2723"/>
              <a:gd name="T3" fmla="*/ 1860 h 2714"/>
              <a:gd name="T4" fmla="*/ 856 w 2723"/>
              <a:gd name="T5" fmla="*/ 2714 h 2714"/>
              <a:gd name="T6" fmla="*/ 2723 w 2723"/>
              <a:gd name="T7" fmla="*/ 854 h 2714"/>
              <a:gd name="T8" fmla="*/ 1866 w 2723"/>
              <a:gd name="T9" fmla="*/ 0 h 2714"/>
            </a:gdLst>
            <a:ahLst/>
            <a:cxnLst>
              <a:cxn ang="0">
                <a:pos x="T0" y="T1"/>
              </a:cxn>
              <a:cxn ang="0">
                <a:pos x="T2" y="T3"/>
              </a:cxn>
              <a:cxn ang="0">
                <a:pos x="T4" y="T5"/>
              </a:cxn>
              <a:cxn ang="0">
                <a:pos x="T6" y="T7"/>
              </a:cxn>
              <a:cxn ang="0">
                <a:pos x="T8" y="T9"/>
              </a:cxn>
            </a:cxnLst>
            <a:rect l="0" t="0" r="r" b="b"/>
            <a:pathLst>
              <a:path w="2723" h="2714">
                <a:moveTo>
                  <a:pt x="1866" y="0"/>
                </a:moveTo>
                <a:lnTo>
                  <a:pt x="0" y="1860"/>
                </a:lnTo>
                <a:lnTo>
                  <a:pt x="856" y="2714"/>
                </a:lnTo>
                <a:lnTo>
                  <a:pt x="2723" y="854"/>
                </a:lnTo>
                <a:lnTo>
                  <a:pt x="1866"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Freeform 6"/>
          <p:cNvSpPr>
            <a:spLocks noGrp="1"/>
          </p:cNvSpPr>
          <p:nvPr>
            <p:ph type="pic" sz="quarter" idx="10"/>
          </p:nvPr>
        </p:nvSpPr>
        <p:spPr bwMode="auto">
          <a:xfrm>
            <a:off x="0" y="0"/>
            <a:ext cx="4028941" cy="6220752"/>
          </a:xfrm>
          <a:custGeom>
            <a:avLst/>
            <a:gdLst>
              <a:gd name="T0" fmla="*/ 0 w 2658"/>
              <a:gd name="T1" fmla="*/ 0 h 4100"/>
              <a:gd name="T2" fmla="*/ 1204 w 2658"/>
              <a:gd name="T3" fmla="*/ 0 h 4100"/>
              <a:gd name="T4" fmla="*/ 2658 w 2658"/>
              <a:gd name="T5" fmla="*/ 1451 h 4100"/>
              <a:gd name="T6" fmla="*/ 0 w 2658"/>
              <a:gd name="T7" fmla="*/ 4100 h 4100"/>
              <a:gd name="T8" fmla="*/ 0 w 2658"/>
              <a:gd name="T9" fmla="*/ 0 h 4100"/>
            </a:gdLst>
            <a:ahLst/>
            <a:cxnLst>
              <a:cxn ang="0">
                <a:pos x="T0" y="T1"/>
              </a:cxn>
              <a:cxn ang="0">
                <a:pos x="T2" y="T3"/>
              </a:cxn>
              <a:cxn ang="0">
                <a:pos x="T4" y="T5"/>
              </a:cxn>
              <a:cxn ang="0">
                <a:pos x="T6" y="T7"/>
              </a:cxn>
              <a:cxn ang="0">
                <a:pos x="T8" y="T9"/>
              </a:cxn>
            </a:cxnLst>
            <a:rect l="0" t="0" r="r" b="b"/>
            <a:pathLst>
              <a:path w="2658" h="4100">
                <a:moveTo>
                  <a:pt x="0" y="0"/>
                </a:moveTo>
                <a:lnTo>
                  <a:pt x="1204" y="0"/>
                </a:lnTo>
                <a:lnTo>
                  <a:pt x="2658" y="1451"/>
                </a:lnTo>
                <a:lnTo>
                  <a:pt x="0" y="4100"/>
                </a:lnTo>
                <a:lnTo>
                  <a:pt x="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56084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9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900" fill="hold"/>
                                        <p:tgtEl>
                                          <p:spTgt spid="3"/>
                                        </p:tgtEl>
                                        <p:attrNameLst>
                                          <p:attrName>ppt_x</p:attrName>
                                        </p:attrNameLst>
                                      </p:cBhvr>
                                      <p:tavLst>
                                        <p:tav tm="0">
                                          <p:val>
                                            <p:strVal val="0-#ppt_w/2"/>
                                          </p:val>
                                        </p:tav>
                                        <p:tav tm="100000">
                                          <p:val>
                                            <p:strVal val="#ppt_x"/>
                                          </p:val>
                                        </p:tav>
                                      </p:tavLst>
                                    </p:anim>
                                    <p:anim calcmode="lin" valueType="num">
                                      <p:cBhvr additive="base">
                                        <p:cTn id="8" dur="9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2" decel="100000" fill="hold" grpId="0" nodeType="withEffect">
                                  <p:stCondLst>
                                    <p:cond delay="12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900" fill="hold"/>
                                        <p:tgtEl>
                                          <p:spTgt spid="7"/>
                                        </p:tgtEl>
                                        <p:attrNameLst>
                                          <p:attrName>ppt_x</p:attrName>
                                        </p:attrNameLst>
                                      </p:cBhvr>
                                      <p:tavLst>
                                        <p:tav tm="0">
                                          <p:val>
                                            <p:strVal val="0-#ppt_w/2"/>
                                          </p:val>
                                        </p:tav>
                                        <p:tav tm="100000">
                                          <p:val>
                                            <p:strVal val="#ppt_x"/>
                                          </p:val>
                                        </p:tav>
                                      </p:tavLst>
                                    </p:anim>
                                    <p:anim calcmode="lin" valueType="num">
                                      <p:cBhvr additive="base">
                                        <p:cTn id="12" dur="900" fill="hold"/>
                                        <p:tgtEl>
                                          <p:spTgt spid="7"/>
                                        </p:tgtEl>
                                        <p:attrNameLst>
                                          <p:attrName>ppt_y</p:attrName>
                                        </p:attrNameLst>
                                      </p:cBhvr>
                                      <p:tavLst>
                                        <p:tav tm="0">
                                          <p:val>
                                            <p:strVal val="1+#ppt_h/2"/>
                                          </p:val>
                                        </p:tav>
                                        <p:tav tm="100000">
                                          <p:val>
                                            <p:strVal val="#ppt_y"/>
                                          </p:val>
                                        </p:tav>
                                      </p:tavLst>
                                    </p:anim>
                                  </p:childTnLst>
                                </p:cTn>
                              </p:par>
                              <p:par>
                                <p:cTn id="13" presetID="6" presetClass="emph" presetSubtype="0" repeatCount="2167" autoRev="1" fill="hold" grpId="1" nodeType="withEffect">
                                  <p:stCondLst>
                                    <p:cond delay="2100"/>
                                  </p:stCondLst>
                                  <p:childTnLst>
                                    <p:animScale>
                                      <p:cBhvr>
                                        <p:cTn id="14" dur="1500" fill="hold"/>
                                        <p:tgtEl>
                                          <p:spTgt spid="7"/>
                                        </p:tgtEl>
                                      </p:cBhvr>
                                      <p:by x="80000" y="80000"/>
                                    </p:animScale>
                                  </p:childTnLst>
                                </p:cTn>
                              </p:par>
                              <p:par>
                                <p:cTn id="15" presetID="2" presetClass="entr" presetSubtype="3" decel="100000" fill="hold" grpId="0" nodeType="withEffect">
                                  <p:stCondLst>
                                    <p:cond delay="150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900" fill="hold"/>
                                        <p:tgtEl>
                                          <p:spTgt spid="8"/>
                                        </p:tgtEl>
                                        <p:attrNameLst>
                                          <p:attrName>ppt_x</p:attrName>
                                        </p:attrNameLst>
                                      </p:cBhvr>
                                      <p:tavLst>
                                        <p:tav tm="0">
                                          <p:val>
                                            <p:strVal val="1+#ppt_w/2"/>
                                          </p:val>
                                        </p:tav>
                                        <p:tav tm="100000">
                                          <p:val>
                                            <p:strVal val="#ppt_x"/>
                                          </p:val>
                                        </p:tav>
                                      </p:tavLst>
                                    </p:anim>
                                    <p:anim calcmode="lin" valueType="num">
                                      <p:cBhvr additive="base">
                                        <p:cTn id="18" dur="9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7" grpId="1" animBg="1"/>
      <p:bldP spid="3"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pening slide 20 (24/09/19)">
    <p:spTree>
      <p:nvGrpSpPr>
        <p:cNvPr id="1" name=""/>
        <p:cNvGrpSpPr/>
        <p:nvPr/>
      </p:nvGrpSpPr>
      <p:grpSpPr>
        <a:xfrm>
          <a:off x="0" y="0"/>
          <a:ext cx="0" cy="0"/>
          <a:chOff x="0" y="0"/>
          <a:chExt cx="0" cy="0"/>
        </a:xfrm>
      </p:grpSpPr>
      <p:sp>
        <p:nvSpPr>
          <p:cNvPr id="17" name="Freeform 14"/>
          <p:cNvSpPr>
            <a:spLocks noGrp="1"/>
          </p:cNvSpPr>
          <p:nvPr>
            <p:ph type="pic" sz="quarter" idx="15"/>
          </p:nvPr>
        </p:nvSpPr>
        <p:spPr bwMode="auto">
          <a:xfrm>
            <a:off x="8903921" y="1"/>
            <a:ext cx="3288079" cy="4460734"/>
          </a:xfrm>
          <a:custGeom>
            <a:avLst/>
            <a:gdLst>
              <a:gd name="T0" fmla="*/ 2135 w 2135"/>
              <a:gd name="T1" fmla="*/ 0 h 2943"/>
              <a:gd name="T2" fmla="*/ 2057 w 2135"/>
              <a:gd name="T3" fmla="*/ 0 h 2943"/>
              <a:gd name="T4" fmla="*/ 0 w 2135"/>
              <a:gd name="T5" fmla="*/ 2052 h 2943"/>
              <a:gd name="T6" fmla="*/ 894 w 2135"/>
              <a:gd name="T7" fmla="*/ 2943 h 2943"/>
              <a:gd name="T8" fmla="*/ 2135 w 2135"/>
              <a:gd name="T9" fmla="*/ 1706 h 2943"/>
              <a:gd name="T10" fmla="*/ 2135 w 2135"/>
              <a:gd name="T11" fmla="*/ 0 h 2943"/>
            </a:gdLst>
            <a:ahLst/>
            <a:cxnLst>
              <a:cxn ang="0">
                <a:pos x="T0" y="T1"/>
              </a:cxn>
              <a:cxn ang="0">
                <a:pos x="T2" y="T3"/>
              </a:cxn>
              <a:cxn ang="0">
                <a:pos x="T4" y="T5"/>
              </a:cxn>
              <a:cxn ang="0">
                <a:pos x="T6" y="T7"/>
              </a:cxn>
              <a:cxn ang="0">
                <a:pos x="T8" y="T9"/>
              </a:cxn>
              <a:cxn ang="0">
                <a:pos x="T10" y="T11"/>
              </a:cxn>
            </a:cxnLst>
            <a:rect l="0" t="0" r="r" b="b"/>
            <a:pathLst>
              <a:path w="2135" h="2943">
                <a:moveTo>
                  <a:pt x="2135" y="0"/>
                </a:moveTo>
                <a:lnTo>
                  <a:pt x="2057" y="0"/>
                </a:lnTo>
                <a:lnTo>
                  <a:pt x="0" y="2052"/>
                </a:lnTo>
                <a:lnTo>
                  <a:pt x="894" y="2943"/>
                </a:lnTo>
                <a:lnTo>
                  <a:pt x="2135" y="1706"/>
                </a:lnTo>
                <a:lnTo>
                  <a:pt x="2135"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6" name="Freeform 12"/>
          <p:cNvSpPr>
            <a:spLocks noGrp="1"/>
          </p:cNvSpPr>
          <p:nvPr>
            <p:ph type="pic" sz="quarter" idx="14"/>
          </p:nvPr>
        </p:nvSpPr>
        <p:spPr bwMode="auto">
          <a:xfrm>
            <a:off x="3180522" y="356557"/>
            <a:ext cx="4179235" cy="4104177"/>
          </a:xfrm>
          <a:custGeom>
            <a:avLst/>
            <a:gdLst>
              <a:gd name="T0" fmla="*/ 1827 w 2721"/>
              <a:gd name="T1" fmla="*/ 0 h 2712"/>
              <a:gd name="T2" fmla="*/ 0 w 2721"/>
              <a:gd name="T3" fmla="*/ 1821 h 2712"/>
              <a:gd name="T4" fmla="*/ 895 w 2721"/>
              <a:gd name="T5" fmla="*/ 2712 h 2712"/>
              <a:gd name="T6" fmla="*/ 2721 w 2721"/>
              <a:gd name="T7" fmla="*/ 892 h 2712"/>
              <a:gd name="T8" fmla="*/ 1827 w 2721"/>
              <a:gd name="T9" fmla="*/ 0 h 2712"/>
            </a:gdLst>
            <a:ahLst/>
            <a:cxnLst>
              <a:cxn ang="0">
                <a:pos x="T0" y="T1"/>
              </a:cxn>
              <a:cxn ang="0">
                <a:pos x="T2" y="T3"/>
              </a:cxn>
              <a:cxn ang="0">
                <a:pos x="T4" y="T5"/>
              </a:cxn>
              <a:cxn ang="0">
                <a:pos x="T6" y="T7"/>
              </a:cxn>
              <a:cxn ang="0">
                <a:pos x="T8" y="T9"/>
              </a:cxn>
            </a:cxnLst>
            <a:rect l="0" t="0" r="r" b="b"/>
            <a:pathLst>
              <a:path w="2721" h="2712">
                <a:moveTo>
                  <a:pt x="1827" y="0"/>
                </a:moveTo>
                <a:lnTo>
                  <a:pt x="0" y="1821"/>
                </a:lnTo>
                <a:lnTo>
                  <a:pt x="895" y="2712"/>
                </a:lnTo>
                <a:lnTo>
                  <a:pt x="2721" y="892"/>
                </a:lnTo>
                <a:lnTo>
                  <a:pt x="1827"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Freeform 9"/>
          <p:cNvSpPr>
            <a:spLocks noGrp="1"/>
          </p:cNvSpPr>
          <p:nvPr>
            <p:ph type="pic" sz="quarter" idx="10"/>
          </p:nvPr>
        </p:nvSpPr>
        <p:spPr bwMode="auto">
          <a:xfrm>
            <a:off x="0" y="0"/>
            <a:ext cx="4494217" cy="6122134"/>
          </a:xfrm>
          <a:custGeom>
            <a:avLst/>
            <a:gdLst>
              <a:gd name="T0" fmla="*/ 1800 w 2925"/>
              <a:gd name="T1" fmla="*/ 0 h 4038"/>
              <a:gd name="T2" fmla="*/ 0 w 2925"/>
              <a:gd name="T3" fmla="*/ 0 h 4038"/>
              <a:gd name="T4" fmla="*/ 0 w 2925"/>
              <a:gd name="T5" fmla="*/ 4038 h 4038"/>
              <a:gd name="T6" fmla="*/ 2925 w 2925"/>
              <a:gd name="T7" fmla="*/ 1123 h 4038"/>
              <a:gd name="T8" fmla="*/ 1800 w 2925"/>
              <a:gd name="T9" fmla="*/ 0 h 4038"/>
            </a:gdLst>
            <a:ahLst/>
            <a:cxnLst>
              <a:cxn ang="0">
                <a:pos x="T0" y="T1"/>
              </a:cxn>
              <a:cxn ang="0">
                <a:pos x="T2" y="T3"/>
              </a:cxn>
              <a:cxn ang="0">
                <a:pos x="T4" y="T5"/>
              </a:cxn>
              <a:cxn ang="0">
                <a:pos x="T6" y="T7"/>
              </a:cxn>
              <a:cxn ang="0">
                <a:pos x="T8" y="T9"/>
              </a:cxn>
            </a:cxnLst>
            <a:rect l="0" t="0" r="r" b="b"/>
            <a:pathLst>
              <a:path w="2925" h="4038">
                <a:moveTo>
                  <a:pt x="1800" y="0"/>
                </a:moveTo>
                <a:lnTo>
                  <a:pt x="0" y="0"/>
                </a:lnTo>
                <a:lnTo>
                  <a:pt x="0" y="4038"/>
                </a:lnTo>
                <a:lnTo>
                  <a:pt x="2925" y="1123"/>
                </a:lnTo>
                <a:lnTo>
                  <a:pt x="180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3" name="Freeform 13"/>
          <p:cNvSpPr>
            <a:spLocks noGrp="1"/>
          </p:cNvSpPr>
          <p:nvPr>
            <p:ph type="pic" sz="quarter" idx="11"/>
          </p:nvPr>
        </p:nvSpPr>
        <p:spPr bwMode="auto">
          <a:xfrm>
            <a:off x="1751592" y="3171067"/>
            <a:ext cx="2742626" cy="2700717"/>
          </a:xfrm>
          <a:custGeom>
            <a:avLst/>
            <a:gdLst>
              <a:gd name="T0" fmla="*/ 895 w 1788"/>
              <a:gd name="T1" fmla="*/ 0 h 1782"/>
              <a:gd name="T2" fmla="*/ 0 w 1788"/>
              <a:gd name="T3" fmla="*/ 891 h 1782"/>
              <a:gd name="T4" fmla="*/ 895 w 1788"/>
              <a:gd name="T5" fmla="*/ 1782 h 1782"/>
              <a:gd name="T6" fmla="*/ 1788 w 1788"/>
              <a:gd name="T7" fmla="*/ 891 h 1782"/>
              <a:gd name="T8" fmla="*/ 895 w 1788"/>
              <a:gd name="T9" fmla="*/ 0 h 1782"/>
            </a:gdLst>
            <a:ahLst/>
            <a:cxnLst>
              <a:cxn ang="0">
                <a:pos x="T0" y="T1"/>
              </a:cxn>
              <a:cxn ang="0">
                <a:pos x="T2" y="T3"/>
              </a:cxn>
              <a:cxn ang="0">
                <a:pos x="T4" y="T5"/>
              </a:cxn>
              <a:cxn ang="0">
                <a:pos x="T6" y="T7"/>
              </a:cxn>
              <a:cxn ang="0">
                <a:pos x="T8" y="T9"/>
              </a:cxn>
            </a:cxnLst>
            <a:rect l="0" t="0" r="r" b="b"/>
            <a:pathLst>
              <a:path w="1788" h="1782">
                <a:moveTo>
                  <a:pt x="895" y="0"/>
                </a:moveTo>
                <a:lnTo>
                  <a:pt x="0" y="891"/>
                </a:lnTo>
                <a:lnTo>
                  <a:pt x="895" y="1782"/>
                </a:lnTo>
                <a:lnTo>
                  <a:pt x="1788" y="891"/>
                </a:lnTo>
                <a:lnTo>
                  <a:pt x="895"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4" name="Picture Placeholder 13"/>
          <p:cNvSpPr>
            <a:spLocks noGrp="1"/>
          </p:cNvSpPr>
          <p:nvPr>
            <p:ph type="pic" sz="quarter" idx="12"/>
          </p:nvPr>
        </p:nvSpPr>
        <p:spPr bwMode="auto">
          <a:xfrm>
            <a:off x="6046061" y="1760018"/>
            <a:ext cx="2742626" cy="2700717"/>
          </a:xfrm>
          <a:custGeom>
            <a:avLst/>
            <a:gdLst>
              <a:gd name="T0" fmla="*/ 895 w 1788"/>
              <a:gd name="T1" fmla="*/ 0 h 1782"/>
              <a:gd name="T2" fmla="*/ 0 w 1788"/>
              <a:gd name="T3" fmla="*/ 891 h 1782"/>
              <a:gd name="T4" fmla="*/ 895 w 1788"/>
              <a:gd name="T5" fmla="*/ 1782 h 1782"/>
              <a:gd name="T6" fmla="*/ 1788 w 1788"/>
              <a:gd name="T7" fmla="*/ 891 h 1782"/>
              <a:gd name="T8" fmla="*/ 895 w 1788"/>
              <a:gd name="T9" fmla="*/ 0 h 1782"/>
            </a:gdLst>
            <a:ahLst/>
            <a:cxnLst>
              <a:cxn ang="0">
                <a:pos x="T0" y="T1"/>
              </a:cxn>
              <a:cxn ang="0">
                <a:pos x="T2" y="T3"/>
              </a:cxn>
              <a:cxn ang="0">
                <a:pos x="T4" y="T5"/>
              </a:cxn>
              <a:cxn ang="0">
                <a:pos x="T6" y="T7"/>
              </a:cxn>
              <a:cxn ang="0">
                <a:pos x="T8" y="T9"/>
              </a:cxn>
            </a:cxnLst>
            <a:rect l="0" t="0" r="r" b="b"/>
            <a:pathLst>
              <a:path w="1788" h="1782">
                <a:moveTo>
                  <a:pt x="895" y="0"/>
                </a:moveTo>
                <a:lnTo>
                  <a:pt x="0" y="891"/>
                </a:lnTo>
                <a:lnTo>
                  <a:pt x="895" y="1782"/>
                </a:lnTo>
                <a:lnTo>
                  <a:pt x="1788" y="891"/>
                </a:lnTo>
                <a:lnTo>
                  <a:pt x="895"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5" name="Freeform 13"/>
          <p:cNvSpPr>
            <a:spLocks noGrp="1"/>
          </p:cNvSpPr>
          <p:nvPr>
            <p:ph type="pic" sz="quarter" idx="13"/>
          </p:nvPr>
        </p:nvSpPr>
        <p:spPr bwMode="auto">
          <a:xfrm>
            <a:off x="7474991" y="356557"/>
            <a:ext cx="2742626" cy="2700717"/>
          </a:xfrm>
          <a:custGeom>
            <a:avLst/>
            <a:gdLst>
              <a:gd name="T0" fmla="*/ 895 w 1788"/>
              <a:gd name="T1" fmla="*/ 0 h 1782"/>
              <a:gd name="T2" fmla="*/ 0 w 1788"/>
              <a:gd name="T3" fmla="*/ 891 h 1782"/>
              <a:gd name="T4" fmla="*/ 895 w 1788"/>
              <a:gd name="T5" fmla="*/ 1782 h 1782"/>
              <a:gd name="T6" fmla="*/ 1788 w 1788"/>
              <a:gd name="T7" fmla="*/ 891 h 1782"/>
              <a:gd name="T8" fmla="*/ 895 w 1788"/>
              <a:gd name="T9" fmla="*/ 0 h 1782"/>
            </a:gdLst>
            <a:ahLst/>
            <a:cxnLst>
              <a:cxn ang="0">
                <a:pos x="T0" y="T1"/>
              </a:cxn>
              <a:cxn ang="0">
                <a:pos x="T2" y="T3"/>
              </a:cxn>
              <a:cxn ang="0">
                <a:pos x="T4" y="T5"/>
              </a:cxn>
              <a:cxn ang="0">
                <a:pos x="T6" y="T7"/>
              </a:cxn>
              <a:cxn ang="0">
                <a:pos x="T8" y="T9"/>
              </a:cxn>
            </a:cxnLst>
            <a:rect l="0" t="0" r="r" b="b"/>
            <a:pathLst>
              <a:path w="1788" h="1782">
                <a:moveTo>
                  <a:pt x="895" y="0"/>
                </a:moveTo>
                <a:lnTo>
                  <a:pt x="0" y="891"/>
                </a:lnTo>
                <a:lnTo>
                  <a:pt x="895" y="1782"/>
                </a:lnTo>
                <a:lnTo>
                  <a:pt x="1788" y="891"/>
                </a:lnTo>
                <a:lnTo>
                  <a:pt x="895"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4191662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9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900" fill="hold"/>
                                        <p:tgtEl>
                                          <p:spTgt spid="3"/>
                                        </p:tgtEl>
                                        <p:attrNameLst>
                                          <p:attrName>ppt_x</p:attrName>
                                        </p:attrNameLst>
                                      </p:cBhvr>
                                      <p:tavLst>
                                        <p:tav tm="0">
                                          <p:val>
                                            <p:strVal val="0-#ppt_w/2"/>
                                          </p:val>
                                        </p:tav>
                                        <p:tav tm="100000">
                                          <p:val>
                                            <p:strVal val="#ppt_x"/>
                                          </p:val>
                                        </p:tav>
                                      </p:tavLst>
                                    </p:anim>
                                    <p:anim calcmode="lin" valueType="num">
                                      <p:cBhvr additive="base">
                                        <p:cTn id="8" dur="9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3" decel="100000" fill="hold" grpId="0" nodeType="withEffect">
                                  <p:stCondLst>
                                    <p:cond delay="12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900" fill="hold"/>
                                        <p:tgtEl>
                                          <p:spTgt spid="16"/>
                                        </p:tgtEl>
                                        <p:attrNameLst>
                                          <p:attrName>ppt_x</p:attrName>
                                        </p:attrNameLst>
                                      </p:cBhvr>
                                      <p:tavLst>
                                        <p:tav tm="0">
                                          <p:val>
                                            <p:strVal val="1+#ppt_w/2"/>
                                          </p:val>
                                        </p:tav>
                                        <p:tav tm="100000">
                                          <p:val>
                                            <p:strVal val="#ppt_x"/>
                                          </p:val>
                                        </p:tav>
                                      </p:tavLst>
                                    </p:anim>
                                    <p:anim calcmode="lin" valueType="num">
                                      <p:cBhvr additive="base">
                                        <p:cTn id="12" dur="9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1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900" fill="hold"/>
                                        <p:tgtEl>
                                          <p:spTgt spid="13"/>
                                        </p:tgtEl>
                                        <p:attrNameLst>
                                          <p:attrName>ppt_x</p:attrName>
                                        </p:attrNameLst>
                                      </p:cBhvr>
                                      <p:tavLst>
                                        <p:tav tm="0">
                                          <p:val>
                                            <p:strVal val="#ppt_x"/>
                                          </p:val>
                                        </p:tav>
                                        <p:tav tm="100000">
                                          <p:val>
                                            <p:strVal val="#ppt_x"/>
                                          </p:val>
                                        </p:tav>
                                      </p:tavLst>
                                    </p:anim>
                                    <p:anim calcmode="lin" valueType="num">
                                      <p:cBhvr additive="base">
                                        <p:cTn id="16" dur="900" fill="hold"/>
                                        <p:tgtEl>
                                          <p:spTgt spid="13"/>
                                        </p:tgtEl>
                                        <p:attrNameLst>
                                          <p:attrName>ppt_y</p:attrName>
                                        </p:attrNameLst>
                                      </p:cBhvr>
                                      <p:tavLst>
                                        <p:tav tm="0">
                                          <p:val>
                                            <p:strVal val="1+#ppt_h/2"/>
                                          </p:val>
                                        </p:tav>
                                        <p:tav tm="100000">
                                          <p:val>
                                            <p:strVal val="#ppt_y"/>
                                          </p:val>
                                        </p:tav>
                                      </p:tavLst>
                                    </p:anim>
                                  </p:childTnLst>
                                </p:cTn>
                              </p:par>
                              <p:par>
                                <p:cTn id="17" presetID="6" presetClass="emph" presetSubtype="0" repeatCount="2167" autoRev="1" fill="hold" grpId="1" nodeType="withEffect">
                                  <p:stCondLst>
                                    <p:cond delay="2400"/>
                                  </p:stCondLst>
                                  <p:childTnLst>
                                    <p:animScale>
                                      <p:cBhvr>
                                        <p:cTn id="18" dur="1500" fill="hold"/>
                                        <p:tgtEl>
                                          <p:spTgt spid="13"/>
                                        </p:tgtEl>
                                      </p:cBhvr>
                                      <p:by x="80000" y="80000"/>
                                    </p:animScale>
                                  </p:childTnLst>
                                </p:cTn>
                              </p:par>
                              <p:par>
                                <p:cTn id="19" presetID="2" presetClass="entr" presetSubtype="3" decel="100000" fill="hold" grpId="0" nodeType="withEffect">
                                  <p:stCondLst>
                                    <p:cond delay="180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900" fill="hold"/>
                                        <p:tgtEl>
                                          <p:spTgt spid="14"/>
                                        </p:tgtEl>
                                        <p:attrNameLst>
                                          <p:attrName>ppt_x</p:attrName>
                                        </p:attrNameLst>
                                      </p:cBhvr>
                                      <p:tavLst>
                                        <p:tav tm="0">
                                          <p:val>
                                            <p:strVal val="1+#ppt_w/2"/>
                                          </p:val>
                                        </p:tav>
                                        <p:tav tm="100000">
                                          <p:val>
                                            <p:strVal val="#ppt_x"/>
                                          </p:val>
                                        </p:tav>
                                      </p:tavLst>
                                    </p:anim>
                                    <p:anim calcmode="lin" valueType="num">
                                      <p:cBhvr additive="base">
                                        <p:cTn id="22" dur="900" fill="hold"/>
                                        <p:tgtEl>
                                          <p:spTgt spid="14"/>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21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900" fill="hold"/>
                                        <p:tgtEl>
                                          <p:spTgt spid="15"/>
                                        </p:tgtEl>
                                        <p:attrNameLst>
                                          <p:attrName>ppt_x</p:attrName>
                                        </p:attrNameLst>
                                      </p:cBhvr>
                                      <p:tavLst>
                                        <p:tav tm="0">
                                          <p:val>
                                            <p:strVal val="#ppt_x"/>
                                          </p:val>
                                        </p:tav>
                                        <p:tav tm="100000">
                                          <p:val>
                                            <p:strVal val="#ppt_x"/>
                                          </p:val>
                                        </p:tav>
                                      </p:tavLst>
                                    </p:anim>
                                    <p:anim calcmode="lin" valueType="num">
                                      <p:cBhvr additive="base">
                                        <p:cTn id="26" dur="900" fill="hold"/>
                                        <p:tgtEl>
                                          <p:spTgt spid="15"/>
                                        </p:tgtEl>
                                        <p:attrNameLst>
                                          <p:attrName>ppt_y</p:attrName>
                                        </p:attrNameLst>
                                      </p:cBhvr>
                                      <p:tavLst>
                                        <p:tav tm="0">
                                          <p:val>
                                            <p:strVal val="0-#ppt_h/2"/>
                                          </p:val>
                                        </p:tav>
                                        <p:tav tm="100000">
                                          <p:val>
                                            <p:strVal val="#ppt_y"/>
                                          </p:val>
                                        </p:tav>
                                      </p:tavLst>
                                    </p:anim>
                                  </p:childTnLst>
                                </p:cTn>
                              </p:par>
                              <p:par>
                                <p:cTn id="27" presetID="6" presetClass="emph" presetSubtype="0" repeatCount="2167" autoRev="1" fill="hold" grpId="1" nodeType="withEffect">
                                  <p:stCondLst>
                                    <p:cond delay="3000"/>
                                  </p:stCondLst>
                                  <p:childTnLst>
                                    <p:animScale>
                                      <p:cBhvr>
                                        <p:cTn id="28" dur="1500" fill="hold"/>
                                        <p:tgtEl>
                                          <p:spTgt spid="15"/>
                                        </p:tgtEl>
                                      </p:cBhvr>
                                      <p:by x="80000" y="80000"/>
                                    </p:animScale>
                                  </p:childTnLst>
                                </p:cTn>
                              </p:par>
                              <p:par>
                                <p:cTn id="29" presetID="2" presetClass="entr" presetSubtype="3" decel="100000" fill="hold" grpId="0" nodeType="withEffect">
                                  <p:stCondLst>
                                    <p:cond delay="240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900" fill="hold"/>
                                        <p:tgtEl>
                                          <p:spTgt spid="17"/>
                                        </p:tgtEl>
                                        <p:attrNameLst>
                                          <p:attrName>ppt_x</p:attrName>
                                        </p:attrNameLst>
                                      </p:cBhvr>
                                      <p:tavLst>
                                        <p:tav tm="0">
                                          <p:val>
                                            <p:strVal val="1+#ppt_w/2"/>
                                          </p:val>
                                        </p:tav>
                                        <p:tav tm="100000">
                                          <p:val>
                                            <p:strVal val="#ppt_x"/>
                                          </p:val>
                                        </p:tav>
                                      </p:tavLst>
                                    </p:anim>
                                    <p:anim calcmode="lin" valueType="num">
                                      <p:cBhvr additive="base">
                                        <p:cTn id="32" dur="9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6" grpId="0" animBg="1"/>
      <p:bldP spid="3" grpId="0" animBg="1"/>
      <p:bldP spid="13" grpId="0" animBg="1"/>
      <p:bldP spid="13" grpId="1" animBg="1"/>
      <p:bldP spid="14" grpId="0" animBg="1"/>
      <p:bldP spid="15" grpId="0" animBg="1"/>
      <p:bldP spid="15" grpId="1"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6564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6"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hf hdr="0" dt="0"/>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jfif"/></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0.png"/><Relationship Id="rId7" Type="http://schemas.microsoft.com/office/2007/relationships/hdphoto" Target="../media/hdphoto6.wdp"/><Relationship Id="rId2" Type="http://schemas.openxmlformats.org/officeDocument/2006/relationships/image" Target="../media/image29.jpeg"/><Relationship Id="rId1" Type="http://schemas.openxmlformats.org/officeDocument/2006/relationships/slideLayout" Target="../slideLayouts/slideLayout13.xml"/><Relationship Id="rId6" Type="http://schemas.openxmlformats.org/officeDocument/2006/relationships/image" Target="../media/image32.png"/><Relationship Id="rId5" Type="http://schemas.microsoft.com/office/2007/relationships/hdphoto" Target="../media/hdphoto5.wdp"/><Relationship Id="rId4" Type="http://schemas.openxmlformats.org/officeDocument/2006/relationships/image" Target="../media/image31.png"/><Relationship Id="rId9" Type="http://schemas.microsoft.com/office/2007/relationships/hdphoto" Target="../media/hdphoto7.wdp"/></Relationships>
</file>

<file path=ppt/slides/_rels/slide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37.png"/><Relationship Id="rId5" Type="http://schemas.openxmlformats.org/officeDocument/2006/relationships/slide" Target="slide8.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slide" Target="slide8.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45.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47.jfif"/><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microsoft.com/office/2007/relationships/hdphoto" Target="../media/hdphoto8.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diagramLayout" Target="../diagrams/layout2.xml"/><Relationship Id="rId7" Type="http://schemas.openxmlformats.org/officeDocument/2006/relationships/image" Target="../media/image6.png"/><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2D050">
            <a:alpha val="15000"/>
          </a:srgbClr>
        </a:solidFill>
        <a:effectLst/>
      </p:bgPr>
    </p:bg>
    <p:spTree>
      <p:nvGrpSpPr>
        <p:cNvPr id="1" name=""/>
        <p:cNvGrpSpPr/>
        <p:nvPr/>
      </p:nvGrpSpPr>
      <p:grpSpPr>
        <a:xfrm>
          <a:off x="0" y="0"/>
          <a:ext cx="0" cy="0"/>
          <a:chOff x="0" y="0"/>
          <a:chExt cx="0" cy="0"/>
        </a:xfrm>
      </p:grpSpPr>
      <p:sp>
        <p:nvSpPr>
          <p:cNvPr id="31" name="13"/>
          <p:cNvSpPr/>
          <p:nvPr/>
        </p:nvSpPr>
        <p:spPr>
          <a:xfrm>
            <a:off x="942" y="2579305"/>
            <a:ext cx="5553334" cy="4278696"/>
          </a:xfrm>
          <a:custGeom>
            <a:avLst/>
            <a:gdLst>
              <a:gd name="connsiteX0" fmla="*/ 1927799 w 8331287"/>
              <a:gd name="connsiteY0" fmla="*/ 0 h 6419035"/>
              <a:gd name="connsiteX1" fmla="*/ 8331287 w 8331287"/>
              <a:gd name="connsiteY1" fmla="*/ 6419035 h 6419035"/>
              <a:gd name="connsiteX2" fmla="*/ 0 w 8331287"/>
              <a:gd name="connsiteY2" fmla="*/ 6419035 h 6419035"/>
              <a:gd name="connsiteX3" fmla="*/ 0 w 8331287"/>
              <a:gd name="connsiteY3" fmla="*/ 1930738 h 6419035"/>
            </a:gdLst>
            <a:ahLst/>
            <a:cxnLst>
              <a:cxn ang="0">
                <a:pos x="connsiteX0" y="connsiteY0"/>
              </a:cxn>
              <a:cxn ang="0">
                <a:pos x="connsiteX1" y="connsiteY1"/>
              </a:cxn>
              <a:cxn ang="0">
                <a:pos x="connsiteX2" y="connsiteY2"/>
              </a:cxn>
              <a:cxn ang="0">
                <a:pos x="connsiteX3" y="connsiteY3"/>
              </a:cxn>
            </a:cxnLst>
            <a:rect l="l" t="t" r="r" b="b"/>
            <a:pathLst>
              <a:path w="8331287" h="6419035">
                <a:moveTo>
                  <a:pt x="1927799" y="0"/>
                </a:moveTo>
                <a:lnTo>
                  <a:pt x="8331287" y="6419035"/>
                </a:lnTo>
                <a:lnTo>
                  <a:pt x="0" y="6419035"/>
                </a:lnTo>
                <a:lnTo>
                  <a:pt x="0" y="1930738"/>
                </a:lnTo>
                <a:close/>
              </a:path>
            </a:pathLst>
          </a:custGeom>
          <a:gradFill>
            <a:gsLst>
              <a:gs pos="7000">
                <a:srgbClr val="09BF51">
                  <a:alpha val="85000"/>
                </a:srgbClr>
              </a:gs>
              <a:gs pos="96000">
                <a:srgbClr val="005BD6">
                  <a:alpha val="85000"/>
                </a:srgb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39" eaLnBrk="0" fontAlgn="base" hangingPunct="0">
              <a:spcBef>
                <a:spcPct val="0"/>
              </a:spcBef>
              <a:spcAft>
                <a:spcPct val="0"/>
              </a:spcAft>
            </a:pPr>
            <a:endParaRPr lang="en-US" sz="1200">
              <a:solidFill>
                <a:srgbClr val="3F3F3F"/>
              </a:solidFill>
              <a:latin typeface="Calibri" panose="020F0502020204030204"/>
            </a:endParaRPr>
          </a:p>
        </p:txBody>
      </p:sp>
      <p:sp>
        <p:nvSpPr>
          <p:cNvPr id="32" name="12"/>
          <p:cNvSpPr/>
          <p:nvPr/>
        </p:nvSpPr>
        <p:spPr>
          <a:xfrm>
            <a:off x="438277" y="1333983"/>
            <a:ext cx="11026244" cy="5524018"/>
          </a:xfrm>
          <a:custGeom>
            <a:avLst/>
            <a:gdLst>
              <a:gd name="connsiteX0" fmla="*/ 8274687 w 16541919"/>
              <a:gd name="connsiteY0" fmla="*/ 0 h 8287305"/>
              <a:gd name="connsiteX1" fmla="*/ 16541919 w 16541919"/>
              <a:gd name="connsiteY1" fmla="*/ 8287303 h 8287305"/>
              <a:gd name="connsiteX2" fmla="*/ 16541917 w 16541919"/>
              <a:gd name="connsiteY2" fmla="*/ 8287305 h 8287305"/>
              <a:gd name="connsiteX3" fmla="*/ 2 w 16541919"/>
              <a:gd name="connsiteY3" fmla="*/ 8287305 h 8287305"/>
              <a:gd name="connsiteX4" fmla="*/ 0 w 16541919"/>
              <a:gd name="connsiteY4" fmla="*/ 8287303 h 8287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41919" h="8287305">
                <a:moveTo>
                  <a:pt x="8274687" y="0"/>
                </a:moveTo>
                <a:lnTo>
                  <a:pt x="16541919" y="8287303"/>
                </a:lnTo>
                <a:lnTo>
                  <a:pt x="16541917" y="8287305"/>
                </a:lnTo>
                <a:lnTo>
                  <a:pt x="2" y="8287305"/>
                </a:lnTo>
                <a:lnTo>
                  <a:pt x="0" y="8287303"/>
                </a:lnTo>
                <a:close/>
              </a:path>
            </a:pathLst>
          </a:custGeom>
          <a:solidFill>
            <a:schemeClr val="bg2">
              <a:lumMod val="95000"/>
              <a:alpha val="67000"/>
            </a:schemeClr>
          </a:solidFill>
          <a:ln>
            <a:noFill/>
          </a:ln>
          <a:effectLst>
            <a:glow rad="12700">
              <a:schemeClr val="accent1">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39" eaLnBrk="0" fontAlgn="base" hangingPunct="0">
              <a:spcBef>
                <a:spcPct val="0"/>
              </a:spcBef>
              <a:spcAft>
                <a:spcPct val="0"/>
              </a:spcAft>
            </a:pPr>
            <a:endParaRPr lang="en-US" sz="1200">
              <a:solidFill>
                <a:srgbClr val="3F3F3F"/>
              </a:solidFill>
              <a:latin typeface="Calibri" panose="020F0502020204030204"/>
            </a:endParaRPr>
          </a:p>
        </p:txBody>
      </p:sp>
      <p:sp>
        <p:nvSpPr>
          <p:cNvPr id="13" name="TextBox 12"/>
          <p:cNvSpPr txBox="1"/>
          <p:nvPr/>
        </p:nvSpPr>
        <p:spPr>
          <a:xfrm>
            <a:off x="5458409" y="3993844"/>
            <a:ext cx="6864999" cy="3067443"/>
          </a:xfrm>
          <a:prstGeom prst="rect">
            <a:avLst/>
          </a:prstGeom>
          <a:noFill/>
        </p:spPr>
        <p:txBody>
          <a:bodyPr wrap="square" rtlCol="0">
            <a:spAutoFit/>
          </a:bodyPr>
          <a:lstStyle/>
          <a:p>
            <a:pPr algn="ctr"/>
            <a:r>
              <a:rPr lang="en-US" b="1" dirty="0"/>
              <a:t>An-Najah National University</a:t>
            </a:r>
          </a:p>
          <a:p>
            <a:pPr lvl="1" algn="ctr" rtl="1"/>
            <a:r>
              <a:rPr lang="en-US" b="1" dirty="0"/>
              <a:t> Faculty of Engineering and Information Technology</a:t>
            </a:r>
          </a:p>
          <a:p>
            <a:pPr algn="ctr"/>
            <a:r>
              <a:rPr lang="en-US" b="1" dirty="0"/>
              <a:t>Civil Engineering Department</a:t>
            </a:r>
          </a:p>
          <a:p>
            <a:pPr algn="ctr" rtl="1"/>
            <a:r>
              <a:rPr lang="en-US" sz="2000" b="1" dirty="0"/>
              <a:t>By </a:t>
            </a:r>
            <a:endParaRPr lang="en-US" sz="2000" dirty="0"/>
          </a:p>
          <a:p>
            <a:pPr algn="ctr" rtl="1"/>
            <a:r>
              <a:rPr lang="en-US" sz="2000" b="1" dirty="0"/>
              <a:t>Hamed Arabasi</a:t>
            </a:r>
            <a:endParaRPr lang="en-US" sz="2000" dirty="0"/>
          </a:p>
          <a:p>
            <a:pPr algn="ctr" rtl="1"/>
            <a:r>
              <a:rPr lang="en-US" sz="2000" b="1" dirty="0"/>
              <a:t>Malak </a:t>
            </a:r>
            <a:r>
              <a:rPr lang="en-US" sz="2000" b="1" dirty="0" err="1"/>
              <a:t>Zakarneh</a:t>
            </a:r>
            <a:endParaRPr lang="en-US" sz="2000" dirty="0"/>
          </a:p>
          <a:p>
            <a:pPr algn="ctr" rtl="1"/>
            <a:r>
              <a:rPr lang="en-US" sz="2000" b="1" dirty="0"/>
              <a:t>Ahmad Abed</a:t>
            </a:r>
          </a:p>
          <a:p>
            <a:pPr algn="ctr" rtl="1"/>
            <a:r>
              <a:rPr lang="en-US" sz="2000" b="1" dirty="0"/>
              <a:t>Aya </a:t>
            </a:r>
            <a:r>
              <a:rPr lang="en-US" sz="2000" b="1" dirty="0" err="1"/>
              <a:t>Hussien</a:t>
            </a:r>
            <a:r>
              <a:rPr lang="en-US" sz="2000" b="1" dirty="0"/>
              <a:t> </a:t>
            </a:r>
            <a:r>
              <a:rPr lang="en-US" b="1" dirty="0"/>
              <a:t> </a:t>
            </a:r>
            <a:endParaRPr lang="en-US" dirty="0"/>
          </a:p>
          <a:p>
            <a:pPr algn="ctr" rtl="1"/>
            <a:r>
              <a:rPr lang="en-US" b="1" dirty="0"/>
              <a:t>Under supervision of:  Prof. Khaled Al-</a:t>
            </a:r>
            <a:r>
              <a:rPr lang="en-US" b="1" dirty="0" err="1"/>
              <a:t>Sahili</a:t>
            </a:r>
            <a:endParaRPr lang="en-US" dirty="0"/>
          </a:p>
          <a:p>
            <a:pPr algn="ctr" defTabSz="609539" eaLnBrk="0" fontAlgn="base" hangingPunct="0">
              <a:spcBef>
                <a:spcPct val="0"/>
              </a:spcBef>
              <a:spcAft>
                <a:spcPct val="0"/>
              </a:spcAft>
            </a:pPr>
            <a:endParaRPr lang="ar-EG" sz="2133" dirty="0">
              <a:solidFill>
                <a:prstClr val="black"/>
              </a:solidFill>
              <a:latin typeface="Adobe Naskh Medium" panose="01010101010101010101" pitchFamily="50" charset="-78"/>
              <a:cs typeface="Adobe Naskh Medium" panose="01010101010101010101" pitchFamily="50" charset="-78"/>
            </a:endParaRPr>
          </a:p>
        </p:txBody>
      </p:sp>
      <p:sp>
        <p:nvSpPr>
          <p:cNvPr id="17" name="TextBox 16"/>
          <p:cNvSpPr txBox="1"/>
          <p:nvPr/>
        </p:nvSpPr>
        <p:spPr>
          <a:xfrm>
            <a:off x="7687035" y="1587638"/>
            <a:ext cx="4825316" cy="544842"/>
          </a:xfrm>
          <a:prstGeom prst="rect">
            <a:avLst/>
          </a:prstGeom>
          <a:gradFill>
            <a:gsLst>
              <a:gs pos="7000">
                <a:srgbClr val="09BF51">
                  <a:alpha val="43000"/>
                </a:srgbClr>
              </a:gs>
              <a:gs pos="96000">
                <a:srgbClr val="005BD6">
                  <a:alpha val="80000"/>
                </a:srgb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rgbClr val="3F3F3F"/>
                </a:solidFill>
                <a:latin typeface="Calibri" panose="020F0502020204030204"/>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algn="l"/>
            <a:r>
              <a:rPr lang="en-US" sz="1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Design of the First Bike Network in Nablus City </a:t>
            </a:r>
            <a:endParaRPr lang="en-US" sz="1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8" name="TextBox 17"/>
          <p:cNvSpPr txBox="1"/>
          <p:nvPr/>
        </p:nvSpPr>
        <p:spPr>
          <a:xfrm>
            <a:off x="9396867" y="1110587"/>
            <a:ext cx="3115484" cy="338554"/>
          </a:xfrm>
          <a:prstGeom prst="rect">
            <a:avLst/>
          </a:prstGeom>
          <a:solidFill>
            <a:schemeClr val="accent3"/>
          </a:solidFill>
        </p:spPr>
        <p:txBody>
          <a:bodyPr wrap="square" rtlCol="0">
            <a:spAutoFit/>
          </a:bodyPr>
          <a:lstStyle/>
          <a:p>
            <a:pPr algn="ctr" defTabSz="609539" eaLnBrk="0" fontAlgn="base" hangingPunct="0">
              <a:spcBef>
                <a:spcPct val="0"/>
              </a:spcBef>
              <a:spcAft>
                <a:spcPct val="0"/>
              </a:spcAft>
            </a:pPr>
            <a:r>
              <a:rPr lang="en-US" sz="1600" b="1" dirty="0">
                <a:effectLst>
                  <a:outerShdw blurRad="38100" dist="38100" dir="2700000" algn="tl">
                    <a:srgbClr val="000000">
                      <a:alpha val="43137"/>
                    </a:srgbClr>
                  </a:outerShdw>
                </a:effectLst>
                <a:latin typeface="Times New Roman" panose="02020603050405020304" pitchFamily="18" charset="0"/>
                <a:ea typeface="Roboto" panose="02000000000000000000" pitchFamily="2" charset="0"/>
                <a:cs typeface="Times New Roman" panose="02020603050405020304" pitchFamily="18" charset="0"/>
              </a:rPr>
              <a:t>Graduation Project</a:t>
            </a:r>
            <a:r>
              <a:rPr lang="ar-EG" sz="1600" b="1" dirty="0">
                <a:effectLst>
                  <a:outerShdw blurRad="38100" dist="38100" dir="2700000" algn="tl">
                    <a:srgbClr val="000000">
                      <a:alpha val="43137"/>
                    </a:srgbClr>
                  </a:outerShdw>
                </a:effectLst>
                <a:latin typeface="Times New Roman" panose="02020603050405020304" pitchFamily="18" charset="0"/>
                <a:ea typeface="Roboto" panose="02000000000000000000" pitchFamily="2" charset="0"/>
                <a:cs typeface="Times New Roman" panose="02020603050405020304" pitchFamily="18" charset="0"/>
              </a:rPr>
              <a:t> </a:t>
            </a:r>
            <a:r>
              <a:rPr lang="en-US" sz="1600" b="1" dirty="0">
                <a:effectLst>
                  <a:outerShdw blurRad="38100" dist="38100" dir="2700000" algn="tl">
                    <a:srgbClr val="000000">
                      <a:alpha val="43137"/>
                    </a:srgbClr>
                  </a:outerShdw>
                </a:effectLst>
                <a:latin typeface="Times New Roman" panose="02020603050405020304" pitchFamily="18" charset="0"/>
                <a:ea typeface="Roboto" panose="02000000000000000000" pitchFamily="2" charset="0"/>
                <a:cs typeface="Times New Roman" panose="02020603050405020304" pitchFamily="18" charset="0"/>
              </a:rPr>
              <a:t>II</a:t>
            </a:r>
            <a:r>
              <a:rPr lang="ar-EG" sz="1600" b="1" dirty="0">
                <a:effectLst>
                  <a:outerShdw blurRad="38100" dist="38100" dir="2700000" algn="tl">
                    <a:srgbClr val="000000">
                      <a:alpha val="43137"/>
                    </a:srgbClr>
                  </a:outerShdw>
                </a:effectLst>
                <a:latin typeface="Times New Roman" panose="02020603050405020304" pitchFamily="18" charset="0"/>
                <a:ea typeface="Roboto" panose="02000000000000000000" pitchFamily="2" charset="0"/>
                <a:cs typeface="Times New Roman" panose="02020603050405020304" pitchFamily="18" charset="0"/>
              </a:rPr>
              <a:t> </a:t>
            </a:r>
            <a:endParaRPr lang="ru-RU" sz="1600" b="1" dirty="0">
              <a:effectLst>
                <a:outerShdw blurRad="38100" dist="38100" dir="2700000" algn="tl">
                  <a:srgbClr val="000000">
                    <a:alpha val="43137"/>
                  </a:srgbClr>
                </a:outerShdw>
              </a:effectLst>
              <a:latin typeface="Times New Roman" panose="02020603050405020304" pitchFamily="18" charset="0"/>
              <a:ea typeface="Roboto" panose="02000000000000000000" pitchFamily="2" charset="0"/>
              <a:cs typeface="Times New Roman" panose="02020603050405020304" pitchFamily="18" charset="0"/>
            </a:endParaRPr>
          </a:p>
        </p:txBody>
      </p:sp>
      <p:sp>
        <p:nvSpPr>
          <p:cNvPr id="7" name="Isosceles Triangle 6">
            <a:extLst>
              <a:ext uri="{FF2B5EF4-FFF2-40B4-BE49-F238E27FC236}">
                <a16:creationId xmlns:a16="http://schemas.microsoft.com/office/drawing/2014/main" id="{A4FC0B3C-864A-44BD-A060-86E474B4F9A0}"/>
              </a:ext>
            </a:extLst>
          </p:cNvPr>
          <p:cNvSpPr/>
          <p:nvPr/>
        </p:nvSpPr>
        <p:spPr>
          <a:xfrm flipH="1" flipV="1">
            <a:off x="2337555" y="0"/>
            <a:ext cx="3344706" cy="1680454"/>
          </a:xfrm>
          <a:custGeom>
            <a:avLst/>
            <a:gdLst>
              <a:gd name="connsiteX0" fmla="*/ 0 w 3374322"/>
              <a:gd name="connsiteY0" fmla="*/ 1669348 h 1669348"/>
              <a:gd name="connsiteX1" fmla="*/ 1694652 w 3374322"/>
              <a:gd name="connsiteY1" fmla="*/ 0 h 1669348"/>
              <a:gd name="connsiteX2" fmla="*/ 3374322 w 3374322"/>
              <a:gd name="connsiteY2" fmla="*/ 1669348 h 1669348"/>
              <a:gd name="connsiteX3" fmla="*/ 0 w 3374322"/>
              <a:gd name="connsiteY3" fmla="*/ 1669348 h 1669348"/>
              <a:gd name="connsiteX0" fmla="*/ 0 w 3352110"/>
              <a:gd name="connsiteY0" fmla="*/ 1669348 h 1669348"/>
              <a:gd name="connsiteX1" fmla="*/ 1672440 w 3352110"/>
              <a:gd name="connsiteY1" fmla="*/ 0 h 1669348"/>
              <a:gd name="connsiteX2" fmla="*/ 3352110 w 3352110"/>
              <a:gd name="connsiteY2" fmla="*/ 1669348 h 1669348"/>
              <a:gd name="connsiteX3" fmla="*/ 0 w 3352110"/>
              <a:gd name="connsiteY3" fmla="*/ 1669348 h 1669348"/>
              <a:gd name="connsiteX0" fmla="*/ 0 w 3352110"/>
              <a:gd name="connsiteY0" fmla="*/ 1680454 h 1680454"/>
              <a:gd name="connsiteX1" fmla="*/ 1683546 w 3352110"/>
              <a:gd name="connsiteY1" fmla="*/ 0 h 1680454"/>
              <a:gd name="connsiteX2" fmla="*/ 3352110 w 3352110"/>
              <a:gd name="connsiteY2" fmla="*/ 1680454 h 1680454"/>
              <a:gd name="connsiteX3" fmla="*/ 0 w 3352110"/>
              <a:gd name="connsiteY3" fmla="*/ 1680454 h 1680454"/>
              <a:gd name="connsiteX0" fmla="*/ 0 w 3344706"/>
              <a:gd name="connsiteY0" fmla="*/ 1680454 h 1680454"/>
              <a:gd name="connsiteX1" fmla="*/ 1676142 w 3344706"/>
              <a:gd name="connsiteY1" fmla="*/ 0 h 1680454"/>
              <a:gd name="connsiteX2" fmla="*/ 3344706 w 3344706"/>
              <a:gd name="connsiteY2" fmla="*/ 1680454 h 1680454"/>
              <a:gd name="connsiteX3" fmla="*/ 0 w 3344706"/>
              <a:gd name="connsiteY3" fmla="*/ 1680454 h 1680454"/>
            </a:gdLst>
            <a:ahLst/>
            <a:cxnLst>
              <a:cxn ang="0">
                <a:pos x="connsiteX0" y="connsiteY0"/>
              </a:cxn>
              <a:cxn ang="0">
                <a:pos x="connsiteX1" y="connsiteY1"/>
              </a:cxn>
              <a:cxn ang="0">
                <a:pos x="connsiteX2" y="connsiteY2"/>
              </a:cxn>
              <a:cxn ang="0">
                <a:pos x="connsiteX3" y="connsiteY3"/>
              </a:cxn>
            </a:cxnLst>
            <a:rect l="l" t="t" r="r" b="b"/>
            <a:pathLst>
              <a:path w="3344706" h="1680454">
                <a:moveTo>
                  <a:pt x="0" y="1680454"/>
                </a:moveTo>
                <a:lnTo>
                  <a:pt x="1676142" y="0"/>
                </a:lnTo>
                <a:lnTo>
                  <a:pt x="3344706" y="1680454"/>
                </a:lnTo>
                <a:lnTo>
                  <a:pt x="0" y="1680454"/>
                </a:lnTo>
                <a:close/>
              </a:path>
            </a:pathLst>
          </a:custGeom>
          <a:gradFill>
            <a:gsLst>
              <a:gs pos="7000">
                <a:srgbClr val="09BF51">
                  <a:alpha val="25000"/>
                </a:srgbClr>
              </a:gs>
              <a:gs pos="96000">
                <a:srgbClr val="005BD6">
                  <a:alpha val="43000"/>
                </a:srgb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39" eaLnBrk="0" fontAlgn="base" hangingPunct="0">
              <a:spcBef>
                <a:spcPct val="0"/>
              </a:spcBef>
              <a:spcAft>
                <a:spcPct val="0"/>
              </a:spcAft>
            </a:pPr>
            <a:endParaRPr lang="ar-EG" sz="1200">
              <a:solidFill>
                <a:srgbClr val="3F3F3F"/>
              </a:solidFill>
              <a:latin typeface="Calibri" panose="020F0502020204030204"/>
              <a:cs typeface="Arial" panose="020B0604020202020204" pitchFamily="34" charset="0"/>
            </a:endParaRPr>
          </a:p>
        </p:txBody>
      </p:sp>
      <p:cxnSp>
        <p:nvCxnSpPr>
          <p:cNvPr id="3" name="رابط مستقيم 2">
            <a:extLst>
              <a:ext uri="{FF2B5EF4-FFF2-40B4-BE49-F238E27FC236}">
                <a16:creationId xmlns:a16="http://schemas.microsoft.com/office/drawing/2014/main" id="{F89B9F07-1E3E-44C7-9298-F70F6A98BA42}"/>
              </a:ext>
            </a:extLst>
          </p:cNvPr>
          <p:cNvCxnSpPr>
            <a:cxnSpLocks/>
          </p:cNvCxnSpPr>
          <p:nvPr/>
        </p:nvCxnSpPr>
        <p:spPr>
          <a:xfrm flipH="1">
            <a:off x="4045527" y="36944"/>
            <a:ext cx="5120406" cy="5121665"/>
          </a:xfrm>
          <a:prstGeom prst="line">
            <a:avLst/>
          </a:prstGeom>
          <a:ln w="38100">
            <a:gradFill>
              <a:gsLst>
                <a:gs pos="0">
                  <a:srgbClr val="2AA29E"/>
                </a:gs>
                <a:gs pos="100000">
                  <a:srgbClr val="2ABE72"/>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9" name="Picture 5" descr="I:\university files\graduation\ddddd.png">
            <a:extLst>
              <a:ext uri="{FF2B5EF4-FFF2-40B4-BE49-F238E27FC236}">
                <a16:creationId xmlns:a16="http://schemas.microsoft.com/office/drawing/2014/main" id="{CA750EBD-8FC0-C1EF-322D-352274000C2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7722" y="2224297"/>
            <a:ext cx="1626371" cy="167773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Placeholder 22">
            <a:extLst>
              <a:ext uri="{FF2B5EF4-FFF2-40B4-BE49-F238E27FC236}">
                <a16:creationId xmlns:a16="http://schemas.microsoft.com/office/drawing/2014/main" id="{03338D32-A220-C722-0DFA-49DA7592023F}"/>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15006" b="15006"/>
          <a:stretch>
            <a:fillRect/>
          </a:stretch>
        </p:blipFill>
        <p:spPr/>
      </p:pic>
    </p:spTree>
    <p:extLst>
      <p:ext uri="{BB962C8B-B14F-4D97-AF65-F5344CB8AC3E}">
        <p14:creationId xmlns:p14="http://schemas.microsoft.com/office/powerpoint/2010/main" val="142594395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150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900" fill="hold"/>
                                            <p:tgtEl>
                                              <p:spTgt spid="31"/>
                                            </p:tgtEl>
                                            <p:attrNameLst>
                                              <p:attrName>ppt_x</p:attrName>
                                            </p:attrNameLst>
                                          </p:cBhvr>
                                          <p:tavLst>
                                            <p:tav tm="0">
                                              <p:val>
                                                <p:strVal val="0-#ppt_w/2"/>
                                              </p:val>
                                            </p:tav>
                                            <p:tav tm="100000">
                                              <p:val>
                                                <p:strVal val="#ppt_x"/>
                                              </p:val>
                                            </p:tav>
                                          </p:tavLst>
                                        </p:anim>
                                        <p:anim calcmode="lin" valueType="num">
                                          <p:cBhvr additive="base">
                                            <p:cTn id="8" dur="900" fill="hold"/>
                                            <p:tgtEl>
                                              <p:spTgt spid="31"/>
                                            </p:tgtEl>
                                            <p:attrNameLst>
                                              <p:attrName>ppt_y</p:attrName>
                                            </p:attrNameLst>
                                          </p:cBhvr>
                                          <p:tavLst>
                                            <p:tav tm="0">
                                              <p:val>
                                                <p:strVal val="1+#ppt_h/2"/>
                                              </p:val>
                                            </p:tav>
                                            <p:tav tm="100000">
                                              <p:val>
                                                <p:strVal val="#ppt_y"/>
                                              </p:val>
                                            </p:tav>
                                          </p:tavLst>
                                        </p:anim>
                                      </p:childTnLst>
                                    </p:cTn>
                                  </p:par>
                                  <p:par>
                                    <p:cTn id="9" presetID="6" presetClass="emph" presetSubtype="0" repeatCount="indefinite" autoRev="1" fill="hold" grpId="1" nodeType="withEffect">
                                      <p:stCondLst>
                                        <p:cond delay="1500"/>
                                      </p:stCondLst>
                                      <p:childTnLst>
                                        <p:animScale>
                                          <p:cBhvr>
                                            <p:cTn id="10" dur="1500" fill="hold"/>
                                            <p:tgtEl>
                                              <p:spTgt spid="31"/>
                                            </p:tgtEl>
                                          </p:cBhvr>
                                          <p:by x="150000" y="150000"/>
                                        </p:animScale>
                                      </p:childTnLst>
                                    </p:cTn>
                                  </p:par>
                                  <p:par>
                                    <p:cTn id="11" presetID="2" presetClass="entr" presetSubtype="4" decel="100000" fill="hold" grpId="0" nodeType="withEffect">
                                      <p:stCondLst>
                                        <p:cond delay="2000"/>
                                      </p:stCondLst>
                                      <p:childTnLst>
                                        <p:set>
                                          <p:cBhvr>
                                            <p:cTn id="12" dur="1" fill="hold">
                                              <p:stCondLst>
                                                <p:cond delay="0"/>
                                              </p:stCondLst>
                                            </p:cTn>
                                            <p:tgtEl>
                                              <p:spTgt spid="32"/>
                                            </p:tgtEl>
                                            <p:attrNameLst>
                                              <p:attrName>style.visibility</p:attrName>
                                            </p:attrNameLst>
                                          </p:cBhvr>
                                          <p:to>
                                            <p:strVal val="visible"/>
                                          </p:to>
                                        </p:set>
                                        <p:anim calcmode="lin" valueType="num">
                                          <p:cBhvr additive="base">
                                            <p:cTn id="13" dur="900" fill="hold"/>
                                            <p:tgtEl>
                                              <p:spTgt spid="32"/>
                                            </p:tgtEl>
                                            <p:attrNameLst>
                                              <p:attrName>ppt_x</p:attrName>
                                            </p:attrNameLst>
                                          </p:cBhvr>
                                          <p:tavLst>
                                            <p:tav tm="0">
                                              <p:val>
                                                <p:strVal val="#ppt_x"/>
                                              </p:val>
                                            </p:tav>
                                            <p:tav tm="100000">
                                              <p:val>
                                                <p:strVal val="#ppt_x"/>
                                              </p:val>
                                            </p:tav>
                                          </p:tavLst>
                                        </p:anim>
                                        <p:anim calcmode="lin" valueType="num">
                                          <p:cBhvr additive="base">
                                            <p:cTn id="14" dur="900" fill="hold"/>
                                            <p:tgtEl>
                                              <p:spTgt spid="32"/>
                                            </p:tgtEl>
                                            <p:attrNameLst>
                                              <p:attrName>ppt_y</p:attrName>
                                            </p:attrNameLst>
                                          </p:cBhvr>
                                          <p:tavLst>
                                            <p:tav tm="0">
                                              <p:val>
                                                <p:strVal val="1+#ppt_h/2"/>
                                              </p:val>
                                            </p:tav>
                                            <p:tav tm="100000">
                                              <p:val>
                                                <p:strVal val="#ppt_y"/>
                                              </p:val>
                                            </p:tav>
                                          </p:tavLst>
                                        </p:anim>
                                      </p:childTnLst>
                                    </p:cTn>
                                  </p:par>
                                  <p:par>
                                    <p:cTn id="15" presetID="6" presetClass="emph" presetSubtype="0" repeatCount="indefinite" autoRev="1" fill="hold" grpId="1" nodeType="withEffect">
                                      <p:stCondLst>
                                        <p:cond delay="2000"/>
                                      </p:stCondLst>
                                      <p:childTnLst>
                                        <p:animScale>
                                          <p:cBhvr>
                                            <p:cTn id="16" dur="1500" fill="hold"/>
                                            <p:tgtEl>
                                              <p:spTgt spid="32"/>
                                            </p:tgtEl>
                                          </p:cBhvr>
                                          <p:by x="120000" y="120000"/>
                                        </p:animScale>
                                      </p:childTnLst>
                                    </p:cTn>
                                  </p:par>
                                  <p:par>
                                    <p:cTn id="17" presetID="10" presetClass="entr" presetSubtype="0" fill="hold" grpId="0" nodeType="withEffect">
                                      <p:stCondLst>
                                        <p:cond delay="29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900"/>
                                            <p:tgtEl>
                                              <p:spTgt spid="13"/>
                                            </p:tgtEl>
                                          </p:cBhvr>
                                        </p:animEffect>
                                      </p:childTnLst>
                                    </p:cTn>
                                  </p:par>
                                  <p:par>
                                    <p:cTn id="20" presetID="2" presetClass="entr" presetSubtype="2" fill="hold" grpId="0" nodeType="withEffect" p14:presetBounceEnd="40000">
                                      <p:stCondLst>
                                        <p:cond delay="3800"/>
                                      </p:stCondLst>
                                      <p:childTnLst>
                                        <p:set>
                                          <p:cBhvr>
                                            <p:cTn id="21" dur="1" fill="hold">
                                              <p:stCondLst>
                                                <p:cond delay="0"/>
                                              </p:stCondLst>
                                            </p:cTn>
                                            <p:tgtEl>
                                              <p:spTgt spid="18"/>
                                            </p:tgtEl>
                                            <p:attrNameLst>
                                              <p:attrName>style.visibility</p:attrName>
                                            </p:attrNameLst>
                                          </p:cBhvr>
                                          <p:to>
                                            <p:strVal val="visible"/>
                                          </p:to>
                                        </p:set>
                                        <p:anim calcmode="lin" valueType="num" p14:bounceEnd="40000">
                                          <p:cBhvr additive="base">
                                            <p:cTn id="22" dur="9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3" dur="900" fill="hold"/>
                                            <p:tgtEl>
                                              <p:spTgt spid="18"/>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14:presetBounceEnd="40000">
                                      <p:stCondLst>
                                        <p:cond delay="4000"/>
                                      </p:stCondLst>
                                      <p:childTnLst>
                                        <p:set>
                                          <p:cBhvr>
                                            <p:cTn id="25" dur="1" fill="hold">
                                              <p:stCondLst>
                                                <p:cond delay="0"/>
                                              </p:stCondLst>
                                            </p:cTn>
                                            <p:tgtEl>
                                              <p:spTgt spid="17"/>
                                            </p:tgtEl>
                                            <p:attrNameLst>
                                              <p:attrName>style.visibility</p:attrName>
                                            </p:attrNameLst>
                                          </p:cBhvr>
                                          <p:to>
                                            <p:strVal val="visible"/>
                                          </p:to>
                                        </p:set>
                                        <p:anim calcmode="lin" valueType="num" p14:bounceEnd="40000">
                                          <p:cBhvr additive="base">
                                            <p:cTn id="26" dur="90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27" dur="900" fill="hold"/>
                                            <p:tgtEl>
                                              <p:spTgt spid="17"/>
                                            </p:tgtEl>
                                            <p:attrNameLst>
                                              <p:attrName>ppt_y</p:attrName>
                                            </p:attrNameLst>
                                          </p:cBhvr>
                                          <p:tavLst>
                                            <p:tav tm="0">
                                              <p:val>
                                                <p:strVal val="#ppt_y"/>
                                              </p:val>
                                            </p:tav>
                                            <p:tav tm="100000">
                                              <p:val>
                                                <p:strVal val="#ppt_y"/>
                                              </p:val>
                                            </p:tav>
                                          </p:tavLst>
                                        </p:anim>
                                      </p:childTnLst>
                                    </p:cTn>
                                  </p:par>
                                  <p:par>
                                    <p:cTn id="28" presetID="22" presetClass="entr" presetSubtype="1" fill="hold" grpId="0" nodeType="withEffect">
                                      <p:stCondLst>
                                        <p:cond delay="2000"/>
                                      </p:stCondLst>
                                      <p:childTnLst>
                                        <p:set>
                                          <p:cBhvr>
                                            <p:cTn id="29" dur="1" fill="hold">
                                              <p:stCondLst>
                                                <p:cond delay="0"/>
                                              </p:stCondLst>
                                            </p:cTn>
                                            <p:tgtEl>
                                              <p:spTgt spid="7"/>
                                            </p:tgtEl>
                                            <p:attrNameLst>
                                              <p:attrName>style.visibility</p:attrName>
                                            </p:attrNameLst>
                                          </p:cBhvr>
                                          <p:to>
                                            <p:strVal val="visible"/>
                                          </p:to>
                                        </p:set>
                                        <p:animEffect transition="in" filter="wipe(up)">
                                          <p:cBhvr>
                                            <p:cTn id="30" dur="1000"/>
                                            <p:tgtEl>
                                              <p:spTgt spid="7"/>
                                            </p:tgtEl>
                                          </p:cBhvr>
                                        </p:animEffect>
                                      </p:childTnLst>
                                    </p:cTn>
                                  </p:par>
                                  <p:par>
                                    <p:cTn id="31" presetID="22" presetClass="entr" presetSubtype="1" fill="hold" nodeType="withEffect">
                                      <p:stCondLst>
                                        <p:cond delay="2000"/>
                                      </p:stCondLst>
                                      <p:childTnLst>
                                        <p:set>
                                          <p:cBhvr>
                                            <p:cTn id="32" dur="1" fill="hold">
                                              <p:stCondLst>
                                                <p:cond delay="0"/>
                                              </p:stCondLst>
                                            </p:cTn>
                                            <p:tgtEl>
                                              <p:spTgt spid="3"/>
                                            </p:tgtEl>
                                            <p:attrNameLst>
                                              <p:attrName>style.visibility</p:attrName>
                                            </p:attrNameLst>
                                          </p:cBhvr>
                                          <p:to>
                                            <p:strVal val="visible"/>
                                          </p:to>
                                        </p:set>
                                        <p:animEffect transition="in" filter="wipe(up)">
                                          <p:cBhvr>
                                            <p:cTn id="33" dur="3000"/>
                                            <p:tgtEl>
                                              <p:spTgt spid="3"/>
                                            </p:tgtEl>
                                          </p:cBhvr>
                                        </p:animEffect>
                                      </p:childTnLst>
                                    </p:cTn>
                                  </p:par>
                                  <p:par>
                                    <p:cTn id="34" presetID="22" presetClass="exit" presetSubtype="1" fill="hold" nodeType="withEffect">
                                      <p:stCondLst>
                                        <p:cond delay="2000"/>
                                      </p:stCondLst>
                                      <p:childTnLst>
                                        <p:animEffect transition="out" filter="wipe(up)">
                                          <p:cBhvr>
                                            <p:cTn id="35" dur="3000"/>
                                            <p:tgtEl>
                                              <p:spTgt spid="3"/>
                                            </p:tgtEl>
                                          </p:cBhvr>
                                        </p:animEffect>
                                        <p:set>
                                          <p:cBhvr>
                                            <p:cTn id="36" dur="1" fill="hold">
                                              <p:stCondLst>
                                                <p:cond delay="2999"/>
                                              </p:stCondLst>
                                            </p:cTn>
                                            <p:tgtEl>
                                              <p:spTgt spid="3"/>
                                            </p:tgtEl>
                                            <p:attrNameLst>
                                              <p:attrName>style.visibility</p:attrName>
                                            </p:attrNameLst>
                                          </p:cBhvr>
                                          <p:to>
                                            <p:strVal val="hidden"/>
                                          </p:to>
                                        </p:set>
                                      </p:childTnLst>
                                    </p:cTn>
                                  </p:par>
                                  <p:par>
                                    <p:cTn id="37" presetID="10" presetClass="entr" presetSubtype="0" fill="hold" nodeType="withEffect">
                                      <p:stCondLst>
                                        <p:cond delay="290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9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32" grpId="0" animBg="1"/>
          <p:bldP spid="32" grpId="1" animBg="1"/>
          <p:bldP spid="13" grpId="0"/>
          <p:bldP spid="17" grpId="0" animBg="1"/>
          <p:bldP spid="18" grpId="0" animBg="1"/>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150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900" fill="hold"/>
                                            <p:tgtEl>
                                              <p:spTgt spid="31"/>
                                            </p:tgtEl>
                                            <p:attrNameLst>
                                              <p:attrName>ppt_x</p:attrName>
                                            </p:attrNameLst>
                                          </p:cBhvr>
                                          <p:tavLst>
                                            <p:tav tm="0">
                                              <p:val>
                                                <p:strVal val="0-#ppt_w/2"/>
                                              </p:val>
                                            </p:tav>
                                            <p:tav tm="100000">
                                              <p:val>
                                                <p:strVal val="#ppt_x"/>
                                              </p:val>
                                            </p:tav>
                                          </p:tavLst>
                                        </p:anim>
                                        <p:anim calcmode="lin" valueType="num">
                                          <p:cBhvr additive="base">
                                            <p:cTn id="8" dur="900" fill="hold"/>
                                            <p:tgtEl>
                                              <p:spTgt spid="31"/>
                                            </p:tgtEl>
                                            <p:attrNameLst>
                                              <p:attrName>ppt_y</p:attrName>
                                            </p:attrNameLst>
                                          </p:cBhvr>
                                          <p:tavLst>
                                            <p:tav tm="0">
                                              <p:val>
                                                <p:strVal val="1+#ppt_h/2"/>
                                              </p:val>
                                            </p:tav>
                                            <p:tav tm="100000">
                                              <p:val>
                                                <p:strVal val="#ppt_y"/>
                                              </p:val>
                                            </p:tav>
                                          </p:tavLst>
                                        </p:anim>
                                      </p:childTnLst>
                                    </p:cTn>
                                  </p:par>
                                  <p:par>
                                    <p:cTn id="9" presetID="6" presetClass="emph" presetSubtype="0" repeatCount="indefinite" autoRev="1" fill="hold" grpId="1" nodeType="withEffect">
                                      <p:stCondLst>
                                        <p:cond delay="1500"/>
                                      </p:stCondLst>
                                      <p:childTnLst>
                                        <p:animScale>
                                          <p:cBhvr>
                                            <p:cTn id="10" dur="1500" fill="hold"/>
                                            <p:tgtEl>
                                              <p:spTgt spid="31"/>
                                            </p:tgtEl>
                                          </p:cBhvr>
                                          <p:by x="150000" y="150000"/>
                                        </p:animScale>
                                      </p:childTnLst>
                                    </p:cTn>
                                  </p:par>
                                  <p:par>
                                    <p:cTn id="11" presetID="2" presetClass="entr" presetSubtype="4" decel="100000" fill="hold" grpId="0" nodeType="withEffect">
                                      <p:stCondLst>
                                        <p:cond delay="2000"/>
                                      </p:stCondLst>
                                      <p:childTnLst>
                                        <p:set>
                                          <p:cBhvr>
                                            <p:cTn id="12" dur="1" fill="hold">
                                              <p:stCondLst>
                                                <p:cond delay="0"/>
                                              </p:stCondLst>
                                            </p:cTn>
                                            <p:tgtEl>
                                              <p:spTgt spid="32"/>
                                            </p:tgtEl>
                                            <p:attrNameLst>
                                              <p:attrName>style.visibility</p:attrName>
                                            </p:attrNameLst>
                                          </p:cBhvr>
                                          <p:to>
                                            <p:strVal val="visible"/>
                                          </p:to>
                                        </p:set>
                                        <p:anim calcmode="lin" valueType="num">
                                          <p:cBhvr additive="base">
                                            <p:cTn id="13" dur="900" fill="hold"/>
                                            <p:tgtEl>
                                              <p:spTgt spid="32"/>
                                            </p:tgtEl>
                                            <p:attrNameLst>
                                              <p:attrName>ppt_x</p:attrName>
                                            </p:attrNameLst>
                                          </p:cBhvr>
                                          <p:tavLst>
                                            <p:tav tm="0">
                                              <p:val>
                                                <p:strVal val="#ppt_x"/>
                                              </p:val>
                                            </p:tav>
                                            <p:tav tm="100000">
                                              <p:val>
                                                <p:strVal val="#ppt_x"/>
                                              </p:val>
                                            </p:tav>
                                          </p:tavLst>
                                        </p:anim>
                                        <p:anim calcmode="lin" valueType="num">
                                          <p:cBhvr additive="base">
                                            <p:cTn id="14" dur="900" fill="hold"/>
                                            <p:tgtEl>
                                              <p:spTgt spid="32"/>
                                            </p:tgtEl>
                                            <p:attrNameLst>
                                              <p:attrName>ppt_y</p:attrName>
                                            </p:attrNameLst>
                                          </p:cBhvr>
                                          <p:tavLst>
                                            <p:tav tm="0">
                                              <p:val>
                                                <p:strVal val="1+#ppt_h/2"/>
                                              </p:val>
                                            </p:tav>
                                            <p:tav tm="100000">
                                              <p:val>
                                                <p:strVal val="#ppt_y"/>
                                              </p:val>
                                            </p:tav>
                                          </p:tavLst>
                                        </p:anim>
                                      </p:childTnLst>
                                    </p:cTn>
                                  </p:par>
                                  <p:par>
                                    <p:cTn id="15" presetID="6" presetClass="emph" presetSubtype="0" repeatCount="indefinite" autoRev="1" fill="hold" grpId="1" nodeType="withEffect">
                                      <p:stCondLst>
                                        <p:cond delay="2000"/>
                                      </p:stCondLst>
                                      <p:childTnLst>
                                        <p:animScale>
                                          <p:cBhvr>
                                            <p:cTn id="16" dur="1500" fill="hold"/>
                                            <p:tgtEl>
                                              <p:spTgt spid="32"/>
                                            </p:tgtEl>
                                          </p:cBhvr>
                                          <p:by x="120000" y="120000"/>
                                        </p:animScale>
                                      </p:childTnLst>
                                    </p:cTn>
                                  </p:par>
                                  <p:par>
                                    <p:cTn id="17" presetID="10" presetClass="entr" presetSubtype="0" fill="hold" grpId="0" nodeType="withEffect">
                                      <p:stCondLst>
                                        <p:cond delay="29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900"/>
                                            <p:tgtEl>
                                              <p:spTgt spid="13"/>
                                            </p:tgtEl>
                                          </p:cBhvr>
                                        </p:animEffect>
                                      </p:childTnLst>
                                    </p:cTn>
                                  </p:par>
                                  <p:par>
                                    <p:cTn id="20" presetID="2" presetClass="entr" presetSubtype="2" fill="hold" grpId="0" nodeType="withEffect">
                                      <p:stCondLst>
                                        <p:cond delay="380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900" fill="hold"/>
                                            <p:tgtEl>
                                              <p:spTgt spid="18"/>
                                            </p:tgtEl>
                                            <p:attrNameLst>
                                              <p:attrName>ppt_x</p:attrName>
                                            </p:attrNameLst>
                                          </p:cBhvr>
                                          <p:tavLst>
                                            <p:tav tm="0">
                                              <p:val>
                                                <p:strVal val="1+#ppt_w/2"/>
                                              </p:val>
                                            </p:tav>
                                            <p:tav tm="100000">
                                              <p:val>
                                                <p:strVal val="#ppt_x"/>
                                              </p:val>
                                            </p:tav>
                                          </p:tavLst>
                                        </p:anim>
                                        <p:anim calcmode="lin" valueType="num">
                                          <p:cBhvr additive="base">
                                            <p:cTn id="23" dur="900" fill="hold"/>
                                            <p:tgtEl>
                                              <p:spTgt spid="18"/>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400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900" fill="hold"/>
                                            <p:tgtEl>
                                              <p:spTgt spid="17"/>
                                            </p:tgtEl>
                                            <p:attrNameLst>
                                              <p:attrName>ppt_x</p:attrName>
                                            </p:attrNameLst>
                                          </p:cBhvr>
                                          <p:tavLst>
                                            <p:tav tm="0">
                                              <p:val>
                                                <p:strVal val="1+#ppt_w/2"/>
                                              </p:val>
                                            </p:tav>
                                            <p:tav tm="100000">
                                              <p:val>
                                                <p:strVal val="#ppt_x"/>
                                              </p:val>
                                            </p:tav>
                                          </p:tavLst>
                                        </p:anim>
                                        <p:anim calcmode="lin" valueType="num">
                                          <p:cBhvr additive="base">
                                            <p:cTn id="27" dur="900" fill="hold"/>
                                            <p:tgtEl>
                                              <p:spTgt spid="17"/>
                                            </p:tgtEl>
                                            <p:attrNameLst>
                                              <p:attrName>ppt_y</p:attrName>
                                            </p:attrNameLst>
                                          </p:cBhvr>
                                          <p:tavLst>
                                            <p:tav tm="0">
                                              <p:val>
                                                <p:strVal val="#ppt_y"/>
                                              </p:val>
                                            </p:tav>
                                            <p:tav tm="100000">
                                              <p:val>
                                                <p:strVal val="#ppt_y"/>
                                              </p:val>
                                            </p:tav>
                                          </p:tavLst>
                                        </p:anim>
                                      </p:childTnLst>
                                    </p:cTn>
                                  </p:par>
                                  <p:par>
                                    <p:cTn id="28" presetID="22" presetClass="entr" presetSubtype="1" fill="hold" grpId="0" nodeType="withEffect">
                                      <p:stCondLst>
                                        <p:cond delay="2000"/>
                                      </p:stCondLst>
                                      <p:childTnLst>
                                        <p:set>
                                          <p:cBhvr>
                                            <p:cTn id="29" dur="1" fill="hold">
                                              <p:stCondLst>
                                                <p:cond delay="0"/>
                                              </p:stCondLst>
                                            </p:cTn>
                                            <p:tgtEl>
                                              <p:spTgt spid="7"/>
                                            </p:tgtEl>
                                            <p:attrNameLst>
                                              <p:attrName>style.visibility</p:attrName>
                                            </p:attrNameLst>
                                          </p:cBhvr>
                                          <p:to>
                                            <p:strVal val="visible"/>
                                          </p:to>
                                        </p:set>
                                        <p:animEffect transition="in" filter="wipe(up)">
                                          <p:cBhvr>
                                            <p:cTn id="30" dur="1000"/>
                                            <p:tgtEl>
                                              <p:spTgt spid="7"/>
                                            </p:tgtEl>
                                          </p:cBhvr>
                                        </p:animEffect>
                                      </p:childTnLst>
                                    </p:cTn>
                                  </p:par>
                                  <p:par>
                                    <p:cTn id="31" presetID="22" presetClass="entr" presetSubtype="1" fill="hold" nodeType="withEffect">
                                      <p:stCondLst>
                                        <p:cond delay="2000"/>
                                      </p:stCondLst>
                                      <p:childTnLst>
                                        <p:set>
                                          <p:cBhvr>
                                            <p:cTn id="32" dur="1" fill="hold">
                                              <p:stCondLst>
                                                <p:cond delay="0"/>
                                              </p:stCondLst>
                                            </p:cTn>
                                            <p:tgtEl>
                                              <p:spTgt spid="3"/>
                                            </p:tgtEl>
                                            <p:attrNameLst>
                                              <p:attrName>style.visibility</p:attrName>
                                            </p:attrNameLst>
                                          </p:cBhvr>
                                          <p:to>
                                            <p:strVal val="visible"/>
                                          </p:to>
                                        </p:set>
                                        <p:animEffect transition="in" filter="wipe(up)">
                                          <p:cBhvr>
                                            <p:cTn id="33" dur="3000"/>
                                            <p:tgtEl>
                                              <p:spTgt spid="3"/>
                                            </p:tgtEl>
                                          </p:cBhvr>
                                        </p:animEffect>
                                      </p:childTnLst>
                                    </p:cTn>
                                  </p:par>
                                  <p:par>
                                    <p:cTn id="34" presetID="22" presetClass="exit" presetSubtype="1" fill="hold" nodeType="withEffect">
                                      <p:stCondLst>
                                        <p:cond delay="2000"/>
                                      </p:stCondLst>
                                      <p:childTnLst>
                                        <p:animEffect transition="out" filter="wipe(up)">
                                          <p:cBhvr>
                                            <p:cTn id="35" dur="3000"/>
                                            <p:tgtEl>
                                              <p:spTgt spid="3"/>
                                            </p:tgtEl>
                                          </p:cBhvr>
                                        </p:animEffect>
                                        <p:set>
                                          <p:cBhvr>
                                            <p:cTn id="36" dur="1" fill="hold">
                                              <p:stCondLst>
                                                <p:cond delay="2999"/>
                                              </p:stCondLst>
                                            </p:cTn>
                                            <p:tgtEl>
                                              <p:spTgt spid="3"/>
                                            </p:tgtEl>
                                            <p:attrNameLst>
                                              <p:attrName>style.visibility</p:attrName>
                                            </p:attrNameLst>
                                          </p:cBhvr>
                                          <p:to>
                                            <p:strVal val="hidden"/>
                                          </p:to>
                                        </p:set>
                                      </p:childTnLst>
                                    </p:cTn>
                                  </p:par>
                                  <p:par>
                                    <p:cTn id="37" presetID="10" presetClass="entr" presetSubtype="0" fill="hold" nodeType="withEffect">
                                      <p:stCondLst>
                                        <p:cond delay="290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9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32" grpId="0" animBg="1"/>
          <p:bldP spid="32" grpId="1" animBg="1"/>
          <p:bldP spid="13" grpId="0"/>
          <p:bldP spid="17" grpId="0" animBg="1"/>
          <p:bldP spid="18" grpId="0" animBg="1"/>
          <p:bldP spid="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CFFCC">
            <a:alpha val="39000"/>
          </a:srgbClr>
        </a:solidFill>
        <a:effectLst/>
      </p:bgPr>
    </p:bg>
    <p:spTree>
      <p:nvGrpSpPr>
        <p:cNvPr id="1" name=""/>
        <p:cNvGrpSpPr/>
        <p:nvPr/>
      </p:nvGrpSpPr>
      <p:grpSpPr>
        <a:xfrm>
          <a:off x="0" y="0"/>
          <a:ext cx="0" cy="0"/>
          <a:chOff x="0" y="0"/>
          <a:chExt cx="0" cy="0"/>
        </a:xfrm>
      </p:grpSpPr>
      <p:sp>
        <p:nvSpPr>
          <p:cNvPr id="34" name="55"/>
          <p:cNvSpPr/>
          <p:nvPr/>
        </p:nvSpPr>
        <p:spPr>
          <a:xfrm>
            <a:off x="941" y="0"/>
            <a:ext cx="4841128" cy="3566822"/>
          </a:xfrm>
          <a:custGeom>
            <a:avLst/>
            <a:gdLst>
              <a:gd name="connsiteX0" fmla="*/ 3438002 w 7262813"/>
              <a:gd name="connsiteY0" fmla="*/ 0 h 5351058"/>
              <a:gd name="connsiteX1" fmla="*/ 7262813 w 7262813"/>
              <a:gd name="connsiteY1" fmla="*/ 0 h 5351058"/>
              <a:gd name="connsiteX2" fmla="*/ 2306367 w 7262813"/>
              <a:gd name="connsiteY2" fmla="*/ 4959469 h 5351058"/>
              <a:gd name="connsiteX3" fmla="*/ 2259405 w 7262813"/>
              <a:gd name="connsiteY3" fmla="*/ 5006459 h 5351058"/>
              <a:gd name="connsiteX4" fmla="*/ 2207225 w 7262813"/>
              <a:gd name="connsiteY4" fmla="*/ 5048230 h 5351058"/>
              <a:gd name="connsiteX5" fmla="*/ 2155045 w 7262813"/>
              <a:gd name="connsiteY5" fmla="*/ 5095220 h 5351058"/>
              <a:gd name="connsiteX6" fmla="*/ 2092427 w 7262813"/>
              <a:gd name="connsiteY6" fmla="*/ 5131768 h 5351058"/>
              <a:gd name="connsiteX7" fmla="*/ 2040247 w 7262813"/>
              <a:gd name="connsiteY7" fmla="*/ 5163096 h 5351058"/>
              <a:gd name="connsiteX8" fmla="*/ 1982850 w 7262813"/>
              <a:gd name="connsiteY8" fmla="*/ 5194422 h 5351058"/>
              <a:gd name="connsiteX9" fmla="*/ 1920233 w 7262813"/>
              <a:gd name="connsiteY9" fmla="*/ 5230970 h 5351058"/>
              <a:gd name="connsiteX10" fmla="*/ 1862835 w 7262813"/>
              <a:gd name="connsiteY10" fmla="*/ 5251856 h 5351058"/>
              <a:gd name="connsiteX11" fmla="*/ 1800218 w 7262813"/>
              <a:gd name="connsiteY11" fmla="*/ 5277962 h 5351058"/>
              <a:gd name="connsiteX12" fmla="*/ 1737603 w 7262813"/>
              <a:gd name="connsiteY12" fmla="*/ 5293626 h 5351058"/>
              <a:gd name="connsiteX13" fmla="*/ 1674985 w 7262813"/>
              <a:gd name="connsiteY13" fmla="*/ 5309290 h 5351058"/>
              <a:gd name="connsiteX14" fmla="*/ 1612370 w 7262813"/>
              <a:gd name="connsiteY14" fmla="*/ 5324954 h 5351058"/>
              <a:gd name="connsiteX15" fmla="*/ 1544535 w 7262813"/>
              <a:gd name="connsiteY15" fmla="*/ 5335394 h 5351058"/>
              <a:gd name="connsiteX16" fmla="*/ 1481918 w 7262813"/>
              <a:gd name="connsiteY16" fmla="*/ 5345838 h 5351058"/>
              <a:gd name="connsiteX17" fmla="*/ 1414086 w 7262813"/>
              <a:gd name="connsiteY17" fmla="*/ 5351058 h 5351058"/>
              <a:gd name="connsiteX18" fmla="*/ 1351468 w 7262813"/>
              <a:gd name="connsiteY18" fmla="*/ 5351058 h 5351058"/>
              <a:gd name="connsiteX19" fmla="*/ 1283633 w 7262813"/>
              <a:gd name="connsiteY19" fmla="*/ 5351058 h 5351058"/>
              <a:gd name="connsiteX20" fmla="*/ 1221018 w 7262813"/>
              <a:gd name="connsiteY20" fmla="*/ 5345838 h 5351058"/>
              <a:gd name="connsiteX21" fmla="*/ 1158401 w 7262813"/>
              <a:gd name="connsiteY21" fmla="*/ 5335394 h 5351058"/>
              <a:gd name="connsiteX22" fmla="*/ 1095786 w 7262813"/>
              <a:gd name="connsiteY22" fmla="*/ 5324954 h 5351058"/>
              <a:gd name="connsiteX23" fmla="*/ 1033169 w 7262813"/>
              <a:gd name="connsiteY23" fmla="*/ 5309290 h 5351058"/>
              <a:gd name="connsiteX24" fmla="*/ 965336 w 7262813"/>
              <a:gd name="connsiteY24" fmla="*/ 5293626 h 5351058"/>
              <a:gd name="connsiteX25" fmla="*/ 907936 w 7262813"/>
              <a:gd name="connsiteY25" fmla="*/ 5277962 h 5351058"/>
              <a:gd name="connsiteX26" fmla="*/ 840104 w 7262813"/>
              <a:gd name="connsiteY26" fmla="*/ 5251856 h 5351058"/>
              <a:gd name="connsiteX27" fmla="*/ 782704 w 7262813"/>
              <a:gd name="connsiteY27" fmla="*/ 5230970 h 5351058"/>
              <a:gd name="connsiteX28" fmla="*/ 720089 w 7262813"/>
              <a:gd name="connsiteY28" fmla="*/ 5194422 h 5351058"/>
              <a:gd name="connsiteX29" fmla="*/ 662689 w 7262813"/>
              <a:gd name="connsiteY29" fmla="*/ 5163096 h 5351058"/>
              <a:gd name="connsiteX30" fmla="*/ 610509 w 7262813"/>
              <a:gd name="connsiteY30" fmla="*/ 5131768 h 5351058"/>
              <a:gd name="connsiteX31" fmla="*/ 553112 w 7262813"/>
              <a:gd name="connsiteY31" fmla="*/ 5095220 h 5351058"/>
              <a:gd name="connsiteX32" fmla="*/ 500932 w 7262813"/>
              <a:gd name="connsiteY32" fmla="*/ 5048230 h 5351058"/>
              <a:gd name="connsiteX33" fmla="*/ 443532 w 7262813"/>
              <a:gd name="connsiteY33" fmla="*/ 5006459 h 5351058"/>
              <a:gd name="connsiteX34" fmla="*/ 396570 w 7262813"/>
              <a:gd name="connsiteY34" fmla="*/ 4959469 h 5351058"/>
              <a:gd name="connsiteX35" fmla="*/ 349609 w 7262813"/>
              <a:gd name="connsiteY35" fmla="*/ 4907257 h 5351058"/>
              <a:gd name="connsiteX36" fmla="*/ 302647 w 7262813"/>
              <a:gd name="connsiteY36" fmla="*/ 4855045 h 5351058"/>
              <a:gd name="connsiteX37" fmla="*/ 260902 w 7262813"/>
              <a:gd name="connsiteY37" fmla="*/ 4802833 h 5351058"/>
              <a:gd name="connsiteX38" fmla="*/ 224375 w 7262813"/>
              <a:gd name="connsiteY38" fmla="*/ 4745399 h 5351058"/>
              <a:gd name="connsiteX39" fmla="*/ 193067 w 7262813"/>
              <a:gd name="connsiteY39" fmla="*/ 4687967 h 5351058"/>
              <a:gd name="connsiteX40" fmla="*/ 156542 w 7262813"/>
              <a:gd name="connsiteY40" fmla="*/ 4630533 h 5351058"/>
              <a:gd name="connsiteX41" fmla="*/ 125235 w 7262813"/>
              <a:gd name="connsiteY41" fmla="*/ 4573101 h 5351058"/>
              <a:gd name="connsiteX42" fmla="*/ 99142 w 7262813"/>
              <a:gd name="connsiteY42" fmla="*/ 4505224 h 5351058"/>
              <a:gd name="connsiteX43" fmla="*/ 78272 w 7262813"/>
              <a:gd name="connsiteY43" fmla="*/ 4447790 h 5351058"/>
              <a:gd name="connsiteX44" fmla="*/ 57400 w 7262813"/>
              <a:gd name="connsiteY44" fmla="*/ 4390358 h 5351058"/>
              <a:gd name="connsiteX45" fmla="*/ 36527 w 7262813"/>
              <a:gd name="connsiteY45" fmla="*/ 4322482 h 5351058"/>
              <a:gd name="connsiteX46" fmla="*/ 26090 w 7262813"/>
              <a:gd name="connsiteY46" fmla="*/ 4259828 h 5351058"/>
              <a:gd name="connsiteX47" fmla="*/ 15655 w 7262813"/>
              <a:gd name="connsiteY47" fmla="*/ 4191952 h 5351058"/>
              <a:gd name="connsiteX48" fmla="*/ 5220 w 7262813"/>
              <a:gd name="connsiteY48" fmla="*/ 4134517 h 5351058"/>
              <a:gd name="connsiteX49" fmla="*/ 5220 w 7262813"/>
              <a:gd name="connsiteY49" fmla="*/ 4066643 h 5351058"/>
              <a:gd name="connsiteX50" fmla="*/ 0 w 7262813"/>
              <a:gd name="connsiteY50" fmla="*/ 4003987 h 5351058"/>
              <a:gd name="connsiteX51" fmla="*/ 5220 w 7262813"/>
              <a:gd name="connsiteY51" fmla="*/ 3936113 h 5351058"/>
              <a:gd name="connsiteX52" fmla="*/ 5220 w 7262813"/>
              <a:gd name="connsiteY52" fmla="*/ 3873459 h 5351058"/>
              <a:gd name="connsiteX53" fmla="*/ 15655 w 7262813"/>
              <a:gd name="connsiteY53" fmla="*/ 3805583 h 5351058"/>
              <a:gd name="connsiteX54" fmla="*/ 26090 w 7262813"/>
              <a:gd name="connsiteY54" fmla="*/ 3742929 h 5351058"/>
              <a:gd name="connsiteX55" fmla="*/ 36527 w 7262813"/>
              <a:gd name="connsiteY55" fmla="*/ 3675052 h 5351058"/>
              <a:gd name="connsiteX56" fmla="*/ 57400 w 7262813"/>
              <a:gd name="connsiteY56" fmla="*/ 3617618 h 5351058"/>
              <a:gd name="connsiteX57" fmla="*/ 78272 w 7262813"/>
              <a:gd name="connsiteY57" fmla="*/ 3549744 h 5351058"/>
              <a:gd name="connsiteX58" fmla="*/ 99142 w 7262813"/>
              <a:gd name="connsiteY58" fmla="*/ 3492310 h 5351058"/>
              <a:gd name="connsiteX59" fmla="*/ 125235 w 7262813"/>
              <a:gd name="connsiteY59" fmla="*/ 3434876 h 5351058"/>
              <a:gd name="connsiteX60" fmla="*/ 156542 w 7262813"/>
              <a:gd name="connsiteY60" fmla="*/ 3372222 h 5351058"/>
              <a:gd name="connsiteX61" fmla="*/ 193067 w 7262813"/>
              <a:gd name="connsiteY61" fmla="*/ 3314790 h 5351058"/>
              <a:gd name="connsiteX62" fmla="*/ 224375 w 7262813"/>
              <a:gd name="connsiteY62" fmla="*/ 3252133 h 5351058"/>
              <a:gd name="connsiteX63" fmla="*/ 260902 w 7262813"/>
              <a:gd name="connsiteY63" fmla="*/ 3199921 h 5351058"/>
              <a:gd name="connsiteX64" fmla="*/ 302647 w 7262813"/>
              <a:gd name="connsiteY64" fmla="*/ 3147711 h 5351058"/>
              <a:gd name="connsiteX65" fmla="*/ 349609 w 7262813"/>
              <a:gd name="connsiteY65" fmla="*/ 3095499 h 5351058"/>
              <a:gd name="connsiteX66" fmla="*/ 396570 w 7262813"/>
              <a:gd name="connsiteY66" fmla="*/ 3043287 h 5351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7262813" h="5351058">
                <a:moveTo>
                  <a:pt x="3438002" y="0"/>
                </a:moveTo>
                <a:lnTo>
                  <a:pt x="7262813" y="0"/>
                </a:lnTo>
                <a:lnTo>
                  <a:pt x="2306367" y="4959469"/>
                </a:lnTo>
                <a:lnTo>
                  <a:pt x="2259405" y="5006459"/>
                </a:lnTo>
                <a:lnTo>
                  <a:pt x="2207225" y="5048230"/>
                </a:lnTo>
                <a:lnTo>
                  <a:pt x="2155045" y="5095220"/>
                </a:lnTo>
                <a:lnTo>
                  <a:pt x="2092427" y="5131768"/>
                </a:lnTo>
                <a:lnTo>
                  <a:pt x="2040247" y="5163096"/>
                </a:lnTo>
                <a:lnTo>
                  <a:pt x="1982850" y="5194422"/>
                </a:lnTo>
                <a:lnTo>
                  <a:pt x="1920233" y="5230970"/>
                </a:lnTo>
                <a:lnTo>
                  <a:pt x="1862835" y="5251856"/>
                </a:lnTo>
                <a:lnTo>
                  <a:pt x="1800218" y="5277962"/>
                </a:lnTo>
                <a:lnTo>
                  <a:pt x="1737603" y="5293626"/>
                </a:lnTo>
                <a:lnTo>
                  <a:pt x="1674985" y="5309290"/>
                </a:lnTo>
                <a:lnTo>
                  <a:pt x="1612370" y="5324954"/>
                </a:lnTo>
                <a:lnTo>
                  <a:pt x="1544535" y="5335394"/>
                </a:lnTo>
                <a:lnTo>
                  <a:pt x="1481918" y="5345838"/>
                </a:lnTo>
                <a:lnTo>
                  <a:pt x="1414086" y="5351058"/>
                </a:lnTo>
                <a:lnTo>
                  <a:pt x="1351468" y="5351058"/>
                </a:lnTo>
                <a:lnTo>
                  <a:pt x="1283633" y="5351058"/>
                </a:lnTo>
                <a:lnTo>
                  <a:pt x="1221018" y="5345838"/>
                </a:lnTo>
                <a:lnTo>
                  <a:pt x="1158401" y="5335394"/>
                </a:lnTo>
                <a:lnTo>
                  <a:pt x="1095786" y="5324954"/>
                </a:lnTo>
                <a:lnTo>
                  <a:pt x="1033169" y="5309290"/>
                </a:lnTo>
                <a:lnTo>
                  <a:pt x="965336" y="5293626"/>
                </a:lnTo>
                <a:lnTo>
                  <a:pt x="907936" y="5277962"/>
                </a:lnTo>
                <a:lnTo>
                  <a:pt x="840104" y="5251856"/>
                </a:lnTo>
                <a:lnTo>
                  <a:pt x="782704" y="5230970"/>
                </a:lnTo>
                <a:lnTo>
                  <a:pt x="720089" y="5194422"/>
                </a:lnTo>
                <a:lnTo>
                  <a:pt x="662689" y="5163096"/>
                </a:lnTo>
                <a:lnTo>
                  <a:pt x="610509" y="5131768"/>
                </a:lnTo>
                <a:lnTo>
                  <a:pt x="553112" y="5095220"/>
                </a:lnTo>
                <a:lnTo>
                  <a:pt x="500932" y="5048230"/>
                </a:lnTo>
                <a:lnTo>
                  <a:pt x="443532" y="5006459"/>
                </a:lnTo>
                <a:lnTo>
                  <a:pt x="396570" y="4959469"/>
                </a:lnTo>
                <a:lnTo>
                  <a:pt x="349609" y="4907257"/>
                </a:lnTo>
                <a:lnTo>
                  <a:pt x="302647" y="4855045"/>
                </a:lnTo>
                <a:lnTo>
                  <a:pt x="260902" y="4802833"/>
                </a:lnTo>
                <a:lnTo>
                  <a:pt x="224375" y="4745399"/>
                </a:lnTo>
                <a:lnTo>
                  <a:pt x="193067" y="4687967"/>
                </a:lnTo>
                <a:lnTo>
                  <a:pt x="156542" y="4630533"/>
                </a:lnTo>
                <a:lnTo>
                  <a:pt x="125235" y="4573101"/>
                </a:lnTo>
                <a:lnTo>
                  <a:pt x="99142" y="4505224"/>
                </a:lnTo>
                <a:lnTo>
                  <a:pt x="78272" y="4447790"/>
                </a:lnTo>
                <a:lnTo>
                  <a:pt x="57400" y="4390358"/>
                </a:lnTo>
                <a:lnTo>
                  <a:pt x="36527" y="4322482"/>
                </a:lnTo>
                <a:lnTo>
                  <a:pt x="26090" y="4259828"/>
                </a:lnTo>
                <a:lnTo>
                  <a:pt x="15655" y="4191952"/>
                </a:lnTo>
                <a:lnTo>
                  <a:pt x="5220" y="4134517"/>
                </a:lnTo>
                <a:lnTo>
                  <a:pt x="5220" y="4066643"/>
                </a:lnTo>
                <a:lnTo>
                  <a:pt x="0" y="4003987"/>
                </a:lnTo>
                <a:lnTo>
                  <a:pt x="5220" y="3936113"/>
                </a:lnTo>
                <a:lnTo>
                  <a:pt x="5220" y="3873459"/>
                </a:lnTo>
                <a:lnTo>
                  <a:pt x="15655" y="3805583"/>
                </a:lnTo>
                <a:lnTo>
                  <a:pt x="26090" y="3742929"/>
                </a:lnTo>
                <a:lnTo>
                  <a:pt x="36527" y="3675052"/>
                </a:lnTo>
                <a:lnTo>
                  <a:pt x="57400" y="3617618"/>
                </a:lnTo>
                <a:lnTo>
                  <a:pt x="78272" y="3549744"/>
                </a:lnTo>
                <a:lnTo>
                  <a:pt x="99142" y="3492310"/>
                </a:lnTo>
                <a:lnTo>
                  <a:pt x="125235" y="3434876"/>
                </a:lnTo>
                <a:lnTo>
                  <a:pt x="156542" y="3372222"/>
                </a:lnTo>
                <a:lnTo>
                  <a:pt x="193067" y="3314790"/>
                </a:lnTo>
                <a:lnTo>
                  <a:pt x="224375" y="3252133"/>
                </a:lnTo>
                <a:lnTo>
                  <a:pt x="260902" y="3199921"/>
                </a:lnTo>
                <a:lnTo>
                  <a:pt x="302647" y="3147711"/>
                </a:lnTo>
                <a:lnTo>
                  <a:pt x="349609" y="3095499"/>
                </a:lnTo>
                <a:lnTo>
                  <a:pt x="396570" y="3043287"/>
                </a:lnTo>
                <a:close/>
              </a:path>
            </a:pathLst>
          </a:custGeom>
          <a:solidFill>
            <a:srgbClr val="FF9D54">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39" eaLnBrk="0" fontAlgn="base" hangingPunct="0">
              <a:spcBef>
                <a:spcPct val="0"/>
              </a:spcBef>
              <a:spcAft>
                <a:spcPct val="0"/>
              </a:spcAft>
            </a:pPr>
            <a:endParaRPr lang="en-US" sz="1200">
              <a:solidFill>
                <a:srgbClr val="3F3F3F"/>
              </a:solidFill>
              <a:latin typeface="Calibri" panose="020F0502020204030204"/>
            </a:endParaRPr>
          </a:p>
        </p:txBody>
      </p:sp>
      <p:pic>
        <p:nvPicPr>
          <p:cNvPr id="9" name="Picture Placeholder 8">
            <a:extLst>
              <a:ext uri="{FF2B5EF4-FFF2-40B4-BE49-F238E27FC236}">
                <a16:creationId xmlns:a16="http://schemas.microsoft.com/office/drawing/2014/main" id="{E24561EB-38F9-7A15-BDC9-9092AD137662}"/>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399" r="1399"/>
          <a:stretch>
            <a:fillRect/>
          </a:stretch>
        </p:blipFill>
        <p:spPr>
          <a:xfrm>
            <a:off x="-11208" y="-144262"/>
            <a:ext cx="4975094" cy="7173686"/>
          </a:xfrm>
        </p:spPr>
      </p:pic>
      <p:sp>
        <p:nvSpPr>
          <p:cNvPr id="2" name="مربع نص 1"/>
          <p:cNvSpPr txBox="1"/>
          <p:nvPr/>
        </p:nvSpPr>
        <p:spPr>
          <a:xfrm>
            <a:off x="4548156" y="2781992"/>
            <a:ext cx="7447902" cy="1569660"/>
          </a:xfrm>
          <a:prstGeom prst="rect">
            <a:avLst/>
          </a:prstGeom>
          <a:noFill/>
        </p:spPr>
        <p:txBody>
          <a:bodyPr wrap="square" rtlCol="1">
            <a:spAutoFit/>
          </a:bodyPr>
          <a:lstStyle/>
          <a:p>
            <a:pPr lvl="0" algn="ctr"/>
            <a:r>
              <a:rPr lang="en-US" sz="4800" b="1"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Design Of The Bike Network</a:t>
            </a:r>
            <a:endParaRPr lang="ar-SA" sz="5400" b="1"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endParaRPr>
          </a:p>
        </p:txBody>
      </p:sp>
    </p:spTree>
    <p:extLst>
      <p:ext uri="{BB962C8B-B14F-4D97-AF65-F5344CB8AC3E}">
        <p14:creationId xmlns:p14="http://schemas.microsoft.com/office/powerpoint/2010/main" val="1809719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F0C8B4A-9B6D-A147-1E63-D86B24C3188F}"/>
              </a:ext>
            </a:extLst>
          </p:cNvPr>
          <p:cNvPicPr>
            <a:picLocks noChangeAspect="1"/>
          </p:cNvPicPr>
          <p:nvPr/>
        </p:nvPicPr>
        <p:blipFill>
          <a:blip r:embed="rId2"/>
          <a:stretch>
            <a:fillRect/>
          </a:stretch>
        </p:blipFill>
        <p:spPr>
          <a:xfrm>
            <a:off x="118249" y="1520319"/>
            <a:ext cx="11650701" cy="3991532"/>
          </a:xfrm>
          <a:prstGeom prst="rect">
            <a:avLst/>
          </a:prstGeom>
        </p:spPr>
      </p:pic>
      <p:sp>
        <p:nvSpPr>
          <p:cNvPr id="13" name="شكل حر: شكل 12">
            <a:extLst>
              <a:ext uri="{FF2B5EF4-FFF2-40B4-BE49-F238E27FC236}">
                <a16:creationId xmlns:a16="http://schemas.microsoft.com/office/drawing/2014/main" id="{D8F61A9E-0503-4BCE-94EF-E8B857A63528}"/>
              </a:ext>
            </a:extLst>
          </p:cNvPr>
          <p:cNvSpPr/>
          <p:nvPr/>
        </p:nvSpPr>
        <p:spPr>
          <a:xfrm>
            <a:off x="11284998" y="0"/>
            <a:ext cx="1282810" cy="6858000"/>
          </a:xfrm>
          <a:custGeom>
            <a:avLst/>
            <a:gdLst>
              <a:gd name="connsiteX0" fmla="*/ 0 w 4245988"/>
              <a:gd name="connsiteY0" fmla="*/ 0 h 4804756"/>
              <a:gd name="connsiteX1" fmla="*/ 4245988 w 4245988"/>
              <a:gd name="connsiteY1" fmla="*/ 0 h 4804756"/>
              <a:gd name="connsiteX2" fmla="*/ 4245988 w 4245988"/>
              <a:gd name="connsiteY2" fmla="*/ 4804756 h 4804756"/>
              <a:gd name="connsiteX3" fmla="*/ 0 w 4245988"/>
              <a:gd name="connsiteY3" fmla="*/ 4804756 h 4804756"/>
              <a:gd name="connsiteX4" fmla="*/ 55662 w 4245988"/>
              <a:gd name="connsiteY4" fmla="*/ 4777942 h 4804756"/>
              <a:gd name="connsiteX5" fmla="*/ 1469538 w 4245988"/>
              <a:gd name="connsiteY5" fmla="*/ 2402378 h 4804756"/>
              <a:gd name="connsiteX6" fmla="*/ 55662 w 4245988"/>
              <a:gd name="connsiteY6" fmla="*/ 26814 h 4804756"/>
              <a:gd name="connsiteX7" fmla="*/ 0 w 4245988"/>
              <a:gd name="connsiteY7" fmla="*/ 0 h 4804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45988" h="4804756">
                <a:moveTo>
                  <a:pt x="0" y="0"/>
                </a:moveTo>
                <a:lnTo>
                  <a:pt x="4245988" y="0"/>
                </a:lnTo>
                <a:lnTo>
                  <a:pt x="4245988" y="4804756"/>
                </a:lnTo>
                <a:lnTo>
                  <a:pt x="0" y="4804756"/>
                </a:lnTo>
                <a:lnTo>
                  <a:pt x="55662" y="4777942"/>
                </a:lnTo>
                <a:cubicBezTo>
                  <a:pt x="897830" y="4320449"/>
                  <a:pt x="1469538" y="3428178"/>
                  <a:pt x="1469538" y="2402378"/>
                </a:cubicBezTo>
                <a:cubicBezTo>
                  <a:pt x="1469538" y="1376578"/>
                  <a:pt x="897830" y="484307"/>
                  <a:pt x="55662" y="26814"/>
                </a:cubicBezTo>
                <a:lnTo>
                  <a:pt x="0" y="0"/>
                </a:lnTo>
                <a:close/>
              </a:path>
            </a:pathLst>
          </a:custGeom>
          <a:solidFill>
            <a:schemeClr val="accent4">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dirty="0"/>
          </a:p>
        </p:txBody>
      </p:sp>
      <p:sp>
        <p:nvSpPr>
          <p:cNvPr id="32" name="مستطيل 31">
            <a:extLst>
              <a:ext uri="{FF2B5EF4-FFF2-40B4-BE49-F238E27FC236}">
                <a16:creationId xmlns:a16="http://schemas.microsoft.com/office/drawing/2014/main" id="{F1AFCA8D-508E-4E5D-8C6A-1CFF00CA41C8}"/>
              </a:ext>
            </a:extLst>
          </p:cNvPr>
          <p:cNvSpPr/>
          <p:nvPr/>
        </p:nvSpPr>
        <p:spPr>
          <a:xfrm>
            <a:off x="219148" y="699818"/>
            <a:ext cx="11065850" cy="646331"/>
          </a:xfrm>
          <a:prstGeom prst="rect">
            <a:avLst/>
          </a:prstGeom>
          <a:noFill/>
        </p:spPr>
        <p:txBody>
          <a:bodyPr wrap="none" lIns="91440" tIns="45720" rIns="91440" bIns="45720">
            <a:spAutoFit/>
          </a:bodyPr>
          <a:lstStyle/>
          <a:p>
            <a:pPr algn="ctr"/>
            <a:r>
              <a:rPr lang="en-US" sz="3600" dirty="0">
                <a:latin typeface="Abril Fatface" panose="02000503000000020003" pitchFamily="2" charset="77"/>
              </a:rPr>
              <a:t>The Designed bike lanes At An- Najah New Campus  </a:t>
            </a:r>
          </a:p>
        </p:txBody>
      </p:sp>
    </p:spTree>
    <p:extLst>
      <p:ext uri="{BB962C8B-B14F-4D97-AF65-F5344CB8AC3E}">
        <p14:creationId xmlns:p14="http://schemas.microsoft.com/office/powerpoint/2010/main" val="3159813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extLst>
              <p:ext uri="{D42A27DB-BD31-4B8C-83A1-F6EECF244321}">
                <p14:modId xmlns:p14="http://schemas.microsoft.com/office/powerpoint/2010/main" val="1110206407"/>
              </p:ext>
            </p:extLst>
          </p:nvPr>
        </p:nvGraphicFramePr>
        <p:xfrm>
          <a:off x="653143" y="-1209404"/>
          <a:ext cx="10833099" cy="4942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صورة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33057" y="2686986"/>
            <a:ext cx="5910943" cy="3776065"/>
          </a:xfrm>
          <a:prstGeom prst="rect">
            <a:avLst/>
          </a:prstGeom>
        </p:spPr>
      </p:pic>
    </p:spTree>
    <p:extLst>
      <p:ext uri="{BB962C8B-B14F-4D97-AF65-F5344CB8AC3E}">
        <p14:creationId xmlns:p14="http://schemas.microsoft.com/office/powerpoint/2010/main" val="1172863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79154"/>
            <a:ext cx="7522029" cy="830997"/>
          </a:xfrm>
          <a:prstGeom prst="rect">
            <a:avLst/>
          </a:prstGeom>
          <a:noFill/>
        </p:spPr>
        <p:txBody>
          <a:bodyPr wrap="square" rtlCol="1">
            <a:spAutoFit/>
          </a:bodyPr>
          <a:lstStyle/>
          <a:p>
            <a:pPr lvl="0"/>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r>
              <a:rPr lang="en-US" sz="4400" dirty="0">
                <a:latin typeface="Abril Fatface" panose="02000503000000020003" pitchFamily="2" charset="77"/>
              </a:rPr>
              <a:t>Bike</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r>
              <a:rPr lang="en-US" sz="4400" dirty="0">
                <a:latin typeface="Abril Fatface" panose="02000503000000020003" pitchFamily="2" charset="77"/>
              </a:rPr>
              <a:t>Box</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endParaRPr lang="ar-SA" sz="54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endParaRPr>
          </a:p>
        </p:txBody>
      </p:sp>
      <p:pic>
        <p:nvPicPr>
          <p:cNvPr id="12" name="Picture 11">
            <a:extLst>
              <a:ext uri="{FF2B5EF4-FFF2-40B4-BE49-F238E27FC236}">
                <a16:creationId xmlns:a16="http://schemas.microsoft.com/office/drawing/2014/main" id="{6D88FBEE-6994-7338-3B77-41EFF51667D4}"/>
              </a:ext>
            </a:extLst>
          </p:cNvPr>
          <p:cNvPicPr>
            <a:picLocks noChangeAspect="1"/>
          </p:cNvPicPr>
          <p:nvPr/>
        </p:nvPicPr>
        <p:blipFill>
          <a:blip r:embed="rId3"/>
          <a:stretch>
            <a:fillRect/>
          </a:stretch>
        </p:blipFill>
        <p:spPr>
          <a:xfrm>
            <a:off x="3248987" y="137907"/>
            <a:ext cx="6898190" cy="6182993"/>
          </a:xfrm>
          <a:prstGeom prst="rect">
            <a:avLst/>
          </a:prstGeom>
        </p:spPr>
      </p:pic>
      <p:pic>
        <p:nvPicPr>
          <p:cNvPr id="10" name="Picture 9">
            <a:extLst>
              <a:ext uri="{FF2B5EF4-FFF2-40B4-BE49-F238E27FC236}">
                <a16:creationId xmlns:a16="http://schemas.microsoft.com/office/drawing/2014/main" id="{B64BEC1A-7E73-E207-61C1-09392098EC8A}"/>
              </a:ext>
            </a:extLst>
          </p:cNvPr>
          <p:cNvPicPr>
            <a:picLocks noChangeAspect="1"/>
          </p:cNvPicPr>
          <p:nvPr/>
        </p:nvPicPr>
        <p:blipFill>
          <a:blip r:embed="rId4"/>
          <a:stretch>
            <a:fillRect/>
          </a:stretch>
        </p:blipFill>
        <p:spPr>
          <a:xfrm>
            <a:off x="3253607" y="133934"/>
            <a:ext cx="6893570" cy="6182993"/>
          </a:xfrm>
          <a:prstGeom prst="rect">
            <a:avLst/>
          </a:prstGeom>
        </p:spPr>
      </p:pic>
      <p:pic>
        <p:nvPicPr>
          <p:cNvPr id="14" name="Picture 13">
            <a:extLst>
              <a:ext uri="{FF2B5EF4-FFF2-40B4-BE49-F238E27FC236}">
                <a16:creationId xmlns:a16="http://schemas.microsoft.com/office/drawing/2014/main" id="{14E39387-EF61-D340-DD86-C150C7D0EB6C}"/>
              </a:ext>
            </a:extLst>
          </p:cNvPr>
          <p:cNvPicPr>
            <a:picLocks noChangeAspect="1"/>
          </p:cNvPicPr>
          <p:nvPr/>
        </p:nvPicPr>
        <p:blipFill>
          <a:blip r:embed="rId5"/>
          <a:stretch>
            <a:fillRect/>
          </a:stretch>
        </p:blipFill>
        <p:spPr>
          <a:xfrm>
            <a:off x="6442071" y="379154"/>
            <a:ext cx="4785065" cy="4040899"/>
          </a:xfrm>
          <a:prstGeom prst="rect">
            <a:avLst/>
          </a:prstGeom>
          <a:ln w="19050">
            <a:solidFill>
              <a:schemeClr val="tx1"/>
            </a:solidFill>
          </a:ln>
        </p:spPr>
      </p:pic>
    </p:spTree>
    <p:extLst>
      <p:ext uri="{BB962C8B-B14F-4D97-AF65-F5344CB8AC3E}">
        <p14:creationId xmlns:p14="http://schemas.microsoft.com/office/powerpoint/2010/main" val="15245101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79154"/>
            <a:ext cx="7522029" cy="830997"/>
          </a:xfrm>
          <a:prstGeom prst="rect">
            <a:avLst/>
          </a:prstGeom>
          <a:noFill/>
        </p:spPr>
        <p:txBody>
          <a:bodyPr wrap="square" rtlCol="1">
            <a:spAutoFit/>
          </a:bodyPr>
          <a:lstStyle/>
          <a:p>
            <a:pPr lvl="0"/>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r>
              <a:rPr lang="en-US" sz="4400" dirty="0">
                <a:latin typeface="Abril Fatface" panose="02000503000000020003" pitchFamily="2" charset="77"/>
              </a:rPr>
              <a:t>Median</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r>
              <a:rPr lang="en-US" sz="4400" dirty="0">
                <a:latin typeface="Abril Fatface" panose="02000503000000020003" pitchFamily="2" charset="77"/>
              </a:rPr>
              <a:t>Refuge</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endParaRPr lang="ar-SA" sz="54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endParaRP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1488076"/>
            <a:ext cx="8632371" cy="463367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670397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79154"/>
            <a:ext cx="7522029" cy="830997"/>
          </a:xfrm>
          <a:prstGeom prst="rect">
            <a:avLst/>
          </a:prstGeom>
          <a:noFill/>
        </p:spPr>
        <p:txBody>
          <a:bodyPr wrap="square" rtlCol="1">
            <a:spAutoFit/>
          </a:bodyPr>
          <a:lstStyle/>
          <a:p>
            <a:pPr lvl="0"/>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r>
              <a:rPr lang="en-US" sz="4400" dirty="0">
                <a:latin typeface="Abril Fatface" panose="02000503000000020003" pitchFamily="2" charset="77"/>
              </a:rPr>
              <a:t>Elephant</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r>
              <a:rPr lang="en-US" sz="4400" dirty="0">
                <a:latin typeface="Abril Fatface" panose="02000503000000020003" pitchFamily="2" charset="77"/>
              </a:rPr>
              <a:t>Feet</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endParaRPr lang="ar-SA" sz="54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endParaRPr>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9682" y="1219435"/>
            <a:ext cx="5520146" cy="563856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736822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55067" y="800741"/>
            <a:ext cx="7032173" cy="830997"/>
          </a:xfrm>
          <a:prstGeom prst="rect">
            <a:avLst/>
          </a:prstGeom>
          <a:noFill/>
        </p:spPr>
        <p:txBody>
          <a:bodyPr wrap="square" rtlCol="1">
            <a:spAutoFit/>
          </a:bodyPr>
          <a:lstStyle/>
          <a:p>
            <a:pPr lvl="0" algn="ctr"/>
            <a:r>
              <a:rPr lang="en-US" sz="4400" dirty="0">
                <a:latin typeface="Abril Fatface" panose="02000503000000020003" pitchFamily="2" charset="77"/>
              </a:rPr>
              <a:t>Typical</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r>
              <a:rPr lang="en-US" sz="4400" dirty="0">
                <a:latin typeface="Abril Fatface" panose="02000503000000020003" pitchFamily="2" charset="77"/>
              </a:rPr>
              <a:t>Cross</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r>
              <a:rPr lang="en-US" sz="4400" dirty="0">
                <a:latin typeface="Abril Fatface" panose="02000503000000020003" pitchFamily="2" charset="77"/>
              </a:rPr>
              <a:t>Sections</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endParaRPr lang="ar-SA" sz="54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endParaRPr>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579" y="1995723"/>
            <a:ext cx="10222230" cy="4198251"/>
          </a:xfrm>
          <a:prstGeom prst="rect">
            <a:avLst/>
          </a:prstGeom>
          <a:ln w="88900" cap="sq" cmpd="thickThin">
            <a:noFill/>
            <a:prstDash val="solid"/>
            <a:miter lim="800000"/>
          </a:ln>
          <a:effectLst>
            <a:innerShdw blurRad="76200">
              <a:srgbClr val="000000"/>
            </a:innerShdw>
          </a:effectLst>
        </p:spPr>
      </p:pic>
      <p:sp>
        <p:nvSpPr>
          <p:cNvPr id="5" name="مربع نص 4"/>
          <p:cNvSpPr txBox="1"/>
          <p:nvPr/>
        </p:nvSpPr>
        <p:spPr>
          <a:xfrm>
            <a:off x="2606947" y="6172205"/>
            <a:ext cx="6978105" cy="523220"/>
          </a:xfrm>
          <a:prstGeom prst="rect">
            <a:avLst/>
          </a:prstGeom>
          <a:noFill/>
        </p:spPr>
        <p:txBody>
          <a:bodyPr wrap="square" rtlCol="1">
            <a:spAutoFit/>
          </a:bodyPr>
          <a:lstStyle/>
          <a:p>
            <a:r>
              <a:rPr lang="en-US" sz="2800" dirty="0"/>
              <a:t>Section A-A: At An- Najah New Campus</a:t>
            </a:r>
            <a:endParaRPr lang="ar-SA" sz="2800" dirty="0"/>
          </a:p>
        </p:txBody>
      </p:sp>
      <p:pic>
        <p:nvPicPr>
          <p:cNvPr id="10" name="Picture 9">
            <a:extLst>
              <a:ext uri="{FF2B5EF4-FFF2-40B4-BE49-F238E27FC236}">
                <a16:creationId xmlns:a16="http://schemas.microsoft.com/office/drawing/2014/main" id="{9F606A89-8689-DF2F-4BC2-AE99722DD3FE}"/>
              </a:ext>
            </a:extLst>
          </p:cNvPr>
          <p:cNvPicPr>
            <a:picLocks noChangeAspect="1"/>
          </p:cNvPicPr>
          <p:nvPr/>
        </p:nvPicPr>
        <p:blipFill>
          <a:blip r:embed="rId4"/>
          <a:stretch>
            <a:fillRect/>
          </a:stretch>
        </p:blipFill>
        <p:spPr>
          <a:xfrm>
            <a:off x="6427742" y="255751"/>
            <a:ext cx="5182323" cy="3743847"/>
          </a:xfrm>
          <a:prstGeom prst="rect">
            <a:avLst/>
          </a:prstGeom>
        </p:spPr>
      </p:pic>
    </p:spTree>
    <p:extLst>
      <p:ext uri="{BB962C8B-B14F-4D97-AF65-F5344CB8AC3E}">
        <p14:creationId xmlns:p14="http://schemas.microsoft.com/office/powerpoint/2010/main" val="3221068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212">
            <a:extLst>
              <a:ext uri="{FF2B5EF4-FFF2-40B4-BE49-F238E27FC236}">
                <a16:creationId xmlns:a16="http://schemas.microsoft.com/office/drawing/2014/main" id="{BC500A58-3398-57B6-A546-55E735B6A9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6507" y="1994194"/>
            <a:ext cx="9311572" cy="3858746"/>
          </a:xfrm>
          <a:prstGeom prst="rect">
            <a:avLst/>
          </a:prstGeom>
        </p:spPr>
      </p:pic>
      <p:sp>
        <p:nvSpPr>
          <p:cNvPr id="7" name="TextBox 6">
            <a:extLst>
              <a:ext uri="{FF2B5EF4-FFF2-40B4-BE49-F238E27FC236}">
                <a16:creationId xmlns:a16="http://schemas.microsoft.com/office/drawing/2014/main" id="{24A0B7CC-81FB-7828-4107-57EFD5765109}"/>
              </a:ext>
            </a:extLst>
          </p:cNvPr>
          <p:cNvSpPr txBox="1"/>
          <p:nvPr/>
        </p:nvSpPr>
        <p:spPr>
          <a:xfrm>
            <a:off x="4561114" y="1358481"/>
            <a:ext cx="6096000" cy="461665"/>
          </a:xfrm>
          <a:prstGeom prst="rect">
            <a:avLst/>
          </a:prstGeom>
          <a:noFill/>
        </p:spPr>
        <p:txBody>
          <a:bodyPr wrap="square">
            <a:spAutoFit/>
          </a:bodyPr>
          <a:lstStyle/>
          <a:p>
            <a:r>
              <a:rPr lang="en-US" sz="2400" b="1" dirty="0">
                <a:solidFill>
                  <a:srgbClr val="000000"/>
                </a:solidFill>
                <a:effectLst/>
                <a:latin typeface="Times New Roman" panose="02020603050405020304" pitchFamily="18" charset="0"/>
                <a:ea typeface="Calibri" panose="020F0502020204030204" pitchFamily="34" charset="0"/>
              </a:rPr>
              <a:t>Typical Cross Section C-C, </a:t>
            </a:r>
            <a:r>
              <a:rPr lang="en-US" sz="2400" b="1" dirty="0" err="1">
                <a:solidFill>
                  <a:srgbClr val="000000"/>
                </a:solidFill>
                <a:effectLst/>
                <a:latin typeface="Times New Roman" panose="02020603050405020304" pitchFamily="18" charset="0"/>
                <a:ea typeface="Calibri" panose="020F0502020204030204" pitchFamily="34" charset="0"/>
              </a:rPr>
              <a:t>Rafidia</a:t>
            </a:r>
            <a:r>
              <a:rPr lang="en-US" sz="2400" b="1" dirty="0">
                <a:solidFill>
                  <a:srgbClr val="000000"/>
                </a:solidFill>
                <a:effectLst/>
                <a:latin typeface="Times New Roman" panose="02020603050405020304" pitchFamily="18" charset="0"/>
                <a:ea typeface="Calibri" panose="020F0502020204030204" pitchFamily="34" charset="0"/>
              </a:rPr>
              <a:t> Street</a:t>
            </a:r>
            <a:endParaRPr lang="en-US" sz="2400" b="1" dirty="0"/>
          </a:p>
        </p:txBody>
      </p:sp>
      <p:pic>
        <p:nvPicPr>
          <p:cNvPr id="9" name="Picture 8">
            <a:extLst>
              <a:ext uri="{FF2B5EF4-FFF2-40B4-BE49-F238E27FC236}">
                <a16:creationId xmlns:a16="http://schemas.microsoft.com/office/drawing/2014/main" id="{F6FF48AF-574E-CFB6-CD1E-4FC39C489C81}"/>
              </a:ext>
            </a:extLst>
          </p:cNvPr>
          <p:cNvPicPr>
            <a:picLocks noChangeAspect="1"/>
          </p:cNvPicPr>
          <p:nvPr/>
        </p:nvPicPr>
        <p:blipFill>
          <a:blip r:embed="rId3"/>
          <a:stretch>
            <a:fillRect/>
          </a:stretch>
        </p:blipFill>
        <p:spPr>
          <a:xfrm>
            <a:off x="0" y="1005060"/>
            <a:ext cx="3940629" cy="3858746"/>
          </a:xfrm>
          <a:prstGeom prst="rect">
            <a:avLst/>
          </a:prstGeom>
        </p:spPr>
      </p:pic>
    </p:spTree>
    <p:extLst>
      <p:ext uri="{BB962C8B-B14F-4D97-AF65-F5344CB8AC3E}">
        <p14:creationId xmlns:p14="http://schemas.microsoft.com/office/powerpoint/2010/main" val="582721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46269" y="400925"/>
            <a:ext cx="7032173" cy="830997"/>
          </a:xfrm>
          <a:prstGeom prst="rect">
            <a:avLst/>
          </a:prstGeom>
          <a:noFill/>
        </p:spPr>
        <p:txBody>
          <a:bodyPr wrap="square" rtlCol="1">
            <a:spAutoFit/>
          </a:bodyPr>
          <a:lstStyle/>
          <a:p>
            <a:pPr lvl="0" algn="ctr"/>
            <a:r>
              <a:rPr lang="en-US" sz="4400" dirty="0">
                <a:latin typeface="Abril Fatface" panose="02000503000000020003" pitchFamily="2" charset="77"/>
              </a:rPr>
              <a:t>Typical</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r>
              <a:rPr lang="en-US" sz="4400" dirty="0">
                <a:latin typeface="Abril Fatface" panose="02000503000000020003" pitchFamily="2" charset="77"/>
              </a:rPr>
              <a:t>Cross</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r>
              <a:rPr lang="en-US" sz="4400" dirty="0">
                <a:latin typeface="Abril Fatface" panose="02000503000000020003" pitchFamily="2" charset="77"/>
              </a:rPr>
              <a:t>Sections</a:t>
            </a:r>
            <a:r>
              <a:rPr lang="en-US" sz="48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rPr>
              <a:t> </a:t>
            </a:r>
            <a:endParaRPr lang="ar-SA" sz="5400"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endParaRPr>
          </a:p>
        </p:txBody>
      </p:sp>
      <p:sp>
        <p:nvSpPr>
          <p:cNvPr id="5" name="مربع نص 4"/>
          <p:cNvSpPr txBox="1"/>
          <p:nvPr/>
        </p:nvSpPr>
        <p:spPr>
          <a:xfrm>
            <a:off x="715442" y="1970915"/>
            <a:ext cx="5839071" cy="461665"/>
          </a:xfrm>
          <a:prstGeom prst="rect">
            <a:avLst/>
          </a:prstGeom>
          <a:noFill/>
        </p:spPr>
        <p:txBody>
          <a:bodyPr wrap="square" rtlCol="1">
            <a:spAutoFit/>
          </a:bodyPr>
          <a:lstStyle/>
          <a:p>
            <a:r>
              <a:rPr lang="en-US" sz="2400" b="1" dirty="0"/>
              <a:t>SECTION D-D: At An- Najah Old Campus</a:t>
            </a:r>
            <a:endParaRPr lang="ar-SA" sz="2400" b="1" dirty="0"/>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108" y="2709909"/>
            <a:ext cx="8467074" cy="3747166"/>
          </a:xfrm>
          <a:prstGeom prst="rect">
            <a:avLst/>
          </a:prstGeom>
          <a:ln w="88900" cap="sq" cmpd="thickThin">
            <a:noFill/>
            <a:prstDash val="solid"/>
            <a:miter lim="800000"/>
          </a:ln>
          <a:effectLst>
            <a:innerShdw blurRad="76200">
              <a:srgbClr val="000000"/>
            </a:innerShdw>
          </a:effectLst>
        </p:spPr>
      </p:pic>
      <p:pic>
        <p:nvPicPr>
          <p:cNvPr id="6" name="Picture 5">
            <a:extLst>
              <a:ext uri="{FF2B5EF4-FFF2-40B4-BE49-F238E27FC236}">
                <a16:creationId xmlns:a16="http://schemas.microsoft.com/office/drawing/2014/main" id="{C6992C93-D0C9-D59A-3E91-135DC8F63F53}"/>
              </a:ext>
            </a:extLst>
          </p:cNvPr>
          <p:cNvPicPr>
            <a:picLocks noChangeAspect="1"/>
          </p:cNvPicPr>
          <p:nvPr/>
        </p:nvPicPr>
        <p:blipFill>
          <a:blip r:embed="rId4"/>
          <a:stretch>
            <a:fillRect/>
          </a:stretch>
        </p:blipFill>
        <p:spPr>
          <a:xfrm>
            <a:off x="6429128" y="268341"/>
            <a:ext cx="5839072" cy="3866814"/>
          </a:xfrm>
          <a:prstGeom prst="rect">
            <a:avLst/>
          </a:prstGeom>
        </p:spPr>
      </p:pic>
    </p:spTree>
    <p:extLst>
      <p:ext uri="{BB962C8B-B14F-4D97-AF65-F5344CB8AC3E}">
        <p14:creationId xmlns:p14="http://schemas.microsoft.com/office/powerpoint/2010/main" val="471694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4" name="شكل حر: شكل 13">
            <a:extLst>
              <a:ext uri="{FF2B5EF4-FFF2-40B4-BE49-F238E27FC236}">
                <a16:creationId xmlns:a16="http://schemas.microsoft.com/office/drawing/2014/main" id="{54C37716-0C05-48A2-9832-57D2A4CD7412}"/>
              </a:ext>
            </a:extLst>
          </p:cNvPr>
          <p:cNvSpPr/>
          <p:nvPr/>
        </p:nvSpPr>
        <p:spPr>
          <a:xfrm>
            <a:off x="4886325" y="0"/>
            <a:ext cx="3420701" cy="6858000"/>
          </a:xfrm>
          <a:custGeom>
            <a:avLst/>
            <a:gdLst>
              <a:gd name="connsiteX0" fmla="*/ 0 w 2309123"/>
              <a:gd name="connsiteY0" fmla="*/ 0 h 4804756"/>
              <a:gd name="connsiteX1" fmla="*/ 839585 w 2309123"/>
              <a:gd name="connsiteY1" fmla="*/ 0 h 4804756"/>
              <a:gd name="connsiteX2" fmla="*/ 895247 w 2309123"/>
              <a:gd name="connsiteY2" fmla="*/ 26814 h 4804756"/>
              <a:gd name="connsiteX3" fmla="*/ 2309123 w 2309123"/>
              <a:gd name="connsiteY3" fmla="*/ 2402378 h 4804756"/>
              <a:gd name="connsiteX4" fmla="*/ 895247 w 2309123"/>
              <a:gd name="connsiteY4" fmla="*/ 4777942 h 4804756"/>
              <a:gd name="connsiteX5" fmla="*/ 839585 w 2309123"/>
              <a:gd name="connsiteY5" fmla="*/ 4804756 h 4804756"/>
              <a:gd name="connsiteX6" fmla="*/ 0 w 2309123"/>
              <a:gd name="connsiteY6" fmla="*/ 4804756 h 4804756"/>
              <a:gd name="connsiteX7" fmla="*/ 55662 w 2309123"/>
              <a:gd name="connsiteY7" fmla="*/ 4777942 h 4804756"/>
              <a:gd name="connsiteX8" fmla="*/ 1469538 w 2309123"/>
              <a:gd name="connsiteY8" fmla="*/ 2402378 h 4804756"/>
              <a:gd name="connsiteX9" fmla="*/ 55662 w 2309123"/>
              <a:gd name="connsiteY9" fmla="*/ 26814 h 4804756"/>
              <a:gd name="connsiteX10" fmla="*/ 0 w 2309123"/>
              <a:gd name="connsiteY10" fmla="*/ 0 h 4804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9123" h="4804756">
                <a:moveTo>
                  <a:pt x="0" y="0"/>
                </a:moveTo>
                <a:lnTo>
                  <a:pt x="839585" y="0"/>
                </a:lnTo>
                <a:lnTo>
                  <a:pt x="895247" y="26814"/>
                </a:lnTo>
                <a:cubicBezTo>
                  <a:pt x="1737415" y="484307"/>
                  <a:pt x="2309123" y="1376578"/>
                  <a:pt x="2309123" y="2402378"/>
                </a:cubicBezTo>
                <a:cubicBezTo>
                  <a:pt x="2309123" y="3428178"/>
                  <a:pt x="1737415" y="4320449"/>
                  <a:pt x="895247" y="4777942"/>
                </a:cubicBezTo>
                <a:lnTo>
                  <a:pt x="839585" y="4804756"/>
                </a:lnTo>
                <a:lnTo>
                  <a:pt x="0" y="4804756"/>
                </a:lnTo>
                <a:lnTo>
                  <a:pt x="55662" y="4777942"/>
                </a:lnTo>
                <a:cubicBezTo>
                  <a:pt x="897830" y="4320449"/>
                  <a:pt x="1469538" y="3428178"/>
                  <a:pt x="1469538" y="2402378"/>
                </a:cubicBezTo>
                <a:cubicBezTo>
                  <a:pt x="1469538" y="1376578"/>
                  <a:pt x="897830" y="484307"/>
                  <a:pt x="55662" y="26814"/>
                </a:cubicBezTo>
                <a:lnTo>
                  <a:pt x="0" y="0"/>
                </a:lnTo>
                <a:close/>
              </a:path>
            </a:pathLst>
          </a:custGeom>
          <a:solidFill>
            <a:srgbClr val="1F1B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pic>
        <p:nvPicPr>
          <p:cNvPr id="17" name="Picture 16">
            <a:extLst>
              <a:ext uri="{FF2B5EF4-FFF2-40B4-BE49-F238E27FC236}">
                <a16:creationId xmlns:a16="http://schemas.microsoft.com/office/drawing/2014/main" id="{1BEB562A-E71A-3478-07B3-FDF7B21517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98" y="-356260"/>
            <a:ext cx="8079978" cy="7570520"/>
          </a:xfrm>
          <a:prstGeom prst="flowChartConnector">
            <a:avLst/>
          </a:prstGeom>
        </p:spPr>
      </p:pic>
      <p:sp>
        <p:nvSpPr>
          <p:cNvPr id="15" name="شكل حر: شكل 14">
            <a:extLst>
              <a:ext uri="{FF2B5EF4-FFF2-40B4-BE49-F238E27FC236}">
                <a16:creationId xmlns:a16="http://schemas.microsoft.com/office/drawing/2014/main" id="{3C50808E-43A0-406F-8834-C7DF556EC1B6}"/>
              </a:ext>
            </a:extLst>
          </p:cNvPr>
          <p:cNvSpPr/>
          <p:nvPr/>
        </p:nvSpPr>
        <p:spPr>
          <a:xfrm>
            <a:off x="-64398" y="0"/>
            <a:ext cx="1990725" cy="2317745"/>
          </a:xfrm>
          <a:custGeom>
            <a:avLst/>
            <a:gdLst>
              <a:gd name="connsiteX0" fmla="*/ 463699 w 1303284"/>
              <a:gd name="connsiteY0" fmla="*/ 0 h 1476605"/>
              <a:gd name="connsiteX1" fmla="*/ 1303284 w 1303284"/>
              <a:gd name="connsiteY1" fmla="*/ 0 h 1476605"/>
              <a:gd name="connsiteX2" fmla="*/ 1247621 w 1303284"/>
              <a:gd name="connsiteY2" fmla="*/ 26814 h 1476605"/>
              <a:gd name="connsiteX3" fmla="*/ 46053 w 1303284"/>
              <a:gd name="connsiteY3" fmla="*/ 1350779 h 1476605"/>
              <a:gd name="connsiteX4" fmla="*/ 0 w 1303284"/>
              <a:gd name="connsiteY4" fmla="*/ 1476605 h 1476605"/>
              <a:gd name="connsiteX5" fmla="*/ 0 w 1303284"/>
              <a:gd name="connsiteY5" fmla="*/ 300693 h 1476605"/>
              <a:gd name="connsiteX6" fmla="*/ 185286 w 1303284"/>
              <a:gd name="connsiteY6" fmla="*/ 162138 h 1476605"/>
              <a:gd name="connsiteX7" fmla="*/ 408036 w 1303284"/>
              <a:gd name="connsiteY7" fmla="*/ 26814 h 1476605"/>
              <a:gd name="connsiteX8" fmla="*/ 463699 w 1303284"/>
              <a:gd name="connsiteY8" fmla="*/ 0 h 147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3284" h="1476605">
                <a:moveTo>
                  <a:pt x="463699" y="0"/>
                </a:moveTo>
                <a:lnTo>
                  <a:pt x="1303284" y="0"/>
                </a:lnTo>
                <a:lnTo>
                  <a:pt x="1247621" y="26814"/>
                </a:lnTo>
                <a:cubicBezTo>
                  <a:pt x="711696" y="317946"/>
                  <a:pt x="285296" y="785145"/>
                  <a:pt x="46053" y="1350779"/>
                </a:cubicBezTo>
                <a:lnTo>
                  <a:pt x="0" y="1476605"/>
                </a:lnTo>
                <a:lnTo>
                  <a:pt x="0" y="300693"/>
                </a:lnTo>
                <a:lnTo>
                  <a:pt x="185286" y="162138"/>
                </a:lnTo>
                <a:cubicBezTo>
                  <a:pt x="257150" y="113588"/>
                  <a:pt x="331476" y="68404"/>
                  <a:pt x="408036" y="26814"/>
                </a:cubicBezTo>
                <a:lnTo>
                  <a:pt x="463699" y="0"/>
                </a:lnTo>
                <a:close/>
              </a:path>
            </a:pathLst>
          </a:custGeom>
          <a:solidFill>
            <a:schemeClr val="accent4">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dirty="0"/>
          </a:p>
        </p:txBody>
      </p:sp>
      <p:sp>
        <p:nvSpPr>
          <p:cNvPr id="13" name="شكل حر: شكل 12">
            <a:extLst>
              <a:ext uri="{FF2B5EF4-FFF2-40B4-BE49-F238E27FC236}">
                <a16:creationId xmlns:a16="http://schemas.microsoft.com/office/drawing/2014/main" id="{D8F61A9E-0503-4BCE-94EF-E8B857A63528}"/>
              </a:ext>
            </a:extLst>
          </p:cNvPr>
          <p:cNvSpPr/>
          <p:nvPr/>
        </p:nvSpPr>
        <p:spPr>
          <a:xfrm>
            <a:off x="6400799" y="0"/>
            <a:ext cx="5791201" cy="6858000"/>
          </a:xfrm>
          <a:custGeom>
            <a:avLst/>
            <a:gdLst>
              <a:gd name="connsiteX0" fmla="*/ 0 w 4245988"/>
              <a:gd name="connsiteY0" fmla="*/ 0 h 4804756"/>
              <a:gd name="connsiteX1" fmla="*/ 4245988 w 4245988"/>
              <a:gd name="connsiteY1" fmla="*/ 0 h 4804756"/>
              <a:gd name="connsiteX2" fmla="*/ 4245988 w 4245988"/>
              <a:gd name="connsiteY2" fmla="*/ 4804756 h 4804756"/>
              <a:gd name="connsiteX3" fmla="*/ 0 w 4245988"/>
              <a:gd name="connsiteY3" fmla="*/ 4804756 h 4804756"/>
              <a:gd name="connsiteX4" fmla="*/ 55662 w 4245988"/>
              <a:gd name="connsiteY4" fmla="*/ 4777942 h 4804756"/>
              <a:gd name="connsiteX5" fmla="*/ 1469538 w 4245988"/>
              <a:gd name="connsiteY5" fmla="*/ 2402378 h 4804756"/>
              <a:gd name="connsiteX6" fmla="*/ 55662 w 4245988"/>
              <a:gd name="connsiteY6" fmla="*/ 26814 h 4804756"/>
              <a:gd name="connsiteX7" fmla="*/ 0 w 4245988"/>
              <a:gd name="connsiteY7" fmla="*/ 0 h 4804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45988" h="4804756">
                <a:moveTo>
                  <a:pt x="0" y="0"/>
                </a:moveTo>
                <a:lnTo>
                  <a:pt x="4245988" y="0"/>
                </a:lnTo>
                <a:lnTo>
                  <a:pt x="4245988" y="4804756"/>
                </a:lnTo>
                <a:lnTo>
                  <a:pt x="0" y="4804756"/>
                </a:lnTo>
                <a:lnTo>
                  <a:pt x="55662" y="4777942"/>
                </a:lnTo>
                <a:cubicBezTo>
                  <a:pt x="897830" y="4320449"/>
                  <a:pt x="1469538" y="3428178"/>
                  <a:pt x="1469538" y="2402378"/>
                </a:cubicBezTo>
                <a:cubicBezTo>
                  <a:pt x="1469538" y="1376578"/>
                  <a:pt x="897830" y="484307"/>
                  <a:pt x="55662" y="26814"/>
                </a:cubicBezTo>
                <a:lnTo>
                  <a:pt x="0" y="0"/>
                </a:lnTo>
                <a:close/>
              </a:path>
            </a:pathLst>
          </a:custGeom>
          <a:solidFill>
            <a:schemeClr val="accent4">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dirty="0"/>
          </a:p>
        </p:txBody>
      </p:sp>
      <p:sp>
        <p:nvSpPr>
          <p:cNvPr id="11" name="شكل حر: شكل 10">
            <a:extLst>
              <a:ext uri="{FF2B5EF4-FFF2-40B4-BE49-F238E27FC236}">
                <a16:creationId xmlns:a16="http://schemas.microsoft.com/office/drawing/2014/main" id="{7256CB55-B13F-4025-8BD3-3B06EB155EC6}"/>
              </a:ext>
            </a:extLst>
          </p:cNvPr>
          <p:cNvSpPr/>
          <p:nvPr/>
        </p:nvSpPr>
        <p:spPr>
          <a:xfrm>
            <a:off x="1" y="4660937"/>
            <a:ext cx="1990724" cy="2197063"/>
          </a:xfrm>
          <a:custGeom>
            <a:avLst/>
            <a:gdLst>
              <a:gd name="connsiteX0" fmla="*/ 0 w 1303284"/>
              <a:gd name="connsiteY0" fmla="*/ 0 h 1476605"/>
              <a:gd name="connsiteX1" fmla="*/ 46053 w 1303284"/>
              <a:gd name="connsiteY1" fmla="*/ 125826 h 1476605"/>
              <a:gd name="connsiteX2" fmla="*/ 1247621 w 1303284"/>
              <a:gd name="connsiteY2" fmla="*/ 1449791 h 1476605"/>
              <a:gd name="connsiteX3" fmla="*/ 1303284 w 1303284"/>
              <a:gd name="connsiteY3" fmla="*/ 1476605 h 1476605"/>
              <a:gd name="connsiteX4" fmla="*/ 463699 w 1303284"/>
              <a:gd name="connsiteY4" fmla="*/ 1476605 h 1476605"/>
              <a:gd name="connsiteX5" fmla="*/ 408036 w 1303284"/>
              <a:gd name="connsiteY5" fmla="*/ 1449791 h 1476605"/>
              <a:gd name="connsiteX6" fmla="*/ 185286 w 1303284"/>
              <a:gd name="connsiteY6" fmla="*/ 1314467 h 1476605"/>
              <a:gd name="connsiteX7" fmla="*/ 0 w 1303284"/>
              <a:gd name="connsiteY7" fmla="*/ 1175912 h 1476605"/>
              <a:gd name="connsiteX8" fmla="*/ 0 w 1303284"/>
              <a:gd name="connsiteY8" fmla="*/ 0 h 1476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3284" h="1476605">
                <a:moveTo>
                  <a:pt x="0" y="0"/>
                </a:moveTo>
                <a:lnTo>
                  <a:pt x="46053" y="125826"/>
                </a:lnTo>
                <a:cubicBezTo>
                  <a:pt x="285296" y="691460"/>
                  <a:pt x="711696" y="1158659"/>
                  <a:pt x="1247621" y="1449791"/>
                </a:cubicBezTo>
                <a:lnTo>
                  <a:pt x="1303284" y="1476605"/>
                </a:lnTo>
                <a:lnTo>
                  <a:pt x="463699" y="1476605"/>
                </a:lnTo>
                <a:lnTo>
                  <a:pt x="408036" y="1449791"/>
                </a:lnTo>
                <a:cubicBezTo>
                  <a:pt x="331476" y="1408201"/>
                  <a:pt x="257150" y="1363017"/>
                  <a:pt x="185286" y="1314467"/>
                </a:cubicBezTo>
                <a:lnTo>
                  <a:pt x="0" y="1175912"/>
                </a:lnTo>
                <a:lnTo>
                  <a:pt x="0" y="0"/>
                </a:lnTo>
                <a:close/>
              </a:path>
            </a:pathLst>
          </a:custGeom>
          <a:solidFill>
            <a:schemeClr val="accent4">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sp>
        <p:nvSpPr>
          <p:cNvPr id="32" name="مستطيل 31">
            <a:extLst>
              <a:ext uri="{FF2B5EF4-FFF2-40B4-BE49-F238E27FC236}">
                <a16:creationId xmlns:a16="http://schemas.microsoft.com/office/drawing/2014/main" id="{F1AFCA8D-508E-4E5D-8C6A-1CFF00CA41C8}"/>
              </a:ext>
            </a:extLst>
          </p:cNvPr>
          <p:cNvSpPr/>
          <p:nvPr/>
        </p:nvSpPr>
        <p:spPr>
          <a:xfrm>
            <a:off x="6396964" y="293077"/>
            <a:ext cx="6005170" cy="923330"/>
          </a:xfrm>
          <a:prstGeom prst="rect">
            <a:avLst/>
          </a:prstGeom>
          <a:noFill/>
        </p:spPr>
        <p:txBody>
          <a:bodyPr wrap="none" lIns="91440" tIns="45720" rIns="91440" bIns="45720">
            <a:spAutoFit/>
          </a:bodyPr>
          <a:lstStyle/>
          <a:p>
            <a:pPr algn="ctr"/>
            <a:r>
              <a:rPr lang="en-US" sz="5400" dirty="0">
                <a:ln w="0"/>
                <a:solidFill>
                  <a:schemeClr val="bg1"/>
                </a:solidFill>
                <a:effectLst>
                  <a:outerShdw blurRad="50800" dist="63500" dir="3000000" algn="ctr" rotWithShape="0">
                    <a:schemeClr val="tx1"/>
                  </a:outerShdw>
                </a:effectLst>
                <a:latin typeface="Adobe Gothic Std B" panose="020B0800000000000000" pitchFamily="34" charset="-128"/>
                <a:ea typeface="Adobe Gothic Std B" panose="020B0800000000000000" pitchFamily="34" charset="-128"/>
              </a:rPr>
              <a:t> </a:t>
            </a:r>
            <a:r>
              <a:rPr lang="en-US" sz="4800" dirty="0">
                <a:ln w="0"/>
                <a:solidFill>
                  <a:schemeClr val="bg1"/>
                </a:solidFill>
                <a:effectLst>
                  <a:outerShdw blurRad="50800" dist="63500" dir="3000000" algn="ctr" rotWithShape="0">
                    <a:schemeClr val="tx1"/>
                  </a:outerShdw>
                </a:effectLst>
                <a:latin typeface="Adobe Gothic Std B" panose="020B0800000000000000" pitchFamily="34" charset="-128"/>
                <a:ea typeface="Adobe Gothic Std B" panose="020B0800000000000000" pitchFamily="34" charset="-128"/>
              </a:rPr>
              <a:t>Grade of the Street </a:t>
            </a:r>
            <a:endParaRPr lang="ar-SA" sz="5400" b="0" cap="none" spc="0" dirty="0">
              <a:ln w="0"/>
              <a:solidFill>
                <a:schemeClr val="bg1"/>
              </a:solidFill>
              <a:effectLst>
                <a:outerShdw blurRad="50800" dist="63500" dir="3000000" algn="ctr" rotWithShape="0">
                  <a:schemeClr val="tx1"/>
                </a:outerShdw>
              </a:effectLst>
              <a:latin typeface="Adobe Gothic Std B" panose="020B0800000000000000" pitchFamily="34" charset="-128"/>
              <a:ea typeface="Adobe Gothic Std B" panose="020B0800000000000000" pitchFamily="34" charset="-128"/>
            </a:endParaRPr>
          </a:p>
        </p:txBody>
      </p:sp>
      <p:sp>
        <p:nvSpPr>
          <p:cNvPr id="33" name="مستطيل 32">
            <a:extLst>
              <a:ext uri="{FF2B5EF4-FFF2-40B4-BE49-F238E27FC236}">
                <a16:creationId xmlns:a16="http://schemas.microsoft.com/office/drawing/2014/main" id="{55FB30F2-A32C-47B8-B843-1CA41C85287B}"/>
              </a:ext>
            </a:extLst>
          </p:cNvPr>
          <p:cNvSpPr/>
          <p:nvPr/>
        </p:nvSpPr>
        <p:spPr>
          <a:xfrm>
            <a:off x="8307026" y="1708671"/>
            <a:ext cx="3880228" cy="400110"/>
          </a:xfrm>
          <a:prstGeom prst="rect">
            <a:avLst/>
          </a:prstGeom>
          <a:noFill/>
        </p:spPr>
        <p:txBody>
          <a:bodyPr wrap="none" lIns="91440" tIns="45720" rIns="91440" bIns="45720">
            <a:spAutoFit/>
          </a:bodyPr>
          <a:lstStyle/>
          <a:p>
            <a:pPr algn="ctr"/>
            <a:r>
              <a:rPr lang="en-US" sz="2000" spc="600" dirty="0">
                <a:ln w="0"/>
                <a:solidFill>
                  <a:schemeClr val="bg2"/>
                </a:solidFill>
                <a:effectLst>
                  <a:outerShdw blurRad="38100" dist="19050" dir="2700000" algn="tl" rotWithShape="0">
                    <a:schemeClr val="dk1">
                      <a:alpha val="40000"/>
                    </a:schemeClr>
                  </a:outerShdw>
                </a:effectLst>
                <a:highlight>
                  <a:srgbClr val="342F23"/>
                </a:highlight>
              </a:rPr>
              <a:t>A</a:t>
            </a:r>
            <a:r>
              <a:rPr lang="en-US" sz="2000" b="0" cap="none" spc="600" dirty="0">
                <a:ln w="0"/>
                <a:solidFill>
                  <a:schemeClr val="bg2"/>
                </a:solidFill>
                <a:effectLst>
                  <a:outerShdw blurRad="38100" dist="19050" dir="2700000" algn="tl" rotWithShape="0">
                    <a:schemeClr val="dk1">
                      <a:alpha val="40000"/>
                    </a:schemeClr>
                  </a:outerShdw>
                </a:effectLst>
                <a:highlight>
                  <a:srgbClr val="342F23"/>
                </a:highlight>
              </a:rPr>
              <a:t>ccording to AASHTO</a:t>
            </a:r>
            <a:endParaRPr lang="ar-SA" sz="2000" b="0" cap="none" spc="600" dirty="0">
              <a:ln w="0"/>
              <a:solidFill>
                <a:schemeClr val="bg2"/>
              </a:solidFill>
              <a:effectLst>
                <a:outerShdw blurRad="38100" dist="19050" dir="2700000" algn="tl" rotWithShape="0">
                  <a:schemeClr val="dk1">
                    <a:alpha val="40000"/>
                  </a:schemeClr>
                </a:outerShdw>
              </a:effectLst>
              <a:highlight>
                <a:srgbClr val="342F23"/>
              </a:highlight>
            </a:endParaRPr>
          </a:p>
        </p:txBody>
      </p:sp>
      <p:sp>
        <p:nvSpPr>
          <p:cNvPr id="34" name="شكل بيضاوي 33">
            <a:extLst>
              <a:ext uri="{FF2B5EF4-FFF2-40B4-BE49-F238E27FC236}">
                <a16:creationId xmlns:a16="http://schemas.microsoft.com/office/drawing/2014/main" id="{650A1EB3-C85E-4FE6-B1B8-380DCD05684B}"/>
              </a:ext>
            </a:extLst>
          </p:cNvPr>
          <p:cNvSpPr/>
          <p:nvPr/>
        </p:nvSpPr>
        <p:spPr>
          <a:xfrm>
            <a:off x="8061574" y="5256506"/>
            <a:ext cx="1095375" cy="1095375"/>
          </a:xfrm>
          <a:prstGeom prst="ellipse">
            <a:avLst/>
          </a:prstGeom>
          <a:solidFill>
            <a:srgbClr val="342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5" name="شكل بيضاوي 34">
            <a:extLst>
              <a:ext uri="{FF2B5EF4-FFF2-40B4-BE49-F238E27FC236}">
                <a16:creationId xmlns:a16="http://schemas.microsoft.com/office/drawing/2014/main" id="{C261469B-AF59-4089-A85B-96EA5FBD965F}"/>
              </a:ext>
            </a:extLst>
          </p:cNvPr>
          <p:cNvSpPr/>
          <p:nvPr/>
        </p:nvSpPr>
        <p:spPr>
          <a:xfrm>
            <a:off x="9500128" y="5256503"/>
            <a:ext cx="1095375" cy="1095375"/>
          </a:xfrm>
          <a:prstGeom prst="ellipse">
            <a:avLst/>
          </a:prstGeom>
          <a:solidFill>
            <a:srgbClr val="342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شكل بيضاوي 35">
            <a:extLst>
              <a:ext uri="{FF2B5EF4-FFF2-40B4-BE49-F238E27FC236}">
                <a16:creationId xmlns:a16="http://schemas.microsoft.com/office/drawing/2014/main" id="{4A60C76A-4AB3-4ECE-80FA-6204ADD85061}"/>
              </a:ext>
            </a:extLst>
          </p:cNvPr>
          <p:cNvSpPr/>
          <p:nvPr/>
        </p:nvSpPr>
        <p:spPr>
          <a:xfrm>
            <a:off x="10864805" y="5256503"/>
            <a:ext cx="1095375" cy="1095375"/>
          </a:xfrm>
          <a:prstGeom prst="ellipse">
            <a:avLst/>
          </a:prstGeom>
          <a:solidFill>
            <a:srgbClr val="342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37" name="رسم 36">
            <a:extLst>
              <a:ext uri="{FF2B5EF4-FFF2-40B4-BE49-F238E27FC236}">
                <a16:creationId xmlns:a16="http://schemas.microsoft.com/office/drawing/2014/main" id="{E98784E7-8C26-4267-9171-8E50CE1CB7B3}"/>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8800"/>
                    </a14:imgEffect>
                  </a14:imgLayer>
                </a14:imgProps>
              </a:ext>
              <a:ext uri="{28A0092B-C50C-407E-A947-70E740481C1C}">
                <a14:useLocalDpi xmlns:a14="http://schemas.microsoft.com/office/drawing/2010/main" val="0"/>
              </a:ext>
            </a:extLst>
          </a:blip>
          <a:srcRect/>
          <a:stretch/>
        </p:blipFill>
        <p:spPr>
          <a:xfrm>
            <a:off x="9590615" y="5364819"/>
            <a:ext cx="914400" cy="888307"/>
          </a:xfrm>
          <a:prstGeom prst="flowChartConnector">
            <a:avLst/>
          </a:prstGeom>
          <a:ln w="28575">
            <a:solidFill>
              <a:schemeClr val="accent4">
                <a:lumMod val="60000"/>
                <a:lumOff val="40000"/>
              </a:schemeClr>
            </a:solidFill>
          </a:ln>
        </p:spPr>
      </p:pic>
      <p:pic>
        <p:nvPicPr>
          <p:cNvPr id="38" name="رسم 37">
            <a:extLst>
              <a:ext uri="{FF2B5EF4-FFF2-40B4-BE49-F238E27FC236}">
                <a16:creationId xmlns:a16="http://schemas.microsoft.com/office/drawing/2014/main" id="{C425B60E-55D8-41AF-BAF1-78FB039C63FA}"/>
              </a:ext>
            </a:extLst>
          </p:cNvPr>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11200"/>
                    </a14:imgEffect>
                    <a14:imgEffect>
                      <a14:saturation sat="33000"/>
                    </a14:imgEffect>
                  </a14:imgLayer>
                </a14:imgProps>
              </a:ext>
              <a:ext uri="{28A0092B-C50C-407E-A947-70E740481C1C}">
                <a14:useLocalDpi xmlns:a14="http://schemas.microsoft.com/office/drawing/2010/main" val="0"/>
              </a:ext>
            </a:extLst>
          </a:blip>
          <a:srcRect/>
          <a:stretch/>
        </p:blipFill>
        <p:spPr>
          <a:xfrm>
            <a:off x="10961248" y="5366408"/>
            <a:ext cx="914400" cy="875564"/>
          </a:xfrm>
          <a:prstGeom prst="flowChartConnector">
            <a:avLst/>
          </a:prstGeom>
          <a:ln w="28575">
            <a:solidFill>
              <a:schemeClr val="accent4">
                <a:lumMod val="60000"/>
                <a:lumOff val="40000"/>
              </a:schemeClr>
            </a:solidFill>
          </a:ln>
        </p:spPr>
      </p:pic>
      <p:pic>
        <p:nvPicPr>
          <p:cNvPr id="39" name="رسم 38">
            <a:extLst>
              <a:ext uri="{FF2B5EF4-FFF2-40B4-BE49-F238E27FC236}">
                <a16:creationId xmlns:a16="http://schemas.microsoft.com/office/drawing/2014/main" id="{924CADF0-C0F9-4C5A-9868-76786F3F7C63}"/>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colorTemperature colorTemp="11200"/>
                    </a14:imgEffect>
                  </a14:imgLayer>
                </a14:imgProps>
              </a:ext>
              <a:ext uri="{28A0092B-C50C-407E-A947-70E740481C1C}">
                <a14:useLocalDpi xmlns:a14="http://schemas.microsoft.com/office/drawing/2010/main" val="0"/>
              </a:ext>
            </a:extLst>
          </a:blip>
          <a:srcRect l="5699" r="5699"/>
          <a:stretch/>
        </p:blipFill>
        <p:spPr>
          <a:xfrm>
            <a:off x="8149759" y="5351606"/>
            <a:ext cx="919003" cy="905173"/>
          </a:xfrm>
          <a:prstGeom prst="flowChartConnector">
            <a:avLst/>
          </a:prstGeom>
          <a:ln w="28575">
            <a:solidFill>
              <a:schemeClr val="accent4">
                <a:lumMod val="60000"/>
                <a:lumOff val="40000"/>
              </a:schemeClr>
            </a:solidFill>
          </a:ln>
        </p:spPr>
        <p:style>
          <a:lnRef idx="3">
            <a:schemeClr val="lt1"/>
          </a:lnRef>
          <a:fillRef idx="1">
            <a:schemeClr val="accent3"/>
          </a:fillRef>
          <a:effectRef idx="1">
            <a:schemeClr val="accent3"/>
          </a:effectRef>
          <a:fontRef idx="minor">
            <a:schemeClr val="lt1"/>
          </a:fontRef>
        </p:style>
      </p:pic>
      <p:sp>
        <p:nvSpPr>
          <p:cNvPr id="41" name="مربع نص 40">
            <a:extLst>
              <a:ext uri="{FF2B5EF4-FFF2-40B4-BE49-F238E27FC236}">
                <a16:creationId xmlns:a16="http://schemas.microsoft.com/office/drawing/2014/main" id="{ECE43380-48A5-40D7-B4E9-81483AA8159F}"/>
              </a:ext>
            </a:extLst>
          </p:cNvPr>
          <p:cNvSpPr txBox="1"/>
          <p:nvPr/>
        </p:nvSpPr>
        <p:spPr>
          <a:xfrm>
            <a:off x="8419000" y="2434070"/>
            <a:ext cx="3983134" cy="1600438"/>
          </a:xfrm>
          <a:prstGeom prst="rect">
            <a:avLst/>
          </a:prstGeom>
          <a:noFill/>
        </p:spPr>
        <p:txBody>
          <a:bodyPr wrap="square" rtlCol="1">
            <a:spAutoFit/>
          </a:bodyPr>
          <a:lstStyle/>
          <a:p>
            <a:r>
              <a:rPr lang="en-US" sz="2000" b="1" dirty="0">
                <a:solidFill>
                  <a:schemeClr val="bg1"/>
                </a:solidFill>
              </a:rPr>
              <a:t> </a:t>
            </a:r>
            <a:r>
              <a:rPr lang="en-US" sz="2000" b="1" dirty="0"/>
              <a:t>5%  Max. Grades for any distance</a:t>
            </a:r>
          </a:p>
          <a:p>
            <a:r>
              <a:rPr lang="en-US" sz="2000" b="1" dirty="0"/>
              <a:t> 8.3%   Max. up to 61m distance</a:t>
            </a:r>
          </a:p>
          <a:p>
            <a:r>
              <a:rPr lang="en-US" sz="2000" b="1" dirty="0"/>
              <a:t> 10%    Max. up to 9m distance</a:t>
            </a:r>
          </a:p>
          <a:p>
            <a:r>
              <a:rPr lang="en-US" sz="2000" b="1" dirty="0"/>
              <a:t> 12.5% up to 3m distance</a:t>
            </a:r>
            <a:endParaRPr lang="en-US" sz="2000" b="1" dirty="0">
              <a:solidFill>
                <a:schemeClr val="bg1"/>
              </a:solidFill>
            </a:endParaRPr>
          </a:p>
          <a:p>
            <a:pPr rtl="0"/>
            <a:endParaRPr lang="ar-SA" dirty="0">
              <a:solidFill>
                <a:schemeClr val="bg1"/>
              </a:solidFill>
            </a:endParaRPr>
          </a:p>
        </p:txBody>
      </p:sp>
    </p:spTree>
    <p:extLst>
      <p:ext uri="{BB962C8B-B14F-4D97-AF65-F5344CB8AC3E}">
        <p14:creationId xmlns:p14="http://schemas.microsoft.com/office/powerpoint/2010/main" val="3248253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right)">
                                      <p:cBhvr>
                                        <p:cTn id="14" dur="500"/>
                                        <p:tgtEl>
                                          <p:spTgt spid="14"/>
                                        </p:tgtEl>
                                      </p:cBhvr>
                                    </p:animEffect>
                                  </p:childTnLst>
                                </p:cTn>
                              </p:par>
                            </p:childTnLst>
                          </p:cTn>
                        </p:par>
                        <p:par>
                          <p:cTn id="15" fill="hold">
                            <p:stCondLst>
                              <p:cond delay="1000"/>
                            </p:stCondLst>
                            <p:childTnLst>
                              <p:par>
                                <p:cTn id="16" presetID="22" presetClass="entr" presetSubtype="2"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right)">
                                      <p:cBhvr>
                                        <p:cTn id="18" dur="500"/>
                                        <p:tgtEl>
                                          <p:spTgt spid="13"/>
                                        </p:tgtEl>
                                      </p:cBhvr>
                                    </p:animEffect>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ppt_x"/>
                                          </p:val>
                                        </p:tav>
                                        <p:tav tm="100000">
                                          <p:val>
                                            <p:strVal val="#ppt_x"/>
                                          </p:val>
                                        </p:tav>
                                      </p:tavLst>
                                    </p:anim>
                                    <p:anim calcmode="lin" valueType="num">
                                      <p:cBhvr additive="base">
                                        <p:cTn id="23" dur="500" fill="hold"/>
                                        <p:tgtEl>
                                          <p:spTgt spid="32"/>
                                        </p:tgtEl>
                                        <p:attrNameLst>
                                          <p:attrName>ppt_y</p:attrName>
                                        </p:attrNameLst>
                                      </p:cBhvr>
                                      <p:tavLst>
                                        <p:tav tm="0">
                                          <p:val>
                                            <p:strVal val="1+#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ppt_x"/>
                                          </p:val>
                                        </p:tav>
                                        <p:tav tm="100000">
                                          <p:val>
                                            <p:strVal val="#ppt_x"/>
                                          </p:val>
                                        </p:tav>
                                      </p:tavLst>
                                    </p:anim>
                                    <p:anim calcmode="lin" valueType="num">
                                      <p:cBhvr additive="base">
                                        <p:cTn id="27" dur="500" fill="hold"/>
                                        <p:tgtEl>
                                          <p:spTgt spid="33"/>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 presetClass="entr" presetSubtype="4"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fill="hold"/>
                                        <p:tgtEl>
                                          <p:spTgt spid="35"/>
                                        </p:tgtEl>
                                        <p:attrNameLst>
                                          <p:attrName>ppt_x</p:attrName>
                                        </p:attrNameLst>
                                      </p:cBhvr>
                                      <p:tavLst>
                                        <p:tav tm="0">
                                          <p:val>
                                            <p:strVal val="#ppt_x"/>
                                          </p:val>
                                        </p:tav>
                                        <p:tav tm="100000">
                                          <p:val>
                                            <p:strVal val="#ppt_x"/>
                                          </p:val>
                                        </p:tav>
                                      </p:tavLst>
                                    </p:anim>
                                    <p:anim calcmode="lin" valueType="num">
                                      <p:cBhvr additive="base">
                                        <p:cTn id="36" dur="500" fill="hold"/>
                                        <p:tgtEl>
                                          <p:spTgt spid="3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ppt_x"/>
                                          </p:val>
                                        </p:tav>
                                        <p:tav tm="100000">
                                          <p:val>
                                            <p:strVal val="#ppt_x"/>
                                          </p:val>
                                        </p:tav>
                                      </p:tavLst>
                                    </p:anim>
                                    <p:anim calcmode="lin" valueType="num">
                                      <p:cBhvr additive="base">
                                        <p:cTn id="44" dur="500" fill="hold"/>
                                        <p:tgtEl>
                                          <p:spTgt spid="39"/>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ppt_x"/>
                                          </p:val>
                                        </p:tav>
                                        <p:tav tm="100000">
                                          <p:val>
                                            <p:strVal val="#ppt_x"/>
                                          </p:val>
                                        </p:tav>
                                      </p:tavLst>
                                    </p:anim>
                                    <p:anim calcmode="lin" valueType="num">
                                      <p:cBhvr additive="base">
                                        <p:cTn id="48" dur="500" fill="hold"/>
                                        <p:tgtEl>
                                          <p:spTgt spid="38"/>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500" fill="hold"/>
                                        <p:tgtEl>
                                          <p:spTgt spid="37"/>
                                        </p:tgtEl>
                                        <p:attrNameLst>
                                          <p:attrName>ppt_x</p:attrName>
                                        </p:attrNameLst>
                                      </p:cBhvr>
                                      <p:tavLst>
                                        <p:tav tm="0">
                                          <p:val>
                                            <p:strVal val="#ppt_x"/>
                                          </p:val>
                                        </p:tav>
                                        <p:tav tm="100000">
                                          <p:val>
                                            <p:strVal val="#ppt_x"/>
                                          </p:val>
                                        </p:tav>
                                      </p:tavLst>
                                    </p:anim>
                                    <p:anim calcmode="lin" valueType="num">
                                      <p:cBhvr additive="base">
                                        <p:cTn id="52" dur="500" fill="hold"/>
                                        <p:tgtEl>
                                          <p:spTgt spid="37"/>
                                        </p:tgtEl>
                                        <p:attrNameLst>
                                          <p:attrName>ppt_y</p:attrName>
                                        </p:attrNameLst>
                                      </p:cBhvr>
                                      <p:tavLst>
                                        <p:tav tm="0">
                                          <p:val>
                                            <p:strVal val="0-#ppt_h/2"/>
                                          </p:val>
                                        </p:tav>
                                        <p:tav tm="100000">
                                          <p:val>
                                            <p:strVal val="#ppt_y"/>
                                          </p:val>
                                        </p:tav>
                                      </p:tavLst>
                                    </p:anim>
                                  </p:childTnLst>
                                </p:cTn>
                              </p:par>
                            </p:childTnLst>
                          </p:cTn>
                        </p:par>
                        <p:par>
                          <p:cTn id="53" fill="hold">
                            <p:stCondLst>
                              <p:cond delay="2500"/>
                            </p:stCondLst>
                            <p:childTnLst>
                              <p:par>
                                <p:cTn id="54" presetID="10" presetClass="entr" presetSubtype="0" fill="hold" grpId="0" nodeType="afterEffect">
                                  <p:stCondLst>
                                    <p:cond delay="40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3" grpId="0" animBg="1"/>
      <p:bldP spid="11" grpId="0" animBg="1"/>
      <p:bldP spid="32" grpId="0"/>
      <p:bldP spid="33" grpId="0"/>
      <p:bldP spid="34" grpId="0" animBg="1"/>
      <p:bldP spid="35" grpId="0" animBg="1"/>
      <p:bldP spid="36" grpId="0" animBg="1"/>
      <p:bldP spid="4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CFFCC">
            <a:alpha val="32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ctr" rtl="0">
              <a:lnSpc>
                <a:spcPct val="90000"/>
              </a:lnSpc>
              <a:spcBef>
                <a:spcPct val="0"/>
              </a:spcBef>
            </a:pPr>
            <a:br>
              <a:rPr lang="en-US" sz="2800" dirty="0">
                <a:latin typeface="Times New Roman" panose="02020603050405020304" pitchFamily="18" charset="0"/>
                <a:cs typeface="Times New Roman" panose="02020603050405020304" pitchFamily="18" charset="0"/>
              </a:rPr>
            </a:br>
            <a:endParaRPr lang="en-US" sz="3200" dirty="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1838433956"/>
              </p:ext>
            </p:extLst>
          </p:nvPr>
        </p:nvGraphicFramePr>
        <p:xfrm>
          <a:off x="185511" y="881060"/>
          <a:ext cx="8721725" cy="4486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hevron 7"/>
          <p:cNvSpPr/>
          <p:nvPr/>
        </p:nvSpPr>
        <p:spPr>
          <a:xfrm>
            <a:off x="8811607" y="2521361"/>
            <a:ext cx="631538" cy="1205675"/>
          </a:xfrm>
          <a:prstGeom prst="chevron">
            <a:avLst>
              <a:gd name="adj" fmla="val 6231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nvGrpSpPr>
          <p:cNvPr id="9" name="Group 8"/>
          <p:cNvGrpSpPr/>
          <p:nvPr/>
        </p:nvGrpSpPr>
        <p:grpSpPr>
          <a:xfrm>
            <a:off x="9593118" y="2058813"/>
            <a:ext cx="2275031" cy="2256011"/>
            <a:chOff x="3176958" y="1163858"/>
            <a:chExt cx="1464020" cy="1464020"/>
          </a:xfrm>
          <a:solidFill>
            <a:schemeClr val="accent2">
              <a:lumMod val="20000"/>
              <a:lumOff val="80000"/>
            </a:schemeClr>
          </a:solidFill>
        </p:grpSpPr>
        <p:sp>
          <p:nvSpPr>
            <p:cNvPr id="10" name="Oval 9"/>
            <p:cNvSpPr/>
            <p:nvPr/>
          </p:nvSpPr>
          <p:spPr>
            <a:xfrm>
              <a:off x="3176958" y="1163858"/>
              <a:ext cx="1464020" cy="1464020"/>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4"/>
            <p:cNvSpPr txBox="1"/>
            <p:nvPr/>
          </p:nvSpPr>
          <p:spPr>
            <a:xfrm>
              <a:off x="3391359" y="1378259"/>
              <a:ext cx="1035218" cy="103521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en-US" sz="2800" dirty="0">
                  <a:solidFill>
                    <a:srgbClr val="C00000"/>
                  </a:solidFill>
                </a:rPr>
                <a:t>Traffic congestion</a:t>
              </a:r>
              <a:endParaRPr lang="en-US" sz="8000" kern="1200" dirty="0">
                <a:solidFill>
                  <a:srgbClr val="C00000"/>
                </a:solidFill>
              </a:endParaRPr>
            </a:p>
          </p:txBody>
        </p:sp>
      </p:grpSp>
      <p:sp>
        <p:nvSpPr>
          <p:cNvPr id="3" name="مربع نص 2"/>
          <p:cNvSpPr txBox="1"/>
          <p:nvPr/>
        </p:nvSpPr>
        <p:spPr>
          <a:xfrm>
            <a:off x="2227997" y="721224"/>
            <a:ext cx="10413242" cy="769441"/>
          </a:xfrm>
          <a:prstGeom prst="rect">
            <a:avLst/>
          </a:prstGeom>
          <a:noFill/>
        </p:spPr>
        <p:txBody>
          <a:bodyPr wrap="square" rtlCol="1">
            <a:spAutoFit/>
          </a:bodyPr>
          <a:lstStyle/>
          <a:p>
            <a:r>
              <a:rPr lang="en-US" sz="4400" dirty="0">
                <a:latin typeface="Abril Fatface" panose="02000503000000020003" pitchFamily="2" charset="77"/>
              </a:rPr>
              <a:t>Importance of the Project </a:t>
            </a:r>
            <a:endParaRPr lang="ar-SA" sz="4400" dirty="0">
              <a:latin typeface="Abril Fatface" panose="02000503000000020003" pitchFamily="2" charset="77"/>
            </a:endParaRPr>
          </a:p>
        </p:txBody>
      </p:sp>
      <p:pic>
        <p:nvPicPr>
          <p:cNvPr id="15" name="Picture 14">
            <a:extLst>
              <a:ext uri="{FF2B5EF4-FFF2-40B4-BE49-F238E27FC236}">
                <a16:creationId xmlns:a16="http://schemas.microsoft.com/office/drawing/2014/main" id="{2B396F2A-B2EE-99E7-3895-AEE2F413B3B9}"/>
              </a:ext>
            </a:extLst>
          </p:cNvPr>
          <p:cNvPicPr>
            <a:picLocks noChangeAspect="1"/>
          </p:cNvPicPr>
          <p:nvPr/>
        </p:nvPicPr>
        <p:blipFill>
          <a:blip r:embed="rId7">
            <a:duotone>
              <a:schemeClr val="accent5">
                <a:shade val="45000"/>
                <a:satMod val="135000"/>
              </a:schemeClr>
              <a:prstClr val="white"/>
            </a:duotone>
            <a:extLst>
              <a:ext uri="{BEBA8EAE-BF5A-486C-A8C5-ECC9F3942E4B}">
                <a14:imgProps xmlns:a14="http://schemas.microsoft.com/office/drawing/2010/main">
                  <a14:imgLayer r:embed="rId8">
                    <a14:imgEffect>
                      <a14:backgroundRemoval t="10000" b="90000" l="10000" r="90000"/>
                    </a14:imgEffect>
                    <a14:imgEffect>
                      <a14:colorTemperature colorTemp="7847"/>
                    </a14:imgEffect>
                  </a14:imgLayer>
                </a14:imgProps>
              </a:ext>
              <a:ext uri="{28A0092B-C50C-407E-A947-70E740481C1C}">
                <a14:useLocalDpi xmlns:a14="http://schemas.microsoft.com/office/drawing/2010/main" val="0"/>
              </a:ext>
            </a:extLst>
          </a:blip>
          <a:stretch>
            <a:fillRect/>
          </a:stretch>
        </p:blipFill>
        <p:spPr>
          <a:xfrm rot="20370338">
            <a:off x="7619216" y="4054979"/>
            <a:ext cx="5486604" cy="2916929"/>
          </a:xfrm>
          <a:prstGeom prst="rect">
            <a:avLst/>
          </a:prstGeom>
        </p:spPr>
      </p:pic>
    </p:spTree>
    <p:extLst>
      <p:ext uri="{BB962C8B-B14F-4D97-AF65-F5344CB8AC3E}">
        <p14:creationId xmlns:p14="http://schemas.microsoft.com/office/powerpoint/2010/main" val="1748096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BCDF633-CAFC-8141-87B3-0DFF10351CC8}"/>
              </a:ext>
            </a:extLst>
          </p:cNvPr>
          <p:cNvPicPr>
            <a:picLocks noChangeAspect="1"/>
          </p:cNvPicPr>
          <p:nvPr/>
        </p:nvPicPr>
        <p:blipFill>
          <a:blip r:embed="rId2"/>
          <a:stretch>
            <a:fillRect/>
          </a:stretch>
        </p:blipFill>
        <p:spPr>
          <a:xfrm>
            <a:off x="1184810" y="-5301"/>
            <a:ext cx="9773478" cy="6858000"/>
          </a:xfrm>
          <a:prstGeom prst="rect">
            <a:avLst/>
          </a:prstGeom>
        </p:spPr>
      </p:pic>
    </p:spTree>
    <p:extLst>
      <p:ext uri="{BB962C8B-B14F-4D97-AF65-F5344CB8AC3E}">
        <p14:creationId xmlns:p14="http://schemas.microsoft.com/office/powerpoint/2010/main" val="977095149"/>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10000"/>
                <a:lumOff val="90000"/>
              </a:schemeClr>
            </a:gs>
            <a:gs pos="100000">
              <a:srgbClr val="2ABE72">
                <a:alpha val="32000"/>
              </a:srgbClr>
            </a:gs>
          </a:gsLst>
          <a:lin ang="2700000" scaled="1"/>
          <a:tileRect/>
        </a:gra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CDF8F97-3798-38A8-AC56-A3F3AEFDAF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2400" y="990247"/>
            <a:ext cx="8109704" cy="4989915"/>
          </a:xfrm>
          <a:prstGeom prst="roundRect">
            <a:avLst/>
          </a:prstGeom>
          <a:ln>
            <a:solidFill>
              <a:schemeClr val="bg1"/>
            </a:solidFill>
          </a:ln>
          <a:effectLst>
            <a:glow rad="101600">
              <a:schemeClr val="accent5">
                <a:satMod val="175000"/>
                <a:alpha val="40000"/>
              </a:schemeClr>
            </a:glow>
          </a:effectLst>
        </p:spPr>
      </p:pic>
      <p:pic>
        <p:nvPicPr>
          <p:cNvPr id="5" name="Picture 4">
            <a:extLst>
              <a:ext uri="{FF2B5EF4-FFF2-40B4-BE49-F238E27FC236}">
                <a16:creationId xmlns:a16="http://schemas.microsoft.com/office/drawing/2014/main" id="{2CC5B919-DD29-7879-AB7F-FEE56B37D5DF}"/>
              </a:ext>
            </a:extLst>
          </p:cNvPr>
          <p:cNvPicPr>
            <a:picLocks noChangeAspect="1"/>
          </p:cNvPicPr>
          <p:nvPr/>
        </p:nvPicPr>
        <p:blipFill>
          <a:blip r:embed="rId4">
            <a:extLst>
              <a:ext uri="{28A0092B-C50C-407E-A947-70E740481C1C}">
                <a14:useLocalDpi xmlns:a14="http://schemas.microsoft.com/office/drawing/2010/main" val="0"/>
              </a:ext>
            </a:extLst>
          </a:blip>
          <a:srcRect l="20973" r="20973"/>
          <a:stretch/>
        </p:blipFill>
        <p:spPr>
          <a:xfrm>
            <a:off x="6559629" y="6132951"/>
            <a:ext cx="1805209" cy="1533574"/>
          </a:xfrm>
          <a:prstGeom prst="roundRect">
            <a:avLst>
              <a:gd name="adj" fmla="val 4901"/>
            </a:avLst>
          </a:prstGeom>
          <a:effectLst>
            <a:outerShdw blurRad="781880" dist="50800" dir="5400000" algn="ctr" rotWithShape="0">
              <a:srgbClr val="000000">
                <a:alpha val="51000"/>
              </a:srgbClr>
            </a:outerShdw>
          </a:effectLst>
        </p:spPr>
      </p:pic>
      <p:pic>
        <p:nvPicPr>
          <p:cNvPr id="6" name="Picture 5">
            <a:hlinkClick r:id="rId5" action="ppaction://hlinksldjump"/>
            <a:extLst>
              <a:ext uri="{FF2B5EF4-FFF2-40B4-BE49-F238E27FC236}">
                <a16:creationId xmlns:a16="http://schemas.microsoft.com/office/drawing/2014/main" id="{26DA3CFB-96BF-B92C-05A7-22E879EF096B}"/>
              </a:ext>
            </a:extLst>
          </p:cNvPr>
          <p:cNvPicPr>
            <a:picLocks noChangeAspect="1"/>
          </p:cNvPicPr>
          <p:nvPr/>
        </p:nvPicPr>
        <p:blipFill>
          <a:blip r:embed="rId6" cstate="print">
            <a:extLst>
              <a:ext uri="{28A0092B-C50C-407E-A947-70E740481C1C}">
                <a14:useLocalDpi xmlns:a14="http://schemas.microsoft.com/office/drawing/2010/main" val="0"/>
              </a:ext>
            </a:extLst>
          </a:blip>
          <a:srcRect l="23586" r="23586"/>
          <a:stretch/>
        </p:blipFill>
        <p:spPr>
          <a:xfrm>
            <a:off x="8613082" y="6107569"/>
            <a:ext cx="1805209" cy="1533574"/>
          </a:xfrm>
          <a:prstGeom prst="roundRect">
            <a:avLst>
              <a:gd name="adj" fmla="val 6307"/>
            </a:avLst>
          </a:prstGeom>
          <a:effectLst>
            <a:outerShdw blurRad="781880" dist="50800" dir="5400000" algn="ctr" rotWithShape="0">
              <a:srgbClr val="000000">
                <a:alpha val="51000"/>
              </a:srgbClr>
            </a:outerShdw>
          </a:effectLst>
        </p:spPr>
      </p:pic>
      <p:sp>
        <p:nvSpPr>
          <p:cNvPr id="38" name="TextBox 37">
            <a:extLst>
              <a:ext uri="{FF2B5EF4-FFF2-40B4-BE49-F238E27FC236}">
                <a16:creationId xmlns:a16="http://schemas.microsoft.com/office/drawing/2014/main" id="{AD2274BA-95AF-B707-19AB-3BECE6AA839B}"/>
              </a:ext>
            </a:extLst>
          </p:cNvPr>
          <p:cNvSpPr txBox="1"/>
          <p:nvPr/>
        </p:nvSpPr>
        <p:spPr>
          <a:xfrm>
            <a:off x="0" y="1200155"/>
            <a:ext cx="4251879" cy="2554545"/>
          </a:xfrm>
          <a:prstGeom prst="rect">
            <a:avLst/>
          </a:prstGeom>
          <a:noFill/>
        </p:spPr>
        <p:txBody>
          <a:bodyPr wrap="square" rtlCol="0">
            <a:spAutoFit/>
          </a:bodyPr>
          <a:lstStyle/>
          <a:p>
            <a:r>
              <a:rPr lang="en-US" sz="4000" b="1" dirty="0">
                <a:solidFill>
                  <a:schemeClr val="bg1"/>
                </a:solidFill>
                <a:effectLst>
                  <a:outerShdw sx="1000" sy="1000" algn="ctr" rotWithShape="0">
                    <a:prstClr val="black"/>
                  </a:outerShdw>
                </a:effectLst>
                <a:latin typeface="Montserrat" pitchFamily="2" charset="77"/>
                <a:ea typeface="Black Han Sans" pitchFamily="2" charset="-127"/>
              </a:rPr>
              <a:t>Proposed Parking Lot, An- Najah New Campus</a:t>
            </a:r>
          </a:p>
        </p:txBody>
      </p:sp>
      <p:sp>
        <p:nvSpPr>
          <p:cNvPr id="13" name="TextBox 12">
            <a:extLst>
              <a:ext uri="{FF2B5EF4-FFF2-40B4-BE49-F238E27FC236}">
                <a16:creationId xmlns:a16="http://schemas.microsoft.com/office/drawing/2014/main" id="{7563B925-72A4-2206-3F4D-10DEC5AB76A3}"/>
              </a:ext>
            </a:extLst>
          </p:cNvPr>
          <p:cNvSpPr txBox="1"/>
          <p:nvPr/>
        </p:nvSpPr>
        <p:spPr>
          <a:xfrm>
            <a:off x="-538785" y="285396"/>
            <a:ext cx="6558519" cy="769441"/>
          </a:xfrm>
          <a:prstGeom prst="rect">
            <a:avLst/>
          </a:prstGeom>
          <a:noFill/>
        </p:spPr>
        <p:txBody>
          <a:bodyPr wrap="square" rtlCol="0">
            <a:spAutoFit/>
          </a:bodyPr>
          <a:lstStyle/>
          <a:p>
            <a:pPr algn="ctr"/>
            <a:r>
              <a:rPr lang="en-US" sz="4400" dirty="0">
                <a:latin typeface="Abril Fatface" panose="02000503000000020003" pitchFamily="2" charset="77"/>
              </a:rPr>
              <a:t>Bikes Parking Lots</a:t>
            </a:r>
          </a:p>
        </p:txBody>
      </p:sp>
      <p:sp>
        <p:nvSpPr>
          <p:cNvPr id="14" name="TextBox 13">
            <a:extLst>
              <a:ext uri="{FF2B5EF4-FFF2-40B4-BE49-F238E27FC236}">
                <a16:creationId xmlns:a16="http://schemas.microsoft.com/office/drawing/2014/main" id="{7CFEA0A1-4D22-D236-8DB6-719E6033842D}"/>
              </a:ext>
            </a:extLst>
          </p:cNvPr>
          <p:cNvSpPr txBox="1"/>
          <p:nvPr/>
        </p:nvSpPr>
        <p:spPr>
          <a:xfrm>
            <a:off x="-6028737" y="2919103"/>
            <a:ext cx="5920323" cy="3785652"/>
          </a:xfrm>
          <a:prstGeom prst="rect">
            <a:avLst/>
          </a:prstGeom>
          <a:noFill/>
        </p:spPr>
        <p:txBody>
          <a:bodyPr wrap="square" rtlCol="0">
            <a:spAutoFit/>
          </a:bodyPr>
          <a:lstStyle/>
          <a:p>
            <a:r>
              <a:rPr lang="en-US" sz="6000" b="1" dirty="0">
                <a:solidFill>
                  <a:schemeClr val="bg1"/>
                </a:solidFill>
                <a:effectLst>
                  <a:outerShdw sx="1000" sy="1000" algn="ctr" rotWithShape="0">
                    <a:prstClr val="black"/>
                  </a:outerShdw>
                </a:effectLst>
                <a:latin typeface="Montserrat" pitchFamily="2" charset="77"/>
                <a:ea typeface="Black Han Sans" pitchFamily="2" charset="-127"/>
              </a:rPr>
              <a:t>Proposed Parking Lot, An- Najah Old Campus</a:t>
            </a:r>
          </a:p>
        </p:txBody>
      </p:sp>
      <p:pic>
        <p:nvPicPr>
          <p:cNvPr id="2" name="Picture 1">
            <a:extLst>
              <a:ext uri="{FF2B5EF4-FFF2-40B4-BE49-F238E27FC236}">
                <a16:creationId xmlns:a16="http://schemas.microsoft.com/office/drawing/2014/main" id="{331B70FD-52C9-E333-9A7A-E32C7BE4E855}"/>
              </a:ext>
            </a:extLst>
          </p:cNvPr>
          <p:cNvPicPr>
            <a:picLocks noChangeAspect="1"/>
          </p:cNvPicPr>
          <p:nvPr/>
        </p:nvPicPr>
        <p:blipFill>
          <a:blip r:embed="rId7"/>
          <a:stretch>
            <a:fillRect/>
          </a:stretch>
        </p:blipFill>
        <p:spPr>
          <a:xfrm>
            <a:off x="4394306" y="2651228"/>
            <a:ext cx="7940950" cy="3328934"/>
          </a:xfrm>
          <a:prstGeom prst="round2DiagRect">
            <a:avLst/>
          </a:prstGeom>
        </p:spPr>
      </p:pic>
      <p:sp>
        <p:nvSpPr>
          <p:cNvPr id="17" name="TextBox 16">
            <a:extLst>
              <a:ext uri="{FF2B5EF4-FFF2-40B4-BE49-F238E27FC236}">
                <a16:creationId xmlns:a16="http://schemas.microsoft.com/office/drawing/2014/main" id="{20EB4440-AE89-80A6-CAD8-96AE0166A008}"/>
              </a:ext>
            </a:extLst>
          </p:cNvPr>
          <p:cNvSpPr txBox="1"/>
          <p:nvPr/>
        </p:nvSpPr>
        <p:spPr>
          <a:xfrm>
            <a:off x="199833" y="3922602"/>
            <a:ext cx="5544772" cy="1754326"/>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r>
              <a:rPr lang="en-US" sz="3600" b="1" dirty="0">
                <a:solidFill>
                  <a:srgbClr val="C00000"/>
                </a:solidFill>
                <a:effectLst>
                  <a:outerShdw sx="1000" sy="1000" algn="ctr" rotWithShape="0">
                    <a:prstClr val="black"/>
                  </a:outerShdw>
                </a:effectLst>
                <a:latin typeface="Montserrat" pitchFamily="2" charset="77"/>
                <a:ea typeface="Black Han Sans" pitchFamily="2" charset="-127"/>
              </a:rPr>
              <a:t>Designated Bikes</a:t>
            </a:r>
            <a:r>
              <a:rPr lang="ar-EG" sz="3600" b="1" dirty="0">
                <a:solidFill>
                  <a:srgbClr val="C00000"/>
                </a:solidFill>
                <a:effectLst>
                  <a:outerShdw sx="1000" sy="1000" algn="ctr" rotWithShape="0">
                    <a:prstClr val="black"/>
                  </a:outerShdw>
                </a:effectLst>
                <a:latin typeface="Montserrat" pitchFamily="2" charset="77"/>
                <a:ea typeface="Black Han Sans" pitchFamily="2" charset="-127"/>
              </a:rPr>
              <a:t> </a:t>
            </a:r>
            <a:r>
              <a:rPr lang="en-US" sz="3600" b="1" dirty="0">
                <a:solidFill>
                  <a:srgbClr val="C00000"/>
                </a:solidFill>
                <a:effectLst>
                  <a:outerShdw sx="1000" sy="1000" algn="ctr" rotWithShape="0">
                    <a:prstClr val="black"/>
                  </a:outerShdw>
                </a:effectLst>
                <a:latin typeface="Montserrat" pitchFamily="2" charset="77"/>
                <a:ea typeface="Black Han Sans" pitchFamily="2" charset="-127"/>
              </a:rPr>
              <a:t>Parking Lot</a:t>
            </a:r>
          </a:p>
          <a:p>
            <a:r>
              <a:rPr lang="en-US" sz="3600" b="1" dirty="0">
                <a:solidFill>
                  <a:schemeClr val="accent6">
                    <a:lumMod val="60000"/>
                    <a:lumOff val="40000"/>
                  </a:schemeClr>
                </a:solidFill>
                <a:effectLst>
                  <a:outerShdw sx="1000" sy="1000" algn="ctr" rotWithShape="0">
                    <a:prstClr val="black"/>
                  </a:outerShdw>
                </a:effectLst>
                <a:latin typeface="Montserrat" pitchFamily="2" charset="77"/>
                <a:ea typeface="Black Han Sans" pitchFamily="2" charset="-127"/>
              </a:rPr>
              <a:t>626 Bikes</a:t>
            </a:r>
          </a:p>
        </p:txBody>
      </p:sp>
      <p:pic>
        <p:nvPicPr>
          <p:cNvPr id="21" name="Picture 20">
            <a:extLst>
              <a:ext uri="{FF2B5EF4-FFF2-40B4-BE49-F238E27FC236}">
                <a16:creationId xmlns:a16="http://schemas.microsoft.com/office/drawing/2014/main" id="{336B8C19-6128-2329-1865-05F32E699AA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7330" y="1054837"/>
            <a:ext cx="2958184" cy="2863280"/>
          </a:xfrm>
          <a:prstGeom prst="flowChartDocument">
            <a:avLst/>
          </a:prstGeom>
          <a:ln>
            <a:solidFill>
              <a:srgbClr val="C000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22" name="Oval 21">
            <a:extLst>
              <a:ext uri="{FF2B5EF4-FFF2-40B4-BE49-F238E27FC236}">
                <a16:creationId xmlns:a16="http://schemas.microsoft.com/office/drawing/2014/main" id="{C39140F9-4340-9811-DB0B-33572BECFE0B}"/>
              </a:ext>
            </a:extLst>
          </p:cNvPr>
          <p:cNvSpPr/>
          <p:nvPr/>
        </p:nvSpPr>
        <p:spPr>
          <a:xfrm>
            <a:off x="10524744" y="2651228"/>
            <a:ext cx="841248" cy="841248"/>
          </a:xfrm>
          <a:prstGeom prst="ellipse">
            <a:avLst/>
          </a:prstGeom>
          <a:noFill/>
          <a:ln w="28575" cap="flat" cmpd="sng" algn="ctr">
            <a:solidFill>
              <a:srgbClr val="C0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US" i="1" dirty="0"/>
          </a:p>
        </p:txBody>
      </p:sp>
      <p:cxnSp>
        <p:nvCxnSpPr>
          <p:cNvPr id="24" name="Straight Connector 23">
            <a:extLst>
              <a:ext uri="{FF2B5EF4-FFF2-40B4-BE49-F238E27FC236}">
                <a16:creationId xmlns:a16="http://schemas.microsoft.com/office/drawing/2014/main" id="{0DCE783E-62FC-F642-A75F-A5CACB1F16C9}"/>
              </a:ext>
            </a:extLst>
          </p:cNvPr>
          <p:cNvCxnSpPr>
            <a:cxnSpLocks/>
            <a:stCxn id="22" idx="1"/>
          </p:cNvCxnSpPr>
          <p:nvPr/>
        </p:nvCxnSpPr>
        <p:spPr>
          <a:xfrm flipH="1" flipV="1">
            <a:off x="10205832" y="2523821"/>
            <a:ext cx="442110" cy="25060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974738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10000"/>
                <a:lumOff val="90000"/>
              </a:schemeClr>
            </a:gs>
            <a:gs pos="100000">
              <a:srgbClr val="2ABE72">
                <a:alpha val="32000"/>
              </a:srgbClr>
            </a:gs>
          </a:gsLst>
          <a:lin ang="2700000" scaled="1"/>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7236E4E-33AC-7EC2-54DF-F7CDB3D10A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6620" y="917428"/>
            <a:ext cx="8914520" cy="4608980"/>
          </a:xfrm>
          <a:prstGeom prst="roundRect">
            <a:avLst/>
          </a:prstGeom>
        </p:spPr>
      </p:pic>
      <p:pic>
        <p:nvPicPr>
          <p:cNvPr id="5" name="Picture 4">
            <a:hlinkClick r:id="rId4" action="ppaction://hlinksldjump"/>
            <a:extLst>
              <a:ext uri="{FF2B5EF4-FFF2-40B4-BE49-F238E27FC236}">
                <a16:creationId xmlns:a16="http://schemas.microsoft.com/office/drawing/2014/main" id="{F4F45B00-A94B-5B20-3D38-9F24089FB1D2}"/>
              </a:ext>
            </a:extLst>
          </p:cNvPr>
          <p:cNvPicPr>
            <a:picLocks noChangeAspect="1"/>
          </p:cNvPicPr>
          <p:nvPr/>
        </p:nvPicPr>
        <p:blipFill>
          <a:blip r:embed="rId5" cstate="print">
            <a:extLst>
              <a:ext uri="{28A0092B-C50C-407E-A947-70E740481C1C}">
                <a14:useLocalDpi xmlns:a14="http://schemas.microsoft.com/office/drawing/2010/main" val="0"/>
              </a:ext>
            </a:extLst>
          </a:blip>
          <a:srcRect l="23586" r="23586"/>
          <a:stretch/>
        </p:blipFill>
        <p:spPr>
          <a:xfrm>
            <a:off x="6060528" y="5663773"/>
            <a:ext cx="1779730" cy="1511929"/>
          </a:xfrm>
          <a:prstGeom prst="roundRect">
            <a:avLst>
              <a:gd name="adj" fmla="val 6307"/>
            </a:avLst>
          </a:prstGeom>
          <a:effectLst>
            <a:outerShdw blurRad="781880" dist="50800" dir="5400000" algn="ctr" rotWithShape="0">
              <a:srgbClr val="000000">
                <a:alpha val="51000"/>
              </a:srgbClr>
            </a:outerShdw>
          </a:effectLst>
        </p:spPr>
      </p:pic>
      <p:sp>
        <p:nvSpPr>
          <p:cNvPr id="40" name="TextBox 39">
            <a:extLst>
              <a:ext uri="{FF2B5EF4-FFF2-40B4-BE49-F238E27FC236}">
                <a16:creationId xmlns:a16="http://schemas.microsoft.com/office/drawing/2014/main" id="{21D6A2A8-B30E-EA6F-7799-72754B51835D}"/>
              </a:ext>
            </a:extLst>
          </p:cNvPr>
          <p:cNvSpPr txBox="1"/>
          <p:nvPr/>
        </p:nvSpPr>
        <p:spPr>
          <a:xfrm>
            <a:off x="52231" y="1803106"/>
            <a:ext cx="3207358" cy="2308324"/>
          </a:xfrm>
          <a:prstGeom prst="rect">
            <a:avLst/>
          </a:prstGeom>
          <a:noFill/>
        </p:spPr>
        <p:txBody>
          <a:bodyPr wrap="square" rtlCol="0">
            <a:spAutoFit/>
          </a:bodyPr>
          <a:lstStyle/>
          <a:p>
            <a:r>
              <a:rPr lang="en-US" sz="3600" b="1" dirty="0">
                <a:solidFill>
                  <a:schemeClr val="bg1"/>
                </a:solidFill>
                <a:effectLst>
                  <a:outerShdw sx="1000" sy="1000" algn="ctr" rotWithShape="0">
                    <a:prstClr val="black"/>
                  </a:outerShdw>
                </a:effectLst>
                <a:latin typeface="Montserrat" pitchFamily="2" charset="77"/>
                <a:ea typeface="Black Han Sans" pitchFamily="2" charset="-127"/>
              </a:rPr>
              <a:t>Proposed Parking Lot, An- Najah Old Campus</a:t>
            </a:r>
          </a:p>
        </p:txBody>
      </p:sp>
      <p:sp>
        <p:nvSpPr>
          <p:cNvPr id="43" name="TextBox 42">
            <a:extLst>
              <a:ext uri="{FF2B5EF4-FFF2-40B4-BE49-F238E27FC236}">
                <a16:creationId xmlns:a16="http://schemas.microsoft.com/office/drawing/2014/main" id="{168E6DD3-FD09-E873-510A-6B5C5CB384F6}"/>
              </a:ext>
            </a:extLst>
          </p:cNvPr>
          <p:cNvSpPr txBox="1"/>
          <p:nvPr/>
        </p:nvSpPr>
        <p:spPr>
          <a:xfrm>
            <a:off x="-292608" y="-34697"/>
            <a:ext cx="5354325" cy="1323439"/>
          </a:xfrm>
          <a:prstGeom prst="rect">
            <a:avLst/>
          </a:prstGeom>
          <a:noFill/>
        </p:spPr>
        <p:txBody>
          <a:bodyPr wrap="square" rtlCol="0">
            <a:spAutoFit/>
          </a:bodyPr>
          <a:lstStyle/>
          <a:p>
            <a:pPr algn="ctr"/>
            <a:r>
              <a:rPr lang="en-US" sz="4000" dirty="0">
                <a:ln w="3175">
                  <a:noFill/>
                </a:ln>
                <a:solidFill>
                  <a:schemeClr val="bg1"/>
                </a:solidFill>
                <a:effectLst>
                  <a:outerShdw sx="1000" sy="1000" algn="ctr" rotWithShape="0">
                    <a:prstClr val="black"/>
                  </a:outerShdw>
                </a:effectLst>
                <a:latin typeface="Abril Fatface" panose="02000503000000020003" pitchFamily="2" charset="77"/>
              </a:rPr>
              <a:t>Bikes Parking Lots</a:t>
            </a:r>
          </a:p>
          <a:p>
            <a:pPr algn="ctr"/>
            <a:endParaRPr lang="en-US" sz="4000" dirty="0">
              <a:ln w="3175">
                <a:noFill/>
              </a:ln>
              <a:solidFill>
                <a:schemeClr val="bg1"/>
              </a:solidFill>
              <a:effectLst>
                <a:outerShdw sx="1000" sy="1000" algn="ctr" rotWithShape="0">
                  <a:prstClr val="black"/>
                </a:outerShdw>
              </a:effectLst>
              <a:latin typeface="Abril Fatface" panose="02000503000000020003" pitchFamily="2" charset="77"/>
            </a:endParaRPr>
          </a:p>
        </p:txBody>
      </p:sp>
      <p:sp>
        <p:nvSpPr>
          <p:cNvPr id="52" name="TextBox 51">
            <a:extLst>
              <a:ext uri="{FF2B5EF4-FFF2-40B4-BE49-F238E27FC236}">
                <a16:creationId xmlns:a16="http://schemas.microsoft.com/office/drawing/2014/main" id="{951FEBBB-3087-9E79-F120-90A100D535C6}"/>
              </a:ext>
            </a:extLst>
          </p:cNvPr>
          <p:cNvSpPr txBox="1"/>
          <p:nvPr/>
        </p:nvSpPr>
        <p:spPr>
          <a:xfrm>
            <a:off x="-9299564" y="3071503"/>
            <a:ext cx="5920323" cy="1446550"/>
          </a:xfrm>
          <a:prstGeom prst="rect">
            <a:avLst/>
          </a:prstGeom>
          <a:noFill/>
        </p:spPr>
        <p:txBody>
          <a:bodyPr wrap="square" rtlCol="0">
            <a:spAutoFit/>
          </a:bodyPr>
          <a:lstStyle/>
          <a:p>
            <a:r>
              <a:rPr lang="en-US" sz="4400" b="1" dirty="0">
                <a:solidFill>
                  <a:schemeClr val="bg1"/>
                </a:solidFill>
                <a:effectLst>
                  <a:outerShdw sx="1000" sy="1000" algn="ctr" rotWithShape="0">
                    <a:prstClr val="black"/>
                  </a:outerShdw>
                </a:effectLst>
                <a:latin typeface="Montserrat" pitchFamily="2" charset="77"/>
                <a:ea typeface="Black Han Sans" pitchFamily="2" charset="-127"/>
              </a:rPr>
              <a:t>Proposed Parking Lot, City Center</a:t>
            </a:r>
          </a:p>
        </p:txBody>
      </p:sp>
      <p:pic>
        <p:nvPicPr>
          <p:cNvPr id="16" name="Picture 15">
            <a:extLst>
              <a:ext uri="{FF2B5EF4-FFF2-40B4-BE49-F238E27FC236}">
                <a16:creationId xmlns:a16="http://schemas.microsoft.com/office/drawing/2014/main" id="{FBC22BF1-5F75-D373-409C-A710FEA2E016}"/>
              </a:ext>
            </a:extLst>
          </p:cNvPr>
          <p:cNvPicPr>
            <a:picLocks noChangeAspect="1"/>
          </p:cNvPicPr>
          <p:nvPr/>
        </p:nvPicPr>
        <p:blipFill>
          <a:blip r:embed="rId6"/>
          <a:stretch>
            <a:fillRect/>
          </a:stretch>
        </p:blipFill>
        <p:spPr>
          <a:xfrm>
            <a:off x="3126620" y="534706"/>
            <a:ext cx="8914520" cy="5201197"/>
          </a:xfrm>
          <a:prstGeom prst="roundRect">
            <a:avLst/>
          </a:prstGeom>
        </p:spPr>
      </p:pic>
      <p:pic>
        <p:nvPicPr>
          <p:cNvPr id="21" name="Picture 20">
            <a:extLst>
              <a:ext uri="{FF2B5EF4-FFF2-40B4-BE49-F238E27FC236}">
                <a16:creationId xmlns:a16="http://schemas.microsoft.com/office/drawing/2014/main" id="{CF4D276B-692F-AACC-996A-089A14C9A83A}"/>
              </a:ext>
            </a:extLst>
          </p:cNvPr>
          <p:cNvPicPr>
            <a:picLocks noChangeAspect="1"/>
          </p:cNvPicPr>
          <p:nvPr/>
        </p:nvPicPr>
        <p:blipFill>
          <a:blip r:embed="rId7"/>
          <a:stretch>
            <a:fillRect/>
          </a:stretch>
        </p:blipFill>
        <p:spPr>
          <a:xfrm>
            <a:off x="3537827" y="534706"/>
            <a:ext cx="8503313" cy="4287120"/>
          </a:xfrm>
          <a:prstGeom prst="rect">
            <a:avLst/>
          </a:prstGeom>
        </p:spPr>
      </p:pic>
      <p:sp>
        <p:nvSpPr>
          <p:cNvPr id="22" name="TextBox 21">
            <a:extLst>
              <a:ext uri="{FF2B5EF4-FFF2-40B4-BE49-F238E27FC236}">
                <a16:creationId xmlns:a16="http://schemas.microsoft.com/office/drawing/2014/main" id="{4C1042EB-02A5-5109-B1B9-F0CE64AB27B6}"/>
              </a:ext>
            </a:extLst>
          </p:cNvPr>
          <p:cNvSpPr txBox="1"/>
          <p:nvPr/>
        </p:nvSpPr>
        <p:spPr>
          <a:xfrm>
            <a:off x="8320748" y="3440835"/>
            <a:ext cx="3511587" cy="1569660"/>
          </a:xfrm>
          <a:prstGeom prst="rect">
            <a:avLst/>
          </a:prstGeom>
          <a:noFill/>
        </p:spPr>
        <p:txBody>
          <a:bodyPr wrap="square" rtlCol="0">
            <a:spAutoFit/>
          </a:bodyPr>
          <a:lstStyle/>
          <a:p>
            <a:r>
              <a:rPr lang="en-US" sz="3200" b="1" dirty="0">
                <a:solidFill>
                  <a:srgbClr val="C00000"/>
                </a:solidFill>
                <a:effectLst>
                  <a:outerShdw sx="1000" sy="1000" algn="ctr" rotWithShape="0">
                    <a:prstClr val="black"/>
                  </a:outerShdw>
                </a:effectLst>
                <a:latin typeface="Montserrat" pitchFamily="2" charset="77"/>
                <a:ea typeface="Black Han Sans" pitchFamily="2" charset="-127"/>
              </a:rPr>
              <a:t>Designated Bike Parking Lot  </a:t>
            </a:r>
            <a:r>
              <a:rPr lang="en-US" sz="3200" b="1" dirty="0">
                <a:solidFill>
                  <a:schemeClr val="bg2"/>
                </a:solidFill>
                <a:effectLst>
                  <a:outerShdw sx="1000" sy="1000" algn="ctr" rotWithShape="0">
                    <a:prstClr val="black"/>
                  </a:outerShdw>
                </a:effectLst>
                <a:latin typeface="Montserrat" pitchFamily="2" charset="77"/>
                <a:ea typeface="Black Han Sans" pitchFamily="2" charset="-127"/>
              </a:rPr>
              <a:t>214 Bikes</a:t>
            </a:r>
          </a:p>
        </p:txBody>
      </p:sp>
      <p:cxnSp>
        <p:nvCxnSpPr>
          <p:cNvPr id="24" name="Straight Arrow Connector 23">
            <a:extLst>
              <a:ext uri="{FF2B5EF4-FFF2-40B4-BE49-F238E27FC236}">
                <a16:creationId xmlns:a16="http://schemas.microsoft.com/office/drawing/2014/main" id="{F043F474-169A-A609-F621-386FB869F24E}"/>
              </a:ext>
            </a:extLst>
          </p:cNvPr>
          <p:cNvCxnSpPr/>
          <p:nvPr/>
        </p:nvCxnSpPr>
        <p:spPr>
          <a:xfrm flipH="1" flipV="1">
            <a:off x="7524802" y="3786360"/>
            <a:ext cx="1078992" cy="65014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112395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10000"/>
                <a:lumOff val="90000"/>
              </a:schemeClr>
            </a:gs>
            <a:gs pos="100000">
              <a:srgbClr val="2ABE72">
                <a:alpha val="32000"/>
              </a:srgbClr>
            </a:gs>
          </a:gsLst>
          <a:lin ang="2700000" scaled="1"/>
        </a:gra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2FA033E-5B70-8C29-78A3-BA706F219A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3853" y="1278745"/>
            <a:ext cx="9568251" cy="4294045"/>
          </a:xfrm>
          <a:prstGeom prst="roundRect">
            <a:avLst/>
          </a:prstGeom>
        </p:spPr>
      </p:pic>
      <p:sp>
        <p:nvSpPr>
          <p:cNvPr id="16" name="Rectangle 15">
            <a:extLst>
              <a:ext uri="{FF2B5EF4-FFF2-40B4-BE49-F238E27FC236}">
                <a16:creationId xmlns:a16="http://schemas.microsoft.com/office/drawing/2014/main" id="{6A469A30-45E0-5659-154B-C5253FB54881}"/>
              </a:ext>
            </a:extLst>
          </p:cNvPr>
          <p:cNvSpPr/>
          <p:nvPr/>
        </p:nvSpPr>
        <p:spPr>
          <a:xfrm rot="19930550">
            <a:off x="-7085279" y="-19088247"/>
            <a:ext cx="3794034" cy="13614621"/>
          </a:xfrm>
          <a:prstGeom prst="rect">
            <a:avLst/>
          </a:prstGeom>
          <a:solidFill>
            <a:srgbClr val="DDBC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21D6A2A8-B30E-EA6F-7799-72754B51835D}"/>
              </a:ext>
            </a:extLst>
          </p:cNvPr>
          <p:cNvSpPr txBox="1"/>
          <p:nvPr/>
        </p:nvSpPr>
        <p:spPr>
          <a:xfrm>
            <a:off x="119896" y="2374400"/>
            <a:ext cx="3802880" cy="1938992"/>
          </a:xfrm>
          <a:prstGeom prst="rect">
            <a:avLst/>
          </a:prstGeom>
          <a:noFill/>
        </p:spPr>
        <p:txBody>
          <a:bodyPr wrap="square" rtlCol="0">
            <a:spAutoFit/>
          </a:bodyPr>
          <a:lstStyle/>
          <a:p>
            <a:r>
              <a:rPr lang="en-US" sz="4000" b="1" dirty="0">
                <a:ln>
                  <a:solidFill>
                    <a:schemeClr val="bg2"/>
                  </a:solidFill>
                </a:ln>
                <a:solidFill>
                  <a:schemeClr val="bg1"/>
                </a:solidFill>
                <a:effectLst>
                  <a:outerShdw sx="1000" sy="1000" algn="ctr" rotWithShape="0">
                    <a:prstClr val="black"/>
                  </a:outerShdw>
                </a:effectLst>
                <a:latin typeface="Montserrat" pitchFamily="2" charset="77"/>
                <a:ea typeface="Black Han Sans" pitchFamily="2" charset="-127"/>
              </a:rPr>
              <a:t>Proposed Parking Lot, City Center</a:t>
            </a:r>
          </a:p>
        </p:txBody>
      </p:sp>
      <p:sp>
        <p:nvSpPr>
          <p:cNvPr id="42" name="TextBox 41">
            <a:extLst>
              <a:ext uri="{FF2B5EF4-FFF2-40B4-BE49-F238E27FC236}">
                <a16:creationId xmlns:a16="http://schemas.microsoft.com/office/drawing/2014/main" id="{13B1BCE4-F943-F452-72EF-F0DC045ACFFA}"/>
              </a:ext>
            </a:extLst>
          </p:cNvPr>
          <p:cNvSpPr txBox="1"/>
          <p:nvPr/>
        </p:nvSpPr>
        <p:spPr>
          <a:xfrm>
            <a:off x="659646" y="5636137"/>
            <a:ext cx="5253126" cy="400110"/>
          </a:xfrm>
          <a:prstGeom prst="rect">
            <a:avLst/>
          </a:prstGeom>
          <a:noFill/>
        </p:spPr>
        <p:txBody>
          <a:bodyPr wrap="square" rtlCol="0">
            <a:spAutoFit/>
          </a:bodyPr>
          <a:lstStyle/>
          <a:p>
            <a:r>
              <a:rPr lang="en-US" sz="2000" b="1" dirty="0">
                <a:solidFill>
                  <a:schemeClr val="bg1"/>
                </a:solidFill>
                <a:latin typeface="Montserrat Light" pitchFamily="2" charset="77"/>
              </a:rPr>
              <a:t>1512 m2</a:t>
            </a:r>
            <a:r>
              <a:rPr lang="en-US" sz="2000" b="1" dirty="0">
                <a:solidFill>
                  <a:schemeClr val="bg1"/>
                </a:solidFill>
                <a:effectLst/>
                <a:latin typeface="Montserrat Light" pitchFamily="2" charset="77"/>
              </a:rPr>
              <a:t>.</a:t>
            </a:r>
            <a:endParaRPr lang="en-US" sz="2000" b="1" dirty="0">
              <a:solidFill>
                <a:schemeClr val="bg1"/>
              </a:solidFill>
              <a:effectLst>
                <a:outerShdw sx="1000" sy="1000" algn="ctr" rotWithShape="0">
                  <a:prstClr val="black"/>
                </a:outerShdw>
              </a:effectLst>
              <a:latin typeface="Montserrat Light" pitchFamily="2" charset="77"/>
              <a:ea typeface="Black Han Sans" pitchFamily="2" charset="-127"/>
            </a:endParaRPr>
          </a:p>
        </p:txBody>
      </p:sp>
      <p:sp>
        <p:nvSpPr>
          <p:cNvPr id="44" name="TextBox 43">
            <a:extLst>
              <a:ext uri="{FF2B5EF4-FFF2-40B4-BE49-F238E27FC236}">
                <a16:creationId xmlns:a16="http://schemas.microsoft.com/office/drawing/2014/main" id="{BBD9D96E-979C-4983-A5D6-BE48F6CB1883}"/>
              </a:ext>
            </a:extLst>
          </p:cNvPr>
          <p:cNvSpPr txBox="1"/>
          <p:nvPr/>
        </p:nvSpPr>
        <p:spPr>
          <a:xfrm>
            <a:off x="431918" y="5253322"/>
            <a:ext cx="3006724" cy="400110"/>
          </a:xfrm>
          <a:prstGeom prst="rect">
            <a:avLst/>
          </a:prstGeom>
          <a:noFill/>
        </p:spPr>
        <p:txBody>
          <a:bodyPr wrap="square" rtlCol="0">
            <a:spAutoFit/>
          </a:bodyPr>
          <a:lstStyle/>
          <a:p>
            <a:r>
              <a:rPr lang="en-US" sz="2000" b="1" i="1" dirty="0">
                <a:solidFill>
                  <a:schemeClr val="bg1"/>
                </a:solidFill>
                <a:effectLst>
                  <a:outerShdw sx="1000" sy="1000" algn="ctr" rotWithShape="0">
                    <a:prstClr val="black"/>
                  </a:outerShdw>
                </a:effectLst>
                <a:latin typeface="Montserrat" pitchFamily="2" charset="77"/>
                <a:ea typeface="Black Han Sans" pitchFamily="2" charset="-127"/>
              </a:rPr>
              <a:t>Total Area</a:t>
            </a:r>
          </a:p>
        </p:txBody>
      </p:sp>
      <p:sp>
        <p:nvSpPr>
          <p:cNvPr id="5" name="TextBox 4">
            <a:extLst>
              <a:ext uri="{FF2B5EF4-FFF2-40B4-BE49-F238E27FC236}">
                <a16:creationId xmlns:a16="http://schemas.microsoft.com/office/drawing/2014/main" id="{10FC432D-85EE-31A8-DBD8-A057820B6EB1}"/>
              </a:ext>
            </a:extLst>
          </p:cNvPr>
          <p:cNvSpPr txBox="1"/>
          <p:nvPr/>
        </p:nvSpPr>
        <p:spPr>
          <a:xfrm>
            <a:off x="-286103" y="173532"/>
            <a:ext cx="5659125" cy="1323439"/>
          </a:xfrm>
          <a:prstGeom prst="rect">
            <a:avLst/>
          </a:prstGeom>
          <a:noFill/>
        </p:spPr>
        <p:txBody>
          <a:bodyPr wrap="square" rtlCol="0">
            <a:spAutoFit/>
          </a:bodyPr>
          <a:lstStyle/>
          <a:p>
            <a:pPr algn="ctr"/>
            <a:r>
              <a:rPr lang="en-US" sz="4000" dirty="0">
                <a:ln w="3175">
                  <a:noFill/>
                </a:ln>
                <a:solidFill>
                  <a:schemeClr val="bg1"/>
                </a:solidFill>
                <a:effectLst>
                  <a:outerShdw sx="1000" sy="1000" algn="ctr" rotWithShape="0">
                    <a:prstClr val="black"/>
                  </a:outerShdw>
                </a:effectLst>
                <a:latin typeface="Abril Fatface" panose="02000503000000020003" pitchFamily="2" charset="77"/>
              </a:rPr>
              <a:t>Bikes Parking Lots</a:t>
            </a:r>
          </a:p>
          <a:p>
            <a:pPr algn="ctr"/>
            <a:endParaRPr lang="en-US" sz="4000" dirty="0">
              <a:ln w="3175">
                <a:noFill/>
              </a:ln>
              <a:solidFill>
                <a:schemeClr val="bg1"/>
              </a:solidFill>
              <a:effectLst>
                <a:outerShdw sx="1000" sy="1000" algn="ctr" rotWithShape="0">
                  <a:prstClr val="black"/>
                </a:outerShdw>
              </a:effectLst>
              <a:latin typeface="Abril Fatface" panose="02000503000000020003" pitchFamily="2" charset="77"/>
            </a:endParaRPr>
          </a:p>
        </p:txBody>
      </p:sp>
      <p:sp>
        <p:nvSpPr>
          <p:cNvPr id="11" name="TextBox 10">
            <a:extLst>
              <a:ext uri="{FF2B5EF4-FFF2-40B4-BE49-F238E27FC236}">
                <a16:creationId xmlns:a16="http://schemas.microsoft.com/office/drawing/2014/main" id="{EF0692E1-552F-35FF-758C-5880AAF58810}"/>
              </a:ext>
            </a:extLst>
          </p:cNvPr>
          <p:cNvSpPr txBox="1"/>
          <p:nvPr/>
        </p:nvSpPr>
        <p:spPr>
          <a:xfrm>
            <a:off x="13059034" y="-642488"/>
            <a:ext cx="4507213" cy="1446550"/>
          </a:xfrm>
          <a:prstGeom prst="rect">
            <a:avLst/>
          </a:prstGeom>
          <a:noFill/>
        </p:spPr>
        <p:txBody>
          <a:bodyPr wrap="square" rtlCol="0">
            <a:spAutoFit/>
          </a:bodyPr>
          <a:lstStyle/>
          <a:p>
            <a:pPr algn="ctr"/>
            <a:r>
              <a:rPr lang="en-US" sz="4400" b="1" dirty="0">
                <a:ln w="3175">
                  <a:noFill/>
                </a:ln>
                <a:solidFill>
                  <a:srgbClr val="A67258"/>
                </a:solidFill>
                <a:effectLst>
                  <a:outerShdw blurRad="570283" sx="101174" sy="101174" algn="ctr" rotWithShape="0">
                    <a:prstClr val="black">
                      <a:alpha val="16765"/>
                    </a:prstClr>
                  </a:outerShdw>
                </a:effectLst>
                <a:latin typeface="Montserrat SemiBold" pitchFamily="2" charset="77"/>
              </a:rPr>
              <a:t>Of the project </a:t>
            </a:r>
          </a:p>
          <a:p>
            <a:pPr algn="ctr"/>
            <a:endParaRPr lang="en-US" sz="4400" b="1" dirty="0">
              <a:ln w="3175">
                <a:noFill/>
              </a:ln>
              <a:solidFill>
                <a:srgbClr val="A67258"/>
              </a:solidFill>
              <a:effectLst>
                <a:outerShdw blurRad="570283" sx="101174" sy="101174" algn="ctr" rotWithShape="0">
                  <a:prstClr val="black">
                    <a:alpha val="16765"/>
                  </a:prstClr>
                </a:outerShdw>
              </a:effectLst>
              <a:latin typeface="Montserrat SemiBold" pitchFamily="2" charset="77"/>
            </a:endParaRPr>
          </a:p>
        </p:txBody>
      </p:sp>
      <p:sp>
        <p:nvSpPr>
          <p:cNvPr id="12" name="TextBox 11">
            <a:extLst>
              <a:ext uri="{FF2B5EF4-FFF2-40B4-BE49-F238E27FC236}">
                <a16:creationId xmlns:a16="http://schemas.microsoft.com/office/drawing/2014/main" id="{8AF28C71-3A30-FE9E-3301-2F3B23996849}"/>
              </a:ext>
            </a:extLst>
          </p:cNvPr>
          <p:cNvSpPr txBox="1"/>
          <p:nvPr/>
        </p:nvSpPr>
        <p:spPr>
          <a:xfrm>
            <a:off x="-2761249" y="-1804690"/>
            <a:ext cx="1711633" cy="923330"/>
          </a:xfrm>
          <a:prstGeom prst="rect">
            <a:avLst/>
          </a:prstGeom>
          <a:noFill/>
          <a:effectLst>
            <a:outerShdw blurRad="137083" dist="50800" dir="5400000" algn="ctr" rotWithShape="0">
              <a:srgbClr val="000000">
                <a:alpha val="43137"/>
              </a:srgbClr>
            </a:outerShdw>
          </a:effectLst>
        </p:spPr>
        <p:txBody>
          <a:bodyPr wrap="square" rtlCol="0">
            <a:spAutoFit/>
          </a:bodyPr>
          <a:lstStyle/>
          <a:p>
            <a:pPr algn="ctr"/>
            <a:r>
              <a:rPr lang="en-US" sz="5400" b="1" dirty="0">
                <a:ln w="3175">
                  <a:noFill/>
                </a:ln>
                <a:solidFill>
                  <a:srgbClr val="A67258"/>
                </a:solidFill>
                <a:effectLst>
                  <a:outerShdw blurRad="570283" sx="101174" sy="101174" algn="ctr" rotWithShape="0">
                    <a:prstClr val="black">
                      <a:alpha val="0"/>
                    </a:prstClr>
                  </a:outerShdw>
                </a:effectLst>
                <a:latin typeface="Montserrat SemiBold" pitchFamily="2" charset="77"/>
              </a:rPr>
              <a:t>The</a:t>
            </a:r>
          </a:p>
        </p:txBody>
      </p:sp>
      <p:pic>
        <p:nvPicPr>
          <p:cNvPr id="3" name="Picture 2">
            <a:extLst>
              <a:ext uri="{FF2B5EF4-FFF2-40B4-BE49-F238E27FC236}">
                <a16:creationId xmlns:a16="http://schemas.microsoft.com/office/drawing/2014/main" id="{F224FE65-C125-E8A2-3CCE-78B7ACFF8881}"/>
              </a:ext>
            </a:extLst>
          </p:cNvPr>
          <p:cNvPicPr>
            <a:picLocks noChangeAspect="1"/>
          </p:cNvPicPr>
          <p:nvPr/>
        </p:nvPicPr>
        <p:blipFill>
          <a:blip r:embed="rId4"/>
          <a:stretch>
            <a:fillRect/>
          </a:stretch>
        </p:blipFill>
        <p:spPr>
          <a:xfrm>
            <a:off x="5255714" y="-5221"/>
            <a:ext cx="6224618" cy="5578011"/>
          </a:xfrm>
          <a:prstGeom prst="roundRect">
            <a:avLst/>
          </a:prstGeom>
        </p:spPr>
      </p:pic>
      <p:pic>
        <p:nvPicPr>
          <p:cNvPr id="17" name="Picture 16">
            <a:extLst>
              <a:ext uri="{FF2B5EF4-FFF2-40B4-BE49-F238E27FC236}">
                <a16:creationId xmlns:a16="http://schemas.microsoft.com/office/drawing/2014/main" id="{EE0AE84D-1CB0-3E78-A139-124C25E234BB}"/>
              </a:ext>
            </a:extLst>
          </p:cNvPr>
          <p:cNvPicPr>
            <a:picLocks noChangeAspect="1"/>
          </p:cNvPicPr>
          <p:nvPr/>
        </p:nvPicPr>
        <p:blipFill>
          <a:blip r:embed="rId5"/>
          <a:stretch>
            <a:fillRect/>
          </a:stretch>
        </p:blipFill>
        <p:spPr>
          <a:xfrm>
            <a:off x="5302803" y="-180823"/>
            <a:ext cx="6247304" cy="5615755"/>
          </a:xfrm>
          <a:prstGeom prst="roundRect">
            <a:avLst/>
          </a:prstGeom>
        </p:spPr>
      </p:pic>
    </p:spTree>
    <p:extLst>
      <p:ext uri="{BB962C8B-B14F-4D97-AF65-F5344CB8AC3E}">
        <p14:creationId xmlns:p14="http://schemas.microsoft.com/office/powerpoint/2010/main" val="14695617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80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BDE4563-BDC9-42BA-6CDA-D7FB272EC03E}"/>
              </a:ext>
            </a:extLst>
          </p:cNvPr>
          <p:cNvSpPr/>
          <p:nvPr/>
        </p:nvSpPr>
        <p:spPr>
          <a:xfrm rot="19930550">
            <a:off x="3276605" y="-3340963"/>
            <a:ext cx="3794034" cy="13614621"/>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C0C593E-64D9-34B0-AB61-2FA7BE039CFE}"/>
              </a:ext>
            </a:extLst>
          </p:cNvPr>
          <p:cNvSpPr txBox="1"/>
          <p:nvPr/>
        </p:nvSpPr>
        <p:spPr>
          <a:xfrm>
            <a:off x="371378" y="-5551347"/>
            <a:ext cx="11820622" cy="769441"/>
          </a:xfrm>
          <a:prstGeom prst="rect">
            <a:avLst/>
          </a:prstGeom>
          <a:noFill/>
        </p:spPr>
        <p:txBody>
          <a:bodyPr wrap="square" rtlCol="0">
            <a:spAutoFit/>
          </a:bodyPr>
          <a:lstStyle/>
          <a:p>
            <a:pPr algn="ctr"/>
            <a:r>
              <a:rPr lang="en-US" sz="4400" dirty="0">
                <a:ln w="1270">
                  <a:noFill/>
                </a:ln>
                <a:solidFill>
                  <a:schemeClr val="bg1"/>
                </a:solidFill>
                <a:effectLst>
                  <a:outerShdw sx="1000" sy="1000" algn="ctr" rotWithShape="0">
                    <a:prstClr val="black"/>
                  </a:outerShdw>
                </a:effectLst>
                <a:latin typeface="Abril Fatface" panose="02000503000000020003" pitchFamily="2" charset="77"/>
              </a:rPr>
              <a:t>CONCLUSIONS AND RECOMMENDATIONS</a:t>
            </a:r>
          </a:p>
        </p:txBody>
      </p:sp>
      <p:sp>
        <p:nvSpPr>
          <p:cNvPr id="8" name="TextBox 7">
            <a:extLst>
              <a:ext uri="{FF2B5EF4-FFF2-40B4-BE49-F238E27FC236}">
                <a16:creationId xmlns:a16="http://schemas.microsoft.com/office/drawing/2014/main" id="{4A850183-D67A-7161-6B69-876D76278237}"/>
              </a:ext>
            </a:extLst>
          </p:cNvPr>
          <p:cNvSpPr txBox="1"/>
          <p:nvPr/>
        </p:nvSpPr>
        <p:spPr>
          <a:xfrm>
            <a:off x="142706" y="428297"/>
            <a:ext cx="8316349" cy="1569660"/>
          </a:xfrm>
          <a:prstGeom prst="rect">
            <a:avLst/>
          </a:prstGeom>
          <a:noFill/>
        </p:spPr>
        <p:txBody>
          <a:bodyPr wrap="square" rtlCol="0">
            <a:spAutoFit/>
          </a:bodyPr>
          <a:lstStyle/>
          <a:p>
            <a:pPr algn="ctr"/>
            <a:r>
              <a:rPr lang="en-US" sz="9600" dirty="0">
                <a:ln w="1270">
                  <a:noFill/>
                </a:ln>
                <a:solidFill>
                  <a:srgbClr val="151D2C"/>
                </a:solidFill>
                <a:effectLst>
                  <a:outerShdw sx="1000" sy="1000" algn="ctr" rotWithShape="0">
                    <a:prstClr val="black"/>
                  </a:outerShdw>
                </a:effectLst>
                <a:latin typeface="Abril Fatface" panose="02000503000000020003" pitchFamily="2" charset="77"/>
              </a:rPr>
              <a:t>Total cost </a:t>
            </a:r>
          </a:p>
        </p:txBody>
      </p:sp>
      <p:sp>
        <p:nvSpPr>
          <p:cNvPr id="14" name="TextBox 13">
            <a:extLst>
              <a:ext uri="{FF2B5EF4-FFF2-40B4-BE49-F238E27FC236}">
                <a16:creationId xmlns:a16="http://schemas.microsoft.com/office/drawing/2014/main" id="{46F10BEC-84CD-A1EB-9123-6603BA563322}"/>
              </a:ext>
            </a:extLst>
          </p:cNvPr>
          <p:cNvSpPr txBox="1"/>
          <p:nvPr/>
        </p:nvSpPr>
        <p:spPr>
          <a:xfrm>
            <a:off x="3931754" y="1574038"/>
            <a:ext cx="6272784" cy="769441"/>
          </a:xfrm>
          <a:prstGeom prst="rect">
            <a:avLst/>
          </a:prstGeom>
          <a:noFill/>
        </p:spPr>
        <p:txBody>
          <a:bodyPr wrap="square" rtlCol="0">
            <a:spAutoFit/>
          </a:bodyPr>
          <a:lstStyle/>
          <a:p>
            <a:pPr algn="ctr"/>
            <a:r>
              <a:rPr lang="en-US" sz="4400" b="1" dirty="0">
                <a:ln w="3175">
                  <a:noFill/>
                </a:ln>
                <a:solidFill>
                  <a:srgbClr val="A67258"/>
                </a:solidFill>
                <a:effectLst>
                  <a:outerShdw blurRad="570283" sx="101174" sy="101174" algn="ctr" rotWithShape="0">
                    <a:prstClr val="black">
                      <a:alpha val="16765"/>
                    </a:prstClr>
                  </a:outerShdw>
                </a:effectLst>
                <a:latin typeface="Montserrat SemiBold" pitchFamily="2" charset="77"/>
              </a:rPr>
              <a:t>Of the project </a:t>
            </a:r>
          </a:p>
        </p:txBody>
      </p:sp>
      <p:sp>
        <p:nvSpPr>
          <p:cNvPr id="15" name="TextBox 14">
            <a:extLst>
              <a:ext uri="{FF2B5EF4-FFF2-40B4-BE49-F238E27FC236}">
                <a16:creationId xmlns:a16="http://schemas.microsoft.com/office/drawing/2014/main" id="{5BE7E673-7EF8-BBE9-9BB4-7361907E85A5}"/>
              </a:ext>
            </a:extLst>
          </p:cNvPr>
          <p:cNvSpPr txBox="1"/>
          <p:nvPr/>
        </p:nvSpPr>
        <p:spPr>
          <a:xfrm>
            <a:off x="1307490" y="0"/>
            <a:ext cx="1711633" cy="923330"/>
          </a:xfrm>
          <a:prstGeom prst="rect">
            <a:avLst/>
          </a:prstGeom>
          <a:noFill/>
          <a:effectLst>
            <a:outerShdw blurRad="137083" dist="50800" dir="5400000" algn="ctr" rotWithShape="0">
              <a:srgbClr val="000000">
                <a:alpha val="43137"/>
              </a:srgbClr>
            </a:outerShdw>
          </a:effectLst>
        </p:spPr>
        <p:txBody>
          <a:bodyPr wrap="square" rtlCol="0">
            <a:spAutoFit/>
          </a:bodyPr>
          <a:lstStyle/>
          <a:p>
            <a:pPr algn="ctr"/>
            <a:r>
              <a:rPr lang="en-US" sz="5400" b="1" dirty="0">
                <a:ln w="3175">
                  <a:noFill/>
                </a:ln>
                <a:solidFill>
                  <a:srgbClr val="A67258"/>
                </a:solidFill>
                <a:effectLst>
                  <a:outerShdw blurRad="570283" sx="101174" sy="101174" algn="ctr" rotWithShape="0">
                    <a:prstClr val="black">
                      <a:alpha val="0"/>
                    </a:prstClr>
                  </a:outerShdw>
                </a:effectLst>
                <a:latin typeface="Montserrat SemiBold" pitchFamily="2" charset="77"/>
              </a:rPr>
              <a:t>The</a:t>
            </a:r>
          </a:p>
        </p:txBody>
      </p:sp>
      <p:sp>
        <p:nvSpPr>
          <p:cNvPr id="18" name="TextBox 17">
            <a:extLst>
              <a:ext uri="{FF2B5EF4-FFF2-40B4-BE49-F238E27FC236}">
                <a16:creationId xmlns:a16="http://schemas.microsoft.com/office/drawing/2014/main" id="{6EDA9640-A3EA-B3C1-4FF8-25ABDDED3EE8}"/>
              </a:ext>
            </a:extLst>
          </p:cNvPr>
          <p:cNvSpPr txBox="1"/>
          <p:nvPr/>
        </p:nvSpPr>
        <p:spPr>
          <a:xfrm>
            <a:off x="9923054" y="1389372"/>
            <a:ext cx="3520281" cy="369332"/>
          </a:xfrm>
          <a:prstGeom prst="rect">
            <a:avLst/>
          </a:prstGeom>
          <a:noFill/>
        </p:spPr>
        <p:txBody>
          <a:bodyPr wrap="square">
            <a:spAutoFit/>
          </a:bodyPr>
          <a:lstStyle/>
          <a:p>
            <a:pPr algn="r"/>
            <a:r>
              <a:rPr lang="en-US" dirty="0">
                <a:solidFill>
                  <a:srgbClr val="374151"/>
                </a:solidFill>
                <a:effectLst/>
                <a:latin typeface="Montserrat Light" pitchFamily="2" charset="77"/>
              </a:rPr>
              <a:t>.</a:t>
            </a:r>
            <a:endParaRPr lang="en-US" dirty="0">
              <a:latin typeface="Montserrat Light" pitchFamily="2" charset="77"/>
            </a:endParaRPr>
          </a:p>
        </p:txBody>
      </p:sp>
      <p:graphicFrame>
        <p:nvGraphicFramePr>
          <p:cNvPr id="5" name="Table 4">
            <a:extLst>
              <a:ext uri="{FF2B5EF4-FFF2-40B4-BE49-F238E27FC236}">
                <a16:creationId xmlns:a16="http://schemas.microsoft.com/office/drawing/2014/main" id="{BA141566-FEE7-F2CE-41E7-A1E589270349}"/>
              </a:ext>
            </a:extLst>
          </p:cNvPr>
          <p:cNvGraphicFramePr>
            <a:graphicFrameLocks noGrp="1"/>
          </p:cNvGraphicFramePr>
          <p:nvPr>
            <p:extLst>
              <p:ext uri="{D42A27DB-BD31-4B8C-83A1-F6EECF244321}">
                <p14:modId xmlns:p14="http://schemas.microsoft.com/office/powerpoint/2010/main" val="3474024490"/>
              </p:ext>
            </p:extLst>
          </p:nvPr>
        </p:nvGraphicFramePr>
        <p:xfrm>
          <a:off x="1714500" y="2343479"/>
          <a:ext cx="7734300" cy="4443351"/>
        </p:xfrm>
        <a:graphic>
          <a:graphicData uri="http://schemas.openxmlformats.org/drawingml/2006/table">
            <a:tbl>
              <a:tblPr firstRow="1" firstCol="1" bandRow="1"/>
              <a:tblGrid>
                <a:gridCol w="1307708">
                  <a:extLst>
                    <a:ext uri="{9D8B030D-6E8A-4147-A177-3AD203B41FA5}">
                      <a16:colId xmlns:a16="http://schemas.microsoft.com/office/drawing/2014/main" val="1766750151"/>
                    </a:ext>
                  </a:extLst>
                </a:gridCol>
                <a:gridCol w="2588017">
                  <a:extLst>
                    <a:ext uri="{9D8B030D-6E8A-4147-A177-3AD203B41FA5}">
                      <a16:colId xmlns:a16="http://schemas.microsoft.com/office/drawing/2014/main" val="3018388525"/>
                    </a:ext>
                  </a:extLst>
                </a:gridCol>
                <a:gridCol w="723900">
                  <a:extLst>
                    <a:ext uri="{9D8B030D-6E8A-4147-A177-3AD203B41FA5}">
                      <a16:colId xmlns:a16="http://schemas.microsoft.com/office/drawing/2014/main" val="2514182079"/>
                    </a:ext>
                  </a:extLst>
                </a:gridCol>
                <a:gridCol w="912372">
                  <a:extLst>
                    <a:ext uri="{9D8B030D-6E8A-4147-A177-3AD203B41FA5}">
                      <a16:colId xmlns:a16="http://schemas.microsoft.com/office/drawing/2014/main" val="3970530712"/>
                    </a:ext>
                  </a:extLst>
                </a:gridCol>
                <a:gridCol w="1087878">
                  <a:extLst>
                    <a:ext uri="{9D8B030D-6E8A-4147-A177-3AD203B41FA5}">
                      <a16:colId xmlns:a16="http://schemas.microsoft.com/office/drawing/2014/main" val="2252499972"/>
                    </a:ext>
                  </a:extLst>
                </a:gridCol>
                <a:gridCol w="1114425">
                  <a:extLst>
                    <a:ext uri="{9D8B030D-6E8A-4147-A177-3AD203B41FA5}">
                      <a16:colId xmlns:a16="http://schemas.microsoft.com/office/drawing/2014/main" val="1897345368"/>
                    </a:ext>
                  </a:extLst>
                </a:gridCol>
              </a:tblGrid>
              <a:tr h="553085">
                <a:tc>
                  <a:txBody>
                    <a:bodyPr/>
                    <a:lstStyle/>
                    <a:p>
                      <a:pPr marL="0" marR="0" algn="ctr">
                        <a:lnSpc>
                          <a:spcPct val="107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Term</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95B3D7"/>
                    </a:solidFill>
                  </a:tcPr>
                </a:tc>
                <a:tc>
                  <a:txBody>
                    <a:bodyPr/>
                    <a:lstStyle/>
                    <a:p>
                      <a:pPr marL="0" marR="0" algn="ctr">
                        <a:lnSpc>
                          <a:spcPct val="107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Description </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95B3D7"/>
                    </a:solidFill>
                  </a:tcPr>
                </a:tc>
                <a:tc>
                  <a:txBody>
                    <a:bodyPr/>
                    <a:lstStyle/>
                    <a:p>
                      <a:pPr marL="0" marR="0" algn="ctr">
                        <a:lnSpc>
                          <a:spcPct val="107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Unit</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95B3D7"/>
                    </a:solidFill>
                  </a:tcPr>
                </a:tc>
                <a:tc>
                  <a:txBody>
                    <a:bodyPr/>
                    <a:lstStyle/>
                    <a:p>
                      <a:pPr marL="0" marR="0" algn="ctr">
                        <a:lnSpc>
                          <a:spcPct val="107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Quantity</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95B3D7"/>
                    </a:solidFill>
                  </a:tcPr>
                </a:tc>
                <a:tc>
                  <a:txBody>
                    <a:bodyPr/>
                    <a:lstStyle/>
                    <a:p>
                      <a:pPr marL="0" marR="0" algn="ctr">
                        <a:lnSpc>
                          <a:spcPct val="107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Unit Cost ($)</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95B3D7"/>
                    </a:solidFill>
                  </a:tcPr>
                </a:tc>
                <a:tc>
                  <a:txBody>
                    <a:bodyPr/>
                    <a:lstStyle/>
                    <a:p>
                      <a:pPr marL="0" marR="0" algn="ctr">
                        <a:lnSpc>
                          <a:spcPct val="107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Total Cost ($)</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solidFill>
                      <a:srgbClr val="95B3D7"/>
                    </a:solidFill>
                  </a:tcPr>
                </a:tc>
                <a:extLst>
                  <a:ext uri="{0D108BD9-81ED-4DB2-BD59-A6C34878D82A}">
                    <a16:rowId xmlns:a16="http://schemas.microsoft.com/office/drawing/2014/main" val="1294353688"/>
                  </a:ext>
                </a:extLst>
              </a:tr>
              <a:tr h="491490">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traffic Signs </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No.</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405</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150</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60,750</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334616641"/>
                  </a:ext>
                </a:extLst>
              </a:tr>
              <a:tr h="491490">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U-Rack</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Steel Rack</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No.</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733</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129</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94,557</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extLst>
                  <a:ext uri="{0D108BD9-81ED-4DB2-BD59-A6C34878D82A}">
                    <a16:rowId xmlns:a16="http://schemas.microsoft.com/office/drawing/2014/main" val="2105453262"/>
                  </a:ext>
                </a:extLst>
              </a:tr>
              <a:tr h="491490">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Painting of Bike Lanes</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includes the Cost of painting materials and Labors</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m^2</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14480</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8</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115,840</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528114921"/>
                  </a:ext>
                </a:extLst>
              </a:tr>
              <a:tr h="491490">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asphalt</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include asphalt, base course, and excavation</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m^2</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2490</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25</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62,250</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extLst>
                  <a:ext uri="{0D108BD9-81ED-4DB2-BD59-A6C34878D82A}">
                    <a16:rowId xmlns:a16="http://schemas.microsoft.com/office/drawing/2014/main" val="532470323"/>
                  </a:ext>
                </a:extLst>
              </a:tr>
              <a:tr h="491490">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Median Refuge Island </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Excavation work, silt removal, reconstruction, and labor</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m^2</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53</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50</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2,650</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3536621460"/>
                  </a:ext>
                </a:extLst>
              </a:tr>
              <a:tr h="491490">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Painting of dividing lines</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Labor and painting materials</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15973</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15,973</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CE6F1"/>
                    </a:solidFill>
                  </a:tcPr>
                </a:tc>
                <a:extLst>
                  <a:ext uri="{0D108BD9-81ED-4DB2-BD59-A6C34878D82A}">
                    <a16:rowId xmlns:a16="http://schemas.microsoft.com/office/drawing/2014/main" val="2393530512"/>
                  </a:ext>
                </a:extLst>
              </a:tr>
              <a:tr h="491490">
                <a:tc>
                  <a:txBody>
                    <a:bodyPr/>
                    <a:lstStyle/>
                    <a:p>
                      <a:pPr marL="0" marR="0" algn="ctr">
                        <a:lnSpc>
                          <a:spcPct val="107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Total Cost</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6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07000"/>
                        </a:lnSpc>
                        <a:spcBef>
                          <a:spcPts val="0"/>
                        </a:spcBef>
                        <a:spcAft>
                          <a:spcPts val="800"/>
                        </a:spcAft>
                      </a:pPr>
                      <a:r>
                        <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352,020</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0"/>
                        </a:spcAft>
                      </a:pPr>
                      <a:r>
                        <a:rPr lang="en-US" sz="16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6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74064509"/>
                  </a:ext>
                </a:extLst>
              </a:tr>
            </a:tbl>
          </a:graphicData>
        </a:graphic>
      </p:graphicFrame>
    </p:spTree>
    <p:extLst>
      <p:ext uri="{BB962C8B-B14F-4D97-AF65-F5344CB8AC3E}">
        <p14:creationId xmlns:p14="http://schemas.microsoft.com/office/powerpoint/2010/main" val="1987810028"/>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00"/>
            <a:lum/>
          </a:blip>
          <a:srcRect/>
          <a:stretch>
            <a:fillRect/>
          </a:stretch>
        </a:blip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8DDA2AC-2E98-292F-1E9C-F9078EF5F8BB}"/>
              </a:ext>
            </a:extLst>
          </p:cNvPr>
          <p:cNvSpPr/>
          <p:nvPr/>
        </p:nvSpPr>
        <p:spPr>
          <a:xfrm>
            <a:off x="-4589509" y="-2144869"/>
            <a:ext cx="3794034" cy="13614621"/>
          </a:xfrm>
          <a:prstGeom prst="rect">
            <a:avLst/>
          </a:prstGeom>
          <a:solidFill>
            <a:srgbClr val="DDBC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505D85D2-FFEC-4788-6BDD-32FD6624B038}"/>
              </a:ext>
            </a:extLst>
          </p:cNvPr>
          <p:cNvSpPr txBox="1"/>
          <p:nvPr/>
        </p:nvSpPr>
        <p:spPr>
          <a:xfrm>
            <a:off x="-795475" y="497169"/>
            <a:ext cx="13244267" cy="769441"/>
          </a:xfrm>
          <a:prstGeom prst="rect">
            <a:avLst/>
          </a:prstGeom>
          <a:noFill/>
        </p:spPr>
        <p:txBody>
          <a:bodyPr wrap="square" rtlCol="0">
            <a:spAutoFit/>
          </a:bodyPr>
          <a:lstStyle/>
          <a:p>
            <a:pPr algn="ctr"/>
            <a:r>
              <a:rPr lang="en-US" sz="4400" dirty="0">
                <a:ln w="1270">
                  <a:noFill/>
                </a:ln>
                <a:solidFill>
                  <a:schemeClr val="bg1"/>
                </a:solidFill>
                <a:effectLst>
                  <a:outerShdw sx="1000" sy="1000" algn="ctr" rotWithShape="0">
                    <a:prstClr val="black"/>
                  </a:outerShdw>
                </a:effectLst>
                <a:latin typeface="Abril Fatface" panose="02000503000000020003" pitchFamily="2" charset="77"/>
              </a:rPr>
              <a:t>CONCLUSIONS AND RECOMMENDATIONS</a:t>
            </a:r>
          </a:p>
        </p:txBody>
      </p:sp>
      <p:sp>
        <p:nvSpPr>
          <p:cNvPr id="3" name="TextBox 2">
            <a:extLst>
              <a:ext uri="{FF2B5EF4-FFF2-40B4-BE49-F238E27FC236}">
                <a16:creationId xmlns:a16="http://schemas.microsoft.com/office/drawing/2014/main" id="{BADF13E7-F494-D643-8DB7-5687C26020B1}"/>
              </a:ext>
            </a:extLst>
          </p:cNvPr>
          <p:cNvSpPr txBox="1"/>
          <p:nvPr/>
        </p:nvSpPr>
        <p:spPr>
          <a:xfrm>
            <a:off x="59871" y="1830401"/>
            <a:ext cx="12072257" cy="1323439"/>
          </a:xfrm>
          <a:prstGeom prst="rect">
            <a:avLst/>
          </a:prstGeom>
          <a:noFill/>
        </p:spPr>
        <p:txBody>
          <a:bodyPr wrap="square">
            <a:spAutoFit/>
          </a:bodyPr>
          <a:lstStyle/>
          <a:p>
            <a:pPr marL="342900" indent="-34290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The Bicycle is considered an Active mobility mode of transportation system all over the world.</a:t>
            </a:r>
          </a:p>
          <a:p>
            <a:endParaRPr lang="en-US" sz="2000" b="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This design is very important in the sense that it can reflect the sign of keeping up with international development at the university and in the city itself.</a:t>
            </a:r>
          </a:p>
        </p:txBody>
      </p:sp>
      <p:sp>
        <p:nvSpPr>
          <p:cNvPr id="7" name="TextBox 6">
            <a:extLst>
              <a:ext uri="{FF2B5EF4-FFF2-40B4-BE49-F238E27FC236}">
                <a16:creationId xmlns:a16="http://schemas.microsoft.com/office/drawing/2014/main" id="{D11758A4-A436-E4F7-411C-930CE5DC97CC}"/>
              </a:ext>
            </a:extLst>
          </p:cNvPr>
          <p:cNvSpPr txBox="1"/>
          <p:nvPr/>
        </p:nvSpPr>
        <p:spPr>
          <a:xfrm>
            <a:off x="59871" y="3429000"/>
            <a:ext cx="11876314" cy="1889620"/>
          </a:xfrm>
          <a:prstGeom prst="rect">
            <a:avLst/>
          </a:prstGeom>
          <a:noFill/>
        </p:spPr>
        <p:txBody>
          <a:bodyPr wrap="square">
            <a:spAutoFit/>
          </a:bodyPr>
          <a:lstStyle/>
          <a:p>
            <a:pPr marL="342900" marR="0" lvl="0" indent="-342900" algn="just" rtl="0">
              <a:lnSpc>
                <a:spcPct val="150000"/>
              </a:lnSpc>
              <a:spcBef>
                <a:spcPts val="0"/>
              </a:spcBef>
              <a:spcAft>
                <a:spcPts val="1000"/>
              </a:spcAft>
              <a:buFont typeface="Arial" panose="020B0604020202020204" pitchFamily="34" charset="0"/>
              <a:buChar char="•"/>
            </a:pP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It is recommended that Nablus Municipality adopts the concept of providing bike network for the entire city, considering the outputs of this project. This will have a positive impact on the overall traffic operating conditions in the network, in addition to the health benefits of the users and the city’s residents and visitors as a whole.</a:t>
            </a:r>
            <a:endParaRPr lang="en-US" sz="20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50155833"/>
      </p:ext>
    </p:extLst>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6000"/>
            <a:lum/>
            <a:extLst>
              <a:ext uri="{BEBA8EAE-BF5A-486C-A8C5-ECC9F3942E4B}">
                <a14:imgProps xmlns:a14="http://schemas.microsoft.com/office/drawing/2010/main">
                  <a14:imgLayer r:embed="rId4">
                    <a14:imgEffect>
                      <a14:saturation sat="86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6EAB8D5-F289-AEDD-2735-7868C9E70E41}"/>
              </a:ext>
            </a:extLst>
          </p:cNvPr>
          <p:cNvSpPr txBox="1"/>
          <p:nvPr/>
        </p:nvSpPr>
        <p:spPr>
          <a:xfrm>
            <a:off x="3608028" y="3284117"/>
            <a:ext cx="5697427" cy="707886"/>
          </a:xfrm>
          <a:prstGeom prst="rect">
            <a:avLst/>
          </a:prstGeom>
          <a:noFill/>
        </p:spPr>
        <p:txBody>
          <a:bodyPr wrap="square" rtlCol="0">
            <a:spAutoFit/>
          </a:bodyPr>
          <a:lstStyle/>
          <a:p>
            <a:pPr algn="ctr"/>
            <a:r>
              <a:rPr lang="en-US" sz="4000" b="1" dirty="0">
                <a:ln>
                  <a:solidFill>
                    <a:srgbClr val="FFCC00"/>
                  </a:solidFill>
                </a:ln>
                <a:solidFill>
                  <a:schemeClr val="bg1"/>
                </a:solidFill>
                <a:effectLst>
                  <a:glow rad="228600">
                    <a:schemeClr val="accent2">
                      <a:lumMod val="25000"/>
                      <a:alpha val="40000"/>
                    </a:schemeClr>
                  </a:glow>
                  <a:outerShdw sx="1000" sy="1000" algn="ctr" rotWithShape="0">
                    <a:prstClr val="black"/>
                  </a:outerShdw>
                </a:effectLst>
                <a:latin typeface="Montserrat" pitchFamily="2" charset="77"/>
                <a:ea typeface="Black Han Sans" pitchFamily="2" charset="-127"/>
              </a:rPr>
              <a:t>Thanks for your</a:t>
            </a:r>
          </a:p>
        </p:txBody>
      </p:sp>
      <p:sp>
        <p:nvSpPr>
          <p:cNvPr id="7" name="TextBox 6">
            <a:extLst>
              <a:ext uri="{FF2B5EF4-FFF2-40B4-BE49-F238E27FC236}">
                <a16:creationId xmlns:a16="http://schemas.microsoft.com/office/drawing/2014/main" id="{8578623B-2138-D519-A72C-4C676831DBEB}"/>
              </a:ext>
            </a:extLst>
          </p:cNvPr>
          <p:cNvSpPr txBox="1"/>
          <p:nvPr/>
        </p:nvSpPr>
        <p:spPr>
          <a:xfrm>
            <a:off x="2571336" y="3284117"/>
            <a:ext cx="8108165" cy="2215991"/>
          </a:xfrm>
          <a:prstGeom prst="rect">
            <a:avLst/>
          </a:prstGeom>
          <a:noFill/>
        </p:spPr>
        <p:txBody>
          <a:bodyPr wrap="square" rtlCol="0">
            <a:spAutoFit/>
          </a:bodyPr>
          <a:lstStyle/>
          <a:p>
            <a:pPr algn="ctr"/>
            <a:r>
              <a:rPr lang="en-US" sz="13800" dirty="0">
                <a:ln w="12700">
                  <a:noFill/>
                </a:ln>
                <a:solidFill>
                  <a:schemeClr val="bg1"/>
                </a:solidFill>
                <a:effectLst>
                  <a:outerShdw sx="1000" sy="1000" algn="ctr" rotWithShape="0">
                    <a:prstClr val="black"/>
                  </a:outerShdw>
                </a:effectLst>
                <a:latin typeface="Abril Fatface" panose="02000503000000020003" pitchFamily="2" charset="77"/>
              </a:rPr>
              <a:t> </a:t>
            </a:r>
            <a:r>
              <a:rPr lang="en-US" sz="9600" dirty="0">
                <a:ln w="12700">
                  <a:solidFill>
                    <a:srgbClr val="FFCC00"/>
                  </a:solidFill>
                </a:ln>
                <a:solidFill>
                  <a:schemeClr val="bg1"/>
                </a:solidFill>
                <a:effectLst>
                  <a:glow rad="101600">
                    <a:schemeClr val="accent2">
                      <a:lumMod val="50000"/>
                      <a:alpha val="40000"/>
                    </a:schemeClr>
                  </a:glow>
                  <a:outerShdw sx="1000" sy="1000" algn="ctr" rotWithShape="0">
                    <a:prstClr val="black"/>
                  </a:outerShdw>
                </a:effectLst>
                <a:latin typeface="Abril Fatface" panose="02000503000000020003" pitchFamily="2" charset="77"/>
              </a:rPr>
              <a:t>listening.</a:t>
            </a:r>
            <a:endParaRPr lang="en-US" sz="13800" dirty="0">
              <a:ln w="12700">
                <a:solidFill>
                  <a:srgbClr val="FFCC00"/>
                </a:solidFill>
              </a:ln>
              <a:solidFill>
                <a:schemeClr val="bg1"/>
              </a:solidFill>
              <a:effectLst>
                <a:glow rad="101600">
                  <a:schemeClr val="accent2">
                    <a:lumMod val="50000"/>
                    <a:alpha val="40000"/>
                  </a:schemeClr>
                </a:glow>
                <a:outerShdw sx="1000" sy="1000" algn="ctr" rotWithShape="0">
                  <a:prstClr val="black"/>
                </a:outerShdw>
              </a:effectLst>
              <a:latin typeface="Abril Fatface" panose="02000503000000020003" pitchFamily="2" charset="77"/>
            </a:endParaRPr>
          </a:p>
        </p:txBody>
      </p:sp>
    </p:spTree>
    <p:extLst>
      <p:ext uri="{BB962C8B-B14F-4D97-AF65-F5344CB8AC3E}">
        <p14:creationId xmlns:p14="http://schemas.microsoft.com/office/powerpoint/2010/main" val="1110929083"/>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CFFCC">
            <a:alpha val="27000"/>
          </a:srgbClr>
        </a:solidFill>
        <a:effectLst/>
      </p:bgPr>
    </p:bg>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0" y="1690688"/>
            <a:ext cx="11916394" cy="3490912"/>
          </a:xfrm>
          <a:prstGeom prst="rect">
            <a:avLst/>
          </a:prstGeom>
        </p:spPr>
      </p:pic>
      <p:sp>
        <p:nvSpPr>
          <p:cNvPr id="21" name="Freeform 20"/>
          <p:cNvSpPr/>
          <p:nvPr/>
        </p:nvSpPr>
        <p:spPr>
          <a:xfrm>
            <a:off x="695324" y="2581276"/>
            <a:ext cx="7488599" cy="1805267"/>
          </a:xfrm>
          <a:custGeom>
            <a:avLst/>
            <a:gdLst>
              <a:gd name="connsiteX0" fmla="*/ 0 w 7490238"/>
              <a:gd name="connsiteY0" fmla="*/ 0 h 1822080"/>
              <a:gd name="connsiteX1" fmla="*/ 1257300 w 7490238"/>
              <a:gd name="connsiteY1" fmla="*/ 142875 h 1822080"/>
              <a:gd name="connsiteX2" fmla="*/ 1657350 w 7490238"/>
              <a:gd name="connsiteY2" fmla="*/ 304800 h 1822080"/>
              <a:gd name="connsiteX3" fmla="*/ 2076450 w 7490238"/>
              <a:gd name="connsiteY3" fmla="*/ 504825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235106 w 7490238"/>
              <a:gd name="connsiteY1" fmla="*/ 120681 h 1822080"/>
              <a:gd name="connsiteX2" fmla="*/ 1657350 w 7490238"/>
              <a:gd name="connsiteY2" fmla="*/ 304800 h 1822080"/>
              <a:gd name="connsiteX3" fmla="*/ 2076450 w 7490238"/>
              <a:gd name="connsiteY3" fmla="*/ 504825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235106 w 7490238"/>
              <a:gd name="connsiteY1" fmla="*/ 120681 h 1822080"/>
              <a:gd name="connsiteX2" fmla="*/ 1541941 w 7490238"/>
              <a:gd name="connsiteY2" fmla="*/ 242656 h 1822080"/>
              <a:gd name="connsiteX3" fmla="*/ 2076450 w 7490238"/>
              <a:gd name="connsiteY3" fmla="*/ 504825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235106 w 7490238"/>
              <a:gd name="connsiteY1" fmla="*/ 120681 h 1822080"/>
              <a:gd name="connsiteX2" fmla="*/ 1541941 w 7490238"/>
              <a:gd name="connsiteY2" fmla="*/ 242656 h 1822080"/>
              <a:gd name="connsiteX3" fmla="*/ 2076450 w 7490238"/>
              <a:gd name="connsiteY3" fmla="*/ 504825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235106 w 7490238"/>
              <a:gd name="connsiteY1" fmla="*/ 120681 h 1822080"/>
              <a:gd name="connsiteX2" fmla="*/ 1541941 w 7490238"/>
              <a:gd name="connsiteY2" fmla="*/ 242656 h 1822080"/>
              <a:gd name="connsiteX3" fmla="*/ 2076450 w 7490238"/>
              <a:gd name="connsiteY3" fmla="*/ 504825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088624 w 7490238"/>
              <a:gd name="connsiteY1" fmla="*/ 107364 h 1822080"/>
              <a:gd name="connsiteX2" fmla="*/ 1541941 w 7490238"/>
              <a:gd name="connsiteY2" fmla="*/ 242656 h 1822080"/>
              <a:gd name="connsiteX3" fmla="*/ 2076450 w 7490238"/>
              <a:gd name="connsiteY3" fmla="*/ 504825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088624 w 7490238"/>
              <a:gd name="connsiteY1" fmla="*/ 107364 h 1822080"/>
              <a:gd name="connsiteX2" fmla="*/ 1541941 w 7490238"/>
              <a:gd name="connsiteY2" fmla="*/ 242656 h 1822080"/>
              <a:gd name="connsiteX3" fmla="*/ 2076450 w 7490238"/>
              <a:gd name="connsiteY3" fmla="*/ 504825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079746 w 7490238"/>
              <a:gd name="connsiteY1" fmla="*/ 85170 h 1822080"/>
              <a:gd name="connsiteX2" fmla="*/ 1541941 w 7490238"/>
              <a:gd name="connsiteY2" fmla="*/ 242656 h 1822080"/>
              <a:gd name="connsiteX3" fmla="*/ 2076450 w 7490238"/>
              <a:gd name="connsiteY3" fmla="*/ 504825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013164 w 7490238"/>
              <a:gd name="connsiteY1" fmla="*/ 85170 h 1822080"/>
              <a:gd name="connsiteX2" fmla="*/ 1541941 w 7490238"/>
              <a:gd name="connsiteY2" fmla="*/ 242656 h 1822080"/>
              <a:gd name="connsiteX3" fmla="*/ 2076450 w 7490238"/>
              <a:gd name="connsiteY3" fmla="*/ 504825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013164 w 7490238"/>
              <a:gd name="connsiteY1" fmla="*/ 85170 h 1822080"/>
              <a:gd name="connsiteX2" fmla="*/ 1541941 w 7490238"/>
              <a:gd name="connsiteY2" fmla="*/ 242656 h 1822080"/>
              <a:gd name="connsiteX3" fmla="*/ 2125277 w 7490238"/>
              <a:gd name="connsiteY3" fmla="*/ 544774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013164 w 7490238"/>
              <a:gd name="connsiteY1" fmla="*/ 85170 h 1822080"/>
              <a:gd name="connsiteX2" fmla="*/ 1537502 w 7490238"/>
              <a:gd name="connsiteY2" fmla="*/ 242656 h 1822080"/>
              <a:gd name="connsiteX3" fmla="*/ 2125277 w 7490238"/>
              <a:gd name="connsiteY3" fmla="*/ 544774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013164 w 7490238"/>
              <a:gd name="connsiteY1" fmla="*/ 85170 h 1822080"/>
              <a:gd name="connsiteX2" fmla="*/ 1537502 w 7490238"/>
              <a:gd name="connsiteY2" fmla="*/ 242656 h 1822080"/>
              <a:gd name="connsiteX3" fmla="*/ 2125277 w 7490238"/>
              <a:gd name="connsiteY3" fmla="*/ 544774 h 1822080"/>
              <a:gd name="connsiteX4" fmla="*/ 2905125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013164 w 7490238"/>
              <a:gd name="connsiteY1" fmla="*/ 85170 h 1822080"/>
              <a:gd name="connsiteX2" fmla="*/ 1537502 w 7490238"/>
              <a:gd name="connsiteY2" fmla="*/ 242656 h 1822080"/>
              <a:gd name="connsiteX3" fmla="*/ 2125277 w 7490238"/>
              <a:gd name="connsiteY3" fmla="*/ 544774 h 1822080"/>
              <a:gd name="connsiteX4" fmla="*/ 2900686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22080"/>
              <a:gd name="connsiteX1" fmla="*/ 1013164 w 7490238"/>
              <a:gd name="connsiteY1" fmla="*/ 85170 h 1822080"/>
              <a:gd name="connsiteX2" fmla="*/ 1537502 w 7490238"/>
              <a:gd name="connsiteY2" fmla="*/ 242656 h 1822080"/>
              <a:gd name="connsiteX3" fmla="*/ 2125277 w 7490238"/>
              <a:gd name="connsiteY3" fmla="*/ 544774 h 1822080"/>
              <a:gd name="connsiteX4" fmla="*/ 2900686 w 7490238"/>
              <a:gd name="connsiteY4" fmla="*/ 1143000 h 1822080"/>
              <a:gd name="connsiteX5" fmla="*/ 3686175 w 7490238"/>
              <a:gd name="connsiteY5" fmla="*/ 1819275 h 1822080"/>
              <a:gd name="connsiteX6" fmla="*/ 4400550 w 7490238"/>
              <a:gd name="connsiteY6" fmla="*/ 1371600 h 1822080"/>
              <a:gd name="connsiteX7" fmla="*/ 4686300 w 7490238"/>
              <a:gd name="connsiteY7" fmla="*/ 1066800 h 1822080"/>
              <a:gd name="connsiteX8" fmla="*/ 4981575 w 7490238"/>
              <a:gd name="connsiteY8" fmla="*/ 923925 h 1822080"/>
              <a:gd name="connsiteX9" fmla="*/ 5581650 w 7490238"/>
              <a:gd name="connsiteY9" fmla="*/ 752475 h 1822080"/>
              <a:gd name="connsiteX10" fmla="*/ 5753100 w 7490238"/>
              <a:gd name="connsiteY10" fmla="*/ 771525 h 1822080"/>
              <a:gd name="connsiteX11" fmla="*/ 5848350 w 7490238"/>
              <a:gd name="connsiteY11" fmla="*/ 819150 h 1822080"/>
              <a:gd name="connsiteX12" fmla="*/ 6410325 w 7490238"/>
              <a:gd name="connsiteY12" fmla="*/ 809625 h 1822080"/>
              <a:gd name="connsiteX13" fmla="*/ 6915150 w 7490238"/>
              <a:gd name="connsiteY13" fmla="*/ 962025 h 1822080"/>
              <a:gd name="connsiteX14" fmla="*/ 7143750 w 7490238"/>
              <a:gd name="connsiteY14" fmla="*/ 876300 h 1822080"/>
              <a:gd name="connsiteX15" fmla="*/ 7467600 w 7490238"/>
              <a:gd name="connsiteY15" fmla="*/ 904875 h 1822080"/>
              <a:gd name="connsiteX16" fmla="*/ 7467600 w 7490238"/>
              <a:gd name="connsiteY16" fmla="*/ 923925 h 1822080"/>
              <a:gd name="connsiteX0" fmla="*/ 0 w 7490238"/>
              <a:gd name="connsiteY0" fmla="*/ 0 h 1800026"/>
              <a:gd name="connsiteX1" fmla="*/ 1013164 w 7490238"/>
              <a:gd name="connsiteY1" fmla="*/ 85170 h 1800026"/>
              <a:gd name="connsiteX2" fmla="*/ 1537502 w 7490238"/>
              <a:gd name="connsiteY2" fmla="*/ 242656 h 1800026"/>
              <a:gd name="connsiteX3" fmla="*/ 2125277 w 7490238"/>
              <a:gd name="connsiteY3" fmla="*/ 544774 h 1800026"/>
              <a:gd name="connsiteX4" fmla="*/ 2900686 w 7490238"/>
              <a:gd name="connsiteY4" fmla="*/ 1143000 h 1800026"/>
              <a:gd name="connsiteX5" fmla="*/ 3712808 w 7490238"/>
              <a:gd name="connsiteY5" fmla="*/ 1797081 h 1800026"/>
              <a:gd name="connsiteX6" fmla="*/ 4400550 w 7490238"/>
              <a:gd name="connsiteY6" fmla="*/ 1371600 h 1800026"/>
              <a:gd name="connsiteX7" fmla="*/ 4686300 w 7490238"/>
              <a:gd name="connsiteY7" fmla="*/ 1066800 h 1800026"/>
              <a:gd name="connsiteX8" fmla="*/ 4981575 w 7490238"/>
              <a:gd name="connsiteY8" fmla="*/ 923925 h 1800026"/>
              <a:gd name="connsiteX9" fmla="*/ 5581650 w 7490238"/>
              <a:gd name="connsiteY9" fmla="*/ 752475 h 1800026"/>
              <a:gd name="connsiteX10" fmla="*/ 5753100 w 7490238"/>
              <a:gd name="connsiteY10" fmla="*/ 771525 h 1800026"/>
              <a:gd name="connsiteX11" fmla="*/ 5848350 w 7490238"/>
              <a:gd name="connsiteY11" fmla="*/ 819150 h 1800026"/>
              <a:gd name="connsiteX12" fmla="*/ 6410325 w 7490238"/>
              <a:gd name="connsiteY12" fmla="*/ 809625 h 1800026"/>
              <a:gd name="connsiteX13" fmla="*/ 6915150 w 7490238"/>
              <a:gd name="connsiteY13" fmla="*/ 962025 h 1800026"/>
              <a:gd name="connsiteX14" fmla="*/ 7143750 w 7490238"/>
              <a:gd name="connsiteY14" fmla="*/ 876300 h 1800026"/>
              <a:gd name="connsiteX15" fmla="*/ 7467600 w 7490238"/>
              <a:gd name="connsiteY15" fmla="*/ 904875 h 1800026"/>
              <a:gd name="connsiteX16" fmla="*/ 7467600 w 7490238"/>
              <a:gd name="connsiteY16" fmla="*/ 923925 h 1800026"/>
              <a:gd name="connsiteX0" fmla="*/ 0 w 7490238"/>
              <a:gd name="connsiteY0" fmla="*/ 0 h 1800026"/>
              <a:gd name="connsiteX1" fmla="*/ 1013164 w 7490238"/>
              <a:gd name="connsiteY1" fmla="*/ 85170 h 1800026"/>
              <a:gd name="connsiteX2" fmla="*/ 1537502 w 7490238"/>
              <a:gd name="connsiteY2" fmla="*/ 242656 h 1800026"/>
              <a:gd name="connsiteX3" fmla="*/ 2125277 w 7490238"/>
              <a:gd name="connsiteY3" fmla="*/ 544774 h 1800026"/>
              <a:gd name="connsiteX4" fmla="*/ 2900686 w 7490238"/>
              <a:gd name="connsiteY4" fmla="*/ 1143000 h 1800026"/>
              <a:gd name="connsiteX5" fmla="*/ 3828218 w 7490238"/>
              <a:gd name="connsiteY5" fmla="*/ 1797081 h 1800026"/>
              <a:gd name="connsiteX6" fmla="*/ 4400550 w 7490238"/>
              <a:gd name="connsiteY6" fmla="*/ 1371600 h 1800026"/>
              <a:gd name="connsiteX7" fmla="*/ 4686300 w 7490238"/>
              <a:gd name="connsiteY7" fmla="*/ 1066800 h 1800026"/>
              <a:gd name="connsiteX8" fmla="*/ 4981575 w 7490238"/>
              <a:gd name="connsiteY8" fmla="*/ 923925 h 1800026"/>
              <a:gd name="connsiteX9" fmla="*/ 5581650 w 7490238"/>
              <a:gd name="connsiteY9" fmla="*/ 752475 h 1800026"/>
              <a:gd name="connsiteX10" fmla="*/ 5753100 w 7490238"/>
              <a:gd name="connsiteY10" fmla="*/ 771525 h 1800026"/>
              <a:gd name="connsiteX11" fmla="*/ 5848350 w 7490238"/>
              <a:gd name="connsiteY11" fmla="*/ 819150 h 1800026"/>
              <a:gd name="connsiteX12" fmla="*/ 6410325 w 7490238"/>
              <a:gd name="connsiteY12" fmla="*/ 809625 h 1800026"/>
              <a:gd name="connsiteX13" fmla="*/ 6915150 w 7490238"/>
              <a:gd name="connsiteY13" fmla="*/ 962025 h 1800026"/>
              <a:gd name="connsiteX14" fmla="*/ 7143750 w 7490238"/>
              <a:gd name="connsiteY14" fmla="*/ 876300 h 1800026"/>
              <a:gd name="connsiteX15" fmla="*/ 7467600 w 7490238"/>
              <a:gd name="connsiteY15" fmla="*/ 904875 h 1800026"/>
              <a:gd name="connsiteX16" fmla="*/ 7467600 w 7490238"/>
              <a:gd name="connsiteY16" fmla="*/ 923925 h 1800026"/>
              <a:gd name="connsiteX0" fmla="*/ 0 w 7490238"/>
              <a:gd name="connsiteY0" fmla="*/ 0 h 1804436"/>
              <a:gd name="connsiteX1" fmla="*/ 1013164 w 7490238"/>
              <a:gd name="connsiteY1" fmla="*/ 85170 h 1804436"/>
              <a:gd name="connsiteX2" fmla="*/ 1537502 w 7490238"/>
              <a:gd name="connsiteY2" fmla="*/ 242656 h 1804436"/>
              <a:gd name="connsiteX3" fmla="*/ 2125277 w 7490238"/>
              <a:gd name="connsiteY3" fmla="*/ 544774 h 1804436"/>
              <a:gd name="connsiteX4" fmla="*/ 2900686 w 7490238"/>
              <a:gd name="connsiteY4" fmla="*/ 1143000 h 1804436"/>
              <a:gd name="connsiteX5" fmla="*/ 3792708 w 7490238"/>
              <a:gd name="connsiteY5" fmla="*/ 1801520 h 1804436"/>
              <a:gd name="connsiteX6" fmla="*/ 4400550 w 7490238"/>
              <a:gd name="connsiteY6" fmla="*/ 1371600 h 1804436"/>
              <a:gd name="connsiteX7" fmla="*/ 4686300 w 7490238"/>
              <a:gd name="connsiteY7" fmla="*/ 1066800 h 1804436"/>
              <a:gd name="connsiteX8" fmla="*/ 4981575 w 7490238"/>
              <a:gd name="connsiteY8" fmla="*/ 923925 h 1804436"/>
              <a:gd name="connsiteX9" fmla="*/ 5581650 w 7490238"/>
              <a:gd name="connsiteY9" fmla="*/ 752475 h 1804436"/>
              <a:gd name="connsiteX10" fmla="*/ 5753100 w 7490238"/>
              <a:gd name="connsiteY10" fmla="*/ 771525 h 1804436"/>
              <a:gd name="connsiteX11" fmla="*/ 5848350 w 7490238"/>
              <a:gd name="connsiteY11" fmla="*/ 819150 h 1804436"/>
              <a:gd name="connsiteX12" fmla="*/ 6410325 w 7490238"/>
              <a:gd name="connsiteY12" fmla="*/ 809625 h 1804436"/>
              <a:gd name="connsiteX13" fmla="*/ 6915150 w 7490238"/>
              <a:gd name="connsiteY13" fmla="*/ 962025 h 1804436"/>
              <a:gd name="connsiteX14" fmla="*/ 7143750 w 7490238"/>
              <a:gd name="connsiteY14" fmla="*/ 876300 h 1804436"/>
              <a:gd name="connsiteX15" fmla="*/ 7467600 w 7490238"/>
              <a:gd name="connsiteY15" fmla="*/ 904875 h 1804436"/>
              <a:gd name="connsiteX16" fmla="*/ 7467600 w 7490238"/>
              <a:gd name="connsiteY16" fmla="*/ 923925 h 1804436"/>
              <a:gd name="connsiteX0" fmla="*/ 0 w 7490238"/>
              <a:gd name="connsiteY0" fmla="*/ 0 h 1802425"/>
              <a:gd name="connsiteX1" fmla="*/ 1013164 w 7490238"/>
              <a:gd name="connsiteY1" fmla="*/ 85170 h 1802425"/>
              <a:gd name="connsiteX2" fmla="*/ 1537502 w 7490238"/>
              <a:gd name="connsiteY2" fmla="*/ 242656 h 1802425"/>
              <a:gd name="connsiteX3" fmla="*/ 2125277 w 7490238"/>
              <a:gd name="connsiteY3" fmla="*/ 544774 h 1802425"/>
              <a:gd name="connsiteX4" fmla="*/ 2900686 w 7490238"/>
              <a:gd name="connsiteY4" fmla="*/ 1143000 h 1802425"/>
              <a:gd name="connsiteX5" fmla="*/ 3792708 w 7490238"/>
              <a:gd name="connsiteY5" fmla="*/ 1801520 h 1802425"/>
              <a:gd name="connsiteX6" fmla="*/ 4400550 w 7490238"/>
              <a:gd name="connsiteY6" fmla="*/ 1371600 h 1802425"/>
              <a:gd name="connsiteX7" fmla="*/ 4686300 w 7490238"/>
              <a:gd name="connsiteY7" fmla="*/ 1066800 h 1802425"/>
              <a:gd name="connsiteX8" fmla="*/ 4981575 w 7490238"/>
              <a:gd name="connsiteY8" fmla="*/ 923925 h 1802425"/>
              <a:gd name="connsiteX9" fmla="*/ 5581650 w 7490238"/>
              <a:gd name="connsiteY9" fmla="*/ 752475 h 1802425"/>
              <a:gd name="connsiteX10" fmla="*/ 5753100 w 7490238"/>
              <a:gd name="connsiteY10" fmla="*/ 771525 h 1802425"/>
              <a:gd name="connsiteX11" fmla="*/ 5848350 w 7490238"/>
              <a:gd name="connsiteY11" fmla="*/ 819150 h 1802425"/>
              <a:gd name="connsiteX12" fmla="*/ 6410325 w 7490238"/>
              <a:gd name="connsiteY12" fmla="*/ 809625 h 1802425"/>
              <a:gd name="connsiteX13" fmla="*/ 6915150 w 7490238"/>
              <a:gd name="connsiteY13" fmla="*/ 962025 h 1802425"/>
              <a:gd name="connsiteX14" fmla="*/ 7143750 w 7490238"/>
              <a:gd name="connsiteY14" fmla="*/ 876300 h 1802425"/>
              <a:gd name="connsiteX15" fmla="*/ 7467600 w 7490238"/>
              <a:gd name="connsiteY15" fmla="*/ 904875 h 1802425"/>
              <a:gd name="connsiteX16" fmla="*/ 7467600 w 7490238"/>
              <a:gd name="connsiteY16" fmla="*/ 923925 h 1802425"/>
              <a:gd name="connsiteX0" fmla="*/ 0 w 7490238"/>
              <a:gd name="connsiteY0" fmla="*/ 0 h 1804436"/>
              <a:gd name="connsiteX1" fmla="*/ 1013164 w 7490238"/>
              <a:gd name="connsiteY1" fmla="*/ 85170 h 1804436"/>
              <a:gd name="connsiteX2" fmla="*/ 1537502 w 7490238"/>
              <a:gd name="connsiteY2" fmla="*/ 242656 h 1804436"/>
              <a:gd name="connsiteX3" fmla="*/ 2125277 w 7490238"/>
              <a:gd name="connsiteY3" fmla="*/ 544774 h 1804436"/>
              <a:gd name="connsiteX4" fmla="*/ 2900686 w 7490238"/>
              <a:gd name="connsiteY4" fmla="*/ 1143000 h 1804436"/>
              <a:gd name="connsiteX5" fmla="*/ 3792708 w 7490238"/>
              <a:gd name="connsiteY5" fmla="*/ 1801520 h 1804436"/>
              <a:gd name="connsiteX6" fmla="*/ 4400550 w 7490238"/>
              <a:gd name="connsiteY6" fmla="*/ 1371600 h 1804436"/>
              <a:gd name="connsiteX7" fmla="*/ 4686300 w 7490238"/>
              <a:gd name="connsiteY7" fmla="*/ 1066800 h 1804436"/>
              <a:gd name="connsiteX8" fmla="*/ 4981575 w 7490238"/>
              <a:gd name="connsiteY8" fmla="*/ 923925 h 1804436"/>
              <a:gd name="connsiteX9" fmla="*/ 5581650 w 7490238"/>
              <a:gd name="connsiteY9" fmla="*/ 752475 h 1804436"/>
              <a:gd name="connsiteX10" fmla="*/ 5753100 w 7490238"/>
              <a:gd name="connsiteY10" fmla="*/ 771525 h 1804436"/>
              <a:gd name="connsiteX11" fmla="*/ 5848350 w 7490238"/>
              <a:gd name="connsiteY11" fmla="*/ 819150 h 1804436"/>
              <a:gd name="connsiteX12" fmla="*/ 6410325 w 7490238"/>
              <a:gd name="connsiteY12" fmla="*/ 809625 h 1804436"/>
              <a:gd name="connsiteX13" fmla="*/ 6915150 w 7490238"/>
              <a:gd name="connsiteY13" fmla="*/ 962025 h 1804436"/>
              <a:gd name="connsiteX14" fmla="*/ 7143750 w 7490238"/>
              <a:gd name="connsiteY14" fmla="*/ 876300 h 1804436"/>
              <a:gd name="connsiteX15" fmla="*/ 7467600 w 7490238"/>
              <a:gd name="connsiteY15" fmla="*/ 904875 h 1804436"/>
              <a:gd name="connsiteX16" fmla="*/ 7467600 w 7490238"/>
              <a:gd name="connsiteY16" fmla="*/ 923925 h 1804436"/>
              <a:gd name="connsiteX0" fmla="*/ 0 w 7490238"/>
              <a:gd name="connsiteY0" fmla="*/ 0 h 1802835"/>
              <a:gd name="connsiteX1" fmla="*/ 1013164 w 7490238"/>
              <a:gd name="connsiteY1" fmla="*/ 85170 h 1802835"/>
              <a:gd name="connsiteX2" fmla="*/ 1537502 w 7490238"/>
              <a:gd name="connsiteY2" fmla="*/ 242656 h 1802835"/>
              <a:gd name="connsiteX3" fmla="*/ 2125277 w 7490238"/>
              <a:gd name="connsiteY3" fmla="*/ 544774 h 1802835"/>
              <a:gd name="connsiteX4" fmla="*/ 2900686 w 7490238"/>
              <a:gd name="connsiteY4" fmla="*/ 1143000 h 1802835"/>
              <a:gd name="connsiteX5" fmla="*/ 3792708 w 7490238"/>
              <a:gd name="connsiteY5" fmla="*/ 1801520 h 1802835"/>
              <a:gd name="connsiteX6" fmla="*/ 4400550 w 7490238"/>
              <a:gd name="connsiteY6" fmla="*/ 1371600 h 1802835"/>
              <a:gd name="connsiteX7" fmla="*/ 4686300 w 7490238"/>
              <a:gd name="connsiteY7" fmla="*/ 1066800 h 1802835"/>
              <a:gd name="connsiteX8" fmla="*/ 4981575 w 7490238"/>
              <a:gd name="connsiteY8" fmla="*/ 923925 h 1802835"/>
              <a:gd name="connsiteX9" fmla="*/ 5581650 w 7490238"/>
              <a:gd name="connsiteY9" fmla="*/ 752475 h 1802835"/>
              <a:gd name="connsiteX10" fmla="*/ 5753100 w 7490238"/>
              <a:gd name="connsiteY10" fmla="*/ 771525 h 1802835"/>
              <a:gd name="connsiteX11" fmla="*/ 5848350 w 7490238"/>
              <a:gd name="connsiteY11" fmla="*/ 819150 h 1802835"/>
              <a:gd name="connsiteX12" fmla="*/ 6410325 w 7490238"/>
              <a:gd name="connsiteY12" fmla="*/ 809625 h 1802835"/>
              <a:gd name="connsiteX13" fmla="*/ 6915150 w 7490238"/>
              <a:gd name="connsiteY13" fmla="*/ 962025 h 1802835"/>
              <a:gd name="connsiteX14" fmla="*/ 7143750 w 7490238"/>
              <a:gd name="connsiteY14" fmla="*/ 876300 h 1802835"/>
              <a:gd name="connsiteX15" fmla="*/ 7467600 w 7490238"/>
              <a:gd name="connsiteY15" fmla="*/ 904875 h 1802835"/>
              <a:gd name="connsiteX16" fmla="*/ 7467600 w 7490238"/>
              <a:gd name="connsiteY16" fmla="*/ 923925 h 1802835"/>
              <a:gd name="connsiteX0" fmla="*/ 0 w 7490238"/>
              <a:gd name="connsiteY0" fmla="*/ 0 h 1805184"/>
              <a:gd name="connsiteX1" fmla="*/ 1013164 w 7490238"/>
              <a:gd name="connsiteY1" fmla="*/ 85170 h 1805184"/>
              <a:gd name="connsiteX2" fmla="*/ 1537502 w 7490238"/>
              <a:gd name="connsiteY2" fmla="*/ 242656 h 1805184"/>
              <a:gd name="connsiteX3" fmla="*/ 2125277 w 7490238"/>
              <a:gd name="connsiteY3" fmla="*/ 544774 h 1805184"/>
              <a:gd name="connsiteX4" fmla="*/ 2900686 w 7490238"/>
              <a:gd name="connsiteY4" fmla="*/ 1143000 h 1805184"/>
              <a:gd name="connsiteX5" fmla="*/ 3792708 w 7490238"/>
              <a:gd name="connsiteY5" fmla="*/ 1801520 h 1805184"/>
              <a:gd name="connsiteX6" fmla="*/ 4413866 w 7490238"/>
              <a:gd name="connsiteY6" fmla="*/ 1393794 h 1805184"/>
              <a:gd name="connsiteX7" fmla="*/ 4686300 w 7490238"/>
              <a:gd name="connsiteY7" fmla="*/ 1066800 h 1805184"/>
              <a:gd name="connsiteX8" fmla="*/ 4981575 w 7490238"/>
              <a:gd name="connsiteY8" fmla="*/ 923925 h 1805184"/>
              <a:gd name="connsiteX9" fmla="*/ 5581650 w 7490238"/>
              <a:gd name="connsiteY9" fmla="*/ 752475 h 1805184"/>
              <a:gd name="connsiteX10" fmla="*/ 5753100 w 7490238"/>
              <a:gd name="connsiteY10" fmla="*/ 771525 h 1805184"/>
              <a:gd name="connsiteX11" fmla="*/ 5848350 w 7490238"/>
              <a:gd name="connsiteY11" fmla="*/ 819150 h 1805184"/>
              <a:gd name="connsiteX12" fmla="*/ 6410325 w 7490238"/>
              <a:gd name="connsiteY12" fmla="*/ 809625 h 1805184"/>
              <a:gd name="connsiteX13" fmla="*/ 6915150 w 7490238"/>
              <a:gd name="connsiteY13" fmla="*/ 962025 h 1805184"/>
              <a:gd name="connsiteX14" fmla="*/ 7143750 w 7490238"/>
              <a:gd name="connsiteY14" fmla="*/ 876300 h 1805184"/>
              <a:gd name="connsiteX15" fmla="*/ 7467600 w 7490238"/>
              <a:gd name="connsiteY15" fmla="*/ 904875 h 1805184"/>
              <a:gd name="connsiteX16" fmla="*/ 7467600 w 7490238"/>
              <a:gd name="connsiteY16" fmla="*/ 923925 h 1805184"/>
              <a:gd name="connsiteX0" fmla="*/ 0 w 7490238"/>
              <a:gd name="connsiteY0" fmla="*/ 0 h 1805469"/>
              <a:gd name="connsiteX1" fmla="*/ 1013164 w 7490238"/>
              <a:gd name="connsiteY1" fmla="*/ 85170 h 1805469"/>
              <a:gd name="connsiteX2" fmla="*/ 1537502 w 7490238"/>
              <a:gd name="connsiteY2" fmla="*/ 242656 h 1805469"/>
              <a:gd name="connsiteX3" fmla="*/ 2125277 w 7490238"/>
              <a:gd name="connsiteY3" fmla="*/ 544774 h 1805469"/>
              <a:gd name="connsiteX4" fmla="*/ 2900686 w 7490238"/>
              <a:gd name="connsiteY4" fmla="*/ 1143000 h 1805469"/>
              <a:gd name="connsiteX5" fmla="*/ 3792708 w 7490238"/>
              <a:gd name="connsiteY5" fmla="*/ 1801520 h 1805469"/>
              <a:gd name="connsiteX6" fmla="*/ 4413866 w 7490238"/>
              <a:gd name="connsiteY6" fmla="*/ 1393794 h 1805469"/>
              <a:gd name="connsiteX7" fmla="*/ 4686300 w 7490238"/>
              <a:gd name="connsiteY7" fmla="*/ 1066800 h 1805469"/>
              <a:gd name="connsiteX8" fmla="*/ 4981575 w 7490238"/>
              <a:gd name="connsiteY8" fmla="*/ 923925 h 1805469"/>
              <a:gd name="connsiteX9" fmla="*/ 5581650 w 7490238"/>
              <a:gd name="connsiteY9" fmla="*/ 752475 h 1805469"/>
              <a:gd name="connsiteX10" fmla="*/ 5753100 w 7490238"/>
              <a:gd name="connsiteY10" fmla="*/ 771525 h 1805469"/>
              <a:gd name="connsiteX11" fmla="*/ 5848350 w 7490238"/>
              <a:gd name="connsiteY11" fmla="*/ 819150 h 1805469"/>
              <a:gd name="connsiteX12" fmla="*/ 6410325 w 7490238"/>
              <a:gd name="connsiteY12" fmla="*/ 809625 h 1805469"/>
              <a:gd name="connsiteX13" fmla="*/ 6915150 w 7490238"/>
              <a:gd name="connsiteY13" fmla="*/ 962025 h 1805469"/>
              <a:gd name="connsiteX14" fmla="*/ 7143750 w 7490238"/>
              <a:gd name="connsiteY14" fmla="*/ 876300 h 1805469"/>
              <a:gd name="connsiteX15" fmla="*/ 7467600 w 7490238"/>
              <a:gd name="connsiteY15" fmla="*/ 904875 h 1805469"/>
              <a:gd name="connsiteX16" fmla="*/ 7467600 w 7490238"/>
              <a:gd name="connsiteY16" fmla="*/ 923925 h 1805469"/>
              <a:gd name="connsiteX0" fmla="*/ 0 w 7490238"/>
              <a:gd name="connsiteY0" fmla="*/ 0 h 1805069"/>
              <a:gd name="connsiteX1" fmla="*/ 1013164 w 7490238"/>
              <a:gd name="connsiteY1" fmla="*/ 85170 h 1805069"/>
              <a:gd name="connsiteX2" fmla="*/ 1537502 w 7490238"/>
              <a:gd name="connsiteY2" fmla="*/ 242656 h 1805069"/>
              <a:gd name="connsiteX3" fmla="*/ 2125277 w 7490238"/>
              <a:gd name="connsiteY3" fmla="*/ 544774 h 1805069"/>
              <a:gd name="connsiteX4" fmla="*/ 2900686 w 7490238"/>
              <a:gd name="connsiteY4" fmla="*/ 1143000 h 1805069"/>
              <a:gd name="connsiteX5" fmla="*/ 3792708 w 7490238"/>
              <a:gd name="connsiteY5" fmla="*/ 1801520 h 1805069"/>
              <a:gd name="connsiteX6" fmla="*/ 4413866 w 7490238"/>
              <a:gd name="connsiteY6" fmla="*/ 1393794 h 1805069"/>
              <a:gd name="connsiteX7" fmla="*/ 4735127 w 7490238"/>
              <a:gd name="connsiteY7" fmla="*/ 1137821 h 1805069"/>
              <a:gd name="connsiteX8" fmla="*/ 4981575 w 7490238"/>
              <a:gd name="connsiteY8" fmla="*/ 923925 h 1805069"/>
              <a:gd name="connsiteX9" fmla="*/ 5581650 w 7490238"/>
              <a:gd name="connsiteY9" fmla="*/ 752475 h 1805069"/>
              <a:gd name="connsiteX10" fmla="*/ 5753100 w 7490238"/>
              <a:gd name="connsiteY10" fmla="*/ 771525 h 1805069"/>
              <a:gd name="connsiteX11" fmla="*/ 5848350 w 7490238"/>
              <a:gd name="connsiteY11" fmla="*/ 819150 h 1805069"/>
              <a:gd name="connsiteX12" fmla="*/ 6410325 w 7490238"/>
              <a:gd name="connsiteY12" fmla="*/ 809625 h 1805069"/>
              <a:gd name="connsiteX13" fmla="*/ 6915150 w 7490238"/>
              <a:gd name="connsiteY13" fmla="*/ 962025 h 1805069"/>
              <a:gd name="connsiteX14" fmla="*/ 7143750 w 7490238"/>
              <a:gd name="connsiteY14" fmla="*/ 876300 h 1805069"/>
              <a:gd name="connsiteX15" fmla="*/ 7467600 w 7490238"/>
              <a:gd name="connsiteY15" fmla="*/ 904875 h 1805069"/>
              <a:gd name="connsiteX16" fmla="*/ 7467600 w 7490238"/>
              <a:gd name="connsiteY16" fmla="*/ 923925 h 1805069"/>
              <a:gd name="connsiteX0" fmla="*/ 0 w 7490238"/>
              <a:gd name="connsiteY0" fmla="*/ 0 h 1805176"/>
              <a:gd name="connsiteX1" fmla="*/ 1013164 w 7490238"/>
              <a:gd name="connsiteY1" fmla="*/ 85170 h 1805176"/>
              <a:gd name="connsiteX2" fmla="*/ 1537502 w 7490238"/>
              <a:gd name="connsiteY2" fmla="*/ 242656 h 1805176"/>
              <a:gd name="connsiteX3" fmla="*/ 2125277 w 7490238"/>
              <a:gd name="connsiteY3" fmla="*/ 544774 h 1805176"/>
              <a:gd name="connsiteX4" fmla="*/ 2900686 w 7490238"/>
              <a:gd name="connsiteY4" fmla="*/ 1143000 h 1805176"/>
              <a:gd name="connsiteX5" fmla="*/ 3792708 w 7490238"/>
              <a:gd name="connsiteY5" fmla="*/ 1801520 h 1805176"/>
              <a:gd name="connsiteX6" fmla="*/ 4413866 w 7490238"/>
              <a:gd name="connsiteY6" fmla="*/ 1393794 h 1805176"/>
              <a:gd name="connsiteX7" fmla="*/ 4681861 w 7490238"/>
              <a:gd name="connsiteY7" fmla="*/ 1071239 h 1805176"/>
              <a:gd name="connsiteX8" fmla="*/ 4981575 w 7490238"/>
              <a:gd name="connsiteY8" fmla="*/ 923925 h 1805176"/>
              <a:gd name="connsiteX9" fmla="*/ 5581650 w 7490238"/>
              <a:gd name="connsiteY9" fmla="*/ 752475 h 1805176"/>
              <a:gd name="connsiteX10" fmla="*/ 5753100 w 7490238"/>
              <a:gd name="connsiteY10" fmla="*/ 771525 h 1805176"/>
              <a:gd name="connsiteX11" fmla="*/ 5848350 w 7490238"/>
              <a:gd name="connsiteY11" fmla="*/ 819150 h 1805176"/>
              <a:gd name="connsiteX12" fmla="*/ 6410325 w 7490238"/>
              <a:gd name="connsiteY12" fmla="*/ 809625 h 1805176"/>
              <a:gd name="connsiteX13" fmla="*/ 6915150 w 7490238"/>
              <a:gd name="connsiteY13" fmla="*/ 962025 h 1805176"/>
              <a:gd name="connsiteX14" fmla="*/ 7143750 w 7490238"/>
              <a:gd name="connsiteY14" fmla="*/ 876300 h 1805176"/>
              <a:gd name="connsiteX15" fmla="*/ 7467600 w 7490238"/>
              <a:gd name="connsiteY15" fmla="*/ 904875 h 1805176"/>
              <a:gd name="connsiteX16" fmla="*/ 7467600 w 7490238"/>
              <a:gd name="connsiteY16" fmla="*/ 923925 h 1805176"/>
              <a:gd name="connsiteX0" fmla="*/ 0 w 7490238"/>
              <a:gd name="connsiteY0" fmla="*/ 0 h 1805176"/>
              <a:gd name="connsiteX1" fmla="*/ 1013164 w 7490238"/>
              <a:gd name="connsiteY1" fmla="*/ 85170 h 1805176"/>
              <a:gd name="connsiteX2" fmla="*/ 1537502 w 7490238"/>
              <a:gd name="connsiteY2" fmla="*/ 242656 h 1805176"/>
              <a:gd name="connsiteX3" fmla="*/ 2125277 w 7490238"/>
              <a:gd name="connsiteY3" fmla="*/ 544774 h 1805176"/>
              <a:gd name="connsiteX4" fmla="*/ 2900686 w 7490238"/>
              <a:gd name="connsiteY4" fmla="*/ 1143000 h 1805176"/>
              <a:gd name="connsiteX5" fmla="*/ 3792708 w 7490238"/>
              <a:gd name="connsiteY5" fmla="*/ 1801520 h 1805176"/>
              <a:gd name="connsiteX6" fmla="*/ 4422744 w 7490238"/>
              <a:gd name="connsiteY6" fmla="*/ 1393794 h 1805176"/>
              <a:gd name="connsiteX7" fmla="*/ 4681861 w 7490238"/>
              <a:gd name="connsiteY7" fmla="*/ 1071239 h 1805176"/>
              <a:gd name="connsiteX8" fmla="*/ 4981575 w 7490238"/>
              <a:gd name="connsiteY8" fmla="*/ 923925 h 1805176"/>
              <a:gd name="connsiteX9" fmla="*/ 5581650 w 7490238"/>
              <a:gd name="connsiteY9" fmla="*/ 752475 h 1805176"/>
              <a:gd name="connsiteX10" fmla="*/ 5753100 w 7490238"/>
              <a:gd name="connsiteY10" fmla="*/ 771525 h 1805176"/>
              <a:gd name="connsiteX11" fmla="*/ 5848350 w 7490238"/>
              <a:gd name="connsiteY11" fmla="*/ 819150 h 1805176"/>
              <a:gd name="connsiteX12" fmla="*/ 6410325 w 7490238"/>
              <a:gd name="connsiteY12" fmla="*/ 809625 h 1805176"/>
              <a:gd name="connsiteX13" fmla="*/ 6915150 w 7490238"/>
              <a:gd name="connsiteY13" fmla="*/ 962025 h 1805176"/>
              <a:gd name="connsiteX14" fmla="*/ 7143750 w 7490238"/>
              <a:gd name="connsiteY14" fmla="*/ 876300 h 1805176"/>
              <a:gd name="connsiteX15" fmla="*/ 7467600 w 7490238"/>
              <a:gd name="connsiteY15" fmla="*/ 904875 h 1805176"/>
              <a:gd name="connsiteX16" fmla="*/ 7467600 w 7490238"/>
              <a:gd name="connsiteY16" fmla="*/ 923925 h 1805176"/>
              <a:gd name="connsiteX0" fmla="*/ 0 w 7490238"/>
              <a:gd name="connsiteY0" fmla="*/ 0 h 1805267"/>
              <a:gd name="connsiteX1" fmla="*/ 1013164 w 7490238"/>
              <a:gd name="connsiteY1" fmla="*/ 85170 h 1805267"/>
              <a:gd name="connsiteX2" fmla="*/ 1537502 w 7490238"/>
              <a:gd name="connsiteY2" fmla="*/ 242656 h 1805267"/>
              <a:gd name="connsiteX3" fmla="*/ 2125277 w 7490238"/>
              <a:gd name="connsiteY3" fmla="*/ 544774 h 1805267"/>
              <a:gd name="connsiteX4" fmla="*/ 2900686 w 7490238"/>
              <a:gd name="connsiteY4" fmla="*/ 1143000 h 1805267"/>
              <a:gd name="connsiteX5" fmla="*/ 3792708 w 7490238"/>
              <a:gd name="connsiteY5" fmla="*/ 1801520 h 1805267"/>
              <a:gd name="connsiteX6" fmla="*/ 4422744 w 7490238"/>
              <a:gd name="connsiteY6" fmla="*/ 1393794 h 1805267"/>
              <a:gd name="connsiteX7" fmla="*/ 4681861 w 7490238"/>
              <a:gd name="connsiteY7" fmla="*/ 1071239 h 1805267"/>
              <a:gd name="connsiteX8" fmla="*/ 4981575 w 7490238"/>
              <a:gd name="connsiteY8" fmla="*/ 923925 h 1805267"/>
              <a:gd name="connsiteX9" fmla="*/ 5581650 w 7490238"/>
              <a:gd name="connsiteY9" fmla="*/ 752475 h 1805267"/>
              <a:gd name="connsiteX10" fmla="*/ 5753100 w 7490238"/>
              <a:gd name="connsiteY10" fmla="*/ 771525 h 1805267"/>
              <a:gd name="connsiteX11" fmla="*/ 5848350 w 7490238"/>
              <a:gd name="connsiteY11" fmla="*/ 819150 h 1805267"/>
              <a:gd name="connsiteX12" fmla="*/ 6410325 w 7490238"/>
              <a:gd name="connsiteY12" fmla="*/ 809625 h 1805267"/>
              <a:gd name="connsiteX13" fmla="*/ 6915150 w 7490238"/>
              <a:gd name="connsiteY13" fmla="*/ 962025 h 1805267"/>
              <a:gd name="connsiteX14" fmla="*/ 7143750 w 7490238"/>
              <a:gd name="connsiteY14" fmla="*/ 876300 h 1805267"/>
              <a:gd name="connsiteX15" fmla="*/ 7467600 w 7490238"/>
              <a:gd name="connsiteY15" fmla="*/ 904875 h 1805267"/>
              <a:gd name="connsiteX16" fmla="*/ 7467600 w 7490238"/>
              <a:gd name="connsiteY16" fmla="*/ 923925 h 1805267"/>
              <a:gd name="connsiteX0" fmla="*/ 0 w 7490238"/>
              <a:gd name="connsiteY0" fmla="*/ 0 h 1805267"/>
              <a:gd name="connsiteX1" fmla="*/ 1013164 w 7490238"/>
              <a:gd name="connsiteY1" fmla="*/ 85170 h 1805267"/>
              <a:gd name="connsiteX2" fmla="*/ 1537502 w 7490238"/>
              <a:gd name="connsiteY2" fmla="*/ 242656 h 1805267"/>
              <a:gd name="connsiteX3" fmla="*/ 2125277 w 7490238"/>
              <a:gd name="connsiteY3" fmla="*/ 544774 h 1805267"/>
              <a:gd name="connsiteX4" fmla="*/ 2900686 w 7490238"/>
              <a:gd name="connsiteY4" fmla="*/ 1143000 h 1805267"/>
              <a:gd name="connsiteX5" fmla="*/ 3792708 w 7490238"/>
              <a:gd name="connsiteY5" fmla="*/ 1801520 h 1805267"/>
              <a:gd name="connsiteX6" fmla="*/ 4418305 w 7490238"/>
              <a:gd name="connsiteY6" fmla="*/ 1393794 h 1805267"/>
              <a:gd name="connsiteX7" fmla="*/ 4681861 w 7490238"/>
              <a:gd name="connsiteY7" fmla="*/ 1071239 h 1805267"/>
              <a:gd name="connsiteX8" fmla="*/ 4981575 w 7490238"/>
              <a:gd name="connsiteY8" fmla="*/ 923925 h 1805267"/>
              <a:gd name="connsiteX9" fmla="*/ 5581650 w 7490238"/>
              <a:gd name="connsiteY9" fmla="*/ 752475 h 1805267"/>
              <a:gd name="connsiteX10" fmla="*/ 5753100 w 7490238"/>
              <a:gd name="connsiteY10" fmla="*/ 771525 h 1805267"/>
              <a:gd name="connsiteX11" fmla="*/ 5848350 w 7490238"/>
              <a:gd name="connsiteY11" fmla="*/ 819150 h 1805267"/>
              <a:gd name="connsiteX12" fmla="*/ 6410325 w 7490238"/>
              <a:gd name="connsiteY12" fmla="*/ 809625 h 1805267"/>
              <a:gd name="connsiteX13" fmla="*/ 6915150 w 7490238"/>
              <a:gd name="connsiteY13" fmla="*/ 962025 h 1805267"/>
              <a:gd name="connsiteX14" fmla="*/ 7143750 w 7490238"/>
              <a:gd name="connsiteY14" fmla="*/ 876300 h 1805267"/>
              <a:gd name="connsiteX15" fmla="*/ 7467600 w 7490238"/>
              <a:gd name="connsiteY15" fmla="*/ 904875 h 1805267"/>
              <a:gd name="connsiteX16" fmla="*/ 7467600 w 7490238"/>
              <a:gd name="connsiteY16" fmla="*/ 923925 h 1805267"/>
              <a:gd name="connsiteX0" fmla="*/ 0 w 7490238"/>
              <a:gd name="connsiteY0" fmla="*/ 0 h 1805267"/>
              <a:gd name="connsiteX1" fmla="*/ 1013164 w 7490238"/>
              <a:gd name="connsiteY1" fmla="*/ 85170 h 1805267"/>
              <a:gd name="connsiteX2" fmla="*/ 1537502 w 7490238"/>
              <a:gd name="connsiteY2" fmla="*/ 242656 h 1805267"/>
              <a:gd name="connsiteX3" fmla="*/ 2125277 w 7490238"/>
              <a:gd name="connsiteY3" fmla="*/ 544774 h 1805267"/>
              <a:gd name="connsiteX4" fmla="*/ 2900686 w 7490238"/>
              <a:gd name="connsiteY4" fmla="*/ 1143000 h 1805267"/>
              <a:gd name="connsiteX5" fmla="*/ 3792708 w 7490238"/>
              <a:gd name="connsiteY5" fmla="*/ 1801520 h 1805267"/>
              <a:gd name="connsiteX6" fmla="*/ 4418305 w 7490238"/>
              <a:gd name="connsiteY6" fmla="*/ 1393794 h 1805267"/>
              <a:gd name="connsiteX7" fmla="*/ 4681861 w 7490238"/>
              <a:gd name="connsiteY7" fmla="*/ 1071239 h 1805267"/>
              <a:gd name="connsiteX8" fmla="*/ 5003769 w 7490238"/>
              <a:gd name="connsiteY8" fmla="*/ 915047 h 1805267"/>
              <a:gd name="connsiteX9" fmla="*/ 5581650 w 7490238"/>
              <a:gd name="connsiteY9" fmla="*/ 752475 h 1805267"/>
              <a:gd name="connsiteX10" fmla="*/ 5753100 w 7490238"/>
              <a:gd name="connsiteY10" fmla="*/ 771525 h 1805267"/>
              <a:gd name="connsiteX11" fmla="*/ 5848350 w 7490238"/>
              <a:gd name="connsiteY11" fmla="*/ 819150 h 1805267"/>
              <a:gd name="connsiteX12" fmla="*/ 6410325 w 7490238"/>
              <a:gd name="connsiteY12" fmla="*/ 809625 h 1805267"/>
              <a:gd name="connsiteX13" fmla="*/ 6915150 w 7490238"/>
              <a:gd name="connsiteY13" fmla="*/ 962025 h 1805267"/>
              <a:gd name="connsiteX14" fmla="*/ 7143750 w 7490238"/>
              <a:gd name="connsiteY14" fmla="*/ 876300 h 1805267"/>
              <a:gd name="connsiteX15" fmla="*/ 7467600 w 7490238"/>
              <a:gd name="connsiteY15" fmla="*/ 904875 h 1805267"/>
              <a:gd name="connsiteX16" fmla="*/ 7467600 w 7490238"/>
              <a:gd name="connsiteY16" fmla="*/ 923925 h 1805267"/>
              <a:gd name="connsiteX0" fmla="*/ 0 w 7490238"/>
              <a:gd name="connsiteY0" fmla="*/ 0 h 1805267"/>
              <a:gd name="connsiteX1" fmla="*/ 1013164 w 7490238"/>
              <a:gd name="connsiteY1" fmla="*/ 85170 h 1805267"/>
              <a:gd name="connsiteX2" fmla="*/ 1537502 w 7490238"/>
              <a:gd name="connsiteY2" fmla="*/ 242656 h 1805267"/>
              <a:gd name="connsiteX3" fmla="*/ 2125277 w 7490238"/>
              <a:gd name="connsiteY3" fmla="*/ 544774 h 1805267"/>
              <a:gd name="connsiteX4" fmla="*/ 2900686 w 7490238"/>
              <a:gd name="connsiteY4" fmla="*/ 1143000 h 1805267"/>
              <a:gd name="connsiteX5" fmla="*/ 3792708 w 7490238"/>
              <a:gd name="connsiteY5" fmla="*/ 1801520 h 1805267"/>
              <a:gd name="connsiteX6" fmla="*/ 4418305 w 7490238"/>
              <a:gd name="connsiteY6" fmla="*/ 1393794 h 1805267"/>
              <a:gd name="connsiteX7" fmla="*/ 4681861 w 7490238"/>
              <a:gd name="connsiteY7" fmla="*/ 1071239 h 1805267"/>
              <a:gd name="connsiteX8" fmla="*/ 5003769 w 7490238"/>
              <a:gd name="connsiteY8" fmla="*/ 915047 h 1805267"/>
              <a:gd name="connsiteX9" fmla="*/ 5581650 w 7490238"/>
              <a:gd name="connsiteY9" fmla="*/ 752475 h 1805267"/>
              <a:gd name="connsiteX10" fmla="*/ 5753100 w 7490238"/>
              <a:gd name="connsiteY10" fmla="*/ 771525 h 1805267"/>
              <a:gd name="connsiteX11" fmla="*/ 5848350 w 7490238"/>
              <a:gd name="connsiteY11" fmla="*/ 819150 h 1805267"/>
              <a:gd name="connsiteX12" fmla="*/ 6410325 w 7490238"/>
              <a:gd name="connsiteY12" fmla="*/ 809625 h 1805267"/>
              <a:gd name="connsiteX13" fmla="*/ 6915150 w 7490238"/>
              <a:gd name="connsiteY13" fmla="*/ 962025 h 1805267"/>
              <a:gd name="connsiteX14" fmla="*/ 7143750 w 7490238"/>
              <a:gd name="connsiteY14" fmla="*/ 876300 h 1805267"/>
              <a:gd name="connsiteX15" fmla="*/ 7467600 w 7490238"/>
              <a:gd name="connsiteY15" fmla="*/ 904875 h 1805267"/>
              <a:gd name="connsiteX16" fmla="*/ 7467600 w 7490238"/>
              <a:gd name="connsiteY16" fmla="*/ 923925 h 1805267"/>
              <a:gd name="connsiteX0" fmla="*/ 0 w 7490238"/>
              <a:gd name="connsiteY0" fmla="*/ 0 h 1805267"/>
              <a:gd name="connsiteX1" fmla="*/ 1013164 w 7490238"/>
              <a:gd name="connsiteY1" fmla="*/ 85170 h 1805267"/>
              <a:gd name="connsiteX2" fmla="*/ 1537502 w 7490238"/>
              <a:gd name="connsiteY2" fmla="*/ 242656 h 1805267"/>
              <a:gd name="connsiteX3" fmla="*/ 2125277 w 7490238"/>
              <a:gd name="connsiteY3" fmla="*/ 544774 h 1805267"/>
              <a:gd name="connsiteX4" fmla="*/ 2900686 w 7490238"/>
              <a:gd name="connsiteY4" fmla="*/ 1143000 h 1805267"/>
              <a:gd name="connsiteX5" fmla="*/ 3792708 w 7490238"/>
              <a:gd name="connsiteY5" fmla="*/ 1801520 h 1805267"/>
              <a:gd name="connsiteX6" fmla="*/ 4418305 w 7490238"/>
              <a:gd name="connsiteY6" fmla="*/ 1393794 h 1805267"/>
              <a:gd name="connsiteX7" fmla="*/ 4681861 w 7490238"/>
              <a:gd name="connsiteY7" fmla="*/ 1071239 h 1805267"/>
              <a:gd name="connsiteX8" fmla="*/ 5030402 w 7490238"/>
              <a:gd name="connsiteY8" fmla="*/ 888414 h 1805267"/>
              <a:gd name="connsiteX9" fmla="*/ 5581650 w 7490238"/>
              <a:gd name="connsiteY9" fmla="*/ 752475 h 1805267"/>
              <a:gd name="connsiteX10" fmla="*/ 5753100 w 7490238"/>
              <a:gd name="connsiteY10" fmla="*/ 771525 h 1805267"/>
              <a:gd name="connsiteX11" fmla="*/ 5848350 w 7490238"/>
              <a:gd name="connsiteY11" fmla="*/ 819150 h 1805267"/>
              <a:gd name="connsiteX12" fmla="*/ 6410325 w 7490238"/>
              <a:gd name="connsiteY12" fmla="*/ 809625 h 1805267"/>
              <a:gd name="connsiteX13" fmla="*/ 6915150 w 7490238"/>
              <a:gd name="connsiteY13" fmla="*/ 962025 h 1805267"/>
              <a:gd name="connsiteX14" fmla="*/ 7143750 w 7490238"/>
              <a:gd name="connsiteY14" fmla="*/ 876300 h 1805267"/>
              <a:gd name="connsiteX15" fmla="*/ 7467600 w 7490238"/>
              <a:gd name="connsiteY15" fmla="*/ 904875 h 1805267"/>
              <a:gd name="connsiteX16" fmla="*/ 7467600 w 7490238"/>
              <a:gd name="connsiteY16" fmla="*/ 923925 h 1805267"/>
              <a:gd name="connsiteX0" fmla="*/ 0 w 7490238"/>
              <a:gd name="connsiteY0" fmla="*/ 0 h 1805267"/>
              <a:gd name="connsiteX1" fmla="*/ 1013164 w 7490238"/>
              <a:gd name="connsiteY1" fmla="*/ 85170 h 1805267"/>
              <a:gd name="connsiteX2" fmla="*/ 1537502 w 7490238"/>
              <a:gd name="connsiteY2" fmla="*/ 242656 h 1805267"/>
              <a:gd name="connsiteX3" fmla="*/ 2125277 w 7490238"/>
              <a:gd name="connsiteY3" fmla="*/ 544774 h 1805267"/>
              <a:gd name="connsiteX4" fmla="*/ 2900686 w 7490238"/>
              <a:gd name="connsiteY4" fmla="*/ 1143000 h 1805267"/>
              <a:gd name="connsiteX5" fmla="*/ 3792708 w 7490238"/>
              <a:gd name="connsiteY5" fmla="*/ 1801520 h 1805267"/>
              <a:gd name="connsiteX6" fmla="*/ 4418305 w 7490238"/>
              <a:gd name="connsiteY6" fmla="*/ 1393794 h 1805267"/>
              <a:gd name="connsiteX7" fmla="*/ 4681861 w 7490238"/>
              <a:gd name="connsiteY7" fmla="*/ 1071239 h 1805267"/>
              <a:gd name="connsiteX8" fmla="*/ 5030402 w 7490238"/>
              <a:gd name="connsiteY8" fmla="*/ 888414 h 1805267"/>
              <a:gd name="connsiteX9" fmla="*/ 5581650 w 7490238"/>
              <a:gd name="connsiteY9" fmla="*/ 752475 h 1805267"/>
              <a:gd name="connsiteX10" fmla="*/ 5753100 w 7490238"/>
              <a:gd name="connsiteY10" fmla="*/ 771525 h 1805267"/>
              <a:gd name="connsiteX11" fmla="*/ 5994831 w 7490238"/>
              <a:gd name="connsiteY11" fmla="*/ 819150 h 1805267"/>
              <a:gd name="connsiteX12" fmla="*/ 6410325 w 7490238"/>
              <a:gd name="connsiteY12" fmla="*/ 809625 h 1805267"/>
              <a:gd name="connsiteX13" fmla="*/ 6915150 w 7490238"/>
              <a:gd name="connsiteY13" fmla="*/ 962025 h 1805267"/>
              <a:gd name="connsiteX14" fmla="*/ 7143750 w 7490238"/>
              <a:gd name="connsiteY14" fmla="*/ 876300 h 1805267"/>
              <a:gd name="connsiteX15" fmla="*/ 7467600 w 7490238"/>
              <a:gd name="connsiteY15" fmla="*/ 904875 h 1805267"/>
              <a:gd name="connsiteX16" fmla="*/ 7467600 w 7490238"/>
              <a:gd name="connsiteY16" fmla="*/ 923925 h 1805267"/>
              <a:gd name="connsiteX0" fmla="*/ 0 w 7490238"/>
              <a:gd name="connsiteY0" fmla="*/ 0 h 1805267"/>
              <a:gd name="connsiteX1" fmla="*/ 1013164 w 7490238"/>
              <a:gd name="connsiteY1" fmla="*/ 85170 h 1805267"/>
              <a:gd name="connsiteX2" fmla="*/ 1537502 w 7490238"/>
              <a:gd name="connsiteY2" fmla="*/ 242656 h 1805267"/>
              <a:gd name="connsiteX3" fmla="*/ 2125277 w 7490238"/>
              <a:gd name="connsiteY3" fmla="*/ 544774 h 1805267"/>
              <a:gd name="connsiteX4" fmla="*/ 2900686 w 7490238"/>
              <a:gd name="connsiteY4" fmla="*/ 1143000 h 1805267"/>
              <a:gd name="connsiteX5" fmla="*/ 3792708 w 7490238"/>
              <a:gd name="connsiteY5" fmla="*/ 1801520 h 1805267"/>
              <a:gd name="connsiteX6" fmla="*/ 4418305 w 7490238"/>
              <a:gd name="connsiteY6" fmla="*/ 1393794 h 1805267"/>
              <a:gd name="connsiteX7" fmla="*/ 4681861 w 7490238"/>
              <a:gd name="connsiteY7" fmla="*/ 1071239 h 1805267"/>
              <a:gd name="connsiteX8" fmla="*/ 5030402 w 7490238"/>
              <a:gd name="connsiteY8" fmla="*/ 888414 h 1805267"/>
              <a:gd name="connsiteX9" fmla="*/ 5581650 w 7490238"/>
              <a:gd name="connsiteY9" fmla="*/ 752475 h 1805267"/>
              <a:gd name="connsiteX10" fmla="*/ 5753100 w 7490238"/>
              <a:gd name="connsiteY10" fmla="*/ 771525 h 1805267"/>
              <a:gd name="connsiteX11" fmla="*/ 5994831 w 7490238"/>
              <a:gd name="connsiteY11" fmla="*/ 819150 h 1805267"/>
              <a:gd name="connsiteX12" fmla="*/ 6410325 w 7490238"/>
              <a:gd name="connsiteY12" fmla="*/ 809625 h 1805267"/>
              <a:gd name="connsiteX13" fmla="*/ 6861884 w 7490238"/>
              <a:gd name="connsiteY13" fmla="*/ 966464 h 1805267"/>
              <a:gd name="connsiteX14" fmla="*/ 7143750 w 7490238"/>
              <a:gd name="connsiteY14" fmla="*/ 876300 h 1805267"/>
              <a:gd name="connsiteX15" fmla="*/ 7467600 w 7490238"/>
              <a:gd name="connsiteY15" fmla="*/ 904875 h 1805267"/>
              <a:gd name="connsiteX16" fmla="*/ 7467600 w 7490238"/>
              <a:gd name="connsiteY16" fmla="*/ 923925 h 1805267"/>
              <a:gd name="connsiteX0" fmla="*/ 0 w 7490238"/>
              <a:gd name="connsiteY0" fmla="*/ 0 h 1805267"/>
              <a:gd name="connsiteX1" fmla="*/ 1013164 w 7490238"/>
              <a:gd name="connsiteY1" fmla="*/ 85170 h 1805267"/>
              <a:gd name="connsiteX2" fmla="*/ 1537502 w 7490238"/>
              <a:gd name="connsiteY2" fmla="*/ 242656 h 1805267"/>
              <a:gd name="connsiteX3" fmla="*/ 2125277 w 7490238"/>
              <a:gd name="connsiteY3" fmla="*/ 544774 h 1805267"/>
              <a:gd name="connsiteX4" fmla="*/ 2900686 w 7490238"/>
              <a:gd name="connsiteY4" fmla="*/ 1143000 h 1805267"/>
              <a:gd name="connsiteX5" fmla="*/ 3792708 w 7490238"/>
              <a:gd name="connsiteY5" fmla="*/ 1801520 h 1805267"/>
              <a:gd name="connsiteX6" fmla="*/ 4418305 w 7490238"/>
              <a:gd name="connsiteY6" fmla="*/ 1393794 h 1805267"/>
              <a:gd name="connsiteX7" fmla="*/ 4681861 w 7490238"/>
              <a:gd name="connsiteY7" fmla="*/ 1071239 h 1805267"/>
              <a:gd name="connsiteX8" fmla="*/ 5030402 w 7490238"/>
              <a:gd name="connsiteY8" fmla="*/ 888414 h 1805267"/>
              <a:gd name="connsiteX9" fmla="*/ 5581650 w 7490238"/>
              <a:gd name="connsiteY9" fmla="*/ 752475 h 1805267"/>
              <a:gd name="connsiteX10" fmla="*/ 5753100 w 7490238"/>
              <a:gd name="connsiteY10" fmla="*/ 771525 h 1805267"/>
              <a:gd name="connsiteX11" fmla="*/ 5994831 w 7490238"/>
              <a:gd name="connsiteY11" fmla="*/ 819150 h 1805267"/>
              <a:gd name="connsiteX12" fmla="*/ 6410325 w 7490238"/>
              <a:gd name="connsiteY12" fmla="*/ 809625 h 1805267"/>
              <a:gd name="connsiteX13" fmla="*/ 6861884 w 7490238"/>
              <a:gd name="connsiteY13" fmla="*/ 953148 h 1805267"/>
              <a:gd name="connsiteX14" fmla="*/ 7143750 w 7490238"/>
              <a:gd name="connsiteY14" fmla="*/ 876300 h 1805267"/>
              <a:gd name="connsiteX15" fmla="*/ 7467600 w 7490238"/>
              <a:gd name="connsiteY15" fmla="*/ 904875 h 1805267"/>
              <a:gd name="connsiteX16" fmla="*/ 7467600 w 7490238"/>
              <a:gd name="connsiteY16" fmla="*/ 923925 h 1805267"/>
              <a:gd name="connsiteX0" fmla="*/ 0 w 7488599"/>
              <a:gd name="connsiteY0" fmla="*/ 0 h 1805267"/>
              <a:gd name="connsiteX1" fmla="*/ 1013164 w 7488599"/>
              <a:gd name="connsiteY1" fmla="*/ 85170 h 1805267"/>
              <a:gd name="connsiteX2" fmla="*/ 1537502 w 7488599"/>
              <a:gd name="connsiteY2" fmla="*/ 242656 h 1805267"/>
              <a:gd name="connsiteX3" fmla="*/ 2125277 w 7488599"/>
              <a:gd name="connsiteY3" fmla="*/ 544774 h 1805267"/>
              <a:gd name="connsiteX4" fmla="*/ 2900686 w 7488599"/>
              <a:gd name="connsiteY4" fmla="*/ 1143000 h 1805267"/>
              <a:gd name="connsiteX5" fmla="*/ 3792708 w 7488599"/>
              <a:gd name="connsiteY5" fmla="*/ 1801520 h 1805267"/>
              <a:gd name="connsiteX6" fmla="*/ 4418305 w 7488599"/>
              <a:gd name="connsiteY6" fmla="*/ 1393794 h 1805267"/>
              <a:gd name="connsiteX7" fmla="*/ 4681861 w 7488599"/>
              <a:gd name="connsiteY7" fmla="*/ 1071239 h 1805267"/>
              <a:gd name="connsiteX8" fmla="*/ 5030402 w 7488599"/>
              <a:gd name="connsiteY8" fmla="*/ 888414 h 1805267"/>
              <a:gd name="connsiteX9" fmla="*/ 5581650 w 7488599"/>
              <a:gd name="connsiteY9" fmla="*/ 752475 h 1805267"/>
              <a:gd name="connsiteX10" fmla="*/ 5753100 w 7488599"/>
              <a:gd name="connsiteY10" fmla="*/ 771525 h 1805267"/>
              <a:gd name="connsiteX11" fmla="*/ 5994831 w 7488599"/>
              <a:gd name="connsiteY11" fmla="*/ 819150 h 1805267"/>
              <a:gd name="connsiteX12" fmla="*/ 6410325 w 7488599"/>
              <a:gd name="connsiteY12" fmla="*/ 809625 h 1805267"/>
              <a:gd name="connsiteX13" fmla="*/ 6861884 w 7488599"/>
              <a:gd name="connsiteY13" fmla="*/ 953148 h 1805267"/>
              <a:gd name="connsiteX14" fmla="*/ 7165944 w 7488599"/>
              <a:gd name="connsiteY14" fmla="*/ 885178 h 1805267"/>
              <a:gd name="connsiteX15" fmla="*/ 7467600 w 7488599"/>
              <a:gd name="connsiteY15" fmla="*/ 904875 h 1805267"/>
              <a:gd name="connsiteX16" fmla="*/ 7467600 w 7488599"/>
              <a:gd name="connsiteY16" fmla="*/ 923925 h 180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488599" h="1805267">
                <a:moveTo>
                  <a:pt x="0" y="0"/>
                </a:moveTo>
                <a:cubicBezTo>
                  <a:pt x="337721" y="28390"/>
                  <a:pt x="756914" y="44727"/>
                  <a:pt x="1013164" y="85170"/>
                </a:cubicBezTo>
                <a:cubicBezTo>
                  <a:pt x="1269414" y="125613"/>
                  <a:pt x="1352150" y="139422"/>
                  <a:pt x="1537502" y="242656"/>
                </a:cubicBezTo>
                <a:cubicBezTo>
                  <a:pt x="1722854" y="345890"/>
                  <a:pt x="1898080" y="394717"/>
                  <a:pt x="2125277" y="544774"/>
                </a:cubicBezTo>
                <a:cubicBezTo>
                  <a:pt x="2352474" y="694831"/>
                  <a:pt x="2622781" y="933542"/>
                  <a:pt x="2900686" y="1143000"/>
                </a:cubicBezTo>
                <a:cubicBezTo>
                  <a:pt x="3178591" y="1352458"/>
                  <a:pt x="3539772" y="1759721"/>
                  <a:pt x="3792708" y="1801520"/>
                </a:cubicBezTo>
                <a:cubicBezTo>
                  <a:pt x="4045645" y="1843319"/>
                  <a:pt x="4287868" y="1524385"/>
                  <a:pt x="4418305" y="1393794"/>
                </a:cubicBezTo>
                <a:cubicBezTo>
                  <a:pt x="4548742" y="1263203"/>
                  <a:pt x="4579845" y="1155469"/>
                  <a:pt x="4681861" y="1071239"/>
                </a:cubicBezTo>
                <a:cubicBezTo>
                  <a:pt x="4783877" y="987009"/>
                  <a:pt x="4920387" y="923785"/>
                  <a:pt x="5030402" y="888414"/>
                </a:cubicBezTo>
                <a:cubicBezTo>
                  <a:pt x="5140417" y="853043"/>
                  <a:pt x="5461200" y="771957"/>
                  <a:pt x="5581650" y="752475"/>
                </a:cubicBezTo>
                <a:cubicBezTo>
                  <a:pt x="5702100" y="732994"/>
                  <a:pt x="5684237" y="760413"/>
                  <a:pt x="5753100" y="771525"/>
                </a:cubicBezTo>
                <a:cubicBezTo>
                  <a:pt x="5821963" y="782637"/>
                  <a:pt x="5885294" y="812800"/>
                  <a:pt x="5994831" y="819150"/>
                </a:cubicBezTo>
                <a:cubicBezTo>
                  <a:pt x="6104368" y="825500"/>
                  <a:pt x="6265816" y="787292"/>
                  <a:pt x="6410325" y="809625"/>
                </a:cubicBezTo>
                <a:cubicBezTo>
                  <a:pt x="6554834" y="831958"/>
                  <a:pt x="6735948" y="940556"/>
                  <a:pt x="6861884" y="953148"/>
                </a:cubicBezTo>
                <a:cubicBezTo>
                  <a:pt x="6987820" y="965740"/>
                  <a:pt x="7064991" y="893223"/>
                  <a:pt x="7165944" y="885178"/>
                </a:cubicBezTo>
                <a:cubicBezTo>
                  <a:pt x="7266897" y="877133"/>
                  <a:pt x="7417324" y="898417"/>
                  <a:pt x="7467600" y="904875"/>
                </a:cubicBezTo>
                <a:cubicBezTo>
                  <a:pt x="7517876" y="911333"/>
                  <a:pt x="7461250" y="920750"/>
                  <a:pt x="7467600" y="923925"/>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7418024" y="2957639"/>
            <a:ext cx="236518" cy="509002"/>
          </a:xfrm>
          <a:custGeom>
            <a:avLst/>
            <a:gdLst>
              <a:gd name="connsiteX0" fmla="*/ 0 w 261443"/>
              <a:gd name="connsiteY0" fmla="*/ 517793 h 517793"/>
              <a:gd name="connsiteX1" fmla="*/ 132203 w 261443"/>
              <a:gd name="connsiteY1" fmla="*/ 227682 h 517793"/>
              <a:gd name="connsiteX2" fmla="*/ 257060 w 261443"/>
              <a:gd name="connsiteY2" fmla="*/ 0 h 517793"/>
              <a:gd name="connsiteX0" fmla="*/ 0 w 246541"/>
              <a:gd name="connsiteY0" fmla="*/ 517793 h 517793"/>
              <a:gd name="connsiteX1" fmla="*/ 132203 w 246541"/>
              <a:gd name="connsiteY1" fmla="*/ 227682 h 517793"/>
              <a:gd name="connsiteX2" fmla="*/ 241682 w 246541"/>
              <a:gd name="connsiteY2" fmla="*/ 0 h 517793"/>
              <a:gd name="connsiteX0" fmla="*/ 0 w 247059"/>
              <a:gd name="connsiteY0" fmla="*/ 517793 h 517793"/>
              <a:gd name="connsiteX1" fmla="*/ 143738 w 247059"/>
              <a:gd name="connsiteY1" fmla="*/ 227682 h 517793"/>
              <a:gd name="connsiteX2" fmla="*/ 241682 w 247059"/>
              <a:gd name="connsiteY2" fmla="*/ 0 h 517793"/>
              <a:gd name="connsiteX0" fmla="*/ 0 w 246702"/>
              <a:gd name="connsiteY0" fmla="*/ 517793 h 517793"/>
              <a:gd name="connsiteX1" fmla="*/ 136049 w 246702"/>
              <a:gd name="connsiteY1" fmla="*/ 224036 h 517793"/>
              <a:gd name="connsiteX2" fmla="*/ 241682 w 246702"/>
              <a:gd name="connsiteY2" fmla="*/ 0 h 517793"/>
              <a:gd name="connsiteX0" fmla="*/ 0 w 251063"/>
              <a:gd name="connsiteY0" fmla="*/ 501459 h 501459"/>
              <a:gd name="connsiteX1" fmla="*/ 136049 w 251063"/>
              <a:gd name="connsiteY1" fmla="*/ 207702 h 501459"/>
              <a:gd name="connsiteX2" fmla="*/ 246202 w 251063"/>
              <a:gd name="connsiteY2" fmla="*/ 0 h 501459"/>
              <a:gd name="connsiteX0" fmla="*/ 0 w 272992"/>
              <a:gd name="connsiteY0" fmla="*/ 509626 h 509626"/>
              <a:gd name="connsiteX1" fmla="*/ 136049 w 272992"/>
              <a:gd name="connsiteY1" fmla="*/ 215869 h 509626"/>
              <a:gd name="connsiteX2" fmla="*/ 268800 w 272992"/>
              <a:gd name="connsiteY2" fmla="*/ 0 h 509626"/>
              <a:gd name="connsiteX0" fmla="*/ 0 w 264195"/>
              <a:gd name="connsiteY0" fmla="*/ 513709 h 513709"/>
              <a:gd name="connsiteX1" fmla="*/ 136049 w 264195"/>
              <a:gd name="connsiteY1" fmla="*/ 219952 h 513709"/>
              <a:gd name="connsiteX2" fmla="*/ 259760 w 264195"/>
              <a:gd name="connsiteY2" fmla="*/ 0 h 513709"/>
            </a:gdLst>
            <a:ahLst/>
            <a:cxnLst>
              <a:cxn ang="0">
                <a:pos x="connsiteX0" y="connsiteY0"/>
              </a:cxn>
              <a:cxn ang="0">
                <a:pos x="connsiteX1" y="connsiteY1"/>
              </a:cxn>
              <a:cxn ang="0">
                <a:pos x="connsiteX2" y="connsiteY2"/>
              </a:cxn>
            </a:cxnLst>
            <a:rect l="l" t="t" r="r" b="b"/>
            <a:pathLst>
              <a:path w="264195" h="513709">
                <a:moveTo>
                  <a:pt x="0" y="513709"/>
                </a:moveTo>
                <a:cubicBezTo>
                  <a:pt x="44680" y="411803"/>
                  <a:pt x="92756" y="305570"/>
                  <a:pt x="136049" y="219952"/>
                </a:cubicBezTo>
                <a:cubicBezTo>
                  <a:pt x="179342" y="134334"/>
                  <a:pt x="287302" y="5508"/>
                  <a:pt x="259760" y="0"/>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rot="1991118">
            <a:off x="1828722" y="3248650"/>
            <a:ext cx="1525857"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err="1"/>
              <a:t>Rafedia</a:t>
            </a:r>
            <a:r>
              <a:rPr lang="en-US" dirty="0"/>
              <a:t> Street</a:t>
            </a:r>
          </a:p>
        </p:txBody>
      </p:sp>
      <p:sp>
        <p:nvSpPr>
          <p:cNvPr id="25" name="Freeform 24"/>
          <p:cNvSpPr/>
          <p:nvPr/>
        </p:nvSpPr>
        <p:spPr>
          <a:xfrm>
            <a:off x="4507832" y="4331370"/>
            <a:ext cx="4716379" cy="280943"/>
          </a:xfrm>
          <a:custGeom>
            <a:avLst/>
            <a:gdLst>
              <a:gd name="connsiteX0" fmla="*/ 0 w 4716379"/>
              <a:gd name="connsiteY0" fmla="*/ 88232 h 264695"/>
              <a:gd name="connsiteX1" fmla="*/ 264694 w 4716379"/>
              <a:gd name="connsiteY1" fmla="*/ 160421 h 264695"/>
              <a:gd name="connsiteX2" fmla="*/ 577515 w 4716379"/>
              <a:gd name="connsiteY2" fmla="*/ 224590 h 264695"/>
              <a:gd name="connsiteX3" fmla="*/ 842210 w 4716379"/>
              <a:gd name="connsiteY3" fmla="*/ 176464 h 264695"/>
              <a:gd name="connsiteX4" fmla="*/ 2141621 w 4716379"/>
              <a:gd name="connsiteY4" fmla="*/ 224590 h 264695"/>
              <a:gd name="connsiteX5" fmla="*/ 2767263 w 4716379"/>
              <a:gd name="connsiteY5" fmla="*/ 264695 h 264695"/>
              <a:gd name="connsiteX6" fmla="*/ 3015915 w 4716379"/>
              <a:gd name="connsiteY6" fmla="*/ 224590 h 264695"/>
              <a:gd name="connsiteX7" fmla="*/ 3657600 w 4716379"/>
              <a:gd name="connsiteY7" fmla="*/ 152400 h 264695"/>
              <a:gd name="connsiteX8" fmla="*/ 3850105 w 4716379"/>
              <a:gd name="connsiteY8" fmla="*/ 112295 h 264695"/>
              <a:gd name="connsiteX9" fmla="*/ 4251157 w 4716379"/>
              <a:gd name="connsiteY9" fmla="*/ 232611 h 264695"/>
              <a:gd name="connsiteX10" fmla="*/ 4435642 w 4716379"/>
              <a:gd name="connsiteY10" fmla="*/ 248653 h 264695"/>
              <a:gd name="connsiteX11" fmla="*/ 4604084 w 4716379"/>
              <a:gd name="connsiteY11" fmla="*/ 160421 h 264695"/>
              <a:gd name="connsiteX12" fmla="*/ 4716379 w 4716379"/>
              <a:gd name="connsiteY12" fmla="*/ 0 h 264695"/>
              <a:gd name="connsiteX0" fmla="*/ 0 w 4716379"/>
              <a:gd name="connsiteY0" fmla="*/ 88232 h 264695"/>
              <a:gd name="connsiteX1" fmla="*/ 253873 w 4716379"/>
              <a:gd name="connsiteY1" fmla="*/ 176653 h 264695"/>
              <a:gd name="connsiteX2" fmla="*/ 577515 w 4716379"/>
              <a:gd name="connsiteY2" fmla="*/ 224590 h 264695"/>
              <a:gd name="connsiteX3" fmla="*/ 842210 w 4716379"/>
              <a:gd name="connsiteY3" fmla="*/ 176464 h 264695"/>
              <a:gd name="connsiteX4" fmla="*/ 2141621 w 4716379"/>
              <a:gd name="connsiteY4" fmla="*/ 224590 h 264695"/>
              <a:gd name="connsiteX5" fmla="*/ 2767263 w 4716379"/>
              <a:gd name="connsiteY5" fmla="*/ 264695 h 264695"/>
              <a:gd name="connsiteX6" fmla="*/ 3015915 w 4716379"/>
              <a:gd name="connsiteY6" fmla="*/ 224590 h 264695"/>
              <a:gd name="connsiteX7" fmla="*/ 3657600 w 4716379"/>
              <a:gd name="connsiteY7" fmla="*/ 152400 h 264695"/>
              <a:gd name="connsiteX8" fmla="*/ 3850105 w 4716379"/>
              <a:gd name="connsiteY8" fmla="*/ 112295 h 264695"/>
              <a:gd name="connsiteX9" fmla="*/ 4251157 w 4716379"/>
              <a:gd name="connsiteY9" fmla="*/ 232611 h 264695"/>
              <a:gd name="connsiteX10" fmla="*/ 4435642 w 4716379"/>
              <a:gd name="connsiteY10" fmla="*/ 248653 h 264695"/>
              <a:gd name="connsiteX11" fmla="*/ 4604084 w 4716379"/>
              <a:gd name="connsiteY11" fmla="*/ 160421 h 264695"/>
              <a:gd name="connsiteX12" fmla="*/ 4716379 w 4716379"/>
              <a:gd name="connsiteY12" fmla="*/ 0 h 264695"/>
              <a:gd name="connsiteX0" fmla="*/ 0 w 4716379"/>
              <a:gd name="connsiteY0" fmla="*/ 88232 h 264695"/>
              <a:gd name="connsiteX1" fmla="*/ 253873 w 4716379"/>
              <a:gd name="connsiteY1" fmla="*/ 176653 h 264695"/>
              <a:gd name="connsiteX2" fmla="*/ 512587 w 4716379"/>
              <a:gd name="connsiteY2" fmla="*/ 230001 h 264695"/>
              <a:gd name="connsiteX3" fmla="*/ 842210 w 4716379"/>
              <a:gd name="connsiteY3" fmla="*/ 176464 h 264695"/>
              <a:gd name="connsiteX4" fmla="*/ 2141621 w 4716379"/>
              <a:gd name="connsiteY4" fmla="*/ 224590 h 264695"/>
              <a:gd name="connsiteX5" fmla="*/ 2767263 w 4716379"/>
              <a:gd name="connsiteY5" fmla="*/ 264695 h 264695"/>
              <a:gd name="connsiteX6" fmla="*/ 3015915 w 4716379"/>
              <a:gd name="connsiteY6" fmla="*/ 224590 h 264695"/>
              <a:gd name="connsiteX7" fmla="*/ 3657600 w 4716379"/>
              <a:gd name="connsiteY7" fmla="*/ 152400 h 264695"/>
              <a:gd name="connsiteX8" fmla="*/ 3850105 w 4716379"/>
              <a:gd name="connsiteY8" fmla="*/ 112295 h 264695"/>
              <a:gd name="connsiteX9" fmla="*/ 4251157 w 4716379"/>
              <a:gd name="connsiteY9" fmla="*/ 232611 h 264695"/>
              <a:gd name="connsiteX10" fmla="*/ 4435642 w 4716379"/>
              <a:gd name="connsiteY10" fmla="*/ 248653 h 264695"/>
              <a:gd name="connsiteX11" fmla="*/ 4604084 w 4716379"/>
              <a:gd name="connsiteY11" fmla="*/ 160421 h 264695"/>
              <a:gd name="connsiteX12" fmla="*/ 4716379 w 4716379"/>
              <a:gd name="connsiteY12" fmla="*/ 0 h 264695"/>
              <a:gd name="connsiteX0" fmla="*/ 0 w 4716379"/>
              <a:gd name="connsiteY0" fmla="*/ 88232 h 264695"/>
              <a:gd name="connsiteX1" fmla="*/ 253873 w 4716379"/>
              <a:gd name="connsiteY1" fmla="*/ 176653 h 264695"/>
              <a:gd name="connsiteX2" fmla="*/ 523408 w 4716379"/>
              <a:gd name="connsiteY2" fmla="*/ 213769 h 264695"/>
              <a:gd name="connsiteX3" fmla="*/ 842210 w 4716379"/>
              <a:gd name="connsiteY3" fmla="*/ 176464 h 264695"/>
              <a:gd name="connsiteX4" fmla="*/ 2141621 w 4716379"/>
              <a:gd name="connsiteY4" fmla="*/ 224590 h 264695"/>
              <a:gd name="connsiteX5" fmla="*/ 2767263 w 4716379"/>
              <a:gd name="connsiteY5" fmla="*/ 264695 h 264695"/>
              <a:gd name="connsiteX6" fmla="*/ 3015915 w 4716379"/>
              <a:gd name="connsiteY6" fmla="*/ 224590 h 264695"/>
              <a:gd name="connsiteX7" fmla="*/ 3657600 w 4716379"/>
              <a:gd name="connsiteY7" fmla="*/ 152400 h 264695"/>
              <a:gd name="connsiteX8" fmla="*/ 3850105 w 4716379"/>
              <a:gd name="connsiteY8" fmla="*/ 112295 h 264695"/>
              <a:gd name="connsiteX9" fmla="*/ 4251157 w 4716379"/>
              <a:gd name="connsiteY9" fmla="*/ 232611 h 264695"/>
              <a:gd name="connsiteX10" fmla="*/ 4435642 w 4716379"/>
              <a:gd name="connsiteY10" fmla="*/ 248653 h 264695"/>
              <a:gd name="connsiteX11" fmla="*/ 4604084 w 4716379"/>
              <a:gd name="connsiteY11" fmla="*/ 160421 h 264695"/>
              <a:gd name="connsiteX12" fmla="*/ 4716379 w 4716379"/>
              <a:gd name="connsiteY12" fmla="*/ 0 h 264695"/>
              <a:gd name="connsiteX0" fmla="*/ 0 w 4716379"/>
              <a:gd name="connsiteY0" fmla="*/ 88232 h 264695"/>
              <a:gd name="connsiteX1" fmla="*/ 253873 w 4716379"/>
              <a:gd name="connsiteY1" fmla="*/ 176653 h 264695"/>
              <a:gd name="connsiteX2" fmla="*/ 523408 w 4716379"/>
              <a:gd name="connsiteY2" fmla="*/ 213769 h 264695"/>
              <a:gd name="connsiteX3" fmla="*/ 842210 w 4716379"/>
              <a:gd name="connsiteY3" fmla="*/ 176464 h 264695"/>
              <a:gd name="connsiteX4" fmla="*/ 2141621 w 4716379"/>
              <a:gd name="connsiteY4" fmla="*/ 224590 h 264695"/>
              <a:gd name="connsiteX5" fmla="*/ 2767263 w 4716379"/>
              <a:gd name="connsiteY5" fmla="*/ 264695 h 264695"/>
              <a:gd name="connsiteX6" fmla="*/ 3015915 w 4716379"/>
              <a:gd name="connsiteY6" fmla="*/ 224590 h 264695"/>
              <a:gd name="connsiteX7" fmla="*/ 3657600 w 4716379"/>
              <a:gd name="connsiteY7" fmla="*/ 152400 h 264695"/>
              <a:gd name="connsiteX8" fmla="*/ 3850105 w 4716379"/>
              <a:gd name="connsiteY8" fmla="*/ 112295 h 264695"/>
              <a:gd name="connsiteX9" fmla="*/ 4251157 w 4716379"/>
              <a:gd name="connsiteY9" fmla="*/ 232611 h 264695"/>
              <a:gd name="connsiteX10" fmla="*/ 4435642 w 4716379"/>
              <a:gd name="connsiteY10" fmla="*/ 248653 h 264695"/>
              <a:gd name="connsiteX11" fmla="*/ 4604084 w 4716379"/>
              <a:gd name="connsiteY11" fmla="*/ 160421 h 264695"/>
              <a:gd name="connsiteX12" fmla="*/ 4716379 w 4716379"/>
              <a:gd name="connsiteY12" fmla="*/ 0 h 264695"/>
              <a:gd name="connsiteX0" fmla="*/ 0 w 4716379"/>
              <a:gd name="connsiteY0" fmla="*/ 88232 h 264695"/>
              <a:gd name="connsiteX1" fmla="*/ 253873 w 4716379"/>
              <a:gd name="connsiteY1" fmla="*/ 176653 h 264695"/>
              <a:gd name="connsiteX2" fmla="*/ 523408 w 4716379"/>
              <a:gd name="connsiteY2" fmla="*/ 213769 h 264695"/>
              <a:gd name="connsiteX3" fmla="*/ 842210 w 4716379"/>
              <a:gd name="connsiteY3" fmla="*/ 176464 h 264695"/>
              <a:gd name="connsiteX4" fmla="*/ 2141621 w 4716379"/>
              <a:gd name="connsiteY4" fmla="*/ 224590 h 264695"/>
              <a:gd name="connsiteX5" fmla="*/ 2767263 w 4716379"/>
              <a:gd name="connsiteY5" fmla="*/ 264695 h 264695"/>
              <a:gd name="connsiteX6" fmla="*/ 3015915 w 4716379"/>
              <a:gd name="connsiteY6" fmla="*/ 224590 h 264695"/>
              <a:gd name="connsiteX7" fmla="*/ 3657600 w 4716379"/>
              <a:gd name="connsiteY7" fmla="*/ 152400 h 264695"/>
              <a:gd name="connsiteX8" fmla="*/ 3850105 w 4716379"/>
              <a:gd name="connsiteY8" fmla="*/ 112295 h 264695"/>
              <a:gd name="connsiteX9" fmla="*/ 4251157 w 4716379"/>
              <a:gd name="connsiteY9" fmla="*/ 232611 h 264695"/>
              <a:gd name="connsiteX10" fmla="*/ 4435642 w 4716379"/>
              <a:gd name="connsiteY10" fmla="*/ 248653 h 264695"/>
              <a:gd name="connsiteX11" fmla="*/ 4604084 w 4716379"/>
              <a:gd name="connsiteY11" fmla="*/ 160421 h 264695"/>
              <a:gd name="connsiteX12" fmla="*/ 4716379 w 4716379"/>
              <a:gd name="connsiteY12" fmla="*/ 0 h 264695"/>
              <a:gd name="connsiteX0" fmla="*/ 0 w 4716379"/>
              <a:gd name="connsiteY0" fmla="*/ 88232 h 264695"/>
              <a:gd name="connsiteX1" fmla="*/ 253873 w 4716379"/>
              <a:gd name="connsiteY1" fmla="*/ 176653 h 264695"/>
              <a:gd name="connsiteX2" fmla="*/ 523408 w 4716379"/>
              <a:gd name="connsiteY2" fmla="*/ 213769 h 264695"/>
              <a:gd name="connsiteX3" fmla="*/ 842210 w 4716379"/>
              <a:gd name="connsiteY3" fmla="*/ 176464 h 264695"/>
              <a:gd name="connsiteX4" fmla="*/ 2141621 w 4716379"/>
              <a:gd name="connsiteY4" fmla="*/ 224590 h 264695"/>
              <a:gd name="connsiteX5" fmla="*/ 2767263 w 4716379"/>
              <a:gd name="connsiteY5" fmla="*/ 264695 h 264695"/>
              <a:gd name="connsiteX6" fmla="*/ 3015915 w 4716379"/>
              <a:gd name="connsiteY6" fmla="*/ 224590 h 264695"/>
              <a:gd name="connsiteX7" fmla="*/ 3657600 w 4716379"/>
              <a:gd name="connsiteY7" fmla="*/ 152400 h 264695"/>
              <a:gd name="connsiteX8" fmla="*/ 3850105 w 4716379"/>
              <a:gd name="connsiteY8" fmla="*/ 112295 h 264695"/>
              <a:gd name="connsiteX9" fmla="*/ 4251157 w 4716379"/>
              <a:gd name="connsiteY9" fmla="*/ 232611 h 264695"/>
              <a:gd name="connsiteX10" fmla="*/ 4435642 w 4716379"/>
              <a:gd name="connsiteY10" fmla="*/ 248653 h 264695"/>
              <a:gd name="connsiteX11" fmla="*/ 4604084 w 4716379"/>
              <a:gd name="connsiteY11" fmla="*/ 160421 h 264695"/>
              <a:gd name="connsiteX12" fmla="*/ 4716379 w 4716379"/>
              <a:gd name="connsiteY12" fmla="*/ 0 h 264695"/>
              <a:gd name="connsiteX0" fmla="*/ 0 w 4716379"/>
              <a:gd name="connsiteY0" fmla="*/ 88232 h 264695"/>
              <a:gd name="connsiteX1" fmla="*/ 253873 w 4716379"/>
              <a:gd name="connsiteY1" fmla="*/ 176653 h 264695"/>
              <a:gd name="connsiteX2" fmla="*/ 523408 w 4716379"/>
              <a:gd name="connsiteY2" fmla="*/ 213769 h 264695"/>
              <a:gd name="connsiteX3" fmla="*/ 842210 w 4716379"/>
              <a:gd name="connsiteY3" fmla="*/ 176464 h 264695"/>
              <a:gd name="connsiteX4" fmla="*/ 2141621 w 4716379"/>
              <a:gd name="connsiteY4" fmla="*/ 224590 h 264695"/>
              <a:gd name="connsiteX5" fmla="*/ 2767263 w 4716379"/>
              <a:gd name="connsiteY5" fmla="*/ 264695 h 264695"/>
              <a:gd name="connsiteX6" fmla="*/ 3015915 w 4716379"/>
              <a:gd name="connsiteY6" fmla="*/ 224590 h 264695"/>
              <a:gd name="connsiteX7" fmla="*/ 3657600 w 4716379"/>
              <a:gd name="connsiteY7" fmla="*/ 152400 h 264695"/>
              <a:gd name="connsiteX8" fmla="*/ 3850105 w 4716379"/>
              <a:gd name="connsiteY8" fmla="*/ 112295 h 264695"/>
              <a:gd name="connsiteX9" fmla="*/ 4251157 w 4716379"/>
              <a:gd name="connsiteY9" fmla="*/ 232611 h 264695"/>
              <a:gd name="connsiteX10" fmla="*/ 4435642 w 4716379"/>
              <a:gd name="connsiteY10" fmla="*/ 248653 h 264695"/>
              <a:gd name="connsiteX11" fmla="*/ 4604084 w 4716379"/>
              <a:gd name="connsiteY11" fmla="*/ 160421 h 264695"/>
              <a:gd name="connsiteX12" fmla="*/ 4716379 w 4716379"/>
              <a:gd name="connsiteY12" fmla="*/ 0 h 264695"/>
              <a:gd name="connsiteX0" fmla="*/ 0 w 4716379"/>
              <a:gd name="connsiteY0" fmla="*/ 88232 h 264713"/>
              <a:gd name="connsiteX1" fmla="*/ 253873 w 4716379"/>
              <a:gd name="connsiteY1" fmla="*/ 176653 h 264713"/>
              <a:gd name="connsiteX2" fmla="*/ 523408 w 4716379"/>
              <a:gd name="connsiteY2" fmla="*/ 213769 h 264713"/>
              <a:gd name="connsiteX3" fmla="*/ 842210 w 4716379"/>
              <a:gd name="connsiteY3" fmla="*/ 176464 h 264713"/>
              <a:gd name="connsiteX4" fmla="*/ 2141621 w 4716379"/>
              <a:gd name="connsiteY4" fmla="*/ 230001 h 264713"/>
              <a:gd name="connsiteX5" fmla="*/ 2767263 w 4716379"/>
              <a:gd name="connsiteY5" fmla="*/ 264695 h 264713"/>
              <a:gd name="connsiteX6" fmla="*/ 3015915 w 4716379"/>
              <a:gd name="connsiteY6" fmla="*/ 224590 h 264713"/>
              <a:gd name="connsiteX7" fmla="*/ 3657600 w 4716379"/>
              <a:gd name="connsiteY7" fmla="*/ 152400 h 264713"/>
              <a:gd name="connsiteX8" fmla="*/ 3850105 w 4716379"/>
              <a:gd name="connsiteY8" fmla="*/ 112295 h 264713"/>
              <a:gd name="connsiteX9" fmla="*/ 4251157 w 4716379"/>
              <a:gd name="connsiteY9" fmla="*/ 232611 h 264713"/>
              <a:gd name="connsiteX10" fmla="*/ 4435642 w 4716379"/>
              <a:gd name="connsiteY10" fmla="*/ 248653 h 264713"/>
              <a:gd name="connsiteX11" fmla="*/ 4604084 w 4716379"/>
              <a:gd name="connsiteY11" fmla="*/ 160421 h 264713"/>
              <a:gd name="connsiteX12" fmla="*/ 4716379 w 4716379"/>
              <a:gd name="connsiteY12" fmla="*/ 0 h 264713"/>
              <a:gd name="connsiteX0" fmla="*/ 0 w 4716379"/>
              <a:gd name="connsiteY0" fmla="*/ 88232 h 264723"/>
              <a:gd name="connsiteX1" fmla="*/ 253873 w 4716379"/>
              <a:gd name="connsiteY1" fmla="*/ 176653 h 264723"/>
              <a:gd name="connsiteX2" fmla="*/ 523408 w 4716379"/>
              <a:gd name="connsiteY2" fmla="*/ 213769 h 264723"/>
              <a:gd name="connsiteX3" fmla="*/ 842210 w 4716379"/>
              <a:gd name="connsiteY3" fmla="*/ 176464 h 264723"/>
              <a:gd name="connsiteX4" fmla="*/ 2141621 w 4716379"/>
              <a:gd name="connsiteY4" fmla="*/ 230001 h 264723"/>
              <a:gd name="connsiteX5" fmla="*/ 2767263 w 4716379"/>
              <a:gd name="connsiteY5" fmla="*/ 264695 h 264723"/>
              <a:gd name="connsiteX6" fmla="*/ 3015915 w 4716379"/>
              <a:gd name="connsiteY6" fmla="*/ 224590 h 264723"/>
              <a:gd name="connsiteX7" fmla="*/ 3657600 w 4716379"/>
              <a:gd name="connsiteY7" fmla="*/ 152400 h 264723"/>
              <a:gd name="connsiteX8" fmla="*/ 3850105 w 4716379"/>
              <a:gd name="connsiteY8" fmla="*/ 112295 h 264723"/>
              <a:gd name="connsiteX9" fmla="*/ 4251157 w 4716379"/>
              <a:gd name="connsiteY9" fmla="*/ 232611 h 264723"/>
              <a:gd name="connsiteX10" fmla="*/ 4435642 w 4716379"/>
              <a:gd name="connsiteY10" fmla="*/ 248653 h 264723"/>
              <a:gd name="connsiteX11" fmla="*/ 4604084 w 4716379"/>
              <a:gd name="connsiteY11" fmla="*/ 160421 h 264723"/>
              <a:gd name="connsiteX12" fmla="*/ 4716379 w 4716379"/>
              <a:gd name="connsiteY12" fmla="*/ 0 h 264723"/>
              <a:gd name="connsiteX0" fmla="*/ 0 w 4716379"/>
              <a:gd name="connsiteY0" fmla="*/ 88232 h 264750"/>
              <a:gd name="connsiteX1" fmla="*/ 253873 w 4716379"/>
              <a:gd name="connsiteY1" fmla="*/ 176653 h 264750"/>
              <a:gd name="connsiteX2" fmla="*/ 523408 w 4716379"/>
              <a:gd name="connsiteY2" fmla="*/ 213769 h 264750"/>
              <a:gd name="connsiteX3" fmla="*/ 842210 w 4716379"/>
              <a:gd name="connsiteY3" fmla="*/ 176464 h 264750"/>
              <a:gd name="connsiteX4" fmla="*/ 2141621 w 4716379"/>
              <a:gd name="connsiteY4" fmla="*/ 230001 h 264750"/>
              <a:gd name="connsiteX5" fmla="*/ 2767263 w 4716379"/>
              <a:gd name="connsiteY5" fmla="*/ 264695 h 264750"/>
              <a:gd name="connsiteX6" fmla="*/ 3015915 w 4716379"/>
              <a:gd name="connsiteY6" fmla="*/ 224590 h 264750"/>
              <a:gd name="connsiteX7" fmla="*/ 3657600 w 4716379"/>
              <a:gd name="connsiteY7" fmla="*/ 152400 h 264750"/>
              <a:gd name="connsiteX8" fmla="*/ 3850105 w 4716379"/>
              <a:gd name="connsiteY8" fmla="*/ 112295 h 264750"/>
              <a:gd name="connsiteX9" fmla="*/ 4251157 w 4716379"/>
              <a:gd name="connsiteY9" fmla="*/ 232611 h 264750"/>
              <a:gd name="connsiteX10" fmla="*/ 4435642 w 4716379"/>
              <a:gd name="connsiteY10" fmla="*/ 248653 h 264750"/>
              <a:gd name="connsiteX11" fmla="*/ 4604084 w 4716379"/>
              <a:gd name="connsiteY11" fmla="*/ 160421 h 264750"/>
              <a:gd name="connsiteX12" fmla="*/ 4716379 w 4716379"/>
              <a:gd name="connsiteY12" fmla="*/ 0 h 264750"/>
              <a:gd name="connsiteX0" fmla="*/ 0 w 4716379"/>
              <a:gd name="connsiteY0" fmla="*/ 88232 h 264713"/>
              <a:gd name="connsiteX1" fmla="*/ 253873 w 4716379"/>
              <a:gd name="connsiteY1" fmla="*/ 176653 h 264713"/>
              <a:gd name="connsiteX2" fmla="*/ 523408 w 4716379"/>
              <a:gd name="connsiteY2" fmla="*/ 213769 h 264713"/>
              <a:gd name="connsiteX3" fmla="*/ 842210 w 4716379"/>
              <a:gd name="connsiteY3" fmla="*/ 176464 h 264713"/>
              <a:gd name="connsiteX4" fmla="*/ 2141621 w 4716379"/>
              <a:gd name="connsiteY4" fmla="*/ 230001 h 264713"/>
              <a:gd name="connsiteX5" fmla="*/ 2767263 w 4716379"/>
              <a:gd name="connsiteY5" fmla="*/ 264695 h 264713"/>
              <a:gd name="connsiteX6" fmla="*/ 3015915 w 4716379"/>
              <a:gd name="connsiteY6" fmla="*/ 224590 h 264713"/>
              <a:gd name="connsiteX7" fmla="*/ 3657600 w 4716379"/>
              <a:gd name="connsiteY7" fmla="*/ 152400 h 264713"/>
              <a:gd name="connsiteX8" fmla="*/ 3850105 w 4716379"/>
              <a:gd name="connsiteY8" fmla="*/ 112295 h 264713"/>
              <a:gd name="connsiteX9" fmla="*/ 4251157 w 4716379"/>
              <a:gd name="connsiteY9" fmla="*/ 232611 h 264713"/>
              <a:gd name="connsiteX10" fmla="*/ 4435642 w 4716379"/>
              <a:gd name="connsiteY10" fmla="*/ 248653 h 264713"/>
              <a:gd name="connsiteX11" fmla="*/ 4604084 w 4716379"/>
              <a:gd name="connsiteY11" fmla="*/ 160421 h 264713"/>
              <a:gd name="connsiteX12" fmla="*/ 4716379 w 4716379"/>
              <a:gd name="connsiteY12" fmla="*/ 0 h 264713"/>
              <a:gd name="connsiteX0" fmla="*/ 0 w 4716379"/>
              <a:gd name="connsiteY0" fmla="*/ 88232 h 264717"/>
              <a:gd name="connsiteX1" fmla="*/ 253873 w 4716379"/>
              <a:gd name="connsiteY1" fmla="*/ 176653 h 264717"/>
              <a:gd name="connsiteX2" fmla="*/ 523408 w 4716379"/>
              <a:gd name="connsiteY2" fmla="*/ 213769 h 264717"/>
              <a:gd name="connsiteX3" fmla="*/ 842210 w 4716379"/>
              <a:gd name="connsiteY3" fmla="*/ 176464 h 264717"/>
              <a:gd name="connsiteX4" fmla="*/ 2141621 w 4716379"/>
              <a:gd name="connsiteY4" fmla="*/ 230001 h 264717"/>
              <a:gd name="connsiteX5" fmla="*/ 2767263 w 4716379"/>
              <a:gd name="connsiteY5" fmla="*/ 264695 h 264717"/>
              <a:gd name="connsiteX6" fmla="*/ 3015915 w 4716379"/>
              <a:gd name="connsiteY6" fmla="*/ 224590 h 264717"/>
              <a:gd name="connsiteX7" fmla="*/ 3657600 w 4716379"/>
              <a:gd name="connsiteY7" fmla="*/ 152400 h 264717"/>
              <a:gd name="connsiteX8" fmla="*/ 3850105 w 4716379"/>
              <a:gd name="connsiteY8" fmla="*/ 112295 h 264717"/>
              <a:gd name="connsiteX9" fmla="*/ 4251157 w 4716379"/>
              <a:gd name="connsiteY9" fmla="*/ 232611 h 264717"/>
              <a:gd name="connsiteX10" fmla="*/ 4435642 w 4716379"/>
              <a:gd name="connsiteY10" fmla="*/ 248653 h 264717"/>
              <a:gd name="connsiteX11" fmla="*/ 4604084 w 4716379"/>
              <a:gd name="connsiteY11" fmla="*/ 160421 h 264717"/>
              <a:gd name="connsiteX12" fmla="*/ 4716379 w 4716379"/>
              <a:gd name="connsiteY12" fmla="*/ 0 h 264717"/>
              <a:gd name="connsiteX0" fmla="*/ 0 w 4716379"/>
              <a:gd name="connsiteY0" fmla="*/ 88232 h 264717"/>
              <a:gd name="connsiteX1" fmla="*/ 253873 w 4716379"/>
              <a:gd name="connsiteY1" fmla="*/ 176653 h 264717"/>
              <a:gd name="connsiteX2" fmla="*/ 523408 w 4716379"/>
              <a:gd name="connsiteY2" fmla="*/ 213769 h 264717"/>
              <a:gd name="connsiteX3" fmla="*/ 842210 w 4716379"/>
              <a:gd name="connsiteY3" fmla="*/ 176464 h 264717"/>
              <a:gd name="connsiteX4" fmla="*/ 2141621 w 4716379"/>
              <a:gd name="connsiteY4" fmla="*/ 230001 h 264717"/>
              <a:gd name="connsiteX5" fmla="*/ 2767263 w 4716379"/>
              <a:gd name="connsiteY5" fmla="*/ 264695 h 264717"/>
              <a:gd name="connsiteX6" fmla="*/ 3015915 w 4716379"/>
              <a:gd name="connsiteY6" fmla="*/ 224590 h 264717"/>
              <a:gd name="connsiteX7" fmla="*/ 3657600 w 4716379"/>
              <a:gd name="connsiteY7" fmla="*/ 152400 h 264717"/>
              <a:gd name="connsiteX8" fmla="*/ 3850105 w 4716379"/>
              <a:gd name="connsiteY8" fmla="*/ 112295 h 264717"/>
              <a:gd name="connsiteX9" fmla="*/ 4251157 w 4716379"/>
              <a:gd name="connsiteY9" fmla="*/ 232611 h 264717"/>
              <a:gd name="connsiteX10" fmla="*/ 4435642 w 4716379"/>
              <a:gd name="connsiteY10" fmla="*/ 248653 h 264717"/>
              <a:gd name="connsiteX11" fmla="*/ 4604084 w 4716379"/>
              <a:gd name="connsiteY11" fmla="*/ 160421 h 264717"/>
              <a:gd name="connsiteX12" fmla="*/ 4716379 w 4716379"/>
              <a:gd name="connsiteY12" fmla="*/ 0 h 264717"/>
              <a:gd name="connsiteX0" fmla="*/ 0 w 4716379"/>
              <a:gd name="connsiteY0" fmla="*/ 88232 h 264732"/>
              <a:gd name="connsiteX1" fmla="*/ 253873 w 4716379"/>
              <a:gd name="connsiteY1" fmla="*/ 176653 h 264732"/>
              <a:gd name="connsiteX2" fmla="*/ 523408 w 4716379"/>
              <a:gd name="connsiteY2" fmla="*/ 213769 h 264732"/>
              <a:gd name="connsiteX3" fmla="*/ 842210 w 4716379"/>
              <a:gd name="connsiteY3" fmla="*/ 176464 h 264732"/>
              <a:gd name="connsiteX4" fmla="*/ 2141621 w 4716379"/>
              <a:gd name="connsiteY4" fmla="*/ 230001 h 264732"/>
              <a:gd name="connsiteX5" fmla="*/ 2767263 w 4716379"/>
              <a:gd name="connsiteY5" fmla="*/ 264695 h 264732"/>
              <a:gd name="connsiteX6" fmla="*/ 3015915 w 4716379"/>
              <a:gd name="connsiteY6" fmla="*/ 224590 h 264732"/>
              <a:gd name="connsiteX7" fmla="*/ 3657600 w 4716379"/>
              <a:gd name="connsiteY7" fmla="*/ 152400 h 264732"/>
              <a:gd name="connsiteX8" fmla="*/ 3850105 w 4716379"/>
              <a:gd name="connsiteY8" fmla="*/ 112295 h 264732"/>
              <a:gd name="connsiteX9" fmla="*/ 4251157 w 4716379"/>
              <a:gd name="connsiteY9" fmla="*/ 232611 h 264732"/>
              <a:gd name="connsiteX10" fmla="*/ 4435642 w 4716379"/>
              <a:gd name="connsiteY10" fmla="*/ 248653 h 264732"/>
              <a:gd name="connsiteX11" fmla="*/ 4604084 w 4716379"/>
              <a:gd name="connsiteY11" fmla="*/ 160421 h 264732"/>
              <a:gd name="connsiteX12" fmla="*/ 4716379 w 4716379"/>
              <a:gd name="connsiteY12" fmla="*/ 0 h 264732"/>
              <a:gd name="connsiteX0" fmla="*/ 0 w 4716379"/>
              <a:gd name="connsiteY0" fmla="*/ 88232 h 264720"/>
              <a:gd name="connsiteX1" fmla="*/ 253873 w 4716379"/>
              <a:gd name="connsiteY1" fmla="*/ 176653 h 264720"/>
              <a:gd name="connsiteX2" fmla="*/ 523408 w 4716379"/>
              <a:gd name="connsiteY2" fmla="*/ 213769 h 264720"/>
              <a:gd name="connsiteX3" fmla="*/ 934191 w 4716379"/>
              <a:gd name="connsiteY3" fmla="*/ 192696 h 264720"/>
              <a:gd name="connsiteX4" fmla="*/ 2141621 w 4716379"/>
              <a:gd name="connsiteY4" fmla="*/ 230001 h 264720"/>
              <a:gd name="connsiteX5" fmla="*/ 2767263 w 4716379"/>
              <a:gd name="connsiteY5" fmla="*/ 264695 h 264720"/>
              <a:gd name="connsiteX6" fmla="*/ 3015915 w 4716379"/>
              <a:gd name="connsiteY6" fmla="*/ 224590 h 264720"/>
              <a:gd name="connsiteX7" fmla="*/ 3657600 w 4716379"/>
              <a:gd name="connsiteY7" fmla="*/ 152400 h 264720"/>
              <a:gd name="connsiteX8" fmla="*/ 3850105 w 4716379"/>
              <a:gd name="connsiteY8" fmla="*/ 112295 h 264720"/>
              <a:gd name="connsiteX9" fmla="*/ 4251157 w 4716379"/>
              <a:gd name="connsiteY9" fmla="*/ 232611 h 264720"/>
              <a:gd name="connsiteX10" fmla="*/ 4435642 w 4716379"/>
              <a:gd name="connsiteY10" fmla="*/ 248653 h 264720"/>
              <a:gd name="connsiteX11" fmla="*/ 4604084 w 4716379"/>
              <a:gd name="connsiteY11" fmla="*/ 160421 h 264720"/>
              <a:gd name="connsiteX12" fmla="*/ 4716379 w 4716379"/>
              <a:gd name="connsiteY12" fmla="*/ 0 h 264720"/>
              <a:gd name="connsiteX0" fmla="*/ 0 w 4716379"/>
              <a:gd name="connsiteY0" fmla="*/ 88232 h 264720"/>
              <a:gd name="connsiteX1" fmla="*/ 253873 w 4716379"/>
              <a:gd name="connsiteY1" fmla="*/ 176653 h 264720"/>
              <a:gd name="connsiteX2" fmla="*/ 523408 w 4716379"/>
              <a:gd name="connsiteY2" fmla="*/ 213769 h 264720"/>
              <a:gd name="connsiteX3" fmla="*/ 934191 w 4716379"/>
              <a:gd name="connsiteY3" fmla="*/ 192696 h 264720"/>
              <a:gd name="connsiteX4" fmla="*/ 2141621 w 4716379"/>
              <a:gd name="connsiteY4" fmla="*/ 230001 h 264720"/>
              <a:gd name="connsiteX5" fmla="*/ 2767263 w 4716379"/>
              <a:gd name="connsiteY5" fmla="*/ 264695 h 264720"/>
              <a:gd name="connsiteX6" fmla="*/ 3015915 w 4716379"/>
              <a:gd name="connsiteY6" fmla="*/ 224590 h 264720"/>
              <a:gd name="connsiteX7" fmla="*/ 3657600 w 4716379"/>
              <a:gd name="connsiteY7" fmla="*/ 152400 h 264720"/>
              <a:gd name="connsiteX8" fmla="*/ 3850105 w 4716379"/>
              <a:gd name="connsiteY8" fmla="*/ 112295 h 264720"/>
              <a:gd name="connsiteX9" fmla="*/ 4251157 w 4716379"/>
              <a:gd name="connsiteY9" fmla="*/ 232611 h 264720"/>
              <a:gd name="connsiteX10" fmla="*/ 4435642 w 4716379"/>
              <a:gd name="connsiteY10" fmla="*/ 248653 h 264720"/>
              <a:gd name="connsiteX11" fmla="*/ 4604084 w 4716379"/>
              <a:gd name="connsiteY11" fmla="*/ 160421 h 264720"/>
              <a:gd name="connsiteX12" fmla="*/ 4716379 w 4716379"/>
              <a:gd name="connsiteY12" fmla="*/ 0 h 264720"/>
              <a:gd name="connsiteX0" fmla="*/ 0 w 4716379"/>
              <a:gd name="connsiteY0" fmla="*/ 88232 h 264722"/>
              <a:gd name="connsiteX1" fmla="*/ 253873 w 4716379"/>
              <a:gd name="connsiteY1" fmla="*/ 176653 h 264722"/>
              <a:gd name="connsiteX2" fmla="*/ 523408 w 4716379"/>
              <a:gd name="connsiteY2" fmla="*/ 213769 h 264722"/>
              <a:gd name="connsiteX3" fmla="*/ 939602 w 4716379"/>
              <a:gd name="connsiteY3" fmla="*/ 181875 h 264722"/>
              <a:gd name="connsiteX4" fmla="*/ 2141621 w 4716379"/>
              <a:gd name="connsiteY4" fmla="*/ 230001 h 264722"/>
              <a:gd name="connsiteX5" fmla="*/ 2767263 w 4716379"/>
              <a:gd name="connsiteY5" fmla="*/ 264695 h 264722"/>
              <a:gd name="connsiteX6" fmla="*/ 3015915 w 4716379"/>
              <a:gd name="connsiteY6" fmla="*/ 224590 h 264722"/>
              <a:gd name="connsiteX7" fmla="*/ 3657600 w 4716379"/>
              <a:gd name="connsiteY7" fmla="*/ 152400 h 264722"/>
              <a:gd name="connsiteX8" fmla="*/ 3850105 w 4716379"/>
              <a:gd name="connsiteY8" fmla="*/ 112295 h 264722"/>
              <a:gd name="connsiteX9" fmla="*/ 4251157 w 4716379"/>
              <a:gd name="connsiteY9" fmla="*/ 232611 h 264722"/>
              <a:gd name="connsiteX10" fmla="*/ 4435642 w 4716379"/>
              <a:gd name="connsiteY10" fmla="*/ 248653 h 264722"/>
              <a:gd name="connsiteX11" fmla="*/ 4604084 w 4716379"/>
              <a:gd name="connsiteY11" fmla="*/ 160421 h 264722"/>
              <a:gd name="connsiteX12" fmla="*/ 4716379 w 4716379"/>
              <a:gd name="connsiteY12" fmla="*/ 0 h 264722"/>
              <a:gd name="connsiteX0" fmla="*/ 0 w 4716379"/>
              <a:gd name="connsiteY0" fmla="*/ 88232 h 264825"/>
              <a:gd name="connsiteX1" fmla="*/ 253873 w 4716379"/>
              <a:gd name="connsiteY1" fmla="*/ 176653 h 264825"/>
              <a:gd name="connsiteX2" fmla="*/ 523408 w 4716379"/>
              <a:gd name="connsiteY2" fmla="*/ 213769 h 264825"/>
              <a:gd name="connsiteX3" fmla="*/ 939602 w 4716379"/>
              <a:gd name="connsiteY3" fmla="*/ 181875 h 264825"/>
              <a:gd name="connsiteX4" fmla="*/ 2136210 w 4716379"/>
              <a:gd name="connsiteY4" fmla="*/ 235412 h 264825"/>
              <a:gd name="connsiteX5" fmla="*/ 2767263 w 4716379"/>
              <a:gd name="connsiteY5" fmla="*/ 264695 h 264825"/>
              <a:gd name="connsiteX6" fmla="*/ 3015915 w 4716379"/>
              <a:gd name="connsiteY6" fmla="*/ 224590 h 264825"/>
              <a:gd name="connsiteX7" fmla="*/ 3657600 w 4716379"/>
              <a:gd name="connsiteY7" fmla="*/ 152400 h 264825"/>
              <a:gd name="connsiteX8" fmla="*/ 3850105 w 4716379"/>
              <a:gd name="connsiteY8" fmla="*/ 112295 h 264825"/>
              <a:gd name="connsiteX9" fmla="*/ 4251157 w 4716379"/>
              <a:gd name="connsiteY9" fmla="*/ 232611 h 264825"/>
              <a:gd name="connsiteX10" fmla="*/ 4435642 w 4716379"/>
              <a:gd name="connsiteY10" fmla="*/ 248653 h 264825"/>
              <a:gd name="connsiteX11" fmla="*/ 4604084 w 4716379"/>
              <a:gd name="connsiteY11" fmla="*/ 160421 h 264825"/>
              <a:gd name="connsiteX12" fmla="*/ 4716379 w 4716379"/>
              <a:gd name="connsiteY12" fmla="*/ 0 h 264825"/>
              <a:gd name="connsiteX0" fmla="*/ 0 w 4716379"/>
              <a:gd name="connsiteY0" fmla="*/ 88232 h 264695"/>
              <a:gd name="connsiteX1" fmla="*/ 253873 w 4716379"/>
              <a:gd name="connsiteY1" fmla="*/ 176653 h 264695"/>
              <a:gd name="connsiteX2" fmla="*/ 523408 w 4716379"/>
              <a:gd name="connsiteY2" fmla="*/ 213769 h 264695"/>
              <a:gd name="connsiteX3" fmla="*/ 939602 w 4716379"/>
              <a:gd name="connsiteY3" fmla="*/ 181875 h 264695"/>
              <a:gd name="connsiteX4" fmla="*/ 2147032 w 4716379"/>
              <a:gd name="connsiteY4" fmla="*/ 224590 h 264695"/>
              <a:gd name="connsiteX5" fmla="*/ 2767263 w 4716379"/>
              <a:gd name="connsiteY5" fmla="*/ 264695 h 264695"/>
              <a:gd name="connsiteX6" fmla="*/ 3015915 w 4716379"/>
              <a:gd name="connsiteY6" fmla="*/ 224590 h 264695"/>
              <a:gd name="connsiteX7" fmla="*/ 3657600 w 4716379"/>
              <a:gd name="connsiteY7" fmla="*/ 152400 h 264695"/>
              <a:gd name="connsiteX8" fmla="*/ 3850105 w 4716379"/>
              <a:gd name="connsiteY8" fmla="*/ 112295 h 264695"/>
              <a:gd name="connsiteX9" fmla="*/ 4251157 w 4716379"/>
              <a:gd name="connsiteY9" fmla="*/ 232611 h 264695"/>
              <a:gd name="connsiteX10" fmla="*/ 4435642 w 4716379"/>
              <a:gd name="connsiteY10" fmla="*/ 248653 h 264695"/>
              <a:gd name="connsiteX11" fmla="*/ 4604084 w 4716379"/>
              <a:gd name="connsiteY11" fmla="*/ 160421 h 264695"/>
              <a:gd name="connsiteX12" fmla="*/ 4716379 w 4716379"/>
              <a:gd name="connsiteY12" fmla="*/ 0 h 264695"/>
              <a:gd name="connsiteX0" fmla="*/ 0 w 4716379"/>
              <a:gd name="connsiteY0" fmla="*/ 88232 h 264722"/>
              <a:gd name="connsiteX1" fmla="*/ 253873 w 4716379"/>
              <a:gd name="connsiteY1" fmla="*/ 176653 h 264722"/>
              <a:gd name="connsiteX2" fmla="*/ 523408 w 4716379"/>
              <a:gd name="connsiteY2" fmla="*/ 213769 h 264722"/>
              <a:gd name="connsiteX3" fmla="*/ 939602 w 4716379"/>
              <a:gd name="connsiteY3" fmla="*/ 181875 h 264722"/>
              <a:gd name="connsiteX4" fmla="*/ 2136211 w 4716379"/>
              <a:gd name="connsiteY4" fmla="*/ 230001 h 264722"/>
              <a:gd name="connsiteX5" fmla="*/ 2767263 w 4716379"/>
              <a:gd name="connsiteY5" fmla="*/ 264695 h 264722"/>
              <a:gd name="connsiteX6" fmla="*/ 3015915 w 4716379"/>
              <a:gd name="connsiteY6" fmla="*/ 224590 h 264722"/>
              <a:gd name="connsiteX7" fmla="*/ 3657600 w 4716379"/>
              <a:gd name="connsiteY7" fmla="*/ 152400 h 264722"/>
              <a:gd name="connsiteX8" fmla="*/ 3850105 w 4716379"/>
              <a:gd name="connsiteY8" fmla="*/ 112295 h 264722"/>
              <a:gd name="connsiteX9" fmla="*/ 4251157 w 4716379"/>
              <a:gd name="connsiteY9" fmla="*/ 232611 h 264722"/>
              <a:gd name="connsiteX10" fmla="*/ 4435642 w 4716379"/>
              <a:gd name="connsiteY10" fmla="*/ 248653 h 264722"/>
              <a:gd name="connsiteX11" fmla="*/ 4604084 w 4716379"/>
              <a:gd name="connsiteY11" fmla="*/ 160421 h 264722"/>
              <a:gd name="connsiteX12" fmla="*/ 4716379 w 4716379"/>
              <a:gd name="connsiteY12" fmla="*/ 0 h 264722"/>
              <a:gd name="connsiteX0" fmla="*/ 0 w 4716379"/>
              <a:gd name="connsiteY0" fmla="*/ 88232 h 264722"/>
              <a:gd name="connsiteX1" fmla="*/ 253873 w 4716379"/>
              <a:gd name="connsiteY1" fmla="*/ 176653 h 264722"/>
              <a:gd name="connsiteX2" fmla="*/ 523408 w 4716379"/>
              <a:gd name="connsiteY2" fmla="*/ 213769 h 264722"/>
              <a:gd name="connsiteX3" fmla="*/ 939602 w 4716379"/>
              <a:gd name="connsiteY3" fmla="*/ 181875 h 264722"/>
              <a:gd name="connsiteX4" fmla="*/ 2136211 w 4716379"/>
              <a:gd name="connsiteY4" fmla="*/ 230001 h 264722"/>
              <a:gd name="connsiteX5" fmla="*/ 2583301 w 4716379"/>
              <a:gd name="connsiteY5" fmla="*/ 264695 h 264722"/>
              <a:gd name="connsiteX6" fmla="*/ 3015915 w 4716379"/>
              <a:gd name="connsiteY6" fmla="*/ 224590 h 264722"/>
              <a:gd name="connsiteX7" fmla="*/ 3657600 w 4716379"/>
              <a:gd name="connsiteY7" fmla="*/ 152400 h 264722"/>
              <a:gd name="connsiteX8" fmla="*/ 3850105 w 4716379"/>
              <a:gd name="connsiteY8" fmla="*/ 112295 h 264722"/>
              <a:gd name="connsiteX9" fmla="*/ 4251157 w 4716379"/>
              <a:gd name="connsiteY9" fmla="*/ 232611 h 264722"/>
              <a:gd name="connsiteX10" fmla="*/ 4435642 w 4716379"/>
              <a:gd name="connsiteY10" fmla="*/ 248653 h 264722"/>
              <a:gd name="connsiteX11" fmla="*/ 4604084 w 4716379"/>
              <a:gd name="connsiteY11" fmla="*/ 160421 h 264722"/>
              <a:gd name="connsiteX12" fmla="*/ 4716379 w 4716379"/>
              <a:gd name="connsiteY12" fmla="*/ 0 h 264722"/>
              <a:gd name="connsiteX0" fmla="*/ 0 w 4716379"/>
              <a:gd name="connsiteY0" fmla="*/ 88232 h 270299"/>
              <a:gd name="connsiteX1" fmla="*/ 253873 w 4716379"/>
              <a:gd name="connsiteY1" fmla="*/ 176653 h 270299"/>
              <a:gd name="connsiteX2" fmla="*/ 523408 w 4716379"/>
              <a:gd name="connsiteY2" fmla="*/ 213769 h 270299"/>
              <a:gd name="connsiteX3" fmla="*/ 939602 w 4716379"/>
              <a:gd name="connsiteY3" fmla="*/ 181875 h 270299"/>
              <a:gd name="connsiteX4" fmla="*/ 2136211 w 4716379"/>
              <a:gd name="connsiteY4" fmla="*/ 230001 h 270299"/>
              <a:gd name="connsiteX5" fmla="*/ 2583301 w 4716379"/>
              <a:gd name="connsiteY5" fmla="*/ 264695 h 270299"/>
              <a:gd name="connsiteX6" fmla="*/ 3015915 w 4716379"/>
              <a:gd name="connsiteY6" fmla="*/ 224590 h 270299"/>
              <a:gd name="connsiteX7" fmla="*/ 3657600 w 4716379"/>
              <a:gd name="connsiteY7" fmla="*/ 152400 h 270299"/>
              <a:gd name="connsiteX8" fmla="*/ 3850105 w 4716379"/>
              <a:gd name="connsiteY8" fmla="*/ 112295 h 270299"/>
              <a:gd name="connsiteX9" fmla="*/ 4251157 w 4716379"/>
              <a:gd name="connsiteY9" fmla="*/ 232611 h 270299"/>
              <a:gd name="connsiteX10" fmla="*/ 4435642 w 4716379"/>
              <a:gd name="connsiteY10" fmla="*/ 248653 h 270299"/>
              <a:gd name="connsiteX11" fmla="*/ 4604084 w 4716379"/>
              <a:gd name="connsiteY11" fmla="*/ 160421 h 270299"/>
              <a:gd name="connsiteX12" fmla="*/ 4716379 w 4716379"/>
              <a:gd name="connsiteY12" fmla="*/ 0 h 270299"/>
              <a:gd name="connsiteX0" fmla="*/ 0 w 4716379"/>
              <a:gd name="connsiteY0" fmla="*/ 88232 h 269999"/>
              <a:gd name="connsiteX1" fmla="*/ 253873 w 4716379"/>
              <a:gd name="connsiteY1" fmla="*/ 176653 h 269999"/>
              <a:gd name="connsiteX2" fmla="*/ 523408 w 4716379"/>
              <a:gd name="connsiteY2" fmla="*/ 213769 h 269999"/>
              <a:gd name="connsiteX3" fmla="*/ 939602 w 4716379"/>
              <a:gd name="connsiteY3" fmla="*/ 181875 h 269999"/>
              <a:gd name="connsiteX4" fmla="*/ 2136211 w 4716379"/>
              <a:gd name="connsiteY4" fmla="*/ 230001 h 269999"/>
              <a:gd name="connsiteX5" fmla="*/ 2583301 w 4716379"/>
              <a:gd name="connsiteY5" fmla="*/ 264695 h 269999"/>
              <a:gd name="connsiteX6" fmla="*/ 3015915 w 4716379"/>
              <a:gd name="connsiteY6" fmla="*/ 224590 h 269999"/>
              <a:gd name="connsiteX7" fmla="*/ 3635957 w 4716379"/>
              <a:gd name="connsiteY7" fmla="*/ 174043 h 269999"/>
              <a:gd name="connsiteX8" fmla="*/ 3850105 w 4716379"/>
              <a:gd name="connsiteY8" fmla="*/ 112295 h 269999"/>
              <a:gd name="connsiteX9" fmla="*/ 4251157 w 4716379"/>
              <a:gd name="connsiteY9" fmla="*/ 232611 h 269999"/>
              <a:gd name="connsiteX10" fmla="*/ 4435642 w 4716379"/>
              <a:gd name="connsiteY10" fmla="*/ 248653 h 269999"/>
              <a:gd name="connsiteX11" fmla="*/ 4604084 w 4716379"/>
              <a:gd name="connsiteY11" fmla="*/ 160421 h 269999"/>
              <a:gd name="connsiteX12" fmla="*/ 4716379 w 4716379"/>
              <a:gd name="connsiteY12" fmla="*/ 0 h 269999"/>
              <a:gd name="connsiteX0" fmla="*/ 0 w 4716379"/>
              <a:gd name="connsiteY0" fmla="*/ 88232 h 269792"/>
              <a:gd name="connsiteX1" fmla="*/ 253873 w 4716379"/>
              <a:gd name="connsiteY1" fmla="*/ 176653 h 269792"/>
              <a:gd name="connsiteX2" fmla="*/ 523408 w 4716379"/>
              <a:gd name="connsiteY2" fmla="*/ 213769 h 269792"/>
              <a:gd name="connsiteX3" fmla="*/ 939602 w 4716379"/>
              <a:gd name="connsiteY3" fmla="*/ 181875 h 269792"/>
              <a:gd name="connsiteX4" fmla="*/ 2136211 w 4716379"/>
              <a:gd name="connsiteY4" fmla="*/ 230001 h 269792"/>
              <a:gd name="connsiteX5" fmla="*/ 2583301 w 4716379"/>
              <a:gd name="connsiteY5" fmla="*/ 264695 h 269792"/>
              <a:gd name="connsiteX6" fmla="*/ 3015915 w 4716379"/>
              <a:gd name="connsiteY6" fmla="*/ 224590 h 269792"/>
              <a:gd name="connsiteX7" fmla="*/ 3625135 w 4716379"/>
              <a:gd name="connsiteY7" fmla="*/ 190275 h 269792"/>
              <a:gd name="connsiteX8" fmla="*/ 3850105 w 4716379"/>
              <a:gd name="connsiteY8" fmla="*/ 112295 h 269792"/>
              <a:gd name="connsiteX9" fmla="*/ 4251157 w 4716379"/>
              <a:gd name="connsiteY9" fmla="*/ 232611 h 269792"/>
              <a:gd name="connsiteX10" fmla="*/ 4435642 w 4716379"/>
              <a:gd name="connsiteY10" fmla="*/ 248653 h 269792"/>
              <a:gd name="connsiteX11" fmla="*/ 4604084 w 4716379"/>
              <a:gd name="connsiteY11" fmla="*/ 160421 h 269792"/>
              <a:gd name="connsiteX12" fmla="*/ 4716379 w 4716379"/>
              <a:gd name="connsiteY12" fmla="*/ 0 h 269792"/>
              <a:gd name="connsiteX0" fmla="*/ 0 w 4716379"/>
              <a:gd name="connsiteY0" fmla="*/ 88232 h 264908"/>
              <a:gd name="connsiteX1" fmla="*/ 253873 w 4716379"/>
              <a:gd name="connsiteY1" fmla="*/ 176653 h 264908"/>
              <a:gd name="connsiteX2" fmla="*/ 523408 w 4716379"/>
              <a:gd name="connsiteY2" fmla="*/ 213769 h 264908"/>
              <a:gd name="connsiteX3" fmla="*/ 939602 w 4716379"/>
              <a:gd name="connsiteY3" fmla="*/ 181875 h 264908"/>
              <a:gd name="connsiteX4" fmla="*/ 2136211 w 4716379"/>
              <a:gd name="connsiteY4" fmla="*/ 230001 h 264908"/>
              <a:gd name="connsiteX5" fmla="*/ 2583301 w 4716379"/>
              <a:gd name="connsiteY5" fmla="*/ 264695 h 264908"/>
              <a:gd name="connsiteX6" fmla="*/ 3064611 w 4716379"/>
              <a:gd name="connsiteY6" fmla="*/ 213768 h 264908"/>
              <a:gd name="connsiteX7" fmla="*/ 3625135 w 4716379"/>
              <a:gd name="connsiteY7" fmla="*/ 190275 h 264908"/>
              <a:gd name="connsiteX8" fmla="*/ 3850105 w 4716379"/>
              <a:gd name="connsiteY8" fmla="*/ 112295 h 264908"/>
              <a:gd name="connsiteX9" fmla="*/ 4251157 w 4716379"/>
              <a:gd name="connsiteY9" fmla="*/ 232611 h 264908"/>
              <a:gd name="connsiteX10" fmla="*/ 4435642 w 4716379"/>
              <a:gd name="connsiteY10" fmla="*/ 248653 h 264908"/>
              <a:gd name="connsiteX11" fmla="*/ 4604084 w 4716379"/>
              <a:gd name="connsiteY11" fmla="*/ 160421 h 264908"/>
              <a:gd name="connsiteX12" fmla="*/ 4716379 w 4716379"/>
              <a:gd name="connsiteY12" fmla="*/ 0 h 264908"/>
              <a:gd name="connsiteX0" fmla="*/ 0 w 4716379"/>
              <a:gd name="connsiteY0" fmla="*/ 88232 h 264908"/>
              <a:gd name="connsiteX1" fmla="*/ 253873 w 4716379"/>
              <a:gd name="connsiteY1" fmla="*/ 176653 h 264908"/>
              <a:gd name="connsiteX2" fmla="*/ 523408 w 4716379"/>
              <a:gd name="connsiteY2" fmla="*/ 213769 h 264908"/>
              <a:gd name="connsiteX3" fmla="*/ 939602 w 4716379"/>
              <a:gd name="connsiteY3" fmla="*/ 181875 h 264908"/>
              <a:gd name="connsiteX4" fmla="*/ 2136211 w 4716379"/>
              <a:gd name="connsiteY4" fmla="*/ 230001 h 264908"/>
              <a:gd name="connsiteX5" fmla="*/ 2583301 w 4716379"/>
              <a:gd name="connsiteY5" fmla="*/ 264695 h 264908"/>
              <a:gd name="connsiteX6" fmla="*/ 3032147 w 4716379"/>
              <a:gd name="connsiteY6" fmla="*/ 213768 h 264908"/>
              <a:gd name="connsiteX7" fmla="*/ 3625135 w 4716379"/>
              <a:gd name="connsiteY7" fmla="*/ 190275 h 264908"/>
              <a:gd name="connsiteX8" fmla="*/ 3850105 w 4716379"/>
              <a:gd name="connsiteY8" fmla="*/ 112295 h 264908"/>
              <a:gd name="connsiteX9" fmla="*/ 4251157 w 4716379"/>
              <a:gd name="connsiteY9" fmla="*/ 232611 h 264908"/>
              <a:gd name="connsiteX10" fmla="*/ 4435642 w 4716379"/>
              <a:gd name="connsiteY10" fmla="*/ 248653 h 264908"/>
              <a:gd name="connsiteX11" fmla="*/ 4604084 w 4716379"/>
              <a:gd name="connsiteY11" fmla="*/ 160421 h 264908"/>
              <a:gd name="connsiteX12" fmla="*/ 4716379 w 4716379"/>
              <a:gd name="connsiteY12" fmla="*/ 0 h 264908"/>
              <a:gd name="connsiteX0" fmla="*/ 0 w 4716379"/>
              <a:gd name="connsiteY0" fmla="*/ 88232 h 264908"/>
              <a:gd name="connsiteX1" fmla="*/ 253873 w 4716379"/>
              <a:gd name="connsiteY1" fmla="*/ 176653 h 264908"/>
              <a:gd name="connsiteX2" fmla="*/ 523408 w 4716379"/>
              <a:gd name="connsiteY2" fmla="*/ 213769 h 264908"/>
              <a:gd name="connsiteX3" fmla="*/ 939602 w 4716379"/>
              <a:gd name="connsiteY3" fmla="*/ 181875 h 264908"/>
              <a:gd name="connsiteX4" fmla="*/ 2136211 w 4716379"/>
              <a:gd name="connsiteY4" fmla="*/ 230001 h 264908"/>
              <a:gd name="connsiteX5" fmla="*/ 2583301 w 4716379"/>
              <a:gd name="connsiteY5" fmla="*/ 264695 h 264908"/>
              <a:gd name="connsiteX6" fmla="*/ 3032147 w 4716379"/>
              <a:gd name="connsiteY6" fmla="*/ 213768 h 264908"/>
              <a:gd name="connsiteX7" fmla="*/ 3625135 w 4716379"/>
              <a:gd name="connsiteY7" fmla="*/ 190275 h 264908"/>
              <a:gd name="connsiteX8" fmla="*/ 3850105 w 4716379"/>
              <a:gd name="connsiteY8" fmla="*/ 112295 h 264908"/>
              <a:gd name="connsiteX9" fmla="*/ 4251157 w 4716379"/>
              <a:gd name="connsiteY9" fmla="*/ 232611 h 264908"/>
              <a:gd name="connsiteX10" fmla="*/ 4435642 w 4716379"/>
              <a:gd name="connsiteY10" fmla="*/ 248653 h 264908"/>
              <a:gd name="connsiteX11" fmla="*/ 4604084 w 4716379"/>
              <a:gd name="connsiteY11" fmla="*/ 160421 h 264908"/>
              <a:gd name="connsiteX12" fmla="*/ 4716379 w 4716379"/>
              <a:gd name="connsiteY12" fmla="*/ 0 h 264908"/>
              <a:gd name="connsiteX0" fmla="*/ 0 w 4716379"/>
              <a:gd name="connsiteY0" fmla="*/ 88232 h 265290"/>
              <a:gd name="connsiteX1" fmla="*/ 253873 w 4716379"/>
              <a:gd name="connsiteY1" fmla="*/ 176653 h 265290"/>
              <a:gd name="connsiteX2" fmla="*/ 523408 w 4716379"/>
              <a:gd name="connsiteY2" fmla="*/ 213769 h 265290"/>
              <a:gd name="connsiteX3" fmla="*/ 939602 w 4716379"/>
              <a:gd name="connsiteY3" fmla="*/ 181875 h 265290"/>
              <a:gd name="connsiteX4" fmla="*/ 2136211 w 4716379"/>
              <a:gd name="connsiteY4" fmla="*/ 230001 h 265290"/>
              <a:gd name="connsiteX5" fmla="*/ 2583301 w 4716379"/>
              <a:gd name="connsiteY5" fmla="*/ 264695 h 265290"/>
              <a:gd name="connsiteX6" fmla="*/ 3021325 w 4716379"/>
              <a:gd name="connsiteY6" fmla="*/ 235411 h 265290"/>
              <a:gd name="connsiteX7" fmla="*/ 3625135 w 4716379"/>
              <a:gd name="connsiteY7" fmla="*/ 190275 h 265290"/>
              <a:gd name="connsiteX8" fmla="*/ 3850105 w 4716379"/>
              <a:gd name="connsiteY8" fmla="*/ 112295 h 265290"/>
              <a:gd name="connsiteX9" fmla="*/ 4251157 w 4716379"/>
              <a:gd name="connsiteY9" fmla="*/ 232611 h 265290"/>
              <a:gd name="connsiteX10" fmla="*/ 4435642 w 4716379"/>
              <a:gd name="connsiteY10" fmla="*/ 248653 h 265290"/>
              <a:gd name="connsiteX11" fmla="*/ 4604084 w 4716379"/>
              <a:gd name="connsiteY11" fmla="*/ 160421 h 265290"/>
              <a:gd name="connsiteX12" fmla="*/ 4716379 w 4716379"/>
              <a:gd name="connsiteY12" fmla="*/ 0 h 265290"/>
              <a:gd name="connsiteX0" fmla="*/ 0 w 4716379"/>
              <a:gd name="connsiteY0" fmla="*/ 88232 h 264722"/>
              <a:gd name="connsiteX1" fmla="*/ 253873 w 4716379"/>
              <a:gd name="connsiteY1" fmla="*/ 176653 h 264722"/>
              <a:gd name="connsiteX2" fmla="*/ 523408 w 4716379"/>
              <a:gd name="connsiteY2" fmla="*/ 213769 h 264722"/>
              <a:gd name="connsiteX3" fmla="*/ 939602 w 4716379"/>
              <a:gd name="connsiteY3" fmla="*/ 181875 h 264722"/>
              <a:gd name="connsiteX4" fmla="*/ 2136211 w 4716379"/>
              <a:gd name="connsiteY4" fmla="*/ 230001 h 264722"/>
              <a:gd name="connsiteX5" fmla="*/ 2583301 w 4716379"/>
              <a:gd name="connsiteY5" fmla="*/ 264695 h 264722"/>
              <a:gd name="connsiteX6" fmla="*/ 3037557 w 4716379"/>
              <a:gd name="connsiteY6" fmla="*/ 224590 h 264722"/>
              <a:gd name="connsiteX7" fmla="*/ 3625135 w 4716379"/>
              <a:gd name="connsiteY7" fmla="*/ 190275 h 264722"/>
              <a:gd name="connsiteX8" fmla="*/ 3850105 w 4716379"/>
              <a:gd name="connsiteY8" fmla="*/ 112295 h 264722"/>
              <a:gd name="connsiteX9" fmla="*/ 4251157 w 4716379"/>
              <a:gd name="connsiteY9" fmla="*/ 232611 h 264722"/>
              <a:gd name="connsiteX10" fmla="*/ 4435642 w 4716379"/>
              <a:gd name="connsiteY10" fmla="*/ 248653 h 264722"/>
              <a:gd name="connsiteX11" fmla="*/ 4604084 w 4716379"/>
              <a:gd name="connsiteY11" fmla="*/ 160421 h 264722"/>
              <a:gd name="connsiteX12" fmla="*/ 4716379 w 4716379"/>
              <a:gd name="connsiteY12" fmla="*/ 0 h 264722"/>
              <a:gd name="connsiteX0" fmla="*/ 0 w 4716379"/>
              <a:gd name="connsiteY0" fmla="*/ 88232 h 280943"/>
              <a:gd name="connsiteX1" fmla="*/ 253873 w 4716379"/>
              <a:gd name="connsiteY1" fmla="*/ 176653 h 280943"/>
              <a:gd name="connsiteX2" fmla="*/ 523408 w 4716379"/>
              <a:gd name="connsiteY2" fmla="*/ 213769 h 280943"/>
              <a:gd name="connsiteX3" fmla="*/ 939602 w 4716379"/>
              <a:gd name="connsiteY3" fmla="*/ 181875 h 280943"/>
              <a:gd name="connsiteX4" fmla="*/ 2136211 w 4716379"/>
              <a:gd name="connsiteY4" fmla="*/ 230001 h 280943"/>
              <a:gd name="connsiteX5" fmla="*/ 2594123 w 4716379"/>
              <a:gd name="connsiteY5" fmla="*/ 280927 h 280943"/>
              <a:gd name="connsiteX6" fmla="*/ 3037557 w 4716379"/>
              <a:gd name="connsiteY6" fmla="*/ 224590 h 280943"/>
              <a:gd name="connsiteX7" fmla="*/ 3625135 w 4716379"/>
              <a:gd name="connsiteY7" fmla="*/ 190275 h 280943"/>
              <a:gd name="connsiteX8" fmla="*/ 3850105 w 4716379"/>
              <a:gd name="connsiteY8" fmla="*/ 112295 h 280943"/>
              <a:gd name="connsiteX9" fmla="*/ 4251157 w 4716379"/>
              <a:gd name="connsiteY9" fmla="*/ 232611 h 280943"/>
              <a:gd name="connsiteX10" fmla="*/ 4435642 w 4716379"/>
              <a:gd name="connsiteY10" fmla="*/ 248653 h 280943"/>
              <a:gd name="connsiteX11" fmla="*/ 4604084 w 4716379"/>
              <a:gd name="connsiteY11" fmla="*/ 160421 h 280943"/>
              <a:gd name="connsiteX12" fmla="*/ 4716379 w 4716379"/>
              <a:gd name="connsiteY12" fmla="*/ 0 h 280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16379" h="280943">
                <a:moveTo>
                  <a:pt x="0" y="88232"/>
                </a:moveTo>
                <a:cubicBezTo>
                  <a:pt x="84221" y="112963"/>
                  <a:pt x="166638" y="155730"/>
                  <a:pt x="253873" y="176653"/>
                </a:cubicBezTo>
                <a:cubicBezTo>
                  <a:pt x="341108" y="197576"/>
                  <a:pt x="409120" y="212899"/>
                  <a:pt x="523408" y="213769"/>
                </a:cubicBezTo>
                <a:cubicBezTo>
                  <a:pt x="637696" y="214639"/>
                  <a:pt x="670802" y="179170"/>
                  <a:pt x="939602" y="181875"/>
                </a:cubicBezTo>
                <a:cubicBezTo>
                  <a:pt x="1208402" y="184580"/>
                  <a:pt x="1860458" y="213492"/>
                  <a:pt x="2136211" y="230001"/>
                </a:cubicBezTo>
                <a:cubicBezTo>
                  <a:pt x="2411964" y="246510"/>
                  <a:pt x="2443899" y="281829"/>
                  <a:pt x="2594123" y="280927"/>
                </a:cubicBezTo>
                <a:cubicBezTo>
                  <a:pt x="2744347" y="280025"/>
                  <a:pt x="2865722" y="239699"/>
                  <a:pt x="3037557" y="224590"/>
                </a:cubicBezTo>
                <a:cubicBezTo>
                  <a:pt x="3209392" y="209481"/>
                  <a:pt x="3489710" y="208991"/>
                  <a:pt x="3625135" y="190275"/>
                </a:cubicBezTo>
                <a:cubicBezTo>
                  <a:pt x="3760560" y="171559"/>
                  <a:pt x="3745768" y="105239"/>
                  <a:pt x="3850105" y="112295"/>
                </a:cubicBezTo>
                <a:cubicBezTo>
                  <a:pt x="3954442" y="119351"/>
                  <a:pt x="4153568" y="209885"/>
                  <a:pt x="4251157" y="232611"/>
                </a:cubicBezTo>
                <a:cubicBezTo>
                  <a:pt x="4348746" y="255337"/>
                  <a:pt x="4376821" y="260685"/>
                  <a:pt x="4435642" y="248653"/>
                </a:cubicBezTo>
                <a:cubicBezTo>
                  <a:pt x="4494463" y="236621"/>
                  <a:pt x="4557294" y="201863"/>
                  <a:pt x="4604084" y="160421"/>
                </a:cubicBezTo>
                <a:cubicBezTo>
                  <a:pt x="4650874" y="118979"/>
                  <a:pt x="4689642" y="22726"/>
                  <a:pt x="4716379" y="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5632871" y="4650908"/>
            <a:ext cx="2399824"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dirty="0"/>
              <a:t>Omar Ibn Al-</a:t>
            </a:r>
            <a:r>
              <a:rPr lang="en-US" dirty="0" err="1"/>
              <a:t>Khattab</a:t>
            </a:r>
            <a:r>
              <a:rPr lang="en-US" dirty="0"/>
              <a:t> St.</a:t>
            </a:r>
          </a:p>
        </p:txBody>
      </p:sp>
      <p:sp>
        <p:nvSpPr>
          <p:cNvPr id="27" name="Freeform 26"/>
          <p:cNvSpPr/>
          <p:nvPr/>
        </p:nvSpPr>
        <p:spPr>
          <a:xfrm>
            <a:off x="7659112" y="2964192"/>
            <a:ext cx="2326460" cy="1490473"/>
          </a:xfrm>
          <a:custGeom>
            <a:avLst/>
            <a:gdLst>
              <a:gd name="connsiteX0" fmla="*/ 2356014 w 2356014"/>
              <a:gd name="connsiteY0" fmla="*/ 1564290 h 1564290"/>
              <a:gd name="connsiteX1" fmla="*/ 260177 w 2356014"/>
              <a:gd name="connsiteY1" fmla="*/ 123908 h 1564290"/>
              <a:gd name="connsiteX2" fmla="*/ 29554 w 2356014"/>
              <a:gd name="connsiteY2" fmla="*/ 75356 h 1564290"/>
              <a:gd name="connsiteX0" fmla="*/ 2326460 w 2326460"/>
              <a:gd name="connsiteY0" fmla="*/ 1505716 h 1505716"/>
              <a:gd name="connsiteX1" fmla="*/ 420785 w 2326460"/>
              <a:gd name="connsiteY1" fmla="*/ 170531 h 1505716"/>
              <a:gd name="connsiteX2" fmla="*/ 0 w 2326460"/>
              <a:gd name="connsiteY2" fmla="*/ 16782 h 1505716"/>
              <a:gd name="connsiteX0" fmla="*/ 2326460 w 2326460"/>
              <a:gd name="connsiteY0" fmla="*/ 1488996 h 1488996"/>
              <a:gd name="connsiteX1" fmla="*/ 457200 w 2326460"/>
              <a:gd name="connsiteY1" fmla="*/ 222593 h 1488996"/>
              <a:gd name="connsiteX2" fmla="*/ 0 w 2326460"/>
              <a:gd name="connsiteY2" fmla="*/ 62 h 1488996"/>
              <a:gd name="connsiteX0" fmla="*/ 2326460 w 2326460"/>
              <a:gd name="connsiteY0" fmla="*/ 1488934 h 1488934"/>
              <a:gd name="connsiteX1" fmla="*/ 457200 w 2326460"/>
              <a:gd name="connsiteY1" fmla="*/ 222531 h 1488934"/>
              <a:gd name="connsiteX2" fmla="*/ 117334 w 2326460"/>
              <a:gd name="connsiteY2" fmla="*/ 28322 h 1488934"/>
              <a:gd name="connsiteX3" fmla="*/ 0 w 2326460"/>
              <a:gd name="connsiteY3" fmla="*/ 0 h 1488934"/>
              <a:gd name="connsiteX0" fmla="*/ 2326460 w 2326460"/>
              <a:gd name="connsiteY0" fmla="*/ 1498130 h 1498130"/>
              <a:gd name="connsiteX1" fmla="*/ 457200 w 2326460"/>
              <a:gd name="connsiteY1" fmla="*/ 231727 h 1498130"/>
              <a:gd name="connsiteX2" fmla="*/ 117334 w 2326460"/>
              <a:gd name="connsiteY2" fmla="*/ 17288 h 1498130"/>
              <a:gd name="connsiteX3" fmla="*/ 0 w 2326460"/>
              <a:gd name="connsiteY3" fmla="*/ 9196 h 1498130"/>
              <a:gd name="connsiteX0" fmla="*/ 2326460 w 2326460"/>
              <a:gd name="connsiteY0" fmla="*/ 1490473 h 1490473"/>
              <a:gd name="connsiteX1" fmla="*/ 457200 w 2326460"/>
              <a:gd name="connsiteY1" fmla="*/ 224070 h 1490473"/>
              <a:gd name="connsiteX2" fmla="*/ 117334 w 2326460"/>
              <a:gd name="connsiteY2" fmla="*/ 21769 h 1490473"/>
              <a:gd name="connsiteX3" fmla="*/ 0 w 2326460"/>
              <a:gd name="connsiteY3" fmla="*/ 1539 h 1490473"/>
            </a:gdLst>
            <a:ahLst/>
            <a:cxnLst>
              <a:cxn ang="0">
                <a:pos x="connsiteX0" y="connsiteY0"/>
              </a:cxn>
              <a:cxn ang="0">
                <a:pos x="connsiteX1" y="connsiteY1"/>
              </a:cxn>
              <a:cxn ang="0">
                <a:pos x="connsiteX2" y="connsiteY2"/>
              </a:cxn>
              <a:cxn ang="0">
                <a:pos x="connsiteX3" y="connsiteY3"/>
              </a:cxn>
            </a:cxnLst>
            <a:rect l="l" t="t" r="r" b="b"/>
            <a:pathLst>
              <a:path w="2326460" h="1490473">
                <a:moveTo>
                  <a:pt x="2326460" y="1490473"/>
                </a:moveTo>
                <a:cubicBezTo>
                  <a:pt x="1472413" y="894360"/>
                  <a:pt x="825388" y="468854"/>
                  <a:pt x="457200" y="224070"/>
                </a:cubicBezTo>
                <a:cubicBezTo>
                  <a:pt x="89012" y="-20714"/>
                  <a:pt x="193534" y="58857"/>
                  <a:pt x="117334" y="21769"/>
                </a:cubicBezTo>
                <a:cubicBezTo>
                  <a:pt x="41134" y="-15319"/>
                  <a:pt x="18207" y="7608"/>
                  <a:pt x="0" y="1539"/>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rot="153868">
            <a:off x="9224920" y="4033880"/>
            <a:ext cx="161841" cy="311543"/>
          </a:xfrm>
          <a:custGeom>
            <a:avLst/>
            <a:gdLst>
              <a:gd name="connsiteX0" fmla="*/ 0 w 161841"/>
              <a:gd name="connsiteY0" fmla="*/ 311543 h 311543"/>
              <a:gd name="connsiteX1" fmla="*/ 161841 w 161841"/>
              <a:gd name="connsiteY1" fmla="*/ 0 h 311543"/>
              <a:gd name="connsiteX2" fmla="*/ 161841 w 161841"/>
              <a:gd name="connsiteY2" fmla="*/ 0 h 311543"/>
            </a:gdLst>
            <a:ahLst/>
            <a:cxnLst>
              <a:cxn ang="0">
                <a:pos x="connsiteX0" y="connsiteY0"/>
              </a:cxn>
              <a:cxn ang="0">
                <a:pos x="connsiteX1" y="connsiteY1"/>
              </a:cxn>
              <a:cxn ang="0">
                <a:pos x="connsiteX2" y="connsiteY2"/>
              </a:cxn>
            </a:cxnLst>
            <a:rect l="l" t="t" r="r" b="b"/>
            <a:pathLst>
              <a:path w="161841" h="311543">
                <a:moveTo>
                  <a:pt x="0" y="311543"/>
                </a:moveTo>
                <a:lnTo>
                  <a:pt x="161841" y="0"/>
                </a:lnTo>
                <a:lnTo>
                  <a:pt x="161841" y="0"/>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289901" y="2453080"/>
            <a:ext cx="1488613" cy="33855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sz="1600" dirty="0">
                <a:solidFill>
                  <a:schemeClr val="bg1"/>
                </a:solidFill>
              </a:rPr>
              <a:t>Palestine Street</a:t>
            </a:r>
          </a:p>
        </p:txBody>
      </p:sp>
      <p:sp>
        <p:nvSpPr>
          <p:cNvPr id="30" name="Freeform 29"/>
          <p:cNvSpPr/>
          <p:nvPr/>
        </p:nvSpPr>
        <p:spPr>
          <a:xfrm>
            <a:off x="8193186" y="3487667"/>
            <a:ext cx="1027688" cy="845618"/>
          </a:xfrm>
          <a:custGeom>
            <a:avLst/>
            <a:gdLst>
              <a:gd name="connsiteX0" fmla="*/ 0 w 1027688"/>
              <a:gd name="connsiteY0" fmla="*/ 0 h 845618"/>
              <a:gd name="connsiteX1" fmla="*/ 210393 w 1027688"/>
              <a:gd name="connsiteY1" fmla="*/ 105197 h 845618"/>
              <a:gd name="connsiteX2" fmla="*/ 752559 w 1027688"/>
              <a:gd name="connsiteY2" fmla="*/ 521937 h 845618"/>
              <a:gd name="connsiteX3" fmla="*/ 1027688 w 1027688"/>
              <a:gd name="connsiteY3" fmla="*/ 845618 h 845618"/>
              <a:gd name="connsiteX0" fmla="*/ 0 w 1027688"/>
              <a:gd name="connsiteY0" fmla="*/ 0 h 845618"/>
              <a:gd name="connsiteX1" fmla="*/ 271083 w 1027688"/>
              <a:gd name="connsiteY1" fmla="*/ 121381 h 845618"/>
              <a:gd name="connsiteX2" fmla="*/ 752559 w 1027688"/>
              <a:gd name="connsiteY2" fmla="*/ 521937 h 845618"/>
              <a:gd name="connsiteX3" fmla="*/ 1027688 w 1027688"/>
              <a:gd name="connsiteY3" fmla="*/ 845618 h 845618"/>
              <a:gd name="connsiteX0" fmla="*/ 0 w 1027688"/>
              <a:gd name="connsiteY0" fmla="*/ 33654 h 879272"/>
              <a:gd name="connsiteX1" fmla="*/ 368187 w 1027688"/>
              <a:gd name="connsiteY1" fmla="*/ 37700 h 879272"/>
              <a:gd name="connsiteX2" fmla="*/ 752559 w 1027688"/>
              <a:gd name="connsiteY2" fmla="*/ 555591 h 879272"/>
              <a:gd name="connsiteX3" fmla="*/ 1027688 w 1027688"/>
              <a:gd name="connsiteY3" fmla="*/ 879272 h 879272"/>
              <a:gd name="connsiteX0" fmla="*/ 0 w 1027688"/>
              <a:gd name="connsiteY0" fmla="*/ 0 h 845618"/>
              <a:gd name="connsiteX1" fmla="*/ 299405 w 1027688"/>
              <a:gd name="connsiteY1" fmla="*/ 137565 h 845618"/>
              <a:gd name="connsiteX2" fmla="*/ 752559 w 1027688"/>
              <a:gd name="connsiteY2" fmla="*/ 521937 h 845618"/>
              <a:gd name="connsiteX3" fmla="*/ 1027688 w 1027688"/>
              <a:gd name="connsiteY3" fmla="*/ 845618 h 845618"/>
              <a:gd name="connsiteX0" fmla="*/ 0 w 1027688"/>
              <a:gd name="connsiteY0" fmla="*/ 0 h 845618"/>
              <a:gd name="connsiteX1" fmla="*/ 299405 w 1027688"/>
              <a:gd name="connsiteY1" fmla="*/ 137565 h 845618"/>
              <a:gd name="connsiteX2" fmla="*/ 659501 w 1027688"/>
              <a:gd name="connsiteY2" fmla="*/ 578581 h 845618"/>
              <a:gd name="connsiteX3" fmla="*/ 1027688 w 1027688"/>
              <a:gd name="connsiteY3" fmla="*/ 845618 h 845618"/>
              <a:gd name="connsiteX0" fmla="*/ 0 w 1027688"/>
              <a:gd name="connsiteY0" fmla="*/ 0 h 845618"/>
              <a:gd name="connsiteX1" fmla="*/ 299405 w 1027688"/>
              <a:gd name="connsiteY1" fmla="*/ 137565 h 845618"/>
              <a:gd name="connsiteX2" fmla="*/ 728283 w 1027688"/>
              <a:gd name="connsiteY2" fmla="*/ 493614 h 845618"/>
              <a:gd name="connsiteX3" fmla="*/ 1027688 w 1027688"/>
              <a:gd name="connsiteY3" fmla="*/ 845618 h 845618"/>
            </a:gdLst>
            <a:ahLst/>
            <a:cxnLst>
              <a:cxn ang="0">
                <a:pos x="connsiteX0" y="connsiteY0"/>
              </a:cxn>
              <a:cxn ang="0">
                <a:pos x="connsiteX1" y="connsiteY1"/>
              </a:cxn>
              <a:cxn ang="0">
                <a:pos x="connsiteX2" y="connsiteY2"/>
              </a:cxn>
              <a:cxn ang="0">
                <a:pos x="connsiteX3" y="connsiteY3"/>
              </a:cxn>
            </a:cxnLst>
            <a:rect l="l" t="t" r="r" b="b"/>
            <a:pathLst>
              <a:path w="1027688" h="845618">
                <a:moveTo>
                  <a:pt x="0" y="0"/>
                </a:moveTo>
                <a:cubicBezTo>
                  <a:pt x="42483" y="9104"/>
                  <a:pt x="178025" y="55296"/>
                  <a:pt x="299405" y="137565"/>
                </a:cubicBezTo>
                <a:cubicBezTo>
                  <a:pt x="420785" y="219834"/>
                  <a:pt x="606902" y="375605"/>
                  <a:pt x="728283" y="493614"/>
                </a:cubicBezTo>
                <a:cubicBezTo>
                  <a:pt x="849664" y="611623"/>
                  <a:pt x="958231" y="745479"/>
                  <a:pt x="1027688" y="845618"/>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9205993" y="4339525"/>
            <a:ext cx="762517" cy="195559"/>
          </a:xfrm>
          <a:custGeom>
            <a:avLst/>
            <a:gdLst>
              <a:gd name="connsiteX0" fmla="*/ 0 w 759417"/>
              <a:gd name="connsiteY0" fmla="*/ 0 h 207761"/>
              <a:gd name="connsiteX1" fmla="*/ 192179 w 759417"/>
              <a:gd name="connsiteY1" fmla="*/ 96090 h 207761"/>
              <a:gd name="connsiteX2" fmla="*/ 561039 w 759417"/>
              <a:gd name="connsiteY2" fmla="*/ 207678 h 207761"/>
              <a:gd name="connsiteX3" fmla="*/ 759417 w 759417"/>
              <a:gd name="connsiteY3" fmla="*/ 114688 h 207761"/>
              <a:gd name="connsiteX0" fmla="*/ 0 w 759417"/>
              <a:gd name="connsiteY0" fmla="*/ 0 h 207860"/>
              <a:gd name="connsiteX1" fmla="*/ 201478 w 759417"/>
              <a:gd name="connsiteY1" fmla="*/ 86791 h 207860"/>
              <a:gd name="connsiteX2" fmla="*/ 561039 w 759417"/>
              <a:gd name="connsiteY2" fmla="*/ 207678 h 207860"/>
              <a:gd name="connsiteX3" fmla="*/ 759417 w 759417"/>
              <a:gd name="connsiteY3" fmla="*/ 114688 h 207860"/>
              <a:gd name="connsiteX0" fmla="*/ 0 w 759417"/>
              <a:gd name="connsiteY0" fmla="*/ 0 h 207790"/>
              <a:gd name="connsiteX1" fmla="*/ 192179 w 759417"/>
              <a:gd name="connsiteY1" fmla="*/ 92990 h 207790"/>
              <a:gd name="connsiteX2" fmla="*/ 561039 w 759417"/>
              <a:gd name="connsiteY2" fmla="*/ 207678 h 207790"/>
              <a:gd name="connsiteX3" fmla="*/ 759417 w 759417"/>
              <a:gd name="connsiteY3" fmla="*/ 114688 h 207790"/>
              <a:gd name="connsiteX0" fmla="*/ 0 w 762517"/>
              <a:gd name="connsiteY0" fmla="*/ 0 h 207758"/>
              <a:gd name="connsiteX1" fmla="*/ 192179 w 762517"/>
              <a:gd name="connsiteY1" fmla="*/ 92990 h 207758"/>
              <a:gd name="connsiteX2" fmla="*/ 561039 w 762517"/>
              <a:gd name="connsiteY2" fmla="*/ 207678 h 207758"/>
              <a:gd name="connsiteX3" fmla="*/ 762517 w 762517"/>
              <a:gd name="connsiteY3" fmla="*/ 111588 h 207758"/>
              <a:gd name="connsiteX0" fmla="*/ 0 w 762517"/>
              <a:gd name="connsiteY0" fmla="*/ 0 h 207784"/>
              <a:gd name="connsiteX1" fmla="*/ 192179 w 762517"/>
              <a:gd name="connsiteY1" fmla="*/ 92990 h 207784"/>
              <a:gd name="connsiteX2" fmla="*/ 561039 w 762517"/>
              <a:gd name="connsiteY2" fmla="*/ 207678 h 207784"/>
              <a:gd name="connsiteX3" fmla="*/ 762517 w 762517"/>
              <a:gd name="connsiteY3" fmla="*/ 111588 h 207784"/>
              <a:gd name="connsiteX0" fmla="*/ 0 w 762517"/>
              <a:gd name="connsiteY0" fmla="*/ 0 h 207775"/>
              <a:gd name="connsiteX1" fmla="*/ 192179 w 762517"/>
              <a:gd name="connsiteY1" fmla="*/ 92990 h 207775"/>
              <a:gd name="connsiteX2" fmla="*/ 561039 w 762517"/>
              <a:gd name="connsiteY2" fmla="*/ 207678 h 207775"/>
              <a:gd name="connsiteX3" fmla="*/ 762517 w 762517"/>
              <a:gd name="connsiteY3" fmla="*/ 111588 h 207775"/>
              <a:gd name="connsiteX0" fmla="*/ 0 w 762517"/>
              <a:gd name="connsiteY0" fmla="*/ 0 h 207855"/>
              <a:gd name="connsiteX1" fmla="*/ 192179 w 762517"/>
              <a:gd name="connsiteY1" fmla="*/ 92990 h 207855"/>
              <a:gd name="connsiteX2" fmla="*/ 561039 w 762517"/>
              <a:gd name="connsiteY2" fmla="*/ 207678 h 207855"/>
              <a:gd name="connsiteX3" fmla="*/ 762517 w 762517"/>
              <a:gd name="connsiteY3" fmla="*/ 111588 h 207855"/>
              <a:gd name="connsiteX0" fmla="*/ 0 w 762517"/>
              <a:gd name="connsiteY0" fmla="*/ 0 h 207843"/>
              <a:gd name="connsiteX1" fmla="*/ 192179 w 762517"/>
              <a:gd name="connsiteY1" fmla="*/ 92990 h 207843"/>
              <a:gd name="connsiteX2" fmla="*/ 561039 w 762517"/>
              <a:gd name="connsiteY2" fmla="*/ 207678 h 207843"/>
              <a:gd name="connsiteX3" fmla="*/ 762517 w 762517"/>
              <a:gd name="connsiteY3" fmla="*/ 111588 h 207843"/>
              <a:gd name="connsiteX0" fmla="*/ 0 w 762517"/>
              <a:gd name="connsiteY0" fmla="*/ 0 h 207869"/>
              <a:gd name="connsiteX1" fmla="*/ 192179 w 762517"/>
              <a:gd name="connsiteY1" fmla="*/ 92990 h 207869"/>
              <a:gd name="connsiteX2" fmla="*/ 561039 w 762517"/>
              <a:gd name="connsiteY2" fmla="*/ 207678 h 207869"/>
              <a:gd name="connsiteX3" fmla="*/ 762517 w 762517"/>
              <a:gd name="connsiteY3" fmla="*/ 111588 h 207869"/>
              <a:gd name="connsiteX0" fmla="*/ 0 w 762517"/>
              <a:gd name="connsiteY0" fmla="*/ 0 h 195559"/>
              <a:gd name="connsiteX1" fmla="*/ 192179 w 762517"/>
              <a:gd name="connsiteY1" fmla="*/ 92990 h 195559"/>
              <a:gd name="connsiteX2" fmla="*/ 564138 w 762517"/>
              <a:gd name="connsiteY2" fmla="*/ 195279 h 195559"/>
              <a:gd name="connsiteX3" fmla="*/ 762517 w 762517"/>
              <a:gd name="connsiteY3" fmla="*/ 111588 h 195559"/>
            </a:gdLst>
            <a:ahLst/>
            <a:cxnLst>
              <a:cxn ang="0">
                <a:pos x="connsiteX0" y="connsiteY0"/>
              </a:cxn>
              <a:cxn ang="0">
                <a:pos x="connsiteX1" y="connsiteY1"/>
              </a:cxn>
              <a:cxn ang="0">
                <a:pos x="connsiteX2" y="connsiteY2"/>
              </a:cxn>
              <a:cxn ang="0">
                <a:pos x="connsiteX3" y="connsiteY3"/>
              </a:cxn>
            </a:cxnLst>
            <a:rect l="l" t="t" r="r" b="b"/>
            <a:pathLst>
              <a:path w="762517" h="195559">
                <a:moveTo>
                  <a:pt x="0" y="0"/>
                </a:moveTo>
                <a:cubicBezTo>
                  <a:pt x="49336" y="30738"/>
                  <a:pt x="98156" y="60444"/>
                  <a:pt x="192179" y="92990"/>
                </a:cubicBezTo>
                <a:cubicBezTo>
                  <a:pt x="286202" y="125537"/>
                  <a:pt x="469082" y="192179"/>
                  <a:pt x="564138" y="195279"/>
                </a:cubicBezTo>
                <a:cubicBezTo>
                  <a:pt x="659194" y="198379"/>
                  <a:pt x="631298" y="176164"/>
                  <a:pt x="762517" y="111588"/>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lowchart: Connector 32"/>
          <p:cNvSpPr/>
          <p:nvPr/>
        </p:nvSpPr>
        <p:spPr>
          <a:xfrm>
            <a:off x="10047036" y="4385896"/>
            <a:ext cx="142585" cy="137537"/>
          </a:xfrm>
          <a:prstGeom prst="flowChartConnector">
            <a:avLst/>
          </a:prstGeom>
          <a:solidFill>
            <a:schemeClr val="accent6">
              <a:lumMod val="20000"/>
              <a:lumOff val="80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9953677" y="4432508"/>
            <a:ext cx="149236" cy="93603"/>
          </a:xfrm>
          <a:custGeom>
            <a:avLst/>
            <a:gdLst>
              <a:gd name="connsiteX0" fmla="*/ 0 w 108489"/>
              <a:gd name="connsiteY0" fmla="*/ 0 h 74392"/>
              <a:gd name="connsiteX1" fmla="*/ 68193 w 108489"/>
              <a:gd name="connsiteY1" fmla="*/ 43395 h 74392"/>
              <a:gd name="connsiteX2" fmla="*/ 108489 w 108489"/>
              <a:gd name="connsiteY2" fmla="*/ 74392 h 74392"/>
              <a:gd name="connsiteX0" fmla="*/ 0 w 142585"/>
              <a:gd name="connsiteY0" fmla="*/ 0 h 96089"/>
              <a:gd name="connsiteX1" fmla="*/ 102289 w 142585"/>
              <a:gd name="connsiteY1" fmla="*/ 65092 h 96089"/>
              <a:gd name="connsiteX2" fmla="*/ 142585 w 142585"/>
              <a:gd name="connsiteY2" fmla="*/ 96089 h 96089"/>
              <a:gd name="connsiteX0" fmla="*/ 0 w 138822"/>
              <a:gd name="connsiteY0" fmla="*/ 0 h 99852"/>
              <a:gd name="connsiteX1" fmla="*/ 98526 w 138822"/>
              <a:gd name="connsiteY1" fmla="*/ 68855 h 99852"/>
              <a:gd name="connsiteX2" fmla="*/ 138822 w 138822"/>
              <a:gd name="connsiteY2" fmla="*/ 99852 h 99852"/>
              <a:gd name="connsiteX0" fmla="*/ 0 w 149236"/>
              <a:gd name="connsiteY0" fmla="*/ 0 h 93603"/>
              <a:gd name="connsiteX1" fmla="*/ 98526 w 149236"/>
              <a:gd name="connsiteY1" fmla="*/ 68855 h 93603"/>
              <a:gd name="connsiteX2" fmla="*/ 149236 w 149236"/>
              <a:gd name="connsiteY2" fmla="*/ 93603 h 93603"/>
            </a:gdLst>
            <a:ahLst/>
            <a:cxnLst>
              <a:cxn ang="0">
                <a:pos x="connsiteX0" y="connsiteY0"/>
              </a:cxn>
              <a:cxn ang="0">
                <a:pos x="connsiteX1" y="connsiteY1"/>
              </a:cxn>
              <a:cxn ang="0">
                <a:pos x="connsiteX2" y="connsiteY2"/>
              </a:cxn>
            </a:cxnLst>
            <a:rect l="l" t="t" r="r" b="b"/>
            <a:pathLst>
              <a:path w="149236" h="93603">
                <a:moveTo>
                  <a:pt x="0" y="0"/>
                </a:moveTo>
                <a:cubicBezTo>
                  <a:pt x="25056" y="15498"/>
                  <a:pt x="73653" y="53255"/>
                  <a:pt x="98526" y="68855"/>
                </a:cubicBezTo>
                <a:cubicBezTo>
                  <a:pt x="123399" y="84455"/>
                  <a:pt x="138128" y="84304"/>
                  <a:pt x="149236" y="93603"/>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rot="21399429">
            <a:off x="10151390" y="3961367"/>
            <a:ext cx="260371" cy="424653"/>
          </a:xfrm>
          <a:custGeom>
            <a:avLst/>
            <a:gdLst>
              <a:gd name="connsiteX0" fmla="*/ 0 w 260371"/>
              <a:gd name="connsiteY0" fmla="*/ 424653 h 424653"/>
              <a:gd name="connsiteX1" fmla="*/ 260371 w 260371"/>
              <a:gd name="connsiteY1" fmla="*/ 0 h 424653"/>
            </a:gdLst>
            <a:ahLst/>
            <a:cxnLst>
              <a:cxn ang="0">
                <a:pos x="connsiteX0" y="connsiteY0"/>
              </a:cxn>
              <a:cxn ang="0">
                <a:pos x="connsiteX1" y="connsiteY1"/>
              </a:cxn>
            </a:cxnLst>
            <a:rect l="l" t="t" r="r" b="b"/>
            <a:pathLst>
              <a:path w="260371" h="424653">
                <a:moveTo>
                  <a:pt x="0" y="424653"/>
                </a:moveTo>
                <a:cubicBezTo>
                  <a:pt x="103838" y="250039"/>
                  <a:pt x="207677" y="75425"/>
                  <a:pt x="260371" y="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10092498" y="4420065"/>
            <a:ext cx="759416" cy="162670"/>
          </a:xfrm>
          <a:custGeom>
            <a:avLst/>
            <a:gdLst>
              <a:gd name="connsiteX0" fmla="*/ 0 w 771815"/>
              <a:gd name="connsiteY0" fmla="*/ 89937 h 176619"/>
              <a:gd name="connsiteX1" fmla="*/ 148783 w 771815"/>
              <a:gd name="connsiteY1" fmla="*/ 114734 h 176619"/>
              <a:gd name="connsiteX2" fmla="*/ 368859 w 771815"/>
              <a:gd name="connsiteY2" fmla="*/ 136432 h 176619"/>
              <a:gd name="connsiteX3" fmla="*/ 666427 w 771815"/>
              <a:gd name="connsiteY3" fmla="*/ 170528 h 176619"/>
              <a:gd name="connsiteX4" fmla="*/ 771815 w 771815"/>
              <a:gd name="connsiteY4" fmla="*/ 47 h 176619"/>
              <a:gd name="connsiteX0" fmla="*/ 0 w 759416"/>
              <a:gd name="connsiteY0" fmla="*/ 102335 h 176619"/>
              <a:gd name="connsiteX1" fmla="*/ 136384 w 759416"/>
              <a:gd name="connsiteY1" fmla="*/ 114734 h 176619"/>
              <a:gd name="connsiteX2" fmla="*/ 356460 w 759416"/>
              <a:gd name="connsiteY2" fmla="*/ 136432 h 176619"/>
              <a:gd name="connsiteX3" fmla="*/ 654028 w 759416"/>
              <a:gd name="connsiteY3" fmla="*/ 170528 h 176619"/>
              <a:gd name="connsiteX4" fmla="*/ 759416 w 759416"/>
              <a:gd name="connsiteY4" fmla="*/ 47 h 176619"/>
              <a:gd name="connsiteX0" fmla="*/ 0 w 759416"/>
              <a:gd name="connsiteY0" fmla="*/ 102340 h 162670"/>
              <a:gd name="connsiteX1" fmla="*/ 136384 w 759416"/>
              <a:gd name="connsiteY1" fmla="*/ 114739 h 162670"/>
              <a:gd name="connsiteX2" fmla="*/ 356460 w 759416"/>
              <a:gd name="connsiteY2" fmla="*/ 136437 h 162670"/>
              <a:gd name="connsiteX3" fmla="*/ 641629 w 759416"/>
              <a:gd name="connsiteY3" fmla="*/ 155035 h 162670"/>
              <a:gd name="connsiteX4" fmla="*/ 759416 w 759416"/>
              <a:gd name="connsiteY4" fmla="*/ 52 h 162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416" h="162670">
                <a:moveTo>
                  <a:pt x="0" y="102340"/>
                </a:moveTo>
                <a:cubicBezTo>
                  <a:pt x="43653" y="110864"/>
                  <a:pt x="76974" y="109056"/>
                  <a:pt x="136384" y="114739"/>
                </a:cubicBezTo>
                <a:cubicBezTo>
                  <a:pt x="209743" y="121972"/>
                  <a:pt x="272253" y="129721"/>
                  <a:pt x="356460" y="136437"/>
                </a:cubicBezTo>
                <a:cubicBezTo>
                  <a:pt x="440668" y="143153"/>
                  <a:pt x="574470" y="177766"/>
                  <a:pt x="641629" y="155035"/>
                </a:cubicBezTo>
                <a:cubicBezTo>
                  <a:pt x="708788" y="132304"/>
                  <a:pt x="741851" y="-3048"/>
                  <a:pt x="759416" y="52"/>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10386965" y="3961577"/>
            <a:ext cx="1093340" cy="861643"/>
          </a:xfrm>
          <a:custGeom>
            <a:avLst/>
            <a:gdLst>
              <a:gd name="connsiteX0" fmla="*/ 0 w 1122905"/>
              <a:gd name="connsiteY0" fmla="*/ 0 h 916314"/>
              <a:gd name="connsiteX1" fmla="*/ 127086 w 1122905"/>
              <a:gd name="connsiteY1" fmla="*/ 61994 h 916314"/>
              <a:gd name="connsiteX2" fmla="*/ 251072 w 1122905"/>
              <a:gd name="connsiteY2" fmla="*/ 198379 h 916314"/>
              <a:gd name="connsiteX3" fmla="*/ 359560 w 1122905"/>
              <a:gd name="connsiteY3" fmla="*/ 356461 h 916314"/>
              <a:gd name="connsiteX4" fmla="*/ 489746 w 1122905"/>
              <a:gd name="connsiteY4" fmla="*/ 495946 h 916314"/>
              <a:gd name="connsiteX5" fmla="*/ 1029087 w 1122905"/>
              <a:gd name="connsiteY5" fmla="*/ 905101 h 916314"/>
              <a:gd name="connsiteX6" fmla="*/ 1084881 w 1122905"/>
              <a:gd name="connsiteY6" fmla="*/ 768716 h 916314"/>
              <a:gd name="connsiteX7" fmla="*/ 626131 w 1122905"/>
              <a:gd name="connsiteY7" fmla="*/ 427754 h 916314"/>
              <a:gd name="connsiteX8" fmla="*/ 145684 w 1122905"/>
              <a:gd name="connsiteY8" fmla="*/ 77492 h 916314"/>
              <a:gd name="connsiteX0" fmla="*/ 0 w 1122905"/>
              <a:gd name="connsiteY0" fmla="*/ 0 h 916314"/>
              <a:gd name="connsiteX1" fmla="*/ 127086 w 1122905"/>
              <a:gd name="connsiteY1" fmla="*/ 61994 h 916314"/>
              <a:gd name="connsiteX2" fmla="*/ 251072 w 1122905"/>
              <a:gd name="connsiteY2" fmla="*/ 198379 h 916314"/>
              <a:gd name="connsiteX3" fmla="*/ 368859 w 1122905"/>
              <a:gd name="connsiteY3" fmla="*/ 353361 h 916314"/>
              <a:gd name="connsiteX4" fmla="*/ 489746 w 1122905"/>
              <a:gd name="connsiteY4" fmla="*/ 495946 h 916314"/>
              <a:gd name="connsiteX5" fmla="*/ 1029087 w 1122905"/>
              <a:gd name="connsiteY5" fmla="*/ 905101 h 916314"/>
              <a:gd name="connsiteX6" fmla="*/ 1084881 w 1122905"/>
              <a:gd name="connsiteY6" fmla="*/ 768716 h 916314"/>
              <a:gd name="connsiteX7" fmla="*/ 626131 w 1122905"/>
              <a:gd name="connsiteY7" fmla="*/ 427754 h 916314"/>
              <a:gd name="connsiteX8" fmla="*/ 145684 w 1122905"/>
              <a:gd name="connsiteY8" fmla="*/ 77492 h 916314"/>
              <a:gd name="connsiteX0" fmla="*/ 0 w 1125449"/>
              <a:gd name="connsiteY0" fmla="*/ 0 h 899073"/>
              <a:gd name="connsiteX1" fmla="*/ 127086 w 1125449"/>
              <a:gd name="connsiteY1" fmla="*/ 61994 h 899073"/>
              <a:gd name="connsiteX2" fmla="*/ 251072 w 1125449"/>
              <a:gd name="connsiteY2" fmla="*/ 198379 h 899073"/>
              <a:gd name="connsiteX3" fmla="*/ 368859 w 1125449"/>
              <a:gd name="connsiteY3" fmla="*/ 353361 h 899073"/>
              <a:gd name="connsiteX4" fmla="*/ 489746 w 1125449"/>
              <a:gd name="connsiteY4" fmla="*/ 495946 h 899073"/>
              <a:gd name="connsiteX5" fmla="*/ 1035286 w 1125449"/>
              <a:gd name="connsiteY5" fmla="*/ 886504 h 899073"/>
              <a:gd name="connsiteX6" fmla="*/ 1084881 w 1125449"/>
              <a:gd name="connsiteY6" fmla="*/ 768716 h 899073"/>
              <a:gd name="connsiteX7" fmla="*/ 626131 w 1125449"/>
              <a:gd name="connsiteY7" fmla="*/ 427754 h 899073"/>
              <a:gd name="connsiteX8" fmla="*/ 145684 w 1125449"/>
              <a:gd name="connsiteY8" fmla="*/ 77492 h 899073"/>
              <a:gd name="connsiteX0" fmla="*/ 0 w 1087756"/>
              <a:gd name="connsiteY0" fmla="*/ 0 h 891876"/>
              <a:gd name="connsiteX1" fmla="*/ 127086 w 1087756"/>
              <a:gd name="connsiteY1" fmla="*/ 61994 h 891876"/>
              <a:gd name="connsiteX2" fmla="*/ 251072 w 1087756"/>
              <a:gd name="connsiteY2" fmla="*/ 198379 h 891876"/>
              <a:gd name="connsiteX3" fmla="*/ 368859 w 1087756"/>
              <a:gd name="connsiteY3" fmla="*/ 353361 h 891876"/>
              <a:gd name="connsiteX4" fmla="*/ 489746 w 1087756"/>
              <a:gd name="connsiteY4" fmla="*/ 495946 h 891876"/>
              <a:gd name="connsiteX5" fmla="*/ 1035286 w 1087756"/>
              <a:gd name="connsiteY5" fmla="*/ 886504 h 891876"/>
              <a:gd name="connsiteX6" fmla="*/ 1019788 w 1087756"/>
              <a:gd name="connsiteY6" fmla="*/ 703624 h 891876"/>
              <a:gd name="connsiteX7" fmla="*/ 626131 w 1087756"/>
              <a:gd name="connsiteY7" fmla="*/ 427754 h 891876"/>
              <a:gd name="connsiteX8" fmla="*/ 145684 w 1087756"/>
              <a:gd name="connsiteY8" fmla="*/ 77492 h 891876"/>
              <a:gd name="connsiteX0" fmla="*/ 0 w 1070544"/>
              <a:gd name="connsiteY0" fmla="*/ 0 h 879825"/>
              <a:gd name="connsiteX1" fmla="*/ 127086 w 1070544"/>
              <a:gd name="connsiteY1" fmla="*/ 61994 h 879825"/>
              <a:gd name="connsiteX2" fmla="*/ 251072 w 1070544"/>
              <a:gd name="connsiteY2" fmla="*/ 198379 h 879825"/>
              <a:gd name="connsiteX3" fmla="*/ 368859 w 1070544"/>
              <a:gd name="connsiteY3" fmla="*/ 353361 h 879825"/>
              <a:gd name="connsiteX4" fmla="*/ 489746 w 1070544"/>
              <a:gd name="connsiteY4" fmla="*/ 495946 h 879825"/>
              <a:gd name="connsiteX5" fmla="*/ 1007389 w 1070544"/>
              <a:gd name="connsiteY5" fmla="*/ 874105 h 879825"/>
              <a:gd name="connsiteX6" fmla="*/ 1019788 w 1070544"/>
              <a:gd name="connsiteY6" fmla="*/ 703624 h 879825"/>
              <a:gd name="connsiteX7" fmla="*/ 626131 w 1070544"/>
              <a:gd name="connsiteY7" fmla="*/ 427754 h 879825"/>
              <a:gd name="connsiteX8" fmla="*/ 145684 w 1070544"/>
              <a:gd name="connsiteY8" fmla="*/ 77492 h 879825"/>
              <a:gd name="connsiteX0" fmla="*/ 0 w 1092047"/>
              <a:gd name="connsiteY0" fmla="*/ 0 h 881190"/>
              <a:gd name="connsiteX1" fmla="*/ 127086 w 1092047"/>
              <a:gd name="connsiteY1" fmla="*/ 61994 h 881190"/>
              <a:gd name="connsiteX2" fmla="*/ 251072 w 1092047"/>
              <a:gd name="connsiteY2" fmla="*/ 198379 h 881190"/>
              <a:gd name="connsiteX3" fmla="*/ 368859 w 1092047"/>
              <a:gd name="connsiteY3" fmla="*/ 353361 h 881190"/>
              <a:gd name="connsiteX4" fmla="*/ 489746 w 1092047"/>
              <a:gd name="connsiteY4" fmla="*/ 495946 h 881190"/>
              <a:gd name="connsiteX5" fmla="*/ 1007389 w 1092047"/>
              <a:gd name="connsiteY5" fmla="*/ 874105 h 881190"/>
              <a:gd name="connsiteX6" fmla="*/ 1053884 w 1092047"/>
              <a:gd name="connsiteY6" fmla="*/ 719122 h 881190"/>
              <a:gd name="connsiteX7" fmla="*/ 626131 w 1092047"/>
              <a:gd name="connsiteY7" fmla="*/ 427754 h 881190"/>
              <a:gd name="connsiteX8" fmla="*/ 145684 w 1092047"/>
              <a:gd name="connsiteY8" fmla="*/ 77492 h 881190"/>
              <a:gd name="connsiteX0" fmla="*/ 0 w 1087807"/>
              <a:gd name="connsiteY0" fmla="*/ 0 h 883200"/>
              <a:gd name="connsiteX1" fmla="*/ 127086 w 1087807"/>
              <a:gd name="connsiteY1" fmla="*/ 61994 h 883200"/>
              <a:gd name="connsiteX2" fmla="*/ 251072 w 1087807"/>
              <a:gd name="connsiteY2" fmla="*/ 198379 h 883200"/>
              <a:gd name="connsiteX3" fmla="*/ 368859 w 1087807"/>
              <a:gd name="connsiteY3" fmla="*/ 353361 h 883200"/>
              <a:gd name="connsiteX4" fmla="*/ 489746 w 1087807"/>
              <a:gd name="connsiteY4" fmla="*/ 495946 h 883200"/>
              <a:gd name="connsiteX5" fmla="*/ 1007389 w 1087807"/>
              <a:gd name="connsiteY5" fmla="*/ 874105 h 883200"/>
              <a:gd name="connsiteX6" fmla="*/ 1047685 w 1087807"/>
              <a:gd name="connsiteY6" fmla="*/ 737720 h 883200"/>
              <a:gd name="connsiteX7" fmla="*/ 626131 w 1087807"/>
              <a:gd name="connsiteY7" fmla="*/ 427754 h 883200"/>
              <a:gd name="connsiteX8" fmla="*/ 145684 w 1087807"/>
              <a:gd name="connsiteY8" fmla="*/ 77492 h 883200"/>
              <a:gd name="connsiteX0" fmla="*/ 0 w 1090670"/>
              <a:gd name="connsiteY0" fmla="*/ 0 h 877355"/>
              <a:gd name="connsiteX1" fmla="*/ 127086 w 1090670"/>
              <a:gd name="connsiteY1" fmla="*/ 61994 h 877355"/>
              <a:gd name="connsiteX2" fmla="*/ 251072 w 1090670"/>
              <a:gd name="connsiteY2" fmla="*/ 198379 h 877355"/>
              <a:gd name="connsiteX3" fmla="*/ 368859 w 1090670"/>
              <a:gd name="connsiteY3" fmla="*/ 353361 h 877355"/>
              <a:gd name="connsiteX4" fmla="*/ 489746 w 1090670"/>
              <a:gd name="connsiteY4" fmla="*/ 495946 h 877355"/>
              <a:gd name="connsiteX5" fmla="*/ 1013589 w 1090670"/>
              <a:gd name="connsiteY5" fmla="*/ 867906 h 877355"/>
              <a:gd name="connsiteX6" fmla="*/ 1047685 w 1090670"/>
              <a:gd name="connsiteY6" fmla="*/ 737720 h 877355"/>
              <a:gd name="connsiteX7" fmla="*/ 626131 w 1090670"/>
              <a:gd name="connsiteY7" fmla="*/ 427754 h 877355"/>
              <a:gd name="connsiteX8" fmla="*/ 145684 w 1090670"/>
              <a:gd name="connsiteY8" fmla="*/ 77492 h 877355"/>
              <a:gd name="connsiteX0" fmla="*/ 0 w 1086818"/>
              <a:gd name="connsiteY0" fmla="*/ 0 h 876310"/>
              <a:gd name="connsiteX1" fmla="*/ 127086 w 1086818"/>
              <a:gd name="connsiteY1" fmla="*/ 61994 h 876310"/>
              <a:gd name="connsiteX2" fmla="*/ 251072 w 1086818"/>
              <a:gd name="connsiteY2" fmla="*/ 198379 h 876310"/>
              <a:gd name="connsiteX3" fmla="*/ 368859 w 1086818"/>
              <a:gd name="connsiteY3" fmla="*/ 353361 h 876310"/>
              <a:gd name="connsiteX4" fmla="*/ 489746 w 1086818"/>
              <a:gd name="connsiteY4" fmla="*/ 495946 h 876310"/>
              <a:gd name="connsiteX5" fmla="*/ 1013589 w 1086818"/>
              <a:gd name="connsiteY5" fmla="*/ 867906 h 876310"/>
              <a:gd name="connsiteX6" fmla="*/ 1047685 w 1086818"/>
              <a:gd name="connsiteY6" fmla="*/ 737720 h 876310"/>
              <a:gd name="connsiteX7" fmla="*/ 626131 w 1086818"/>
              <a:gd name="connsiteY7" fmla="*/ 427754 h 876310"/>
              <a:gd name="connsiteX8" fmla="*/ 145684 w 1086818"/>
              <a:gd name="connsiteY8" fmla="*/ 77492 h 876310"/>
              <a:gd name="connsiteX0" fmla="*/ 0 w 1090670"/>
              <a:gd name="connsiteY0" fmla="*/ 0 h 877355"/>
              <a:gd name="connsiteX1" fmla="*/ 127086 w 1090670"/>
              <a:gd name="connsiteY1" fmla="*/ 61994 h 877355"/>
              <a:gd name="connsiteX2" fmla="*/ 251072 w 1090670"/>
              <a:gd name="connsiteY2" fmla="*/ 198379 h 877355"/>
              <a:gd name="connsiteX3" fmla="*/ 368859 w 1090670"/>
              <a:gd name="connsiteY3" fmla="*/ 353361 h 877355"/>
              <a:gd name="connsiteX4" fmla="*/ 489746 w 1090670"/>
              <a:gd name="connsiteY4" fmla="*/ 495946 h 877355"/>
              <a:gd name="connsiteX5" fmla="*/ 1013589 w 1090670"/>
              <a:gd name="connsiteY5" fmla="*/ 867906 h 877355"/>
              <a:gd name="connsiteX6" fmla="*/ 1047685 w 1090670"/>
              <a:gd name="connsiteY6" fmla="*/ 737720 h 877355"/>
              <a:gd name="connsiteX7" fmla="*/ 626131 w 1090670"/>
              <a:gd name="connsiteY7" fmla="*/ 427754 h 877355"/>
              <a:gd name="connsiteX8" fmla="*/ 145684 w 1090670"/>
              <a:gd name="connsiteY8" fmla="*/ 77492 h 877355"/>
              <a:gd name="connsiteX0" fmla="*/ 0 w 1089383"/>
              <a:gd name="connsiteY0" fmla="*/ 0 h 876256"/>
              <a:gd name="connsiteX1" fmla="*/ 127086 w 1089383"/>
              <a:gd name="connsiteY1" fmla="*/ 61994 h 876256"/>
              <a:gd name="connsiteX2" fmla="*/ 251072 w 1089383"/>
              <a:gd name="connsiteY2" fmla="*/ 198379 h 876256"/>
              <a:gd name="connsiteX3" fmla="*/ 368859 w 1089383"/>
              <a:gd name="connsiteY3" fmla="*/ 353361 h 876256"/>
              <a:gd name="connsiteX4" fmla="*/ 489746 w 1089383"/>
              <a:gd name="connsiteY4" fmla="*/ 495946 h 876256"/>
              <a:gd name="connsiteX5" fmla="*/ 1013589 w 1089383"/>
              <a:gd name="connsiteY5" fmla="*/ 867906 h 876256"/>
              <a:gd name="connsiteX6" fmla="*/ 1047685 w 1089383"/>
              <a:gd name="connsiteY6" fmla="*/ 737720 h 876256"/>
              <a:gd name="connsiteX7" fmla="*/ 626131 w 1089383"/>
              <a:gd name="connsiteY7" fmla="*/ 427754 h 876256"/>
              <a:gd name="connsiteX8" fmla="*/ 145684 w 1089383"/>
              <a:gd name="connsiteY8" fmla="*/ 77492 h 876256"/>
              <a:gd name="connsiteX0" fmla="*/ 0 w 1090026"/>
              <a:gd name="connsiteY0" fmla="*/ 0 h 877424"/>
              <a:gd name="connsiteX1" fmla="*/ 127086 w 1090026"/>
              <a:gd name="connsiteY1" fmla="*/ 61994 h 877424"/>
              <a:gd name="connsiteX2" fmla="*/ 251072 w 1090026"/>
              <a:gd name="connsiteY2" fmla="*/ 198379 h 877424"/>
              <a:gd name="connsiteX3" fmla="*/ 368859 w 1090026"/>
              <a:gd name="connsiteY3" fmla="*/ 353361 h 877424"/>
              <a:gd name="connsiteX4" fmla="*/ 489746 w 1090026"/>
              <a:gd name="connsiteY4" fmla="*/ 495946 h 877424"/>
              <a:gd name="connsiteX5" fmla="*/ 1013589 w 1090026"/>
              <a:gd name="connsiteY5" fmla="*/ 867906 h 877424"/>
              <a:gd name="connsiteX6" fmla="*/ 1047685 w 1090026"/>
              <a:gd name="connsiteY6" fmla="*/ 737720 h 877424"/>
              <a:gd name="connsiteX7" fmla="*/ 635430 w 1090026"/>
              <a:gd name="connsiteY7" fmla="*/ 421554 h 877424"/>
              <a:gd name="connsiteX8" fmla="*/ 145684 w 1090026"/>
              <a:gd name="connsiteY8" fmla="*/ 77492 h 877424"/>
              <a:gd name="connsiteX0" fmla="*/ 0 w 1090240"/>
              <a:gd name="connsiteY0" fmla="*/ 0 h 877355"/>
              <a:gd name="connsiteX1" fmla="*/ 127086 w 1090240"/>
              <a:gd name="connsiteY1" fmla="*/ 61994 h 877355"/>
              <a:gd name="connsiteX2" fmla="*/ 251072 w 1090240"/>
              <a:gd name="connsiteY2" fmla="*/ 198379 h 877355"/>
              <a:gd name="connsiteX3" fmla="*/ 368859 w 1090240"/>
              <a:gd name="connsiteY3" fmla="*/ 353361 h 877355"/>
              <a:gd name="connsiteX4" fmla="*/ 489746 w 1090240"/>
              <a:gd name="connsiteY4" fmla="*/ 495946 h 877355"/>
              <a:gd name="connsiteX5" fmla="*/ 1013589 w 1090240"/>
              <a:gd name="connsiteY5" fmla="*/ 867906 h 877355"/>
              <a:gd name="connsiteX6" fmla="*/ 1047685 w 1090240"/>
              <a:gd name="connsiteY6" fmla="*/ 737720 h 877355"/>
              <a:gd name="connsiteX7" fmla="*/ 632330 w 1090240"/>
              <a:gd name="connsiteY7" fmla="*/ 427754 h 877355"/>
              <a:gd name="connsiteX8" fmla="*/ 145684 w 1090240"/>
              <a:gd name="connsiteY8" fmla="*/ 77492 h 877355"/>
              <a:gd name="connsiteX0" fmla="*/ 0 w 1090240"/>
              <a:gd name="connsiteY0" fmla="*/ 0 h 877355"/>
              <a:gd name="connsiteX1" fmla="*/ 127086 w 1090240"/>
              <a:gd name="connsiteY1" fmla="*/ 61994 h 877355"/>
              <a:gd name="connsiteX2" fmla="*/ 251072 w 1090240"/>
              <a:gd name="connsiteY2" fmla="*/ 198379 h 877355"/>
              <a:gd name="connsiteX3" fmla="*/ 368859 w 1090240"/>
              <a:gd name="connsiteY3" fmla="*/ 353361 h 877355"/>
              <a:gd name="connsiteX4" fmla="*/ 489746 w 1090240"/>
              <a:gd name="connsiteY4" fmla="*/ 495946 h 877355"/>
              <a:gd name="connsiteX5" fmla="*/ 1013589 w 1090240"/>
              <a:gd name="connsiteY5" fmla="*/ 867906 h 877355"/>
              <a:gd name="connsiteX6" fmla="*/ 1047685 w 1090240"/>
              <a:gd name="connsiteY6" fmla="*/ 737720 h 877355"/>
              <a:gd name="connsiteX7" fmla="*/ 632330 w 1090240"/>
              <a:gd name="connsiteY7" fmla="*/ 427754 h 877355"/>
              <a:gd name="connsiteX8" fmla="*/ 145684 w 1090240"/>
              <a:gd name="connsiteY8" fmla="*/ 77492 h 877355"/>
              <a:gd name="connsiteX0" fmla="*/ 0 w 1093340"/>
              <a:gd name="connsiteY0" fmla="*/ 0 h 874255"/>
              <a:gd name="connsiteX1" fmla="*/ 130186 w 1093340"/>
              <a:gd name="connsiteY1" fmla="*/ 58894 h 874255"/>
              <a:gd name="connsiteX2" fmla="*/ 254172 w 1093340"/>
              <a:gd name="connsiteY2" fmla="*/ 195279 h 874255"/>
              <a:gd name="connsiteX3" fmla="*/ 371959 w 1093340"/>
              <a:gd name="connsiteY3" fmla="*/ 350261 h 874255"/>
              <a:gd name="connsiteX4" fmla="*/ 492846 w 1093340"/>
              <a:gd name="connsiteY4" fmla="*/ 492846 h 874255"/>
              <a:gd name="connsiteX5" fmla="*/ 1016689 w 1093340"/>
              <a:gd name="connsiteY5" fmla="*/ 864806 h 874255"/>
              <a:gd name="connsiteX6" fmla="*/ 1050785 w 1093340"/>
              <a:gd name="connsiteY6" fmla="*/ 734620 h 874255"/>
              <a:gd name="connsiteX7" fmla="*/ 635430 w 1093340"/>
              <a:gd name="connsiteY7" fmla="*/ 424654 h 874255"/>
              <a:gd name="connsiteX8" fmla="*/ 148784 w 1093340"/>
              <a:gd name="connsiteY8" fmla="*/ 74392 h 874255"/>
              <a:gd name="connsiteX0" fmla="*/ 0 w 1093340"/>
              <a:gd name="connsiteY0" fmla="*/ 0 h 861643"/>
              <a:gd name="connsiteX1" fmla="*/ 130186 w 1093340"/>
              <a:gd name="connsiteY1" fmla="*/ 46282 h 861643"/>
              <a:gd name="connsiteX2" fmla="*/ 254172 w 1093340"/>
              <a:gd name="connsiteY2" fmla="*/ 182667 h 861643"/>
              <a:gd name="connsiteX3" fmla="*/ 371959 w 1093340"/>
              <a:gd name="connsiteY3" fmla="*/ 337649 h 861643"/>
              <a:gd name="connsiteX4" fmla="*/ 492846 w 1093340"/>
              <a:gd name="connsiteY4" fmla="*/ 480234 h 861643"/>
              <a:gd name="connsiteX5" fmla="*/ 1016689 w 1093340"/>
              <a:gd name="connsiteY5" fmla="*/ 852194 h 861643"/>
              <a:gd name="connsiteX6" fmla="*/ 1050785 w 1093340"/>
              <a:gd name="connsiteY6" fmla="*/ 722008 h 861643"/>
              <a:gd name="connsiteX7" fmla="*/ 635430 w 1093340"/>
              <a:gd name="connsiteY7" fmla="*/ 412042 h 861643"/>
              <a:gd name="connsiteX8" fmla="*/ 148784 w 1093340"/>
              <a:gd name="connsiteY8" fmla="*/ 61780 h 861643"/>
              <a:gd name="connsiteX0" fmla="*/ 0 w 1093340"/>
              <a:gd name="connsiteY0" fmla="*/ 0 h 861643"/>
              <a:gd name="connsiteX1" fmla="*/ 130186 w 1093340"/>
              <a:gd name="connsiteY1" fmla="*/ 46282 h 861643"/>
              <a:gd name="connsiteX2" fmla="*/ 254172 w 1093340"/>
              <a:gd name="connsiteY2" fmla="*/ 182667 h 861643"/>
              <a:gd name="connsiteX3" fmla="*/ 371959 w 1093340"/>
              <a:gd name="connsiteY3" fmla="*/ 337649 h 861643"/>
              <a:gd name="connsiteX4" fmla="*/ 492846 w 1093340"/>
              <a:gd name="connsiteY4" fmla="*/ 480234 h 861643"/>
              <a:gd name="connsiteX5" fmla="*/ 1016689 w 1093340"/>
              <a:gd name="connsiteY5" fmla="*/ 852194 h 861643"/>
              <a:gd name="connsiteX6" fmla="*/ 1050785 w 1093340"/>
              <a:gd name="connsiteY6" fmla="*/ 722008 h 861643"/>
              <a:gd name="connsiteX7" fmla="*/ 635430 w 1093340"/>
              <a:gd name="connsiteY7" fmla="*/ 412042 h 861643"/>
              <a:gd name="connsiteX8" fmla="*/ 155090 w 1093340"/>
              <a:gd name="connsiteY8" fmla="*/ 71240 h 861643"/>
              <a:gd name="connsiteX0" fmla="*/ 0 w 1093340"/>
              <a:gd name="connsiteY0" fmla="*/ 0 h 861643"/>
              <a:gd name="connsiteX1" fmla="*/ 130186 w 1093340"/>
              <a:gd name="connsiteY1" fmla="*/ 46282 h 861643"/>
              <a:gd name="connsiteX2" fmla="*/ 254172 w 1093340"/>
              <a:gd name="connsiteY2" fmla="*/ 182667 h 861643"/>
              <a:gd name="connsiteX3" fmla="*/ 371959 w 1093340"/>
              <a:gd name="connsiteY3" fmla="*/ 337649 h 861643"/>
              <a:gd name="connsiteX4" fmla="*/ 492846 w 1093340"/>
              <a:gd name="connsiteY4" fmla="*/ 480234 h 861643"/>
              <a:gd name="connsiteX5" fmla="*/ 1016689 w 1093340"/>
              <a:gd name="connsiteY5" fmla="*/ 852194 h 861643"/>
              <a:gd name="connsiteX6" fmla="*/ 1050785 w 1093340"/>
              <a:gd name="connsiteY6" fmla="*/ 722008 h 861643"/>
              <a:gd name="connsiteX7" fmla="*/ 635430 w 1093340"/>
              <a:gd name="connsiteY7" fmla="*/ 412042 h 861643"/>
              <a:gd name="connsiteX8" fmla="*/ 155090 w 1093340"/>
              <a:gd name="connsiteY8" fmla="*/ 71240 h 861643"/>
              <a:gd name="connsiteX0" fmla="*/ 0 w 1093340"/>
              <a:gd name="connsiteY0" fmla="*/ 0 h 861643"/>
              <a:gd name="connsiteX1" fmla="*/ 111267 w 1093340"/>
              <a:gd name="connsiteY1" fmla="*/ 36823 h 861643"/>
              <a:gd name="connsiteX2" fmla="*/ 254172 w 1093340"/>
              <a:gd name="connsiteY2" fmla="*/ 182667 h 861643"/>
              <a:gd name="connsiteX3" fmla="*/ 371959 w 1093340"/>
              <a:gd name="connsiteY3" fmla="*/ 337649 h 861643"/>
              <a:gd name="connsiteX4" fmla="*/ 492846 w 1093340"/>
              <a:gd name="connsiteY4" fmla="*/ 480234 h 861643"/>
              <a:gd name="connsiteX5" fmla="*/ 1016689 w 1093340"/>
              <a:gd name="connsiteY5" fmla="*/ 852194 h 861643"/>
              <a:gd name="connsiteX6" fmla="*/ 1050785 w 1093340"/>
              <a:gd name="connsiteY6" fmla="*/ 722008 h 861643"/>
              <a:gd name="connsiteX7" fmla="*/ 635430 w 1093340"/>
              <a:gd name="connsiteY7" fmla="*/ 412042 h 861643"/>
              <a:gd name="connsiteX8" fmla="*/ 155090 w 1093340"/>
              <a:gd name="connsiteY8" fmla="*/ 71240 h 861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3340" h="861643">
                <a:moveTo>
                  <a:pt x="0" y="0"/>
                </a:moveTo>
                <a:cubicBezTo>
                  <a:pt x="42620" y="14465"/>
                  <a:pt x="68905" y="6379"/>
                  <a:pt x="111267" y="36823"/>
                </a:cubicBezTo>
                <a:cubicBezTo>
                  <a:pt x="153629" y="67267"/>
                  <a:pt x="210723" y="132529"/>
                  <a:pt x="254172" y="182667"/>
                </a:cubicBezTo>
                <a:cubicBezTo>
                  <a:pt x="297621" y="232805"/>
                  <a:pt x="332180" y="288055"/>
                  <a:pt x="371959" y="337649"/>
                </a:cubicBezTo>
                <a:cubicBezTo>
                  <a:pt x="411738" y="387243"/>
                  <a:pt x="385391" y="394477"/>
                  <a:pt x="492846" y="480234"/>
                </a:cubicBezTo>
                <a:cubicBezTo>
                  <a:pt x="600301" y="565991"/>
                  <a:pt x="923699" y="811898"/>
                  <a:pt x="1016689" y="852194"/>
                </a:cubicBezTo>
                <a:cubicBezTo>
                  <a:pt x="1109679" y="892490"/>
                  <a:pt x="1114328" y="795367"/>
                  <a:pt x="1050785" y="722008"/>
                </a:cubicBezTo>
                <a:cubicBezTo>
                  <a:pt x="987242" y="648649"/>
                  <a:pt x="784713" y="520503"/>
                  <a:pt x="635430" y="412042"/>
                </a:cubicBezTo>
                <a:cubicBezTo>
                  <a:pt x="486148" y="303581"/>
                  <a:pt x="197719" y="112514"/>
                  <a:pt x="155090" y="71240"/>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6248282" y="3866606"/>
            <a:ext cx="1713619" cy="369332"/>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Al-</a:t>
            </a:r>
            <a:r>
              <a:rPr lang="en-US" dirty="0" err="1"/>
              <a:t>Shwetreh</a:t>
            </a:r>
            <a:r>
              <a:rPr lang="en-US" dirty="0"/>
              <a:t> St.</a:t>
            </a:r>
          </a:p>
        </p:txBody>
      </p:sp>
      <p:cxnSp>
        <p:nvCxnSpPr>
          <p:cNvPr id="43" name="Straight Arrow Connector 42"/>
          <p:cNvCxnSpPr/>
          <p:nvPr/>
        </p:nvCxnSpPr>
        <p:spPr>
          <a:xfrm flipV="1">
            <a:off x="8020410" y="3635022"/>
            <a:ext cx="405170" cy="46285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230039" y="4628108"/>
            <a:ext cx="1478162" cy="369332"/>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dirty="0" err="1"/>
              <a:t>Ghernatah</a:t>
            </a:r>
            <a:r>
              <a:rPr lang="en-US" dirty="0"/>
              <a:t> St.</a:t>
            </a:r>
          </a:p>
        </p:txBody>
      </p:sp>
      <p:cxnSp>
        <p:nvCxnSpPr>
          <p:cNvPr id="45" name="Straight Arrow Connector 44"/>
          <p:cNvCxnSpPr/>
          <p:nvPr/>
        </p:nvCxnSpPr>
        <p:spPr>
          <a:xfrm flipV="1">
            <a:off x="9325286" y="4464827"/>
            <a:ext cx="140373" cy="1632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7744271" y="5213034"/>
            <a:ext cx="2220763" cy="369332"/>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The City Center Area</a:t>
            </a:r>
          </a:p>
        </p:txBody>
      </p:sp>
      <p:cxnSp>
        <p:nvCxnSpPr>
          <p:cNvPr id="48" name="Straight Arrow Connector 47"/>
          <p:cNvCxnSpPr/>
          <p:nvPr/>
        </p:nvCxnSpPr>
        <p:spPr>
          <a:xfrm flipV="1">
            <a:off x="9541155" y="4523433"/>
            <a:ext cx="505881" cy="7047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9770247" y="4603563"/>
            <a:ext cx="841997" cy="11650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8801805" y="5737845"/>
            <a:ext cx="1387816" cy="369332"/>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dirty="0" err="1"/>
              <a:t>Hettin</a:t>
            </a:r>
            <a:r>
              <a:rPr lang="en-US" dirty="0"/>
              <a:t> Street</a:t>
            </a:r>
          </a:p>
        </p:txBody>
      </p:sp>
      <p:sp>
        <p:nvSpPr>
          <p:cNvPr id="59" name="TextBox 58"/>
          <p:cNvSpPr txBox="1"/>
          <p:nvPr/>
        </p:nvSpPr>
        <p:spPr>
          <a:xfrm>
            <a:off x="10386965" y="2997822"/>
            <a:ext cx="1346010" cy="369332"/>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dirty="0"/>
              <a:t>Faisal Street</a:t>
            </a:r>
          </a:p>
        </p:txBody>
      </p:sp>
      <p:cxnSp>
        <p:nvCxnSpPr>
          <p:cNvPr id="60" name="Straight Arrow Connector 59"/>
          <p:cNvCxnSpPr/>
          <p:nvPr/>
        </p:nvCxnSpPr>
        <p:spPr>
          <a:xfrm flipH="1">
            <a:off x="11043220" y="3374594"/>
            <a:ext cx="634429" cy="95049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duotone>
              <a:schemeClr val="accent3">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33000"/>
                    </a14:imgEffect>
                  </a14:imgLayer>
                </a14:imgProps>
              </a:ext>
            </a:extLst>
          </a:blip>
          <a:stretch>
            <a:fillRect/>
          </a:stretch>
        </p:blipFill>
        <p:spPr>
          <a:xfrm>
            <a:off x="10139230" y="-59279"/>
            <a:ext cx="1981801" cy="1776515"/>
          </a:xfrm>
          <a:prstGeom prst="rect">
            <a:avLst/>
          </a:prstGeom>
          <a:ln>
            <a:noFill/>
          </a:ln>
          <a:effectLst>
            <a:softEdge rad="112500"/>
          </a:effectLst>
        </p:spPr>
      </p:pic>
      <p:sp>
        <p:nvSpPr>
          <p:cNvPr id="5" name="Rectangle 4"/>
          <p:cNvSpPr/>
          <p:nvPr/>
        </p:nvSpPr>
        <p:spPr>
          <a:xfrm>
            <a:off x="428249" y="1077677"/>
            <a:ext cx="9600046" cy="769441"/>
          </a:xfrm>
          <a:prstGeom prst="rect">
            <a:avLst/>
          </a:prstGeom>
        </p:spPr>
        <p:txBody>
          <a:bodyPr wrap="square">
            <a:spAutoFit/>
          </a:bodyPr>
          <a:lstStyle/>
          <a:p>
            <a:r>
              <a:rPr lang="ar-SA" sz="2000" b="1" kern="0" dirty="0">
                <a:solidFill>
                  <a:sysClr val="windowText" lastClr="000000"/>
                </a:solidFill>
                <a:latin typeface="Times New Roman" panose="02020603050405020304" pitchFamily="18" charset="0"/>
                <a:cs typeface="Times New Roman" panose="02020603050405020304" pitchFamily="18" charset="0"/>
              </a:rPr>
              <a:t> </a:t>
            </a:r>
            <a:r>
              <a:rPr lang="en-US" sz="3200" dirty="0">
                <a:latin typeface="Abril Fatface" panose="02000503000000020003" pitchFamily="2" charset="77"/>
              </a:rPr>
              <a:t>Specifying</a:t>
            </a:r>
            <a:r>
              <a:rPr lang="en-US" sz="2000" b="1" kern="0" dirty="0">
                <a:solidFill>
                  <a:sysClr val="windowText" lastClr="000000"/>
                </a:solidFill>
                <a:latin typeface="Times New Roman" panose="02020603050405020304" pitchFamily="18" charset="0"/>
                <a:cs typeface="Times New Roman" panose="02020603050405020304" pitchFamily="18" charset="0"/>
              </a:rPr>
              <a:t> </a:t>
            </a:r>
            <a:r>
              <a:rPr lang="en-US" sz="3200" dirty="0">
                <a:latin typeface="Abril Fatface" panose="02000503000000020003" pitchFamily="2" charset="77"/>
              </a:rPr>
              <a:t>the Study Area</a:t>
            </a:r>
            <a:br>
              <a:rPr lang="en-US" sz="2000" b="1" kern="0" dirty="0">
                <a:solidFill>
                  <a:sysClr val="windowText" lastClr="000000"/>
                </a:solidFill>
                <a:latin typeface="Times New Roman" panose="02020603050405020304" pitchFamily="18" charset="0"/>
                <a:cs typeface="Times New Roman" panose="02020603050405020304" pitchFamily="18" charset="0"/>
              </a:rPr>
            </a:br>
            <a:endParaRPr lang="en-US" sz="1200" dirty="0"/>
          </a:p>
        </p:txBody>
      </p:sp>
      <p:sp>
        <p:nvSpPr>
          <p:cNvPr id="8" name="TextBox 7">
            <a:extLst>
              <a:ext uri="{FF2B5EF4-FFF2-40B4-BE49-F238E27FC236}">
                <a16:creationId xmlns:a16="http://schemas.microsoft.com/office/drawing/2014/main" id="{BD037B15-5354-25DE-19E6-CE93FD53A731}"/>
              </a:ext>
            </a:extLst>
          </p:cNvPr>
          <p:cNvSpPr txBox="1"/>
          <p:nvPr/>
        </p:nvSpPr>
        <p:spPr>
          <a:xfrm>
            <a:off x="429395" y="92933"/>
            <a:ext cx="6096000" cy="923330"/>
          </a:xfrm>
          <a:prstGeom prst="rect">
            <a:avLst/>
          </a:prstGeom>
          <a:noFill/>
        </p:spPr>
        <p:txBody>
          <a:bodyPr wrap="square">
            <a:spAutoFit/>
          </a:bodyPr>
          <a:lstStyle/>
          <a:p>
            <a:r>
              <a:rPr kumimoji="0" lang="en-US" sz="5400" b="1" i="0" u="none" strike="noStrike" kern="1200" cap="none" spc="0" normalizeH="0" baseline="0" noProof="0" dirty="0">
                <a:ln w="0"/>
                <a:solidFill>
                  <a:srgbClr val="3F3F3F"/>
                </a:solidFill>
                <a:effectLst>
                  <a:outerShdw blurRad="50800" dist="63500" dir="3000000" algn="ctr" rotWithShape="0">
                    <a:prstClr val="black"/>
                  </a:outerShdw>
                </a:effectLst>
                <a:uLnTx/>
                <a:uFillTx/>
                <a:latin typeface="Adobe Gothic Std B" panose="020B0800000000000000" pitchFamily="34" charset="-128"/>
                <a:ea typeface="Adobe Gothic Std B" panose="020B0800000000000000" pitchFamily="34" charset="-128"/>
                <a:cs typeface="+mj-cs"/>
              </a:rPr>
              <a:t>Methodology</a:t>
            </a:r>
            <a:endParaRPr lang="en-US" dirty="0"/>
          </a:p>
        </p:txBody>
      </p:sp>
    </p:spTree>
    <p:extLst>
      <p:ext uri="{BB962C8B-B14F-4D97-AF65-F5344CB8AC3E}">
        <p14:creationId xmlns:p14="http://schemas.microsoft.com/office/powerpoint/2010/main" val="647416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75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75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750"/>
                                        <p:tgtEl>
                                          <p:spTgt spid="2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75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down)">
                                      <p:cBhvr>
                                        <p:cTn id="26" dur="1000"/>
                                        <p:tgtEl>
                                          <p:spTgt spid="28"/>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down)">
                                      <p:cBhvr>
                                        <p:cTn id="29" dur="1000"/>
                                        <p:tgtEl>
                                          <p:spTgt spid="27"/>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down)">
                                      <p:cBhvr>
                                        <p:cTn id="32" dur="10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par>
                                <p:cTn id="38" presetID="10" presetClass="entr" presetSubtype="0" fill="hold" nodeType="with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500"/>
                                        <p:tgtEl>
                                          <p:spTgt spid="4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500"/>
                                        <p:tgtEl>
                                          <p:spTgt spid="47"/>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fade">
                                      <p:cBhvr>
                                        <p:cTn id="76" dur="500"/>
                                        <p:tgtEl>
                                          <p:spTgt spid="5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fade">
                                      <p:cBhvr>
                                        <p:cTn id="82" dur="500"/>
                                        <p:tgtEl>
                                          <p:spTgt spid="5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childTnLst>
                                </p:cTn>
                              </p:par>
                              <p:par>
                                <p:cTn id="88" presetID="10" presetClass="entr" presetSubtype="0" fill="hold" nodeType="with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fade">
                                      <p:cBhvr>
                                        <p:cTn id="90" dur="500"/>
                                        <p:tgtEl>
                                          <p:spTgt spid="6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9"/>
                                        </p:tgtEl>
                                        <p:attrNameLst>
                                          <p:attrName>style.visibility</p:attrName>
                                        </p:attrNameLst>
                                      </p:cBhvr>
                                      <p:to>
                                        <p:strVal val="visible"/>
                                      </p:to>
                                    </p:set>
                                    <p:animEffect transition="in" filter="fade">
                                      <p:cBhvr>
                                        <p:cTn id="9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5" grpId="0" animBg="1"/>
      <p:bldP spid="26" grpId="0" animBg="1"/>
      <p:bldP spid="27" grpId="0" animBg="1"/>
      <p:bldP spid="28" grpId="0" animBg="1"/>
      <p:bldP spid="29" grpId="0" animBg="1"/>
      <p:bldP spid="30" grpId="0" animBg="1"/>
      <p:bldP spid="31" grpId="0" animBg="1"/>
      <p:bldP spid="33" grpId="0" animBg="1"/>
      <p:bldP spid="34" grpId="0" animBg="1"/>
      <p:bldP spid="37" grpId="0" animBg="1"/>
      <p:bldP spid="38" grpId="0" animBg="1"/>
      <p:bldP spid="39" grpId="0" animBg="1"/>
      <p:bldP spid="41" grpId="0" animBg="1"/>
      <p:bldP spid="44" grpId="0" animBg="1"/>
      <p:bldP spid="47" grpId="0" animBg="1"/>
      <p:bldP spid="57" grpId="0" animBg="1"/>
      <p:bldP spid="5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095" y="2299749"/>
            <a:ext cx="9400020" cy="1687080"/>
          </a:xfrm>
        </p:spPr>
        <p:txBody>
          <a:bodyPr/>
          <a:lstStyle/>
          <a:p>
            <a:pPr lvl="0"/>
            <a:r>
              <a:rPr lang="en-US" sz="4000" dirty="0">
                <a:latin typeface="Abril Fatface" panose="02000503000000020003" pitchFamily="2" charset="77"/>
                <a:ea typeface="+mn-ea"/>
                <a:cs typeface="+mn-cs"/>
              </a:rPr>
              <a:t>Collection</a:t>
            </a:r>
            <a:r>
              <a:rPr lang="en-US" sz="4000" b="1" dirty="0"/>
              <a:t> </a:t>
            </a:r>
            <a:r>
              <a:rPr lang="en-US" sz="4000" dirty="0">
                <a:latin typeface="Abril Fatface" panose="02000503000000020003" pitchFamily="2" charset="77"/>
                <a:ea typeface="+mn-ea"/>
                <a:cs typeface="+mn-cs"/>
              </a:rPr>
              <a:t>of Data</a:t>
            </a:r>
            <a:br>
              <a:rPr lang="en-US" sz="4000" b="1" dirty="0"/>
            </a:br>
            <a:endParaRPr lang="en-US" sz="40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11074627"/>
              </p:ext>
            </p:extLst>
          </p:nvPr>
        </p:nvGraphicFramePr>
        <p:xfrm>
          <a:off x="489856" y="2299749"/>
          <a:ext cx="10515600" cy="4194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a:extLst>
              <a:ext uri="{BEBA8EAE-BF5A-486C-A8C5-ECC9F3942E4B}">
                <a14:imgProps xmlns:a14="http://schemas.microsoft.com/office/drawing/2010/main">
                  <a14:imgLayer r:embed="rId8">
                    <a14:imgEffect>
                      <a14:saturation sat="0"/>
                    </a14:imgEffect>
                  </a14:imgLayer>
                </a14:imgProps>
              </a:ext>
            </a:extLst>
          </a:blip>
          <a:stretch>
            <a:fillRect/>
          </a:stretch>
        </p:blipFill>
        <p:spPr>
          <a:xfrm rot="1730686">
            <a:off x="9416530" y="4611421"/>
            <a:ext cx="2655338" cy="1946241"/>
          </a:xfrm>
          <a:prstGeom prst="rect">
            <a:avLst/>
          </a:prstGeom>
        </p:spPr>
      </p:pic>
      <p:sp>
        <p:nvSpPr>
          <p:cNvPr id="5" name="TextBox 4">
            <a:extLst>
              <a:ext uri="{FF2B5EF4-FFF2-40B4-BE49-F238E27FC236}">
                <a16:creationId xmlns:a16="http://schemas.microsoft.com/office/drawing/2014/main" id="{160D723F-2C11-D351-EAA6-BD011AA17534}"/>
              </a:ext>
            </a:extLst>
          </p:cNvPr>
          <p:cNvSpPr txBox="1"/>
          <p:nvPr/>
        </p:nvSpPr>
        <p:spPr>
          <a:xfrm>
            <a:off x="1091293" y="581357"/>
            <a:ext cx="6319156" cy="923330"/>
          </a:xfrm>
          <a:prstGeom prst="rect">
            <a:avLst/>
          </a:prstGeom>
          <a:noFill/>
        </p:spPr>
        <p:txBody>
          <a:bodyPr wrap="square">
            <a:spAutoFit/>
          </a:bodyPr>
          <a:lstStyle/>
          <a:p>
            <a:r>
              <a:rPr kumimoji="0" lang="en-US" sz="5400" b="1" i="0" u="none" strike="noStrike" kern="1200" cap="none" spc="0" normalizeH="0" baseline="0" noProof="0" dirty="0">
                <a:ln w="0"/>
                <a:solidFill>
                  <a:srgbClr val="3F3F3F"/>
                </a:solidFill>
                <a:effectLst>
                  <a:outerShdw blurRad="50800" dist="63500" dir="3000000" algn="ctr" rotWithShape="0">
                    <a:prstClr val="black"/>
                  </a:outerShdw>
                </a:effectLst>
                <a:uLnTx/>
                <a:uFillTx/>
                <a:latin typeface="Adobe Gothic Std B" panose="020B0800000000000000" pitchFamily="34" charset="-128"/>
                <a:ea typeface="Adobe Gothic Std B" panose="020B0800000000000000" pitchFamily="34" charset="-128"/>
                <a:cs typeface="+mj-cs"/>
              </a:rPr>
              <a:t>Methodology</a:t>
            </a:r>
            <a:endParaRPr lang="en-US" dirty="0"/>
          </a:p>
        </p:txBody>
      </p:sp>
    </p:spTree>
    <p:extLst>
      <p:ext uri="{BB962C8B-B14F-4D97-AF65-F5344CB8AC3E}">
        <p14:creationId xmlns:p14="http://schemas.microsoft.com/office/powerpoint/2010/main" val="48559889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0285" y="1553946"/>
            <a:ext cx="10932567" cy="1687080"/>
          </a:xfrm>
        </p:spPr>
        <p:txBody>
          <a:bodyPr/>
          <a:lstStyle/>
          <a:p>
            <a:pPr lvl="0"/>
            <a:r>
              <a:rPr lang="en-US" sz="5400" b="1"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cs typeface="+mn-cs"/>
              </a:rPr>
              <a:t>Design</a:t>
            </a:r>
            <a:r>
              <a:rPr lang="en-US" sz="5400" b="1" dirty="0">
                <a:solidFill>
                  <a:prstClr val="black"/>
                </a:solidFill>
              </a:rPr>
              <a:t> </a:t>
            </a:r>
            <a:r>
              <a:rPr lang="en-US" sz="5400" b="1" dirty="0">
                <a:ln w="0"/>
                <a:solidFill>
                  <a:srgbClr val="3F3F3F"/>
                </a:solidFill>
                <a:effectLst>
                  <a:outerShdw blurRad="50800" dist="63500" dir="3000000" algn="ctr" rotWithShape="0">
                    <a:prstClr val="black"/>
                  </a:outerShdw>
                </a:effectLst>
                <a:latin typeface="Adobe Gothic Std B" panose="020B0800000000000000" pitchFamily="34" charset="-128"/>
                <a:ea typeface="Adobe Gothic Std B" panose="020B0800000000000000" pitchFamily="34" charset="-128"/>
                <a:cs typeface="+mn-cs"/>
              </a:rPr>
              <a:t>Criteria</a:t>
            </a:r>
            <a:br>
              <a:rPr lang="en-US" sz="5400" b="1" dirty="0"/>
            </a:br>
            <a:endParaRPr lang="en-US" sz="5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81590884"/>
              </p:ext>
            </p:extLst>
          </p:nvPr>
        </p:nvGraphicFramePr>
        <p:xfrm>
          <a:off x="-2208988" y="2056503"/>
          <a:ext cx="10515600" cy="4194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0201249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E77E9-120A-6B4C-6773-B89ABD3D7DEB}"/>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72A6F041-23F2-2B15-94FB-43E38F7B46E9}"/>
              </a:ext>
            </a:extLst>
          </p:cNvPr>
          <p:cNvSpPr>
            <a:spLocks noGrp="1"/>
          </p:cNvSpPr>
          <p:nvPr>
            <p:ph idx="1"/>
          </p:nvPr>
        </p:nvSpPr>
        <p:spPr/>
        <p:txBody>
          <a:bodyPr/>
          <a:lstStyle/>
          <a:p>
            <a:pPr marL="0" indent="0">
              <a:buNone/>
            </a:pPr>
            <a:r>
              <a:rPr lang="en-US" dirty="0"/>
              <a:t>                                     </a:t>
            </a:r>
          </a:p>
        </p:txBody>
      </p:sp>
      <p:sp>
        <p:nvSpPr>
          <p:cNvPr id="4" name="Footer Placeholder 3">
            <a:extLst>
              <a:ext uri="{FF2B5EF4-FFF2-40B4-BE49-F238E27FC236}">
                <a16:creationId xmlns:a16="http://schemas.microsoft.com/office/drawing/2014/main" id="{DEF1537B-1E41-2E0E-4640-45C1146795B1}"/>
              </a:ext>
            </a:extLst>
          </p:cNvPr>
          <p:cNvSpPr>
            <a:spLocks noGrp="1"/>
          </p:cNvSpPr>
          <p:nvPr>
            <p:ph type="ftr" sz="quarter" idx="11"/>
          </p:nvPr>
        </p:nvSpPr>
        <p:spPr/>
        <p:txBody>
          <a:bodyPr/>
          <a:lstStyle/>
          <a:p>
            <a:endParaRPr lang="ar-SA" dirty="0"/>
          </a:p>
        </p:txBody>
      </p:sp>
      <p:sp>
        <p:nvSpPr>
          <p:cNvPr id="5" name="Slide Number Placeholder 4">
            <a:extLst>
              <a:ext uri="{FF2B5EF4-FFF2-40B4-BE49-F238E27FC236}">
                <a16:creationId xmlns:a16="http://schemas.microsoft.com/office/drawing/2014/main" id="{102047D9-B5EF-2F47-D29E-5E27CBA031FB}"/>
              </a:ext>
            </a:extLst>
          </p:cNvPr>
          <p:cNvSpPr>
            <a:spLocks noGrp="1"/>
          </p:cNvSpPr>
          <p:nvPr>
            <p:ph type="sldNum" sz="quarter" idx="12"/>
          </p:nvPr>
        </p:nvSpPr>
        <p:spPr/>
        <p:txBody>
          <a:bodyPr/>
          <a:lstStyle/>
          <a:p>
            <a:fld id="{31BD77BE-60E1-495D-8D1B-1801226DD6EE}" type="slidenum">
              <a:rPr lang="ar-SA" smtClean="0"/>
              <a:t>6</a:t>
            </a:fld>
            <a:endParaRPr lang="ar-SA"/>
          </a:p>
        </p:txBody>
      </p:sp>
      <p:sp>
        <p:nvSpPr>
          <p:cNvPr id="13" name="TextBox 12">
            <a:extLst>
              <a:ext uri="{FF2B5EF4-FFF2-40B4-BE49-F238E27FC236}">
                <a16:creationId xmlns:a16="http://schemas.microsoft.com/office/drawing/2014/main" id="{7669D4DE-BA42-C452-DF48-541ECBFCA7A9}"/>
              </a:ext>
            </a:extLst>
          </p:cNvPr>
          <p:cNvSpPr txBox="1"/>
          <p:nvPr/>
        </p:nvSpPr>
        <p:spPr>
          <a:xfrm>
            <a:off x="265471" y="163208"/>
            <a:ext cx="6264728" cy="830997"/>
          </a:xfrm>
          <a:prstGeom prst="rect">
            <a:avLst/>
          </a:prstGeom>
          <a:noFill/>
        </p:spPr>
        <p:txBody>
          <a:bodyPr wrap="square">
            <a:spAutoFit/>
          </a:bodyPr>
          <a:lstStyle/>
          <a:p>
            <a:r>
              <a:rPr kumimoji="0" lang="en-US" sz="4800" b="1" i="0" u="none" strike="noStrike" kern="1200" cap="none" spc="0" normalizeH="0" baseline="0" noProof="0" dirty="0">
                <a:ln w="22225">
                  <a:solidFill>
                    <a:prstClr val="black"/>
                  </a:solidFill>
                  <a:prstDash val="solid"/>
                </a:ln>
                <a:solidFill>
                  <a:srgbClr val="ED7D31">
                    <a:lumMod val="40000"/>
                    <a:lumOff val="60000"/>
                  </a:srgbClr>
                </a:solidFill>
                <a:effectLst/>
                <a:uLnTx/>
                <a:uFillTx/>
                <a:latin typeface="Arial" panose="020B0604020202020204" pitchFamily="34" charset="0"/>
                <a:ea typeface="+mj-ea"/>
                <a:cs typeface="Arial" panose="020B0604020202020204" pitchFamily="34" charset="0"/>
              </a:rPr>
              <a:t>Data Calculation </a:t>
            </a:r>
            <a:endParaRPr lang="en-US" dirty="0"/>
          </a:p>
        </p:txBody>
      </p:sp>
      <p:sp>
        <p:nvSpPr>
          <p:cNvPr id="19" name="TextBox 18">
            <a:extLst>
              <a:ext uri="{FF2B5EF4-FFF2-40B4-BE49-F238E27FC236}">
                <a16:creationId xmlns:a16="http://schemas.microsoft.com/office/drawing/2014/main" id="{DE96CF09-C726-7410-BE86-8E65218A6E57}"/>
              </a:ext>
            </a:extLst>
          </p:cNvPr>
          <p:cNvSpPr txBox="1"/>
          <p:nvPr/>
        </p:nvSpPr>
        <p:spPr>
          <a:xfrm>
            <a:off x="5157107" y="181596"/>
            <a:ext cx="6264728" cy="1046440"/>
          </a:xfrm>
          <a:prstGeom prst="rect">
            <a:avLst/>
          </a:prstGeom>
          <a:noFill/>
        </p:spPr>
        <p:txBody>
          <a:bodyPr wrap="square">
            <a:spAutoFit/>
          </a:bodyPr>
          <a:lstStyle/>
          <a:p>
            <a:r>
              <a:rPr kumimoji="0" lang="en-US" sz="4400" b="1" i="0" u="none" strike="noStrike" kern="1200" cap="none" spc="0" normalizeH="0" baseline="0" noProof="0" dirty="0">
                <a:ln>
                  <a:noFill/>
                </a:ln>
                <a:solidFill>
                  <a:prstClr val="black"/>
                </a:solidFill>
                <a:effectLst/>
                <a:uLnTx/>
                <a:uFillTx/>
                <a:latin typeface="Calibri Light"/>
                <a:ea typeface="+mj-ea"/>
                <a:cs typeface="+mj-cs"/>
              </a:rPr>
              <a:t>(Road Inventory Study)</a:t>
            </a:r>
            <a:br>
              <a:rPr kumimoji="0" lang="en-US" sz="4400" b="1" i="0" u="none" strike="noStrike" kern="1200" cap="none" spc="0" normalizeH="0" baseline="0" noProof="0" dirty="0">
                <a:ln>
                  <a:noFill/>
                </a:ln>
                <a:solidFill>
                  <a:prstClr val="black"/>
                </a:solidFill>
                <a:effectLst/>
                <a:uLnTx/>
                <a:uFillTx/>
                <a:latin typeface="Calibri Light"/>
                <a:ea typeface="+mj-ea"/>
                <a:cs typeface="+mj-cs"/>
              </a:rPr>
            </a:br>
            <a:endParaRPr lang="en-US" dirty="0"/>
          </a:p>
        </p:txBody>
      </p:sp>
      <p:pic>
        <p:nvPicPr>
          <p:cNvPr id="23" name="صورة 31">
            <a:extLst>
              <a:ext uri="{FF2B5EF4-FFF2-40B4-BE49-F238E27FC236}">
                <a16:creationId xmlns:a16="http://schemas.microsoft.com/office/drawing/2014/main" id="{E104245A-58EE-FC43-2314-2B8084DBB81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314090" y="1371598"/>
            <a:ext cx="5789889" cy="3852134"/>
          </a:xfrm>
          <a:prstGeom prst="rect">
            <a:avLst/>
          </a:prstGeom>
          <a:noFill/>
          <a:ln>
            <a:solidFill>
              <a:schemeClr val="tx1"/>
            </a:solidFill>
          </a:ln>
        </p:spPr>
      </p:pic>
      <p:sp>
        <p:nvSpPr>
          <p:cNvPr id="27" name="TextBox 26">
            <a:extLst>
              <a:ext uri="{FF2B5EF4-FFF2-40B4-BE49-F238E27FC236}">
                <a16:creationId xmlns:a16="http://schemas.microsoft.com/office/drawing/2014/main" id="{1DFF2E52-10A8-2958-73E3-2152A4FE412A}"/>
              </a:ext>
            </a:extLst>
          </p:cNvPr>
          <p:cNvSpPr txBox="1"/>
          <p:nvPr/>
        </p:nvSpPr>
        <p:spPr>
          <a:xfrm>
            <a:off x="-91692" y="1480457"/>
            <a:ext cx="6504214" cy="369332"/>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tab pos="4735513" algn="l"/>
              </a:tabLst>
            </a:pPr>
            <a:r>
              <a:rPr kumimoji="0" lang="en-US" altLang="en-US" sz="1800" b="0" i="1" u="none" strike="noStrike" cap="none" normalizeH="0" baseline="0" dirty="0">
                <a:ln>
                  <a:noFill/>
                </a:ln>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T</a:t>
            </a:r>
            <a:r>
              <a:rPr kumimoji="0" lang="en-US" altLang="en-US" sz="1800" b="0" i="1" u="none" strike="noStrike" cap="none" normalizeH="0" baseline="0" dirty="0" bmk="">
                <a:ln>
                  <a:noFill/>
                </a:ln>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able 3.</a:t>
            </a:r>
            <a:r>
              <a:rPr kumimoji="0" lang="en-US" altLang="en-US" sz="1800" b="0" i="1" u="none" strike="noStrike" cap="none" normalizeH="0" baseline="0" dirty="0" bmk="_Toc124878885">
                <a:ln>
                  <a:noFill/>
                </a:ln>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9: At-</a:t>
            </a:r>
            <a:r>
              <a:rPr kumimoji="0" lang="en-US" altLang="en-US" sz="1800" b="0" i="1" u="none" strike="noStrike" cap="none" normalizeH="0" baseline="0" dirty="0" err="1" bmk="_Toc124878885">
                <a:ln>
                  <a:noFill/>
                </a:ln>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Fatemiah</a:t>
            </a:r>
            <a:r>
              <a:rPr kumimoji="0" lang="en-US" altLang="en-US" sz="1800" b="0" i="1" u="none" strike="noStrike" cap="none" normalizeH="0" baseline="0" dirty="0" bmk="_Toc124878885">
                <a:ln>
                  <a:noFill/>
                </a:ln>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 School - Dimensions Of The Street Elements</a:t>
            </a:r>
            <a:endParaRPr kumimoji="0" lang="en-US" altLang="en-US" sz="1100" b="0" i="0" u="none" strike="noStrike" cap="none" normalizeH="0" baseline="0" dirty="0">
              <a:ln>
                <a:noFill/>
              </a:ln>
              <a:solidFill>
                <a:schemeClr val="tx1"/>
              </a:solidFill>
              <a:effectLst/>
            </a:endParaRPr>
          </a:p>
        </p:txBody>
      </p:sp>
      <p:pic>
        <p:nvPicPr>
          <p:cNvPr id="29" name="Picture 28">
            <a:extLst>
              <a:ext uri="{FF2B5EF4-FFF2-40B4-BE49-F238E27FC236}">
                <a16:creationId xmlns:a16="http://schemas.microsoft.com/office/drawing/2014/main" id="{82493FDE-9FD7-756F-54FF-1E773428F9F5}"/>
              </a:ext>
            </a:extLst>
          </p:cNvPr>
          <p:cNvPicPr>
            <a:picLocks noChangeAspect="1"/>
          </p:cNvPicPr>
          <p:nvPr/>
        </p:nvPicPr>
        <p:blipFill>
          <a:blip r:embed="rId3"/>
          <a:stretch>
            <a:fillRect/>
          </a:stretch>
        </p:blipFill>
        <p:spPr>
          <a:xfrm>
            <a:off x="116752" y="2059402"/>
            <a:ext cx="6087325" cy="800212"/>
          </a:xfrm>
          <a:prstGeom prst="rect">
            <a:avLst/>
          </a:prstGeom>
        </p:spPr>
      </p:pic>
      <p:pic>
        <p:nvPicPr>
          <p:cNvPr id="30" name="Picture 29">
            <a:extLst>
              <a:ext uri="{FF2B5EF4-FFF2-40B4-BE49-F238E27FC236}">
                <a16:creationId xmlns:a16="http://schemas.microsoft.com/office/drawing/2014/main" id="{424AE2BD-EAAC-477F-28C8-EE3397985D16}"/>
              </a:ext>
            </a:extLst>
          </p:cNvPr>
          <p:cNvPicPr>
            <a:picLocks noChangeAspect="1"/>
          </p:cNvPicPr>
          <p:nvPr/>
        </p:nvPicPr>
        <p:blipFill>
          <a:blip r:embed="rId4"/>
          <a:stretch>
            <a:fillRect/>
          </a:stretch>
        </p:blipFill>
        <p:spPr>
          <a:xfrm>
            <a:off x="265471" y="3783312"/>
            <a:ext cx="5789889" cy="1379157"/>
          </a:xfrm>
          <a:prstGeom prst="rect">
            <a:avLst/>
          </a:prstGeom>
          <a:ln w="19050">
            <a:solidFill>
              <a:sysClr val="windowText" lastClr="000000"/>
            </a:solidFill>
          </a:ln>
        </p:spPr>
      </p:pic>
      <p:sp>
        <p:nvSpPr>
          <p:cNvPr id="32" name="TextBox 31">
            <a:extLst>
              <a:ext uri="{FF2B5EF4-FFF2-40B4-BE49-F238E27FC236}">
                <a16:creationId xmlns:a16="http://schemas.microsoft.com/office/drawing/2014/main" id="{F201B468-3452-A11A-B034-8B46DD20F681}"/>
              </a:ext>
            </a:extLst>
          </p:cNvPr>
          <p:cNvSpPr txBox="1"/>
          <p:nvPr/>
        </p:nvSpPr>
        <p:spPr>
          <a:xfrm>
            <a:off x="116752" y="5254703"/>
            <a:ext cx="7071500" cy="463397"/>
          </a:xfrm>
          <a:prstGeom prst="rect">
            <a:avLst/>
          </a:prstGeom>
          <a:noFill/>
        </p:spPr>
        <p:txBody>
          <a:bodyPr wrap="square">
            <a:spAutoFit/>
          </a:bodyPr>
          <a:lstStyle/>
          <a:p>
            <a:pPr marL="0" marR="0" algn="ctr">
              <a:lnSpc>
                <a:spcPct val="150000"/>
              </a:lnSpc>
              <a:spcBef>
                <a:spcPts val="0"/>
              </a:spcBef>
              <a:spcAft>
                <a:spcPts val="1000"/>
              </a:spcAft>
            </a:pPr>
            <a:r>
              <a:rPr lang="en-US" sz="1800" i="1" dirty="0">
                <a:solidFill>
                  <a:srgbClr val="44546A"/>
                </a:solidFill>
                <a:effectLst/>
                <a:latin typeface="Times New Roman" panose="02020603050405020304" pitchFamily="18" charset="0"/>
                <a:ea typeface="Calibri" panose="020F0502020204030204" pitchFamily="34" charset="0"/>
                <a:cs typeface="Arial" panose="020B0604020202020204" pitchFamily="34" charset="0"/>
              </a:rPr>
              <a:t>Figure 3-</a:t>
            </a:r>
            <a:r>
              <a:rPr lang="ar-SA"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17</a:t>
            </a:r>
            <a:r>
              <a:rPr lang="en-US" sz="1800" i="1" dirty="0">
                <a:solidFill>
                  <a:srgbClr val="44546A"/>
                </a:solidFill>
                <a:effectLst/>
                <a:latin typeface="Times New Roman" panose="02020603050405020304" pitchFamily="18" charset="0"/>
                <a:ea typeface="Calibri" panose="020F0502020204030204" pitchFamily="34" charset="0"/>
                <a:cs typeface="Arial" panose="020B0604020202020204" pitchFamily="34" charset="0"/>
              </a:rPr>
              <a:t>: At Al-</a:t>
            </a:r>
            <a:r>
              <a:rPr lang="en-US" sz="1800" i="1" dirty="0" err="1">
                <a:solidFill>
                  <a:srgbClr val="44546A"/>
                </a:solidFill>
                <a:effectLst/>
                <a:latin typeface="Times New Roman" panose="02020603050405020304" pitchFamily="18" charset="0"/>
                <a:ea typeface="Calibri" panose="020F0502020204030204" pitchFamily="34" charset="0"/>
                <a:cs typeface="Arial" panose="020B0604020202020204" pitchFamily="34" charset="0"/>
              </a:rPr>
              <a:t>Fatemiah</a:t>
            </a:r>
            <a:r>
              <a:rPr lang="en-US" sz="1800" i="1" dirty="0">
                <a:solidFill>
                  <a:srgbClr val="44546A"/>
                </a:solidFill>
                <a:effectLst/>
                <a:latin typeface="Times New Roman" panose="02020603050405020304" pitchFamily="18" charset="0"/>
                <a:ea typeface="Calibri" panose="020F0502020204030204" pitchFamily="34" charset="0"/>
                <a:cs typeface="Arial" panose="020B0604020202020204" pitchFamily="34" charset="0"/>
              </a:rPr>
              <a:t> School Section No.3 Existing Cross Section</a:t>
            </a:r>
            <a:endParaRPr lang="en-US" sz="12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262660FB-7A74-5806-4627-B68DBD8A076D}"/>
              </a:ext>
            </a:extLst>
          </p:cNvPr>
          <p:cNvSpPr txBox="1"/>
          <p:nvPr/>
        </p:nvSpPr>
        <p:spPr>
          <a:xfrm>
            <a:off x="7813222" y="5254703"/>
            <a:ext cx="6264728" cy="400110"/>
          </a:xfrm>
          <a:prstGeom prst="rect">
            <a:avLst/>
          </a:prstGeom>
          <a:noFill/>
        </p:spPr>
        <p:txBody>
          <a:bodyPr wrap="square">
            <a:spAutoFit/>
          </a:bodyPr>
          <a:lstStyle/>
          <a:p>
            <a:r>
              <a:rPr lang="en-US" sz="2000" b="1" dirty="0"/>
              <a:t>Omar Ibn Al-Khattab Street </a:t>
            </a:r>
            <a:endParaRPr lang="en-US" sz="2000" dirty="0"/>
          </a:p>
        </p:txBody>
      </p:sp>
    </p:spTree>
    <p:extLst>
      <p:ext uri="{BB962C8B-B14F-4D97-AF65-F5344CB8AC3E}">
        <p14:creationId xmlns:p14="http://schemas.microsoft.com/office/powerpoint/2010/main" val="2715421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6445BDC-AB6E-A0BA-7DBB-538A0F4DF916}"/>
              </a:ext>
            </a:extLst>
          </p:cNvPr>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Lst>
          </a:blip>
          <a:stretch>
            <a:fillRect/>
          </a:stretch>
        </p:blipFill>
        <p:spPr>
          <a:xfrm>
            <a:off x="9129832" y="2480562"/>
            <a:ext cx="3062168" cy="3062168"/>
          </a:xfrm>
          <a:prstGeom prst="rect">
            <a:avLst/>
          </a:prstGeom>
        </p:spPr>
      </p:pic>
      <p:sp>
        <p:nvSpPr>
          <p:cNvPr id="2" name="Title 1">
            <a:extLst>
              <a:ext uri="{FF2B5EF4-FFF2-40B4-BE49-F238E27FC236}">
                <a16:creationId xmlns:a16="http://schemas.microsoft.com/office/drawing/2014/main" id="{F6587FB2-C3C0-66C3-2083-810B51C657A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8322D5C-397C-5B94-EDE6-21130E38F8CE}"/>
              </a:ext>
            </a:extLst>
          </p:cNvPr>
          <p:cNvSpPr>
            <a:spLocks noGrp="1"/>
          </p:cNvSpPr>
          <p:nvPr>
            <p:ph idx="1"/>
          </p:nvPr>
        </p:nvSpPr>
        <p:spPr/>
        <p:txBody>
          <a:bodyPr/>
          <a:lstStyle/>
          <a:p>
            <a:endParaRPr lang="en-US"/>
          </a:p>
        </p:txBody>
      </p:sp>
      <p:sp>
        <p:nvSpPr>
          <p:cNvPr id="4" name="Footer Placeholder 3">
            <a:extLst>
              <a:ext uri="{FF2B5EF4-FFF2-40B4-BE49-F238E27FC236}">
                <a16:creationId xmlns:a16="http://schemas.microsoft.com/office/drawing/2014/main" id="{04F65E63-4176-F573-9301-53A5B8150BEE}"/>
              </a:ext>
            </a:extLst>
          </p:cNvPr>
          <p:cNvSpPr>
            <a:spLocks noGrp="1"/>
          </p:cNvSpPr>
          <p:nvPr>
            <p:ph type="ftr" sz="quarter" idx="11"/>
          </p:nvPr>
        </p:nvSpPr>
        <p:spPr/>
        <p:txBody>
          <a:bodyPr/>
          <a:lstStyle/>
          <a:p>
            <a:endParaRPr lang="ar-SA"/>
          </a:p>
        </p:txBody>
      </p:sp>
      <p:sp>
        <p:nvSpPr>
          <p:cNvPr id="5" name="Slide Number Placeholder 4">
            <a:extLst>
              <a:ext uri="{FF2B5EF4-FFF2-40B4-BE49-F238E27FC236}">
                <a16:creationId xmlns:a16="http://schemas.microsoft.com/office/drawing/2014/main" id="{E50CAE91-7E76-1BD5-7A97-8E0E6B4682BC}"/>
              </a:ext>
            </a:extLst>
          </p:cNvPr>
          <p:cNvSpPr>
            <a:spLocks noGrp="1"/>
          </p:cNvSpPr>
          <p:nvPr>
            <p:ph type="sldNum" sz="quarter" idx="12"/>
          </p:nvPr>
        </p:nvSpPr>
        <p:spPr/>
        <p:txBody>
          <a:bodyPr/>
          <a:lstStyle/>
          <a:p>
            <a:fld id="{31BD77BE-60E1-495D-8D1B-1801226DD6EE}" type="slidenum">
              <a:rPr lang="ar-SA" smtClean="0"/>
              <a:t>7</a:t>
            </a:fld>
            <a:endParaRPr lang="ar-SA"/>
          </a:p>
        </p:txBody>
      </p:sp>
      <p:sp>
        <p:nvSpPr>
          <p:cNvPr id="9" name="TextBox 8">
            <a:extLst>
              <a:ext uri="{FF2B5EF4-FFF2-40B4-BE49-F238E27FC236}">
                <a16:creationId xmlns:a16="http://schemas.microsoft.com/office/drawing/2014/main" id="{2FD5F4F6-BFDA-FC03-C56C-16FE3C14547C}"/>
              </a:ext>
            </a:extLst>
          </p:cNvPr>
          <p:cNvSpPr txBox="1"/>
          <p:nvPr/>
        </p:nvSpPr>
        <p:spPr>
          <a:xfrm>
            <a:off x="2032907" y="303162"/>
            <a:ext cx="6264728" cy="1569660"/>
          </a:xfrm>
          <a:prstGeom prst="rect">
            <a:avLst/>
          </a:prstGeom>
          <a:noFill/>
        </p:spPr>
        <p:txBody>
          <a:bodyPr wrap="square">
            <a:spAutoFit/>
          </a:bodyPr>
          <a:lstStyle/>
          <a:p>
            <a:r>
              <a:rPr kumimoji="0" lang="en-US" sz="4800" b="1" i="0" u="none" strike="noStrike" kern="1200" cap="none" spc="0" normalizeH="0" baseline="0" noProof="0" dirty="0">
                <a:ln>
                  <a:noFill/>
                </a:ln>
                <a:solidFill>
                  <a:prstClr val="black"/>
                </a:solidFill>
                <a:effectLst/>
                <a:uLnTx/>
                <a:uFillTx/>
                <a:latin typeface="Calibri Light"/>
                <a:ea typeface="+mj-ea"/>
                <a:cs typeface="+mj-cs"/>
              </a:rPr>
              <a:t>Traffic Volume Study  </a:t>
            </a:r>
            <a:br>
              <a:rPr kumimoji="0" lang="en-US" sz="4800" b="1" i="0" u="none" strike="noStrike" kern="1200" cap="none" spc="0" normalizeH="0" baseline="0" noProof="0" dirty="0">
                <a:ln>
                  <a:noFill/>
                </a:ln>
                <a:solidFill>
                  <a:prstClr val="black"/>
                </a:solidFill>
                <a:effectLst/>
                <a:uLnTx/>
                <a:uFillTx/>
                <a:latin typeface="Calibri Light"/>
                <a:ea typeface="+mj-ea"/>
                <a:cs typeface="+mj-cs"/>
              </a:rPr>
            </a:br>
            <a:r>
              <a:rPr kumimoji="0" lang="en-US" sz="4800" b="1" i="0" u="none" strike="noStrike" kern="1200" cap="none" spc="0" normalizeH="0" baseline="0" noProof="0" dirty="0">
                <a:ln>
                  <a:noFill/>
                </a:ln>
                <a:solidFill>
                  <a:prstClr val="black"/>
                </a:solidFill>
                <a:effectLst/>
                <a:uLnTx/>
                <a:uFillTx/>
                <a:latin typeface="Calibri Light"/>
                <a:ea typeface="+mj-ea"/>
                <a:cs typeface="+mj-cs"/>
              </a:rPr>
              <a:t> </a:t>
            </a:r>
            <a:endParaRPr lang="en-US" sz="2000" dirty="0"/>
          </a:p>
        </p:txBody>
      </p:sp>
      <p:sp>
        <p:nvSpPr>
          <p:cNvPr id="13" name="TextBox 12">
            <a:extLst>
              <a:ext uri="{FF2B5EF4-FFF2-40B4-BE49-F238E27FC236}">
                <a16:creationId xmlns:a16="http://schemas.microsoft.com/office/drawing/2014/main" id="{5F82E441-5AAB-F92F-12E5-36605452F54F}"/>
              </a:ext>
            </a:extLst>
          </p:cNvPr>
          <p:cNvSpPr txBox="1"/>
          <p:nvPr/>
        </p:nvSpPr>
        <p:spPr>
          <a:xfrm>
            <a:off x="1140278" y="1254953"/>
            <a:ext cx="7688036" cy="523220"/>
          </a:xfrm>
          <a:prstGeom prst="rect">
            <a:avLst/>
          </a:prstGeom>
          <a:noFill/>
        </p:spPr>
        <p:txBody>
          <a:bodyPr wrap="square">
            <a:spAutoFit/>
          </a:bodyPr>
          <a:lstStyle/>
          <a:p>
            <a:r>
              <a:rPr lang="en-US" sz="2800" dirty="0">
                <a:latin typeface="+mn-lt"/>
                <a:ea typeface="+mn-ea"/>
                <a:cs typeface="+mn-cs"/>
              </a:rPr>
              <a:t>The common peak hour for all intersections:</a:t>
            </a:r>
            <a:endParaRPr lang="en-US" sz="2800" dirty="0"/>
          </a:p>
        </p:txBody>
      </p:sp>
      <p:pic>
        <p:nvPicPr>
          <p:cNvPr id="18" name="Picture 88">
            <a:extLst>
              <a:ext uri="{FF2B5EF4-FFF2-40B4-BE49-F238E27FC236}">
                <a16:creationId xmlns:a16="http://schemas.microsoft.com/office/drawing/2014/main" id="{0991F20B-AD4F-49F4-941F-82EEB14B52AE}"/>
              </a:ext>
            </a:extLst>
          </p:cNvPr>
          <p:cNvPicPr>
            <a:picLocks/>
          </p:cNvPicPr>
          <p:nvPr/>
        </p:nvPicPr>
        <p:blipFill>
          <a:blip r:embed="rId4" cstate="print">
            <a:extLst>
              <a:ext uri="{28A0092B-C50C-407E-A947-70E740481C1C}">
                <a14:useLocalDpi xmlns:a14="http://schemas.microsoft.com/office/drawing/2010/main" val="0"/>
              </a:ext>
            </a:extLst>
          </a:blip>
          <a:stretch>
            <a:fillRect/>
          </a:stretch>
        </p:blipFill>
        <p:spPr bwMode="auto">
          <a:xfrm>
            <a:off x="244925" y="1945261"/>
            <a:ext cx="9029703" cy="4132770"/>
          </a:xfrm>
          <a:prstGeom prst="rect">
            <a:avLst/>
          </a:prstGeom>
          <a:noFill/>
          <a:ln>
            <a:noFill/>
          </a:ln>
        </p:spPr>
      </p:pic>
    </p:spTree>
    <p:extLst>
      <p:ext uri="{BB962C8B-B14F-4D97-AF65-F5344CB8AC3E}">
        <p14:creationId xmlns:p14="http://schemas.microsoft.com/office/powerpoint/2010/main" val="1710689709"/>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CFFCC">
            <a:alpha val="20000"/>
          </a:srgbClr>
        </a:solidFill>
        <a:effectLst/>
      </p:bgPr>
    </p:bg>
    <p:spTree>
      <p:nvGrpSpPr>
        <p:cNvPr id="1" name=""/>
        <p:cNvGrpSpPr/>
        <p:nvPr/>
      </p:nvGrpSpPr>
      <p:grpSpPr>
        <a:xfrm>
          <a:off x="0" y="0"/>
          <a:ext cx="0" cy="0"/>
          <a:chOff x="0" y="0"/>
          <a:chExt cx="0" cy="0"/>
        </a:xfrm>
      </p:grpSpPr>
      <p:pic>
        <p:nvPicPr>
          <p:cNvPr id="32" name="عنصر نائب للصورة 31">
            <a:extLst>
              <a:ext uri="{FF2B5EF4-FFF2-40B4-BE49-F238E27FC236}">
                <a16:creationId xmlns:a16="http://schemas.microsoft.com/office/drawing/2014/main" id="{D5BD0818-50B5-C676-337F-0586C63025C2}"/>
              </a:ext>
            </a:extLst>
          </p:cNvPr>
          <p:cNvPicPr>
            <a:picLocks noGrp="1" noChangeAspect="1"/>
          </p:cNvPicPr>
          <p:nvPr>
            <p:ph type="pic" sz="quarter" idx="4294967295"/>
          </p:nvPr>
        </p:nvPicPr>
        <p:blipFill>
          <a:blip r:embed="rId2" cstate="print">
            <a:extLst>
              <a:ext uri="{28A0092B-C50C-407E-A947-70E740481C1C}">
                <a14:useLocalDpi xmlns:a14="http://schemas.microsoft.com/office/drawing/2010/main" val="0"/>
              </a:ext>
            </a:extLst>
          </a:blip>
          <a:srcRect t="21211" b="21211"/>
          <a:stretch>
            <a:fillRect/>
          </a:stretch>
        </p:blipFill>
        <p:spPr>
          <a:xfrm>
            <a:off x="0" y="11113"/>
            <a:ext cx="12192000" cy="3962400"/>
          </a:xfrm>
        </p:spPr>
      </p:pic>
      <p:sp>
        <p:nvSpPr>
          <p:cNvPr id="2" name="Rectangle 1"/>
          <p:cNvSpPr/>
          <p:nvPr/>
        </p:nvSpPr>
        <p:spPr>
          <a:xfrm>
            <a:off x="432619" y="265471"/>
            <a:ext cx="10923639" cy="5878532"/>
          </a:xfrm>
          <a:prstGeom prst="rect">
            <a:avLst/>
          </a:prstGeom>
        </p:spPr>
        <p:txBody>
          <a:bodyPr wrap="square">
            <a:spAutoFit/>
          </a:bodyPr>
          <a:lstStyle/>
          <a:p>
            <a:r>
              <a:rPr lang="en-US" sz="4400" dirty="0">
                <a:latin typeface="Abril Fatface" panose="02000503000000020003" pitchFamily="2" charset="77"/>
              </a:rPr>
              <a:t>Traffic Volume Analysis</a:t>
            </a:r>
          </a:p>
          <a:p>
            <a:endParaRPr lang="en-US" sz="2400" b="1" dirty="0"/>
          </a:p>
          <a:p>
            <a:r>
              <a:rPr lang="en-US" sz="2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Effect of Using the Bike Network in Reducing Traffic Volume </a:t>
            </a:r>
            <a:endParaRPr lang="en-US" sz="2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endParaRPr lang="en-US" sz="2400" dirty="0"/>
          </a:p>
          <a:p>
            <a:endParaRPr lang="en-US" sz="2400" dirty="0"/>
          </a:p>
          <a:p>
            <a:pPr marL="285750" indent="-285750">
              <a:buFont typeface="Arial" panose="020B0604020202020204" pitchFamily="34" charset="0"/>
              <a:buChar char="•"/>
            </a:pPr>
            <a:r>
              <a:rPr lang="en-US" sz="2800" dirty="0">
                <a:effectLst/>
                <a:latin typeface="Times New Roman" panose="02020603050405020304" pitchFamily="18" charset="0"/>
                <a:ea typeface="Calibri" panose="020F0502020204030204" pitchFamily="34" charset="0"/>
              </a:rPr>
              <a:t>the classification of vehicles was collected during the traffic count study, as well as the questionnaire showing the number of students wishing to use the bike network. Thereafter, the reduction rate per hour was calculated.</a:t>
            </a:r>
          </a:p>
          <a:p>
            <a:endParaRPr lang="en-US" sz="2800" dirty="0"/>
          </a:p>
          <a:p>
            <a:pPr marL="285750" indent="-285750">
              <a:buFont typeface="Arial" panose="020B0604020202020204" pitchFamily="34" charset="0"/>
              <a:buChar char="•"/>
            </a:pPr>
            <a:r>
              <a:rPr lang="en-US" sz="2800" b="1" dirty="0"/>
              <a:t>912 students wishing to use a bike network </a:t>
            </a:r>
          </a:p>
          <a:p>
            <a:pPr marL="285750" indent="-285750">
              <a:buFont typeface="Arial" panose="020B0604020202020204" pitchFamily="34" charset="0"/>
              <a:buChar char="•"/>
            </a:pPr>
            <a:r>
              <a:rPr lang="en-US" sz="2800" b="1" dirty="0"/>
              <a:t>The reduction rate = 5-9 % at each intersection.</a:t>
            </a:r>
          </a:p>
          <a:p>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990839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شكل حر: شكل 32">
            <a:extLst>
              <a:ext uri="{FF2B5EF4-FFF2-40B4-BE49-F238E27FC236}">
                <a16:creationId xmlns:a16="http://schemas.microsoft.com/office/drawing/2014/main" id="{E5CB0DE6-5E24-4BE8-9BCF-B2ECBC93C50E}"/>
              </a:ext>
            </a:extLst>
          </p:cNvPr>
          <p:cNvSpPr/>
          <p:nvPr/>
        </p:nvSpPr>
        <p:spPr>
          <a:xfrm>
            <a:off x="0" y="0"/>
            <a:ext cx="2106660" cy="6858000"/>
          </a:xfrm>
          <a:custGeom>
            <a:avLst/>
            <a:gdLst>
              <a:gd name="connsiteX0" fmla="*/ 823055 w 1986839"/>
              <a:gd name="connsiteY0" fmla="*/ 0 h 4469363"/>
              <a:gd name="connsiteX1" fmla="*/ 1986837 w 1986839"/>
              <a:gd name="connsiteY1" fmla="*/ 0 h 4469363"/>
              <a:gd name="connsiteX2" fmla="*/ 1820118 w 1986839"/>
              <a:gd name="connsiteY2" fmla="*/ 101284 h 4469363"/>
              <a:gd name="connsiteX3" fmla="*/ 685800 w 1986839"/>
              <a:gd name="connsiteY3" fmla="*/ 2234681 h 4469363"/>
              <a:gd name="connsiteX4" fmla="*/ 1820118 w 1986839"/>
              <a:gd name="connsiteY4" fmla="*/ 4368078 h 4469363"/>
              <a:gd name="connsiteX5" fmla="*/ 1986839 w 1986839"/>
              <a:gd name="connsiteY5" fmla="*/ 4469363 h 4469363"/>
              <a:gd name="connsiteX6" fmla="*/ 823057 w 1986839"/>
              <a:gd name="connsiteY6" fmla="*/ 4469363 h 4469363"/>
              <a:gd name="connsiteX7" fmla="*/ 656336 w 1986839"/>
              <a:gd name="connsiteY7" fmla="*/ 4368078 h 4469363"/>
              <a:gd name="connsiteX8" fmla="*/ 109518 w 1986839"/>
              <a:gd name="connsiteY8" fmla="*/ 3871214 h 4469363"/>
              <a:gd name="connsiteX9" fmla="*/ 0 w 1986839"/>
              <a:gd name="connsiteY9" fmla="*/ 3724758 h 4469363"/>
              <a:gd name="connsiteX10" fmla="*/ 0 w 1986839"/>
              <a:gd name="connsiteY10" fmla="*/ 744604 h 4469363"/>
              <a:gd name="connsiteX11" fmla="*/ 109518 w 1986839"/>
              <a:gd name="connsiteY11" fmla="*/ 598148 h 4469363"/>
              <a:gd name="connsiteX12" fmla="*/ 656336 w 1986839"/>
              <a:gd name="connsiteY12" fmla="*/ 101284 h 4469363"/>
              <a:gd name="connsiteX13" fmla="*/ 823055 w 1986839"/>
              <a:gd name="connsiteY13" fmla="*/ 0 h 446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86839" h="4469363">
                <a:moveTo>
                  <a:pt x="823055" y="0"/>
                </a:moveTo>
                <a:lnTo>
                  <a:pt x="1986837" y="0"/>
                </a:lnTo>
                <a:lnTo>
                  <a:pt x="1820118" y="101284"/>
                </a:lnTo>
                <a:cubicBezTo>
                  <a:pt x="1135752" y="563633"/>
                  <a:pt x="685800" y="1346611"/>
                  <a:pt x="685800" y="2234681"/>
                </a:cubicBezTo>
                <a:cubicBezTo>
                  <a:pt x="685800" y="3122751"/>
                  <a:pt x="1135752" y="3905729"/>
                  <a:pt x="1820118" y="4368078"/>
                </a:cubicBezTo>
                <a:lnTo>
                  <a:pt x="1986839" y="4469363"/>
                </a:lnTo>
                <a:lnTo>
                  <a:pt x="823057" y="4469363"/>
                </a:lnTo>
                <a:lnTo>
                  <a:pt x="656336" y="4368078"/>
                </a:lnTo>
                <a:cubicBezTo>
                  <a:pt x="451026" y="4229374"/>
                  <a:pt x="266814" y="4061812"/>
                  <a:pt x="109518" y="3871214"/>
                </a:cubicBezTo>
                <a:lnTo>
                  <a:pt x="0" y="3724758"/>
                </a:lnTo>
                <a:lnTo>
                  <a:pt x="0" y="744604"/>
                </a:lnTo>
                <a:lnTo>
                  <a:pt x="109518" y="598148"/>
                </a:lnTo>
                <a:cubicBezTo>
                  <a:pt x="266814" y="407550"/>
                  <a:pt x="451026" y="239989"/>
                  <a:pt x="656336" y="101284"/>
                </a:cubicBezTo>
                <a:lnTo>
                  <a:pt x="823055" y="0"/>
                </a:lnTo>
                <a:close/>
              </a:path>
            </a:pathLst>
          </a:custGeom>
          <a:solidFill>
            <a:schemeClr val="tx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a:endParaRPr lang="ar-SA"/>
          </a:p>
        </p:txBody>
      </p:sp>
      <p:pic>
        <p:nvPicPr>
          <p:cNvPr id="15" name="Picture 14"/>
          <p:cNvPicPr>
            <a:picLocks noChangeAspect="1"/>
          </p:cNvPicPr>
          <p:nvPr/>
        </p:nvPicPr>
        <p:blipFill>
          <a:blip r:embed="rId2"/>
          <a:stretch>
            <a:fillRect/>
          </a:stretch>
        </p:blipFill>
        <p:spPr>
          <a:xfrm>
            <a:off x="1246178" y="1378526"/>
            <a:ext cx="10133922" cy="3581704"/>
          </a:xfrm>
          <a:prstGeom prst="rect">
            <a:avLst/>
          </a:prstGeom>
        </p:spPr>
      </p:pic>
      <p:sp>
        <p:nvSpPr>
          <p:cNvPr id="2" name="Rectangle 1"/>
          <p:cNvSpPr/>
          <p:nvPr/>
        </p:nvSpPr>
        <p:spPr>
          <a:xfrm rot="10800000" flipV="1">
            <a:off x="1246178" y="5094753"/>
            <a:ext cx="10020535" cy="400110"/>
          </a:xfrm>
          <a:prstGeom prst="rect">
            <a:avLst/>
          </a:prstGeom>
        </p:spPr>
        <p:txBody>
          <a:bodyPr wrap="square">
            <a:spAutoFit/>
          </a:bodyPr>
          <a:lstStyle/>
          <a:p>
            <a:pPr algn="ctr"/>
            <a:r>
              <a:rPr lang="en-US" sz="2000" b="1" dirty="0"/>
              <a:t>Table: LOS And Delay For CBD Area Intersections, Before And After Adding A Bike Network.</a:t>
            </a:r>
          </a:p>
        </p:txBody>
      </p:sp>
      <p:sp>
        <p:nvSpPr>
          <p:cNvPr id="4" name="TextBox 3">
            <a:extLst>
              <a:ext uri="{FF2B5EF4-FFF2-40B4-BE49-F238E27FC236}">
                <a16:creationId xmlns:a16="http://schemas.microsoft.com/office/drawing/2014/main" id="{2CA39560-FD92-2D2C-C7D6-6E9F464672F5}"/>
              </a:ext>
            </a:extLst>
          </p:cNvPr>
          <p:cNvSpPr txBox="1"/>
          <p:nvPr/>
        </p:nvSpPr>
        <p:spPr>
          <a:xfrm>
            <a:off x="1928482" y="427653"/>
            <a:ext cx="9231086" cy="523220"/>
          </a:xfrm>
          <a:prstGeom prst="rect">
            <a:avLst/>
          </a:prstGeom>
          <a:noFill/>
        </p:spPr>
        <p:txBody>
          <a:bodyPr wrap="square">
            <a:spAutoFit/>
          </a:bodyPr>
          <a:lstStyle/>
          <a:p>
            <a:r>
              <a:rPr lang="en-US" sz="2800" b="1" dirty="0">
                <a:solidFill>
                  <a:srgbClr val="000000"/>
                </a:solidFill>
                <a:effectLst/>
                <a:latin typeface="Times New Roman" panose="02020603050405020304" pitchFamily="18" charset="0"/>
                <a:ea typeface="Calibri" panose="020F0502020204030204" pitchFamily="34" charset="0"/>
              </a:rPr>
              <a:t> </a:t>
            </a:r>
            <a:r>
              <a:rPr lang="en-US" sz="2800" b="1" dirty="0">
                <a:effectLst/>
                <a:latin typeface="Times New Roman" panose="02020603050405020304" pitchFamily="18" charset="0"/>
                <a:ea typeface="Calibri" panose="020F0502020204030204" pitchFamily="34" charset="0"/>
              </a:rPr>
              <a:t>Effect of Using the Bike Network in Improve the LOS</a:t>
            </a:r>
            <a:endParaRPr lang="en-US" sz="2800" dirty="0"/>
          </a:p>
        </p:txBody>
      </p:sp>
    </p:spTree>
    <p:extLst>
      <p:ext uri="{BB962C8B-B14F-4D97-AF65-F5344CB8AC3E}">
        <p14:creationId xmlns:p14="http://schemas.microsoft.com/office/powerpoint/2010/main" val="4217849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right)">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theme/theme1.xml><?xml version="1.0" encoding="utf-8"?>
<a:theme xmlns:a="http://schemas.openxmlformats.org/drawingml/2006/main" name="1_Office Theme">
  <a:themeElements>
    <a:clrScheme name="مخصص 1">
      <a:dk1>
        <a:sysClr val="windowText" lastClr="000000"/>
      </a:dk1>
      <a:lt1>
        <a:srgbClr val="3F3F3F"/>
      </a:lt1>
      <a:dk2>
        <a:srgbClr val="08090A"/>
      </a:dk2>
      <a:lt2>
        <a:srgbClr val="FFFFFF"/>
      </a:lt2>
      <a:accent1>
        <a:srgbClr val="1C2024"/>
      </a:accent1>
      <a:accent2>
        <a:srgbClr val="E8E8E8"/>
      </a:accent2>
      <a:accent3>
        <a:srgbClr val="BBC0C3"/>
      </a:accent3>
      <a:accent4>
        <a:srgbClr val="FFC600"/>
      </a:accent4>
      <a:accent5>
        <a:srgbClr val="6B7278"/>
      </a:accent5>
      <a:accent6>
        <a:srgbClr val="333A42"/>
      </a:accent6>
      <a:hlink>
        <a:srgbClr val="000000"/>
      </a:hlink>
      <a:folHlink>
        <a:srgbClr val="BF9400"/>
      </a:folHlink>
    </a:clrScheme>
    <a:fontScheme name="Тема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32B36"/>
        </a:solidFill>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1455</TotalTime>
  <Words>1260</Words>
  <Application>Microsoft Office PowerPoint</Application>
  <PresentationFormat>Widescreen</PresentationFormat>
  <Paragraphs>187</Paragraphs>
  <Slides>26</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Abril Fatface</vt:lpstr>
      <vt:lpstr>Adobe Gothic Std B</vt:lpstr>
      <vt:lpstr>Adobe Naskh Medium</vt:lpstr>
      <vt:lpstr>Arial</vt:lpstr>
      <vt:lpstr>Calibri</vt:lpstr>
      <vt:lpstr>Calibri Light</vt:lpstr>
      <vt:lpstr>Montserrat</vt:lpstr>
      <vt:lpstr>Montserrat Light</vt:lpstr>
      <vt:lpstr>Montserrat SemiBold</vt:lpstr>
      <vt:lpstr>Times New Roman</vt:lpstr>
      <vt:lpstr>1_Office Theme</vt:lpstr>
      <vt:lpstr>PowerPoint Presentation</vt:lpstr>
      <vt:lpstr> </vt:lpstr>
      <vt:lpstr>PowerPoint Presentation</vt:lpstr>
      <vt:lpstr>Collection of Data </vt:lpstr>
      <vt:lpstr>Design Criteria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Ahmed Torky</dc:creator>
  <cp:lastModifiedBy>Hamed Arabasi</cp:lastModifiedBy>
  <cp:revision>66</cp:revision>
  <dcterms:created xsi:type="dcterms:W3CDTF">2022-06-03T00:37:56Z</dcterms:created>
  <dcterms:modified xsi:type="dcterms:W3CDTF">2023-06-20T19:40:28Z</dcterms:modified>
</cp:coreProperties>
</file>