
<file path=[Content_Types].xml><?xml version="1.0" encoding="utf-8"?>
<Types xmlns="http://schemas.openxmlformats.org/package/2006/content-types">
  <Default Extension="bin" ContentType="application/vnd.openxmlformats-officedocument.oleObject"/>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3.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4.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1.xml" ContentType="application/vnd.openxmlformats-officedocument.themeOverr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theme/themeOverride2.xml" ContentType="application/vnd.openxmlformats-officedocument.themeOverr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theme/themeOverride3.xml" ContentType="application/vnd.openxmlformats-officedocument.themeOverrid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theme/themeOverride4.xml" ContentType="application/vnd.openxmlformats-officedocument.themeOverr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4" r:id="rId1"/>
  </p:sldMasterIdLst>
  <p:notesMasterIdLst>
    <p:notesMasterId r:id="rId61"/>
  </p:notesMasterIdLst>
  <p:handoutMasterIdLst>
    <p:handoutMasterId r:id="rId62"/>
  </p:handoutMasterIdLst>
  <p:sldIdLst>
    <p:sldId id="256" r:id="rId2"/>
    <p:sldId id="257" r:id="rId3"/>
    <p:sldId id="258" r:id="rId4"/>
    <p:sldId id="260" r:id="rId5"/>
    <p:sldId id="309" r:id="rId6"/>
    <p:sldId id="262" r:id="rId7"/>
    <p:sldId id="266" r:id="rId8"/>
    <p:sldId id="267" r:id="rId9"/>
    <p:sldId id="310" r:id="rId10"/>
    <p:sldId id="269" r:id="rId11"/>
    <p:sldId id="311" r:id="rId12"/>
    <p:sldId id="288" r:id="rId13"/>
    <p:sldId id="314" r:id="rId14"/>
    <p:sldId id="315" r:id="rId15"/>
    <p:sldId id="313" r:id="rId16"/>
    <p:sldId id="316" r:id="rId17"/>
    <p:sldId id="317" r:id="rId18"/>
    <p:sldId id="318" r:id="rId19"/>
    <p:sldId id="312" r:id="rId20"/>
    <p:sldId id="319" r:id="rId21"/>
    <p:sldId id="320" r:id="rId22"/>
    <p:sldId id="321" r:id="rId23"/>
    <p:sldId id="322" r:id="rId24"/>
    <p:sldId id="325" r:id="rId25"/>
    <p:sldId id="323" r:id="rId26"/>
    <p:sldId id="326" r:id="rId27"/>
    <p:sldId id="327" r:id="rId28"/>
    <p:sldId id="328" r:id="rId29"/>
    <p:sldId id="329" r:id="rId30"/>
    <p:sldId id="330" r:id="rId31"/>
    <p:sldId id="331" r:id="rId32"/>
    <p:sldId id="332" r:id="rId33"/>
    <p:sldId id="333" r:id="rId34"/>
    <p:sldId id="334" r:id="rId35"/>
    <p:sldId id="335" r:id="rId36"/>
    <p:sldId id="336" r:id="rId37"/>
    <p:sldId id="337" r:id="rId38"/>
    <p:sldId id="338" r:id="rId39"/>
    <p:sldId id="339" r:id="rId40"/>
    <p:sldId id="340" r:id="rId41"/>
    <p:sldId id="341" r:id="rId42"/>
    <p:sldId id="342" r:id="rId43"/>
    <p:sldId id="343" r:id="rId44"/>
    <p:sldId id="344" r:id="rId45"/>
    <p:sldId id="345" r:id="rId46"/>
    <p:sldId id="346" r:id="rId47"/>
    <p:sldId id="347" r:id="rId48"/>
    <p:sldId id="348" r:id="rId49"/>
    <p:sldId id="349" r:id="rId50"/>
    <p:sldId id="350" r:id="rId51"/>
    <p:sldId id="351" r:id="rId52"/>
    <p:sldId id="352" r:id="rId53"/>
    <p:sldId id="353" r:id="rId54"/>
    <p:sldId id="354" r:id="rId55"/>
    <p:sldId id="359" r:id="rId56"/>
    <p:sldId id="358" r:id="rId57"/>
    <p:sldId id="355" r:id="rId58"/>
    <p:sldId id="356" r:id="rId59"/>
    <p:sldId id="357" r:id="rId60"/>
  </p:sldIdLst>
  <p:sldSz cx="9144000" cy="5143500" type="screen16x9"/>
  <p:notesSz cx="6858000" cy="9144000"/>
  <p:embeddedFontLst>
    <p:embeddedFont>
      <p:font typeface="Barlow Semi Condensed" panose="00000506000000000000" pitchFamily="2" charset="0"/>
      <p:regular r:id="rId63"/>
      <p:bold r:id="rId64"/>
      <p:italic r:id="rId65"/>
      <p:boldItalic r:id="rId66"/>
    </p:embeddedFont>
    <p:embeddedFont>
      <p:font typeface="Barlow Semi Condensed Medium" panose="00000606000000000000" pitchFamily="2" charset="0"/>
      <p:regular r:id="rId67"/>
      <p:bold r:id="rId68"/>
      <p:italic r:id="rId69"/>
      <p:boldItalic r:id="rId70"/>
    </p:embeddedFont>
    <p:embeddedFont>
      <p:font typeface="Calibri" panose="020F0502020204030204" pitchFamily="34" charset="0"/>
      <p:regular r:id="rId71"/>
      <p:bold r:id="rId72"/>
      <p:italic r:id="rId73"/>
      <p:boldItalic r:id="rId74"/>
    </p:embeddedFont>
    <p:embeddedFont>
      <p:font typeface="Cambria Math" panose="02040503050406030204" pitchFamily="18" charset="0"/>
      <p:regular r:id="rId75"/>
    </p:embeddedFont>
    <p:embeddedFont>
      <p:font typeface="Fjalla One" panose="020B0604020202020204" charset="0"/>
      <p:regular r:id="rId76"/>
    </p:embeddedFont>
    <p:embeddedFont>
      <p:font typeface="Oswald" panose="00000500000000000000" pitchFamily="2" charset="0"/>
      <p:regular r:id="rId77"/>
      <p:bold r:id="rId78"/>
    </p:embeddedFont>
    <p:embeddedFont>
      <p:font typeface="Oswald Medium" panose="00000600000000000000" pitchFamily="2" charset="0"/>
      <p:regular r:id="rId79"/>
      <p:bold r:id="rId80"/>
    </p:embeddedFont>
    <p:embeddedFont>
      <p:font typeface="Oswald SemiBold" panose="00000700000000000000" pitchFamily="2" charset="0"/>
      <p:regular r:id="rId81"/>
      <p:bold r:id="rId82"/>
    </p:embeddedFont>
    <p:embeddedFont>
      <p:font typeface="Roboto" panose="02000000000000000000" pitchFamily="2" charset="0"/>
      <p:regular r:id="rId83"/>
      <p:bold r:id="rId84"/>
      <p:italic r:id="rId85"/>
      <p:boldItalic r:id="rId86"/>
    </p:embeddedFont>
    <p:embeddedFont>
      <p:font typeface="Roboto Condensed Light" panose="02000000000000000000" pitchFamily="2" charset="0"/>
      <p:regular r:id="rId87"/>
      <p:italic r:id="rId8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974CFEB-4663-47F2-9467-0483B66B4906}">
  <a:tblStyle styleId="{F974CFEB-4663-47F2-9467-0483B66B4906}"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9FF60A05-0D4F-4C72-A894-1DF7065026B5}" styleName="Table_1">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39" d="100"/>
          <a:sy n="139" d="100"/>
        </p:scale>
        <p:origin x="78" y="2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1.fntdata"/><Relationship Id="rId68" Type="http://schemas.openxmlformats.org/officeDocument/2006/relationships/font" Target="fonts/font6.fntdata"/><Relationship Id="rId84" Type="http://schemas.openxmlformats.org/officeDocument/2006/relationships/font" Target="fonts/font22.fntdata"/><Relationship Id="rId89" Type="http://schemas.openxmlformats.org/officeDocument/2006/relationships/presProps" Target="pres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font" Target="fonts/font12.fntdata"/><Relationship Id="rId79" Type="http://schemas.openxmlformats.org/officeDocument/2006/relationships/font" Target="fonts/font17.fntdata"/><Relationship Id="rId5" Type="http://schemas.openxmlformats.org/officeDocument/2006/relationships/slide" Target="slides/slide4.xml"/><Relationship Id="rId90" Type="http://schemas.openxmlformats.org/officeDocument/2006/relationships/viewProps" Target="viewProps.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2.fntdata"/><Relationship Id="rId69" Type="http://schemas.openxmlformats.org/officeDocument/2006/relationships/font" Target="fonts/font7.fntdata"/><Relationship Id="rId77" Type="http://schemas.openxmlformats.org/officeDocument/2006/relationships/font" Target="fonts/font15.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10.fntdata"/><Relationship Id="rId80" Type="http://schemas.openxmlformats.org/officeDocument/2006/relationships/font" Target="fonts/font18.fntdata"/><Relationship Id="rId85" Type="http://schemas.openxmlformats.org/officeDocument/2006/relationships/font" Target="fonts/font23.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font" Target="fonts/font5.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handoutMaster" Target="handoutMasters/handoutMaster1.xml"/><Relationship Id="rId70" Type="http://schemas.openxmlformats.org/officeDocument/2006/relationships/font" Target="fonts/font8.fntdata"/><Relationship Id="rId75" Type="http://schemas.openxmlformats.org/officeDocument/2006/relationships/font" Target="fonts/font13.fntdata"/><Relationship Id="rId83" Type="http://schemas.openxmlformats.org/officeDocument/2006/relationships/font" Target="fonts/font21.fntdata"/><Relationship Id="rId88" Type="http://schemas.openxmlformats.org/officeDocument/2006/relationships/font" Target="fonts/font26.fntdata"/><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font" Target="fonts/font3.fntdata"/><Relationship Id="rId73" Type="http://schemas.openxmlformats.org/officeDocument/2006/relationships/font" Target="fonts/font11.fntdata"/><Relationship Id="rId78" Type="http://schemas.openxmlformats.org/officeDocument/2006/relationships/font" Target="fonts/font16.fntdata"/><Relationship Id="rId81" Type="http://schemas.openxmlformats.org/officeDocument/2006/relationships/font" Target="fonts/font19.fntdata"/><Relationship Id="rId86" Type="http://schemas.openxmlformats.org/officeDocument/2006/relationships/font" Target="fonts/font24.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font" Target="fonts/font14.fntdata"/><Relationship Id="rId7" Type="http://schemas.openxmlformats.org/officeDocument/2006/relationships/slide" Target="slides/slide6.xml"/><Relationship Id="rId71" Type="http://schemas.openxmlformats.org/officeDocument/2006/relationships/font" Target="fonts/font9.fntdata"/><Relationship Id="rId92" Type="http://schemas.openxmlformats.org/officeDocument/2006/relationships/tableStyles" Target="tableStyle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font" Target="fonts/font4.fntdata"/><Relationship Id="rId87" Type="http://schemas.openxmlformats.org/officeDocument/2006/relationships/font" Target="fonts/font25.fntdata"/><Relationship Id="rId61" Type="http://schemas.openxmlformats.org/officeDocument/2006/relationships/notesMaster" Target="notesMasters/notesMaster1.xml"/><Relationship Id="rId82" Type="http://schemas.openxmlformats.org/officeDocument/2006/relationships/font" Target="fonts/font20.fntdata"/><Relationship Id="rId19" Type="http://schemas.openxmlformats.org/officeDocument/2006/relationships/slide" Target="slides/slide18.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oleObject" Target="file:///C:\backup\&#1575;&#1604;&#1580;&#1575;&#1605;&#1593;&#1577;\GP\pz%202015-2020\anfis\nablus%20wl%20compare.xlsx" TargetMode="External"/></Relationships>
</file>

<file path=ppt/charts/_rels/chart11.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11.xml"/><Relationship Id="rId1" Type="http://schemas.microsoft.com/office/2011/relationships/chartStyle" Target="style11.xml"/><Relationship Id="rId4" Type="http://schemas.openxmlformats.org/officeDocument/2006/relationships/oleObject" Target="file:///C:\backup\&#1575;&#1604;&#1580;&#1575;&#1605;&#1593;&#1577;\GP\pz%202015-2020\14%20pz\ne2+ne3.xlsx" TargetMode="Externa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hp\OneDrive\&#1587;&#1591;&#1581;%20&#1575;&#1604;&#1605;&#1603;&#1578;&#1576;\Graduation%20Project%20files\Pz%20stat%20origin.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hp\OneDrive\&#1587;&#1591;&#1581;%20&#1575;&#1604;&#1605;&#1603;&#1578;&#1576;\Graduation%20Project%20files\Pz%20stat%20origin.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hp\OneDrive\&#1587;&#1591;&#1581;%20&#1575;&#1604;&#1605;&#1603;&#1578;&#1576;\Graduation%20Project%20files\Pz%20stat%20origin.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C:\Users\hp\OneDrive\&#1587;&#1591;&#1581;%20&#1575;&#1604;&#1605;&#1603;&#1578;&#1576;\Graduation%20Project%20files\Pz%20stat%20origin.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oleObject" Target="file:///C:\backup\&#1575;&#1604;&#1580;&#1575;&#1605;&#1593;&#1577;\GP\pz%202015-2020\anfis\nablus%20wc.xlsx" TargetMode="External"/></Relationships>
</file>

<file path=ppt/charts/_rels/chart9.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oleObject" Target="file:///C:\backup\&#1575;&#1604;&#1580;&#1575;&#1605;&#1593;&#1577;\GP\pz%202015-2020\anfis\nablus%20wl%20compar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r>
              <a:rPr lang="en-US" sz="1200" b="0" i="0" baseline="0" dirty="0">
                <a:effectLst/>
              </a:rPr>
              <a:t>(NM 2015-2019) WP&amp;WC  FOR Nablus(28PZ)</a:t>
            </a:r>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endParaRPr lang="en-US"/>
        </a:p>
      </c:txPr>
    </c:title>
    <c:autoTitleDeleted val="0"/>
    <c:plotArea>
      <c:layout/>
      <c:scatterChart>
        <c:scatterStyle val="lineMarker"/>
        <c:varyColors val="0"/>
        <c:ser>
          <c:idx val="0"/>
          <c:order val="0"/>
          <c:tx>
            <c:strRef>
              <c:f>'SCATTER PLOT(WP&amp;WC) '!$C$1</c:f>
              <c:strCache>
                <c:ptCount val="1"/>
                <c:pt idx="0">
                  <c:v>WC</c:v>
                </c:pt>
              </c:strCache>
            </c:strRef>
          </c:tx>
          <c:spPr>
            <a:ln w="1905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0.34497002423157769"/>
                  <c:y val="2.2299547931894037E-2"/>
                </c:manualLayout>
              </c:layout>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rendlineLbl>
          </c:trendline>
          <c:xVal>
            <c:numRef>
              <c:f>'SCATTER PLOT(WP&amp;WC) '!$B$2:$B$29</c:f>
              <c:numCache>
                <c:formatCode>General</c:formatCode>
                <c:ptCount val="28"/>
                <c:pt idx="0">
                  <c:v>940940</c:v>
                </c:pt>
                <c:pt idx="1">
                  <c:v>130377</c:v>
                </c:pt>
                <c:pt idx="2">
                  <c:v>2003960</c:v>
                </c:pt>
                <c:pt idx="3">
                  <c:v>1497877.1</c:v>
                </c:pt>
                <c:pt idx="4">
                  <c:v>1605937</c:v>
                </c:pt>
                <c:pt idx="5">
                  <c:v>1605937</c:v>
                </c:pt>
                <c:pt idx="6">
                  <c:v>447854</c:v>
                </c:pt>
                <c:pt idx="7">
                  <c:v>675372</c:v>
                </c:pt>
                <c:pt idx="8">
                  <c:v>2415756</c:v>
                </c:pt>
                <c:pt idx="9">
                  <c:v>1506405</c:v>
                </c:pt>
                <c:pt idx="10">
                  <c:v>972702.4</c:v>
                </c:pt>
                <c:pt idx="11">
                  <c:v>1179007.2</c:v>
                </c:pt>
                <c:pt idx="12">
                  <c:v>991366</c:v>
                </c:pt>
                <c:pt idx="13">
                  <c:v>2340650</c:v>
                </c:pt>
                <c:pt idx="14">
                  <c:v>1050767</c:v>
                </c:pt>
                <c:pt idx="15">
                  <c:v>2134067</c:v>
                </c:pt>
                <c:pt idx="16">
                  <c:v>1146121</c:v>
                </c:pt>
                <c:pt idx="17">
                  <c:v>2098086</c:v>
                </c:pt>
                <c:pt idx="18">
                  <c:v>2237754</c:v>
                </c:pt>
                <c:pt idx="19">
                  <c:v>1855965</c:v>
                </c:pt>
                <c:pt idx="20">
                  <c:v>642687</c:v>
                </c:pt>
                <c:pt idx="21">
                  <c:v>300258</c:v>
                </c:pt>
                <c:pt idx="22">
                  <c:v>1056437</c:v>
                </c:pt>
                <c:pt idx="23">
                  <c:v>7414222</c:v>
                </c:pt>
                <c:pt idx="24">
                  <c:v>2709733</c:v>
                </c:pt>
                <c:pt idx="25">
                  <c:v>798444</c:v>
                </c:pt>
                <c:pt idx="26">
                  <c:v>1338699</c:v>
                </c:pt>
                <c:pt idx="27">
                  <c:v>733807</c:v>
                </c:pt>
              </c:numCache>
            </c:numRef>
          </c:xVal>
          <c:yVal>
            <c:numRef>
              <c:f>'SCATTER PLOT(WP&amp;WC) '!$C$2:$C$29</c:f>
              <c:numCache>
                <c:formatCode>General</c:formatCode>
                <c:ptCount val="28"/>
                <c:pt idx="0">
                  <c:v>520009</c:v>
                </c:pt>
                <c:pt idx="1">
                  <c:v>106575</c:v>
                </c:pt>
                <c:pt idx="2">
                  <c:v>1182564</c:v>
                </c:pt>
                <c:pt idx="3">
                  <c:v>1055308.2</c:v>
                </c:pt>
                <c:pt idx="4">
                  <c:v>1303973</c:v>
                </c:pt>
                <c:pt idx="5">
                  <c:v>1303973</c:v>
                </c:pt>
                <c:pt idx="6">
                  <c:v>203108</c:v>
                </c:pt>
                <c:pt idx="7">
                  <c:v>430788</c:v>
                </c:pt>
                <c:pt idx="8">
                  <c:v>2003784</c:v>
                </c:pt>
                <c:pt idx="9">
                  <c:v>964060</c:v>
                </c:pt>
                <c:pt idx="10">
                  <c:v>610045.30000000005</c:v>
                </c:pt>
                <c:pt idx="11">
                  <c:v>708695.70000000007</c:v>
                </c:pt>
                <c:pt idx="12">
                  <c:v>578436.19999999995</c:v>
                </c:pt>
                <c:pt idx="13">
                  <c:v>1833129</c:v>
                </c:pt>
                <c:pt idx="14">
                  <c:v>891711</c:v>
                </c:pt>
                <c:pt idx="15">
                  <c:v>1219018</c:v>
                </c:pt>
                <c:pt idx="16">
                  <c:v>639043</c:v>
                </c:pt>
                <c:pt idx="17">
                  <c:v>1357690</c:v>
                </c:pt>
                <c:pt idx="18">
                  <c:v>1761752</c:v>
                </c:pt>
                <c:pt idx="19">
                  <c:v>1061201</c:v>
                </c:pt>
                <c:pt idx="20">
                  <c:v>397816</c:v>
                </c:pt>
                <c:pt idx="21">
                  <c:v>212172</c:v>
                </c:pt>
                <c:pt idx="22">
                  <c:v>789829</c:v>
                </c:pt>
                <c:pt idx="23">
                  <c:v>3665523</c:v>
                </c:pt>
                <c:pt idx="24">
                  <c:v>1928059</c:v>
                </c:pt>
                <c:pt idx="25">
                  <c:v>621931</c:v>
                </c:pt>
                <c:pt idx="26">
                  <c:v>979874</c:v>
                </c:pt>
                <c:pt idx="27">
                  <c:v>461120</c:v>
                </c:pt>
              </c:numCache>
            </c:numRef>
          </c:yVal>
          <c:smooth val="0"/>
          <c:extLst>
            <c:ext xmlns:c16="http://schemas.microsoft.com/office/drawing/2014/chart" uri="{C3380CC4-5D6E-409C-BE32-E72D297353CC}">
              <c16:uniqueId val="{00000001-C267-44BA-B58C-159A762C4F42}"/>
            </c:ext>
          </c:extLst>
        </c:ser>
        <c:dLbls>
          <c:showLegendKey val="0"/>
          <c:showVal val="0"/>
          <c:showCatName val="0"/>
          <c:showSerName val="0"/>
          <c:showPercent val="0"/>
          <c:showBubbleSize val="0"/>
        </c:dLbls>
        <c:axId val="1629694511"/>
        <c:axId val="1629696175"/>
      </c:scatterChart>
      <c:valAx>
        <c:axId val="1629694511"/>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WP</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29696175"/>
        <c:crosses val="autoZero"/>
        <c:crossBetween val="midCat"/>
      </c:valAx>
      <c:valAx>
        <c:axId val="1629696175"/>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WC</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29694511"/>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r>
              <a:rPr lang="en-US"/>
              <a:t>ARIIMA forecasting for NM WL*** </a:t>
            </a:r>
          </a:p>
        </c:rich>
      </c:tx>
      <c:overlay val="0"/>
      <c:spPr>
        <a:noFill/>
        <a:ln>
          <a:noFill/>
        </a:ln>
        <a:effectLst/>
      </c:spPr>
      <c:txPr>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endParaRPr lang="en-US"/>
        </a:p>
      </c:txPr>
    </c:title>
    <c:autoTitleDeleted val="0"/>
    <c:plotArea>
      <c:layout/>
      <c:scatterChart>
        <c:scatterStyle val="smoothMarker"/>
        <c:varyColors val="0"/>
        <c:ser>
          <c:idx val="0"/>
          <c:order val="0"/>
          <c:tx>
            <c:strRef>
              <c:f>ARIMA!$B$1</c:f>
              <c:strCache>
                <c:ptCount val="1"/>
                <c:pt idx="0">
                  <c:v>FORE</c:v>
                </c:pt>
              </c:strCache>
            </c:strRef>
          </c:tx>
          <c:spPr>
            <a:ln w="22225" cap="rnd">
              <a:solidFill>
                <a:schemeClr val="accent1"/>
              </a:solidFill>
              <a:round/>
            </a:ln>
            <a:effectLst/>
          </c:spPr>
          <c:marker>
            <c:symbol val="none"/>
          </c:marker>
          <c:xVal>
            <c:numRef>
              <c:f>ARIMA!$A$2:$A$61</c:f>
              <c:numCache>
                <c:formatCode>mmm\-yy</c:formatCode>
                <c:ptCount val="60"/>
                <c:pt idx="0">
                  <c:v>43831</c:v>
                </c:pt>
                <c:pt idx="1">
                  <c:v>43862</c:v>
                </c:pt>
                <c:pt idx="2">
                  <c:v>43891</c:v>
                </c:pt>
                <c:pt idx="3">
                  <c:v>43922</c:v>
                </c:pt>
                <c:pt idx="4">
                  <c:v>43952</c:v>
                </c:pt>
                <c:pt idx="5">
                  <c:v>43983</c:v>
                </c:pt>
                <c:pt idx="6">
                  <c:v>44013</c:v>
                </c:pt>
                <c:pt idx="7">
                  <c:v>44044</c:v>
                </c:pt>
                <c:pt idx="8">
                  <c:v>44075</c:v>
                </c:pt>
                <c:pt idx="9">
                  <c:v>44105</c:v>
                </c:pt>
                <c:pt idx="10">
                  <c:v>44136</c:v>
                </c:pt>
                <c:pt idx="11">
                  <c:v>44166</c:v>
                </c:pt>
                <c:pt idx="12">
                  <c:v>44197</c:v>
                </c:pt>
                <c:pt idx="13">
                  <c:v>44228</c:v>
                </c:pt>
                <c:pt idx="14">
                  <c:v>44256</c:v>
                </c:pt>
                <c:pt idx="15">
                  <c:v>44287</c:v>
                </c:pt>
                <c:pt idx="16">
                  <c:v>44317</c:v>
                </c:pt>
                <c:pt idx="17">
                  <c:v>44348</c:v>
                </c:pt>
                <c:pt idx="18">
                  <c:v>44378</c:v>
                </c:pt>
                <c:pt idx="19">
                  <c:v>44409</c:v>
                </c:pt>
                <c:pt idx="20">
                  <c:v>44440</c:v>
                </c:pt>
                <c:pt idx="21">
                  <c:v>44470</c:v>
                </c:pt>
                <c:pt idx="22">
                  <c:v>44501</c:v>
                </c:pt>
                <c:pt idx="23">
                  <c:v>44531</c:v>
                </c:pt>
                <c:pt idx="24">
                  <c:v>44562</c:v>
                </c:pt>
                <c:pt idx="25">
                  <c:v>44593</c:v>
                </c:pt>
                <c:pt idx="26">
                  <c:v>44621</c:v>
                </c:pt>
                <c:pt idx="27">
                  <c:v>44652</c:v>
                </c:pt>
                <c:pt idx="28">
                  <c:v>44682</c:v>
                </c:pt>
                <c:pt idx="29">
                  <c:v>44713</c:v>
                </c:pt>
                <c:pt idx="30">
                  <c:v>44743</c:v>
                </c:pt>
                <c:pt idx="31">
                  <c:v>44774</c:v>
                </c:pt>
                <c:pt idx="32">
                  <c:v>44805</c:v>
                </c:pt>
                <c:pt idx="33">
                  <c:v>44835</c:v>
                </c:pt>
                <c:pt idx="34">
                  <c:v>44866</c:v>
                </c:pt>
                <c:pt idx="35">
                  <c:v>44896</c:v>
                </c:pt>
                <c:pt idx="36">
                  <c:v>44927</c:v>
                </c:pt>
                <c:pt idx="37">
                  <c:v>44958</c:v>
                </c:pt>
                <c:pt idx="38">
                  <c:v>44986</c:v>
                </c:pt>
                <c:pt idx="39">
                  <c:v>45017</c:v>
                </c:pt>
                <c:pt idx="40">
                  <c:v>45047</c:v>
                </c:pt>
                <c:pt idx="41">
                  <c:v>45078</c:v>
                </c:pt>
                <c:pt idx="42">
                  <c:v>45108</c:v>
                </c:pt>
                <c:pt idx="43">
                  <c:v>45139</c:v>
                </c:pt>
                <c:pt idx="44">
                  <c:v>45170</c:v>
                </c:pt>
                <c:pt idx="45">
                  <c:v>45200</c:v>
                </c:pt>
                <c:pt idx="46">
                  <c:v>45231</c:v>
                </c:pt>
                <c:pt idx="47">
                  <c:v>45261</c:v>
                </c:pt>
                <c:pt idx="48">
                  <c:v>45292</c:v>
                </c:pt>
                <c:pt idx="49">
                  <c:v>45323</c:v>
                </c:pt>
                <c:pt idx="50">
                  <c:v>45352</c:v>
                </c:pt>
                <c:pt idx="51">
                  <c:v>45383</c:v>
                </c:pt>
                <c:pt idx="52">
                  <c:v>45413</c:v>
                </c:pt>
                <c:pt idx="53">
                  <c:v>45444</c:v>
                </c:pt>
                <c:pt idx="54">
                  <c:v>45474</c:v>
                </c:pt>
                <c:pt idx="55">
                  <c:v>45505</c:v>
                </c:pt>
                <c:pt idx="56">
                  <c:v>45536</c:v>
                </c:pt>
                <c:pt idx="57">
                  <c:v>45566</c:v>
                </c:pt>
                <c:pt idx="58">
                  <c:v>45597</c:v>
                </c:pt>
                <c:pt idx="59">
                  <c:v>45627</c:v>
                </c:pt>
              </c:numCache>
            </c:numRef>
          </c:xVal>
          <c:yVal>
            <c:numRef>
              <c:f>ARIMA!$B$2:$B$61</c:f>
              <c:numCache>
                <c:formatCode>General</c:formatCode>
                <c:ptCount val="60"/>
                <c:pt idx="0">
                  <c:v>70.009718595745426</c:v>
                </c:pt>
                <c:pt idx="1">
                  <c:v>69.665896306026269</c:v>
                </c:pt>
                <c:pt idx="2">
                  <c:v>61.722930560666555</c:v>
                </c:pt>
                <c:pt idx="3">
                  <c:v>63.476305195051324</c:v>
                </c:pt>
                <c:pt idx="4">
                  <c:v>60.027907738944577</c:v>
                </c:pt>
                <c:pt idx="5">
                  <c:v>65.283028703658516</c:v>
                </c:pt>
                <c:pt idx="6">
                  <c:v>62.843522614452404</c:v>
                </c:pt>
                <c:pt idx="7">
                  <c:v>64.44673654719054</c:v>
                </c:pt>
                <c:pt idx="8">
                  <c:v>62.129416590872829</c:v>
                </c:pt>
                <c:pt idx="9">
                  <c:v>63.725999027531849</c:v>
                </c:pt>
                <c:pt idx="10">
                  <c:v>63.64404751564421</c:v>
                </c:pt>
                <c:pt idx="11">
                  <c:v>62.25182446107047</c:v>
                </c:pt>
                <c:pt idx="12">
                  <c:v>66.317584138014354</c:v>
                </c:pt>
                <c:pt idx="13">
                  <c:v>67.421330768874299</c:v>
                </c:pt>
                <c:pt idx="14">
                  <c:v>60.469929454448561</c:v>
                </c:pt>
                <c:pt idx="15">
                  <c:v>62.7093622677139</c:v>
                </c:pt>
                <c:pt idx="16">
                  <c:v>59.624976357199799</c:v>
                </c:pt>
                <c:pt idx="17">
                  <c:v>64.977838082655879</c:v>
                </c:pt>
                <c:pt idx="18">
                  <c:v>62.688062876200696</c:v>
                </c:pt>
                <c:pt idx="19">
                  <c:v>64.33063532110242</c:v>
                </c:pt>
                <c:pt idx="20">
                  <c:v>62.090445549910072</c:v>
                </c:pt>
                <c:pt idx="21">
                  <c:v>63.684312105023615</c:v>
                </c:pt>
                <c:pt idx="22">
                  <c:v>63.617694960383972</c:v>
                </c:pt>
                <c:pt idx="23">
                  <c:v>62.256622563985609</c:v>
                </c:pt>
                <c:pt idx="24">
                  <c:v>66.26082280060244</c:v>
                </c:pt>
                <c:pt idx="25">
                  <c:v>67.349486210667081</c:v>
                </c:pt>
                <c:pt idx="26">
                  <c:v>60.513659684785068</c:v>
                </c:pt>
                <c:pt idx="27">
                  <c:v>62.717499421708013</c:v>
                </c:pt>
                <c:pt idx="28">
                  <c:v>59.68424022269496</c:v>
                </c:pt>
                <c:pt idx="29">
                  <c:v>64.949858236020404</c:v>
                </c:pt>
                <c:pt idx="30">
                  <c:v>62.697792948743199</c:v>
                </c:pt>
                <c:pt idx="31">
                  <c:v>64.313612966366577</c:v>
                </c:pt>
                <c:pt idx="32">
                  <c:v>62.110175287012666</c:v>
                </c:pt>
                <c:pt idx="33">
                  <c:v>63.677999396010051</c:v>
                </c:pt>
                <c:pt idx="34">
                  <c:v>63.612501709403908</c:v>
                </c:pt>
                <c:pt idx="35">
                  <c:v>62.273726798073113</c:v>
                </c:pt>
                <c:pt idx="36">
                  <c:v>66.212390309376332</c:v>
                </c:pt>
                <c:pt idx="37">
                  <c:v>67.28323893752389</c:v>
                </c:pt>
                <c:pt idx="38">
                  <c:v>60.55931569312412</c:v>
                </c:pt>
                <c:pt idx="39">
                  <c:v>62.727081710698265</c:v>
                </c:pt>
                <c:pt idx="40">
                  <c:v>59.743477000144658</c:v>
                </c:pt>
                <c:pt idx="41">
                  <c:v>64.922899860027172</c:v>
                </c:pt>
                <c:pt idx="42">
                  <c:v>62.70770039982699</c:v>
                </c:pt>
                <c:pt idx="43">
                  <c:v>64.297070407939344</c:v>
                </c:pt>
                <c:pt idx="44">
                  <c:v>62.129702239797325</c:v>
                </c:pt>
                <c:pt idx="45">
                  <c:v>63.67186183128814</c:v>
                </c:pt>
                <c:pt idx="46">
                  <c:v>63.607436374072748</c:v>
                </c:pt>
                <c:pt idx="47">
                  <c:v>62.290576677875045</c:v>
                </c:pt>
                <c:pt idx="48">
                  <c:v>66.164765954024119</c:v>
                </c:pt>
                <c:pt idx="49">
                  <c:v>67.218085255632218</c:v>
                </c:pt>
                <c:pt idx="50">
                  <c:v>60.604229799753099</c:v>
                </c:pt>
                <c:pt idx="51">
                  <c:v>62.73651040863728</c:v>
                </c:pt>
                <c:pt idx="52">
                  <c:v>59.801746048563274</c:v>
                </c:pt>
                <c:pt idx="53">
                  <c:v>64.896383947531021</c:v>
                </c:pt>
                <c:pt idx="54">
                  <c:v>62.717446366962157</c:v>
                </c:pt>
                <c:pt idx="55">
                  <c:v>64.280799060551388</c:v>
                </c:pt>
                <c:pt idx="56">
                  <c:v>62.148909793384924</c:v>
                </c:pt>
                <c:pt idx="57">
                  <c:v>63.665824884539781</c:v>
                </c:pt>
                <c:pt idx="58">
                  <c:v>63.602454044946363</c:v>
                </c:pt>
                <c:pt idx="59">
                  <c:v>62.307150785329107</c:v>
                </c:pt>
              </c:numCache>
            </c:numRef>
          </c:yVal>
          <c:smooth val="1"/>
          <c:extLst>
            <c:ext xmlns:c16="http://schemas.microsoft.com/office/drawing/2014/chart" uri="{C3380CC4-5D6E-409C-BE32-E72D297353CC}">
              <c16:uniqueId val="{00000000-B787-4586-BC2C-6F5E836203A2}"/>
            </c:ext>
          </c:extLst>
        </c:ser>
        <c:ser>
          <c:idx val="1"/>
          <c:order val="1"/>
          <c:tx>
            <c:strRef>
              <c:f>ARIMA!$C$1</c:f>
              <c:strCache>
                <c:ptCount val="1"/>
                <c:pt idx="0">
                  <c:v>LOWE</c:v>
                </c:pt>
              </c:strCache>
            </c:strRef>
          </c:tx>
          <c:spPr>
            <a:ln w="22225" cap="rnd">
              <a:solidFill>
                <a:schemeClr val="accent2"/>
              </a:solidFill>
              <a:round/>
            </a:ln>
            <a:effectLst/>
          </c:spPr>
          <c:marker>
            <c:symbol val="none"/>
          </c:marker>
          <c:xVal>
            <c:numRef>
              <c:f>ARIMA!$A$2:$A$61</c:f>
              <c:numCache>
                <c:formatCode>mmm\-yy</c:formatCode>
                <c:ptCount val="60"/>
                <c:pt idx="0">
                  <c:v>43831</c:v>
                </c:pt>
                <c:pt idx="1">
                  <c:v>43862</c:v>
                </c:pt>
                <c:pt idx="2">
                  <c:v>43891</c:v>
                </c:pt>
                <c:pt idx="3">
                  <c:v>43922</c:v>
                </c:pt>
                <c:pt idx="4">
                  <c:v>43952</c:v>
                </c:pt>
                <c:pt idx="5">
                  <c:v>43983</c:v>
                </c:pt>
                <c:pt idx="6">
                  <c:v>44013</c:v>
                </c:pt>
                <c:pt idx="7">
                  <c:v>44044</c:v>
                </c:pt>
                <c:pt idx="8">
                  <c:v>44075</c:v>
                </c:pt>
                <c:pt idx="9">
                  <c:v>44105</c:v>
                </c:pt>
                <c:pt idx="10">
                  <c:v>44136</c:v>
                </c:pt>
                <c:pt idx="11">
                  <c:v>44166</c:v>
                </c:pt>
                <c:pt idx="12">
                  <c:v>44197</c:v>
                </c:pt>
                <c:pt idx="13">
                  <c:v>44228</c:v>
                </c:pt>
                <c:pt idx="14">
                  <c:v>44256</c:v>
                </c:pt>
                <c:pt idx="15">
                  <c:v>44287</c:v>
                </c:pt>
                <c:pt idx="16">
                  <c:v>44317</c:v>
                </c:pt>
                <c:pt idx="17">
                  <c:v>44348</c:v>
                </c:pt>
                <c:pt idx="18">
                  <c:v>44378</c:v>
                </c:pt>
                <c:pt idx="19">
                  <c:v>44409</c:v>
                </c:pt>
                <c:pt idx="20">
                  <c:v>44440</c:v>
                </c:pt>
                <c:pt idx="21">
                  <c:v>44470</c:v>
                </c:pt>
                <c:pt idx="22">
                  <c:v>44501</c:v>
                </c:pt>
                <c:pt idx="23">
                  <c:v>44531</c:v>
                </c:pt>
                <c:pt idx="24">
                  <c:v>44562</c:v>
                </c:pt>
                <c:pt idx="25">
                  <c:v>44593</c:v>
                </c:pt>
                <c:pt idx="26">
                  <c:v>44621</c:v>
                </c:pt>
                <c:pt idx="27">
                  <c:v>44652</c:v>
                </c:pt>
                <c:pt idx="28">
                  <c:v>44682</c:v>
                </c:pt>
                <c:pt idx="29">
                  <c:v>44713</c:v>
                </c:pt>
                <c:pt idx="30">
                  <c:v>44743</c:v>
                </c:pt>
                <c:pt idx="31">
                  <c:v>44774</c:v>
                </c:pt>
                <c:pt idx="32">
                  <c:v>44805</c:v>
                </c:pt>
                <c:pt idx="33">
                  <c:v>44835</c:v>
                </c:pt>
                <c:pt idx="34">
                  <c:v>44866</c:v>
                </c:pt>
                <c:pt idx="35">
                  <c:v>44896</c:v>
                </c:pt>
                <c:pt idx="36">
                  <c:v>44927</c:v>
                </c:pt>
                <c:pt idx="37">
                  <c:v>44958</c:v>
                </c:pt>
                <c:pt idx="38">
                  <c:v>44986</c:v>
                </c:pt>
                <c:pt idx="39">
                  <c:v>45017</c:v>
                </c:pt>
                <c:pt idx="40">
                  <c:v>45047</c:v>
                </c:pt>
                <c:pt idx="41">
                  <c:v>45078</c:v>
                </c:pt>
                <c:pt idx="42">
                  <c:v>45108</c:v>
                </c:pt>
                <c:pt idx="43">
                  <c:v>45139</c:v>
                </c:pt>
                <c:pt idx="44">
                  <c:v>45170</c:v>
                </c:pt>
                <c:pt idx="45">
                  <c:v>45200</c:v>
                </c:pt>
                <c:pt idx="46">
                  <c:v>45231</c:v>
                </c:pt>
                <c:pt idx="47">
                  <c:v>45261</c:v>
                </c:pt>
                <c:pt idx="48">
                  <c:v>45292</c:v>
                </c:pt>
                <c:pt idx="49">
                  <c:v>45323</c:v>
                </c:pt>
                <c:pt idx="50">
                  <c:v>45352</c:v>
                </c:pt>
                <c:pt idx="51">
                  <c:v>45383</c:v>
                </c:pt>
                <c:pt idx="52">
                  <c:v>45413</c:v>
                </c:pt>
                <c:pt idx="53">
                  <c:v>45444</c:v>
                </c:pt>
                <c:pt idx="54">
                  <c:v>45474</c:v>
                </c:pt>
                <c:pt idx="55">
                  <c:v>45505</c:v>
                </c:pt>
                <c:pt idx="56">
                  <c:v>45536</c:v>
                </c:pt>
                <c:pt idx="57">
                  <c:v>45566</c:v>
                </c:pt>
                <c:pt idx="58">
                  <c:v>45597</c:v>
                </c:pt>
                <c:pt idx="59">
                  <c:v>45627</c:v>
                </c:pt>
              </c:numCache>
            </c:numRef>
          </c:xVal>
          <c:yVal>
            <c:numRef>
              <c:f>ARIMA!$C$2:$C$61</c:f>
              <c:numCache>
                <c:formatCode>General</c:formatCode>
                <c:ptCount val="60"/>
                <c:pt idx="0">
                  <c:v>60.394844436650821</c:v>
                </c:pt>
                <c:pt idx="1">
                  <c:v>58.465532622614461</c:v>
                </c:pt>
                <c:pt idx="2">
                  <c:v>50.00842275633763</c:v>
                </c:pt>
                <c:pt idx="3">
                  <c:v>51.583635106173574</c:v>
                </c:pt>
                <c:pt idx="4">
                  <c:v>48.072278337968967</c:v>
                </c:pt>
                <c:pt idx="5">
                  <c:v>53.305003536838818</c:v>
                </c:pt>
                <c:pt idx="6">
                  <c:v>50.857512491550558</c:v>
                </c:pt>
                <c:pt idx="7">
                  <c:v>52.457877153171921</c:v>
                </c:pt>
                <c:pt idx="8">
                  <c:v>50.139540196062583</c:v>
                </c:pt>
                <c:pt idx="9">
                  <c:v>51.735759593253334</c:v>
                </c:pt>
                <c:pt idx="10">
                  <c:v>51.653678482122309</c:v>
                </c:pt>
                <c:pt idx="11">
                  <c:v>50.261409162094729</c:v>
                </c:pt>
                <c:pt idx="12">
                  <c:v>54.179126853772033</c:v>
                </c:pt>
                <c:pt idx="13">
                  <c:v>55.230459237986778</c:v>
                </c:pt>
                <c:pt idx="14">
                  <c:v>48.26040099812068</c:v>
                </c:pt>
                <c:pt idx="15">
                  <c:v>50.493180354239598</c:v>
                </c:pt>
                <c:pt idx="16">
                  <c:v>47.406420095449192</c:v>
                </c:pt>
                <c:pt idx="17">
                  <c:v>52.758434311145791</c:v>
                </c:pt>
                <c:pt idx="18">
                  <c:v>50.468356565377746</c:v>
                </c:pt>
                <c:pt idx="19">
                  <c:v>52.110821008212739</c:v>
                </c:pt>
                <c:pt idx="20">
                  <c:v>49.87059268146109</c:v>
                </c:pt>
                <c:pt idx="21">
                  <c:v>51.464445472607615</c:v>
                </c:pt>
                <c:pt idx="22">
                  <c:v>51.397823414356232</c:v>
                </c:pt>
                <c:pt idx="23">
                  <c:v>50.036749263842054</c:v>
                </c:pt>
                <c:pt idx="24">
                  <c:v>53.902691658069756</c:v>
                </c:pt>
                <c:pt idx="25">
                  <c:v>54.942371401181802</c:v>
                </c:pt>
                <c:pt idx="26">
                  <c:v>48.089104912113342</c:v>
                </c:pt>
                <c:pt idx="27">
                  <c:v>50.286724661638665</c:v>
                </c:pt>
                <c:pt idx="28">
                  <c:v>47.251245735398477</c:v>
                </c:pt>
                <c:pt idx="29">
                  <c:v>52.516071421558152</c:v>
                </c:pt>
                <c:pt idx="30">
                  <c:v>50.263723292661808</c:v>
                </c:pt>
                <c:pt idx="31">
                  <c:v>51.879442339866436</c:v>
                </c:pt>
                <c:pt idx="32">
                  <c:v>49.675968615157274</c:v>
                </c:pt>
                <c:pt idx="33">
                  <c:v>51.243779856304307</c:v>
                </c:pt>
                <c:pt idx="34">
                  <c:v>51.178277575991686</c:v>
                </c:pt>
                <c:pt idx="35">
                  <c:v>49.83950102474838</c:v>
                </c:pt>
                <c:pt idx="36">
                  <c:v>53.646658557724791</c:v>
                </c:pt>
                <c:pt idx="37">
                  <c:v>54.670892824294661</c:v>
                </c:pt>
                <c:pt idx="38">
                  <c:v>47.930370336745597</c:v>
                </c:pt>
                <c:pt idx="39">
                  <c:v>50.092215852259478</c:v>
                </c:pt>
                <c:pt idx="40">
                  <c:v>47.106498246260493</c:v>
                </c:pt>
                <c:pt idx="41">
                  <c:v>52.285166906565991</c:v>
                </c:pt>
                <c:pt idx="42">
                  <c:v>50.069698214633974</c:v>
                </c:pt>
                <c:pt idx="43">
                  <c:v>51.658972110768815</c:v>
                </c:pt>
                <c:pt idx="44">
                  <c:v>49.491569631670899</c:v>
                </c:pt>
                <c:pt idx="45">
                  <c:v>51.033716974473975</c:v>
                </c:pt>
                <c:pt idx="46">
                  <c:v>50.969287144587369</c:v>
                </c:pt>
                <c:pt idx="47">
                  <c:v>49.652425887384766</c:v>
                </c:pt>
                <c:pt idx="48">
                  <c:v>53.401390799984497</c:v>
                </c:pt>
                <c:pt idx="49">
                  <c:v>54.410302655846138</c:v>
                </c:pt>
                <c:pt idx="50">
                  <c:v>47.780631379578118</c:v>
                </c:pt>
                <c:pt idx="51">
                  <c:v>49.907270601973252</c:v>
                </c:pt>
                <c:pt idx="52">
                  <c:v>46.970492917173765</c:v>
                </c:pt>
                <c:pt idx="53">
                  <c:v>52.064412153387707</c:v>
                </c:pt>
                <c:pt idx="54">
                  <c:v>49.885218026268205</c:v>
                </c:pt>
                <c:pt idx="55">
                  <c:v>51.448479136231427</c:v>
                </c:pt>
                <c:pt idx="56">
                  <c:v>49.316557174672113</c:v>
                </c:pt>
                <c:pt idx="57">
                  <c:v>50.833460594235667</c:v>
                </c:pt>
                <c:pt idx="58">
                  <c:v>50.770085587989101</c:v>
                </c:pt>
                <c:pt idx="59">
                  <c:v>49.474780840913546</c:v>
                </c:pt>
              </c:numCache>
            </c:numRef>
          </c:yVal>
          <c:smooth val="1"/>
          <c:extLst>
            <c:ext xmlns:c16="http://schemas.microsoft.com/office/drawing/2014/chart" uri="{C3380CC4-5D6E-409C-BE32-E72D297353CC}">
              <c16:uniqueId val="{00000001-B787-4586-BC2C-6F5E836203A2}"/>
            </c:ext>
          </c:extLst>
        </c:ser>
        <c:ser>
          <c:idx val="2"/>
          <c:order val="2"/>
          <c:tx>
            <c:strRef>
              <c:f>ARIMA!$D$1</c:f>
              <c:strCache>
                <c:ptCount val="1"/>
                <c:pt idx="0">
                  <c:v>UPPE</c:v>
                </c:pt>
              </c:strCache>
            </c:strRef>
          </c:tx>
          <c:spPr>
            <a:ln w="22225" cap="rnd">
              <a:solidFill>
                <a:schemeClr val="accent3"/>
              </a:solidFill>
              <a:round/>
            </a:ln>
            <a:effectLst/>
          </c:spPr>
          <c:marker>
            <c:symbol val="none"/>
          </c:marker>
          <c:xVal>
            <c:numRef>
              <c:f>ARIMA!$A$2:$A$61</c:f>
              <c:numCache>
                <c:formatCode>mmm\-yy</c:formatCode>
                <c:ptCount val="60"/>
                <c:pt idx="0">
                  <c:v>43831</c:v>
                </c:pt>
                <c:pt idx="1">
                  <c:v>43862</c:v>
                </c:pt>
                <c:pt idx="2">
                  <c:v>43891</c:v>
                </c:pt>
                <c:pt idx="3">
                  <c:v>43922</c:v>
                </c:pt>
                <c:pt idx="4">
                  <c:v>43952</c:v>
                </c:pt>
                <c:pt idx="5">
                  <c:v>43983</c:v>
                </c:pt>
                <c:pt idx="6">
                  <c:v>44013</c:v>
                </c:pt>
                <c:pt idx="7">
                  <c:v>44044</c:v>
                </c:pt>
                <c:pt idx="8">
                  <c:v>44075</c:v>
                </c:pt>
                <c:pt idx="9">
                  <c:v>44105</c:v>
                </c:pt>
                <c:pt idx="10">
                  <c:v>44136</c:v>
                </c:pt>
                <c:pt idx="11">
                  <c:v>44166</c:v>
                </c:pt>
                <c:pt idx="12">
                  <c:v>44197</c:v>
                </c:pt>
                <c:pt idx="13">
                  <c:v>44228</c:v>
                </c:pt>
                <c:pt idx="14">
                  <c:v>44256</c:v>
                </c:pt>
                <c:pt idx="15">
                  <c:v>44287</c:v>
                </c:pt>
                <c:pt idx="16">
                  <c:v>44317</c:v>
                </c:pt>
                <c:pt idx="17">
                  <c:v>44348</c:v>
                </c:pt>
                <c:pt idx="18">
                  <c:v>44378</c:v>
                </c:pt>
                <c:pt idx="19">
                  <c:v>44409</c:v>
                </c:pt>
                <c:pt idx="20">
                  <c:v>44440</c:v>
                </c:pt>
                <c:pt idx="21">
                  <c:v>44470</c:v>
                </c:pt>
                <c:pt idx="22">
                  <c:v>44501</c:v>
                </c:pt>
                <c:pt idx="23">
                  <c:v>44531</c:v>
                </c:pt>
                <c:pt idx="24">
                  <c:v>44562</c:v>
                </c:pt>
                <c:pt idx="25">
                  <c:v>44593</c:v>
                </c:pt>
                <c:pt idx="26">
                  <c:v>44621</c:v>
                </c:pt>
                <c:pt idx="27">
                  <c:v>44652</c:v>
                </c:pt>
                <c:pt idx="28">
                  <c:v>44682</c:v>
                </c:pt>
                <c:pt idx="29">
                  <c:v>44713</c:v>
                </c:pt>
                <c:pt idx="30">
                  <c:v>44743</c:v>
                </c:pt>
                <c:pt idx="31">
                  <c:v>44774</c:v>
                </c:pt>
                <c:pt idx="32">
                  <c:v>44805</c:v>
                </c:pt>
                <c:pt idx="33">
                  <c:v>44835</c:v>
                </c:pt>
                <c:pt idx="34">
                  <c:v>44866</c:v>
                </c:pt>
                <c:pt idx="35">
                  <c:v>44896</c:v>
                </c:pt>
                <c:pt idx="36">
                  <c:v>44927</c:v>
                </c:pt>
                <c:pt idx="37">
                  <c:v>44958</c:v>
                </c:pt>
                <c:pt idx="38">
                  <c:v>44986</c:v>
                </c:pt>
                <c:pt idx="39">
                  <c:v>45017</c:v>
                </c:pt>
                <c:pt idx="40">
                  <c:v>45047</c:v>
                </c:pt>
                <c:pt idx="41">
                  <c:v>45078</c:v>
                </c:pt>
                <c:pt idx="42">
                  <c:v>45108</c:v>
                </c:pt>
                <c:pt idx="43">
                  <c:v>45139</c:v>
                </c:pt>
                <c:pt idx="44">
                  <c:v>45170</c:v>
                </c:pt>
                <c:pt idx="45">
                  <c:v>45200</c:v>
                </c:pt>
                <c:pt idx="46">
                  <c:v>45231</c:v>
                </c:pt>
                <c:pt idx="47">
                  <c:v>45261</c:v>
                </c:pt>
                <c:pt idx="48">
                  <c:v>45292</c:v>
                </c:pt>
                <c:pt idx="49">
                  <c:v>45323</c:v>
                </c:pt>
                <c:pt idx="50">
                  <c:v>45352</c:v>
                </c:pt>
                <c:pt idx="51">
                  <c:v>45383</c:v>
                </c:pt>
                <c:pt idx="52">
                  <c:v>45413</c:v>
                </c:pt>
                <c:pt idx="53">
                  <c:v>45444</c:v>
                </c:pt>
                <c:pt idx="54">
                  <c:v>45474</c:v>
                </c:pt>
                <c:pt idx="55">
                  <c:v>45505</c:v>
                </c:pt>
                <c:pt idx="56">
                  <c:v>45536</c:v>
                </c:pt>
                <c:pt idx="57">
                  <c:v>45566</c:v>
                </c:pt>
                <c:pt idx="58">
                  <c:v>45597</c:v>
                </c:pt>
                <c:pt idx="59">
                  <c:v>45627</c:v>
                </c:pt>
              </c:numCache>
            </c:numRef>
          </c:xVal>
          <c:yVal>
            <c:numRef>
              <c:f>ARIMA!$D$2:$D$61</c:f>
              <c:numCache>
                <c:formatCode>General</c:formatCode>
                <c:ptCount val="60"/>
                <c:pt idx="0">
                  <c:v>79.624592754840023</c:v>
                </c:pt>
                <c:pt idx="1">
                  <c:v>80.866259989438078</c:v>
                </c:pt>
                <c:pt idx="2">
                  <c:v>73.437438364995472</c:v>
                </c:pt>
                <c:pt idx="3">
                  <c:v>75.368975283929075</c:v>
                </c:pt>
                <c:pt idx="4">
                  <c:v>71.983537139920188</c:v>
                </c:pt>
                <c:pt idx="5">
                  <c:v>77.261053870478207</c:v>
                </c:pt>
                <c:pt idx="6">
                  <c:v>74.829532737354256</c:v>
                </c:pt>
                <c:pt idx="7">
                  <c:v>76.435595941209158</c:v>
                </c:pt>
                <c:pt idx="8">
                  <c:v>74.119292985683074</c:v>
                </c:pt>
                <c:pt idx="9">
                  <c:v>75.716238461810363</c:v>
                </c:pt>
                <c:pt idx="10">
                  <c:v>75.634416549166104</c:v>
                </c:pt>
                <c:pt idx="11">
                  <c:v>74.242239760046203</c:v>
                </c:pt>
                <c:pt idx="12">
                  <c:v>78.456041422256675</c:v>
                </c:pt>
                <c:pt idx="13">
                  <c:v>79.612202299761819</c:v>
                </c:pt>
                <c:pt idx="14">
                  <c:v>72.679457910776435</c:v>
                </c:pt>
                <c:pt idx="15">
                  <c:v>74.925544181188201</c:v>
                </c:pt>
                <c:pt idx="16">
                  <c:v>71.843532618950405</c:v>
                </c:pt>
                <c:pt idx="17">
                  <c:v>77.197241854165966</c:v>
                </c:pt>
                <c:pt idx="18">
                  <c:v>74.907769187023646</c:v>
                </c:pt>
                <c:pt idx="19">
                  <c:v>76.550449633992102</c:v>
                </c:pt>
                <c:pt idx="20">
                  <c:v>74.310298418359054</c:v>
                </c:pt>
                <c:pt idx="21">
                  <c:v>75.904178737439608</c:v>
                </c:pt>
                <c:pt idx="22">
                  <c:v>75.837566506411719</c:v>
                </c:pt>
                <c:pt idx="23">
                  <c:v>74.476495864129163</c:v>
                </c:pt>
                <c:pt idx="24">
                  <c:v>78.618953943135125</c:v>
                </c:pt>
                <c:pt idx="25">
                  <c:v>79.75660102015236</c:v>
                </c:pt>
                <c:pt idx="26">
                  <c:v>72.938214457456795</c:v>
                </c:pt>
                <c:pt idx="27">
                  <c:v>75.148274181777367</c:v>
                </c:pt>
                <c:pt idx="28">
                  <c:v>72.11723470999145</c:v>
                </c:pt>
                <c:pt idx="29">
                  <c:v>77.383645050482656</c:v>
                </c:pt>
                <c:pt idx="30">
                  <c:v>75.13186260482459</c:v>
                </c:pt>
                <c:pt idx="31">
                  <c:v>76.747783592866725</c:v>
                </c:pt>
                <c:pt idx="32">
                  <c:v>74.544381958868058</c:v>
                </c:pt>
                <c:pt idx="33">
                  <c:v>76.112218935715788</c:v>
                </c:pt>
                <c:pt idx="34">
                  <c:v>76.04672584281613</c:v>
                </c:pt>
                <c:pt idx="35">
                  <c:v>74.70795257139784</c:v>
                </c:pt>
                <c:pt idx="36">
                  <c:v>78.778122061027872</c:v>
                </c:pt>
                <c:pt idx="37">
                  <c:v>79.895585050753112</c:v>
                </c:pt>
                <c:pt idx="38">
                  <c:v>73.188261049502643</c:v>
                </c:pt>
                <c:pt idx="39">
                  <c:v>75.361947569137044</c:v>
                </c:pt>
                <c:pt idx="40">
                  <c:v>72.38045575402883</c:v>
                </c:pt>
                <c:pt idx="41">
                  <c:v>77.560632813488354</c:v>
                </c:pt>
                <c:pt idx="42">
                  <c:v>75.345702585020007</c:v>
                </c:pt>
                <c:pt idx="43">
                  <c:v>76.935168705109874</c:v>
                </c:pt>
                <c:pt idx="44">
                  <c:v>74.767834847923751</c:v>
                </c:pt>
                <c:pt idx="45">
                  <c:v>76.310006688102305</c:v>
                </c:pt>
                <c:pt idx="46">
                  <c:v>76.245585603558126</c:v>
                </c:pt>
                <c:pt idx="47">
                  <c:v>74.928727468365324</c:v>
                </c:pt>
                <c:pt idx="48">
                  <c:v>78.928141108063741</c:v>
                </c:pt>
                <c:pt idx="49">
                  <c:v>80.025867855418298</c:v>
                </c:pt>
                <c:pt idx="50">
                  <c:v>73.427828219928074</c:v>
                </c:pt>
                <c:pt idx="51">
                  <c:v>75.565750215301307</c:v>
                </c:pt>
                <c:pt idx="52">
                  <c:v>72.632999179952776</c:v>
                </c:pt>
                <c:pt idx="53">
                  <c:v>77.728355741674335</c:v>
                </c:pt>
                <c:pt idx="54">
                  <c:v>75.549674707656109</c:v>
                </c:pt>
                <c:pt idx="55">
                  <c:v>77.113118984871349</c:v>
                </c:pt>
                <c:pt idx="56">
                  <c:v>74.981262412097735</c:v>
                </c:pt>
                <c:pt idx="57">
                  <c:v>76.498189174843901</c:v>
                </c:pt>
                <c:pt idx="58">
                  <c:v>76.434822501903625</c:v>
                </c:pt>
                <c:pt idx="59">
                  <c:v>75.139520729744675</c:v>
                </c:pt>
              </c:numCache>
            </c:numRef>
          </c:yVal>
          <c:smooth val="1"/>
          <c:extLst>
            <c:ext xmlns:c16="http://schemas.microsoft.com/office/drawing/2014/chart" uri="{C3380CC4-5D6E-409C-BE32-E72D297353CC}">
              <c16:uniqueId val="{00000002-B787-4586-BC2C-6F5E836203A2}"/>
            </c:ext>
          </c:extLst>
        </c:ser>
        <c:ser>
          <c:idx val="5"/>
          <c:order val="5"/>
          <c:tx>
            <c:strRef>
              <c:f>ARIMA!#REF!</c:f>
              <c:strCache>
                <c:ptCount val="1"/>
                <c:pt idx="0">
                  <c:v>#REF!</c:v>
                </c:pt>
              </c:strCache>
            </c:strRef>
          </c:tx>
          <c:spPr>
            <a:ln w="22225" cap="rnd">
              <a:solidFill>
                <a:schemeClr val="accent6"/>
              </a:solidFill>
              <a:round/>
            </a:ln>
            <a:effectLst/>
          </c:spPr>
          <c:marker>
            <c:symbol val="none"/>
          </c:marker>
          <c:xVal>
            <c:numRef>
              <c:f>ARIMA!$A$2:$A$61</c:f>
              <c:numCache>
                <c:formatCode>mmm\-yy</c:formatCode>
                <c:ptCount val="60"/>
                <c:pt idx="0">
                  <c:v>43831</c:v>
                </c:pt>
                <c:pt idx="1">
                  <c:v>43862</c:v>
                </c:pt>
                <c:pt idx="2">
                  <c:v>43891</c:v>
                </c:pt>
                <c:pt idx="3">
                  <c:v>43922</c:v>
                </c:pt>
                <c:pt idx="4">
                  <c:v>43952</c:v>
                </c:pt>
                <c:pt idx="5">
                  <c:v>43983</c:v>
                </c:pt>
                <c:pt idx="6">
                  <c:v>44013</c:v>
                </c:pt>
                <c:pt idx="7">
                  <c:v>44044</c:v>
                </c:pt>
                <c:pt idx="8">
                  <c:v>44075</c:v>
                </c:pt>
                <c:pt idx="9">
                  <c:v>44105</c:v>
                </c:pt>
                <c:pt idx="10">
                  <c:v>44136</c:v>
                </c:pt>
                <c:pt idx="11">
                  <c:v>44166</c:v>
                </c:pt>
                <c:pt idx="12">
                  <c:v>44197</c:v>
                </c:pt>
                <c:pt idx="13">
                  <c:v>44228</c:v>
                </c:pt>
                <c:pt idx="14">
                  <c:v>44256</c:v>
                </c:pt>
                <c:pt idx="15">
                  <c:v>44287</c:v>
                </c:pt>
                <c:pt idx="16">
                  <c:v>44317</c:v>
                </c:pt>
                <c:pt idx="17">
                  <c:v>44348</c:v>
                </c:pt>
                <c:pt idx="18">
                  <c:v>44378</c:v>
                </c:pt>
                <c:pt idx="19">
                  <c:v>44409</c:v>
                </c:pt>
                <c:pt idx="20">
                  <c:v>44440</c:v>
                </c:pt>
                <c:pt idx="21">
                  <c:v>44470</c:v>
                </c:pt>
                <c:pt idx="22">
                  <c:v>44501</c:v>
                </c:pt>
                <c:pt idx="23">
                  <c:v>44531</c:v>
                </c:pt>
                <c:pt idx="24">
                  <c:v>44562</c:v>
                </c:pt>
                <c:pt idx="25">
                  <c:v>44593</c:v>
                </c:pt>
                <c:pt idx="26">
                  <c:v>44621</c:v>
                </c:pt>
                <c:pt idx="27">
                  <c:v>44652</c:v>
                </c:pt>
                <c:pt idx="28">
                  <c:v>44682</c:v>
                </c:pt>
                <c:pt idx="29">
                  <c:v>44713</c:v>
                </c:pt>
                <c:pt idx="30">
                  <c:v>44743</c:v>
                </c:pt>
                <c:pt idx="31">
                  <c:v>44774</c:v>
                </c:pt>
                <c:pt idx="32">
                  <c:v>44805</c:v>
                </c:pt>
                <c:pt idx="33">
                  <c:v>44835</c:v>
                </c:pt>
                <c:pt idx="34">
                  <c:v>44866</c:v>
                </c:pt>
                <c:pt idx="35">
                  <c:v>44896</c:v>
                </c:pt>
                <c:pt idx="36">
                  <c:v>44927</c:v>
                </c:pt>
                <c:pt idx="37">
                  <c:v>44958</c:v>
                </c:pt>
                <c:pt idx="38">
                  <c:v>44986</c:v>
                </c:pt>
                <c:pt idx="39">
                  <c:v>45017</c:v>
                </c:pt>
                <c:pt idx="40">
                  <c:v>45047</c:v>
                </c:pt>
                <c:pt idx="41">
                  <c:v>45078</c:v>
                </c:pt>
                <c:pt idx="42">
                  <c:v>45108</c:v>
                </c:pt>
                <c:pt idx="43">
                  <c:v>45139</c:v>
                </c:pt>
                <c:pt idx="44">
                  <c:v>45170</c:v>
                </c:pt>
                <c:pt idx="45">
                  <c:v>45200</c:v>
                </c:pt>
                <c:pt idx="46">
                  <c:v>45231</c:v>
                </c:pt>
                <c:pt idx="47">
                  <c:v>45261</c:v>
                </c:pt>
                <c:pt idx="48">
                  <c:v>45292</c:v>
                </c:pt>
                <c:pt idx="49">
                  <c:v>45323</c:v>
                </c:pt>
                <c:pt idx="50">
                  <c:v>45352</c:v>
                </c:pt>
                <c:pt idx="51">
                  <c:v>45383</c:v>
                </c:pt>
                <c:pt idx="52">
                  <c:v>45413</c:v>
                </c:pt>
                <c:pt idx="53">
                  <c:v>45444</c:v>
                </c:pt>
                <c:pt idx="54">
                  <c:v>45474</c:v>
                </c:pt>
                <c:pt idx="55">
                  <c:v>45505</c:v>
                </c:pt>
                <c:pt idx="56">
                  <c:v>45536</c:v>
                </c:pt>
                <c:pt idx="57">
                  <c:v>45566</c:v>
                </c:pt>
                <c:pt idx="58">
                  <c:v>45597</c:v>
                </c:pt>
                <c:pt idx="59">
                  <c:v>45627</c:v>
                </c:pt>
              </c:numCache>
            </c:numRef>
          </c:xVal>
          <c:yVal>
            <c:numRef>
              <c:f>ARIMA!#REF!</c:f>
              <c:numCache>
                <c:formatCode>General</c:formatCode>
                <c:ptCount val="1"/>
                <c:pt idx="0">
                  <c:v>1</c:v>
                </c:pt>
              </c:numCache>
            </c:numRef>
          </c:yVal>
          <c:smooth val="1"/>
          <c:extLst>
            <c:ext xmlns:c16="http://schemas.microsoft.com/office/drawing/2014/chart" uri="{C3380CC4-5D6E-409C-BE32-E72D297353CC}">
              <c16:uniqueId val="{00000003-B787-4586-BC2C-6F5E836203A2}"/>
            </c:ext>
          </c:extLst>
        </c:ser>
        <c:ser>
          <c:idx val="6"/>
          <c:order val="6"/>
          <c:tx>
            <c:v>WL***</c:v>
          </c:tx>
          <c:spPr>
            <a:ln w="22225" cap="rnd">
              <a:solidFill>
                <a:schemeClr val="accent1">
                  <a:lumMod val="60000"/>
                </a:schemeClr>
              </a:solidFill>
              <a:round/>
            </a:ln>
            <a:effectLst/>
          </c:spPr>
          <c:marker>
            <c:symbol val="none"/>
          </c:marker>
          <c:xVal>
            <c:numRef>
              <c:f>ARIMA!$G$2:$G$62</c:f>
              <c:numCache>
                <c:formatCode>dd\-mmm\-yy</c:formatCode>
                <c:ptCount val="61"/>
                <c:pt idx="0">
                  <c:v>42005</c:v>
                </c:pt>
                <c:pt idx="1">
                  <c:v>42036</c:v>
                </c:pt>
                <c:pt idx="2">
                  <c:v>42064</c:v>
                </c:pt>
                <c:pt idx="3">
                  <c:v>42095</c:v>
                </c:pt>
                <c:pt idx="4">
                  <c:v>42125</c:v>
                </c:pt>
                <c:pt idx="5">
                  <c:v>42156</c:v>
                </c:pt>
                <c:pt idx="6">
                  <c:v>42186</c:v>
                </c:pt>
                <c:pt idx="7">
                  <c:v>42217</c:v>
                </c:pt>
                <c:pt idx="8">
                  <c:v>42248</c:v>
                </c:pt>
                <c:pt idx="9">
                  <c:v>42278</c:v>
                </c:pt>
                <c:pt idx="10">
                  <c:v>42309</c:v>
                </c:pt>
                <c:pt idx="11">
                  <c:v>42339</c:v>
                </c:pt>
                <c:pt idx="12">
                  <c:v>42370</c:v>
                </c:pt>
                <c:pt idx="13">
                  <c:v>42401</c:v>
                </c:pt>
                <c:pt idx="14">
                  <c:v>42430</c:v>
                </c:pt>
                <c:pt idx="15">
                  <c:v>42461</c:v>
                </c:pt>
                <c:pt idx="16">
                  <c:v>42491</c:v>
                </c:pt>
                <c:pt idx="17">
                  <c:v>42522</c:v>
                </c:pt>
                <c:pt idx="18">
                  <c:v>42552</c:v>
                </c:pt>
                <c:pt idx="19">
                  <c:v>42583</c:v>
                </c:pt>
                <c:pt idx="20">
                  <c:v>42614</c:v>
                </c:pt>
                <c:pt idx="21">
                  <c:v>42644</c:v>
                </c:pt>
                <c:pt idx="22">
                  <c:v>42675</c:v>
                </c:pt>
                <c:pt idx="23">
                  <c:v>42705</c:v>
                </c:pt>
                <c:pt idx="24">
                  <c:v>42736</c:v>
                </c:pt>
                <c:pt idx="25">
                  <c:v>42767</c:v>
                </c:pt>
                <c:pt idx="26">
                  <c:v>42795</c:v>
                </c:pt>
                <c:pt idx="27">
                  <c:v>42826</c:v>
                </c:pt>
                <c:pt idx="28">
                  <c:v>42856</c:v>
                </c:pt>
                <c:pt idx="29">
                  <c:v>42887</c:v>
                </c:pt>
                <c:pt idx="30">
                  <c:v>42917</c:v>
                </c:pt>
                <c:pt idx="31">
                  <c:v>42948</c:v>
                </c:pt>
                <c:pt idx="32">
                  <c:v>42979</c:v>
                </c:pt>
                <c:pt idx="33">
                  <c:v>43009</c:v>
                </c:pt>
                <c:pt idx="34">
                  <c:v>43040</c:v>
                </c:pt>
                <c:pt idx="35">
                  <c:v>43070</c:v>
                </c:pt>
                <c:pt idx="36">
                  <c:v>43101</c:v>
                </c:pt>
                <c:pt idx="37">
                  <c:v>43132</c:v>
                </c:pt>
                <c:pt idx="38">
                  <c:v>43160</c:v>
                </c:pt>
                <c:pt idx="39">
                  <c:v>43191</c:v>
                </c:pt>
                <c:pt idx="40">
                  <c:v>43221</c:v>
                </c:pt>
                <c:pt idx="41">
                  <c:v>43252</c:v>
                </c:pt>
                <c:pt idx="42">
                  <c:v>43282</c:v>
                </c:pt>
                <c:pt idx="43">
                  <c:v>43313</c:v>
                </c:pt>
                <c:pt idx="44">
                  <c:v>43344</c:v>
                </c:pt>
                <c:pt idx="45">
                  <c:v>43374</c:v>
                </c:pt>
                <c:pt idx="46">
                  <c:v>43405</c:v>
                </c:pt>
                <c:pt idx="47">
                  <c:v>43435</c:v>
                </c:pt>
                <c:pt idx="48">
                  <c:v>43466</c:v>
                </c:pt>
                <c:pt idx="49">
                  <c:v>43497</c:v>
                </c:pt>
                <c:pt idx="50">
                  <c:v>43525</c:v>
                </c:pt>
                <c:pt idx="51">
                  <c:v>43556</c:v>
                </c:pt>
                <c:pt idx="52">
                  <c:v>43586</c:v>
                </c:pt>
                <c:pt idx="53">
                  <c:v>43617</c:v>
                </c:pt>
                <c:pt idx="54">
                  <c:v>43647</c:v>
                </c:pt>
                <c:pt idx="55">
                  <c:v>43678</c:v>
                </c:pt>
                <c:pt idx="56">
                  <c:v>43709</c:v>
                </c:pt>
                <c:pt idx="57">
                  <c:v>43739</c:v>
                </c:pt>
                <c:pt idx="58">
                  <c:v>43770</c:v>
                </c:pt>
                <c:pt idx="59">
                  <c:v>43800</c:v>
                </c:pt>
                <c:pt idx="60" formatCode="mmm\-yy">
                  <c:v>43831</c:v>
                </c:pt>
              </c:numCache>
            </c:numRef>
          </c:xVal>
          <c:yVal>
            <c:numRef>
              <c:f>ARIMA!$H$2:$H$62</c:f>
              <c:numCache>
                <c:formatCode>General</c:formatCode>
                <c:ptCount val="61"/>
                <c:pt idx="0">
                  <c:v>65.343400000000003</c:v>
                </c:pt>
                <c:pt idx="1">
                  <c:v>63.734400000000001</c:v>
                </c:pt>
                <c:pt idx="2">
                  <c:v>61.29</c:v>
                </c:pt>
                <c:pt idx="3">
                  <c:v>53.6096</c:v>
                </c:pt>
                <c:pt idx="4">
                  <c:v>52.294800000000002</c:v>
                </c:pt>
                <c:pt idx="5">
                  <c:v>55.1691</c:v>
                </c:pt>
                <c:pt idx="6">
                  <c:v>50.790199999999999</c:v>
                </c:pt>
                <c:pt idx="7">
                  <c:v>56.877800000000001</c:v>
                </c:pt>
                <c:pt idx="8">
                  <c:v>49.2727</c:v>
                </c:pt>
                <c:pt idx="9">
                  <c:v>52.988900000000001</c:v>
                </c:pt>
                <c:pt idx="10">
                  <c:v>56.203299999999999</c:v>
                </c:pt>
                <c:pt idx="11">
                  <c:v>50.257899999999999</c:v>
                </c:pt>
                <c:pt idx="12">
                  <c:v>59.542900000000003</c:v>
                </c:pt>
                <c:pt idx="13">
                  <c:v>65.899799999999999</c:v>
                </c:pt>
                <c:pt idx="14">
                  <c:v>62.025500000000001</c:v>
                </c:pt>
                <c:pt idx="15">
                  <c:v>63.987900000000003</c:v>
                </c:pt>
                <c:pt idx="16">
                  <c:v>59.402500000000003</c:v>
                </c:pt>
                <c:pt idx="17">
                  <c:v>68.296599999999998</c:v>
                </c:pt>
                <c:pt idx="18">
                  <c:v>62.22</c:v>
                </c:pt>
                <c:pt idx="19">
                  <c:v>60.008899999999997</c:v>
                </c:pt>
                <c:pt idx="20">
                  <c:v>54.600299999999997</c:v>
                </c:pt>
                <c:pt idx="21">
                  <c:v>62.547400000000003</c:v>
                </c:pt>
                <c:pt idx="22">
                  <c:v>59.240200000000002</c:v>
                </c:pt>
                <c:pt idx="23">
                  <c:v>60.187899999999999</c:v>
                </c:pt>
                <c:pt idx="24">
                  <c:v>65.898899999999998</c:v>
                </c:pt>
                <c:pt idx="25">
                  <c:v>67.693299999999994</c:v>
                </c:pt>
                <c:pt idx="26">
                  <c:v>59.677900000000001</c:v>
                </c:pt>
                <c:pt idx="27">
                  <c:v>65.728700000000003</c:v>
                </c:pt>
                <c:pt idx="28">
                  <c:v>58.106099999999998</c:v>
                </c:pt>
                <c:pt idx="29">
                  <c:v>57.642499999999998</c:v>
                </c:pt>
                <c:pt idx="30">
                  <c:v>61.403700000000001</c:v>
                </c:pt>
                <c:pt idx="31">
                  <c:v>65.007499999999993</c:v>
                </c:pt>
                <c:pt idx="32">
                  <c:v>66.974699999999999</c:v>
                </c:pt>
                <c:pt idx="33">
                  <c:v>63.5535</c:v>
                </c:pt>
                <c:pt idx="34">
                  <c:v>63.567900000000002</c:v>
                </c:pt>
                <c:pt idx="35">
                  <c:v>57.511299999999999</c:v>
                </c:pt>
                <c:pt idx="36">
                  <c:v>67.500900000000001</c:v>
                </c:pt>
                <c:pt idx="37">
                  <c:v>71.818899999999999</c:v>
                </c:pt>
                <c:pt idx="38">
                  <c:v>65.371300000000005</c:v>
                </c:pt>
                <c:pt idx="39">
                  <c:v>71.441999999999993</c:v>
                </c:pt>
                <c:pt idx="40">
                  <c:v>60.824199999999998</c:v>
                </c:pt>
                <c:pt idx="41">
                  <c:v>59.588999999999999</c:v>
                </c:pt>
                <c:pt idx="42">
                  <c:v>70.999600000000001</c:v>
                </c:pt>
                <c:pt idx="43">
                  <c:v>62.6875</c:v>
                </c:pt>
                <c:pt idx="44">
                  <c:v>57.8733</c:v>
                </c:pt>
                <c:pt idx="45">
                  <c:v>65.203500000000005</c:v>
                </c:pt>
                <c:pt idx="46">
                  <c:v>67.952200000000005</c:v>
                </c:pt>
                <c:pt idx="47">
                  <c:v>66.663799999999995</c:v>
                </c:pt>
                <c:pt idx="48">
                  <c:v>67.518900000000002</c:v>
                </c:pt>
                <c:pt idx="49">
                  <c:v>66.749899999999997</c:v>
                </c:pt>
                <c:pt idx="50">
                  <c:v>54.644500000000001</c:v>
                </c:pt>
                <c:pt idx="51">
                  <c:v>58.342599999999997</c:v>
                </c:pt>
                <c:pt idx="52">
                  <c:v>61.100900000000003</c:v>
                </c:pt>
                <c:pt idx="53">
                  <c:v>75.167199999999994</c:v>
                </c:pt>
                <c:pt idx="54">
                  <c:v>63.344900000000003</c:v>
                </c:pt>
                <c:pt idx="55">
                  <c:v>70.570499999999996</c:v>
                </c:pt>
                <c:pt idx="56">
                  <c:v>70.661799999999999</c:v>
                </c:pt>
                <c:pt idx="57">
                  <c:v>68.301500000000004</c:v>
                </c:pt>
                <c:pt idx="58">
                  <c:v>66.704499999999996</c:v>
                </c:pt>
                <c:pt idx="59">
                  <c:v>68.329800000000006</c:v>
                </c:pt>
                <c:pt idx="60">
                  <c:v>70.009718595745426</c:v>
                </c:pt>
              </c:numCache>
            </c:numRef>
          </c:yVal>
          <c:smooth val="1"/>
          <c:extLst>
            <c:ext xmlns:c16="http://schemas.microsoft.com/office/drawing/2014/chart" uri="{C3380CC4-5D6E-409C-BE32-E72D297353CC}">
              <c16:uniqueId val="{00000004-B787-4586-BC2C-6F5E836203A2}"/>
            </c:ext>
          </c:extLst>
        </c:ser>
        <c:dLbls>
          <c:showLegendKey val="0"/>
          <c:showVal val="0"/>
          <c:showCatName val="0"/>
          <c:showSerName val="0"/>
          <c:showPercent val="0"/>
          <c:showBubbleSize val="0"/>
        </c:dLbls>
        <c:axId val="2000379120"/>
        <c:axId val="2000379952"/>
        <c:extLst>
          <c:ext xmlns:c15="http://schemas.microsoft.com/office/drawing/2012/chart" uri="{02D57815-91ED-43cb-92C2-25804820EDAC}">
            <c15:filteredScatterSeries>
              <c15:ser>
                <c:idx val="3"/>
                <c:order val="3"/>
                <c:tx>
                  <c:strRef>
                    <c:extLst>
                      <c:ext uri="{02D57815-91ED-43cb-92C2-25804820EDAC}">
                        <c15:formulaRef>
                          <c15:sqref>ARIMA!$E$1</c15:sqref>
                        </c15:formulaRef>
                      </c:ext>
                    </c:extLst>
                    <c:strCache>
                      <c:ptCount val="1"/>
                    </c:strCache>
                  </c:strRef>
                </c:tx>
                <c:spPr>
                  <a:ln w="22225" cap="rnd">
                    <a:solidFill>
                      <a:schemeClr val="accent4"/>
                    </a:solidFill>
                    <a:round/>
                  </a:ln>
                  <a:effectLst/>
                </c:spPr>
                <c:marker>
                  <c:symbol val="none"/>
                </c:marker>
                <c:xVal>
                  <c:numRef>
                    <c:extLst>
                      <c:ext uri="{02D57815-91ED-43cb-92C2-25804820EDAC}">
                        <c15:formulaRef>
                          <c15:sqref>ARIMA!$A$2:$A$61</c15:sqref>
                        </c15:formulaRef>
                      </c:ext>
                    </c:extLst>
                    <c:numCache>
                      <c:formatCode>mmm\-yy</c:formatCode>
                      <c:ptCount val="60"/>
                      <c:pt idx="0">
                        <c:v>43831</c:v>
                      </c:pt>
                      <c:pt idx="1">
                        <c:v>43862</c:v>
                      </c:pt>
                      <c:pt idx="2">
                        <c:v>43891</c:v>
                      </c:pt>
                      <c:pt idx="3">
                        <c:v>43922</c:v>
                      </c:pt>
                      <c:pt idx="4">
                        <c:v>43952</c:v>
                      </c:pt>
                      <c:pt idx="5">
                        <c:v>43983</c:v>
                      </c:pt>
                      <c:pt idx="6">
                        <c:v>44013</c:v>
                      </c:pt>
                      <c:pt idx="7">
                        <c:v>44044</c:v>
                      </c:pt>
                      <c:pt idx="8">
                        <c:v>44075</c:v>
                      </c:pt>
                      <c:pt idx="9">
                        <c:v>44105</c:v>
                      </c:pt>
                      <c:pt idx="10">
                        <c:v>44136</c:v>
                      </c:pt>
                      <c:pt idx="11">
                        <c:v>44166</c:v>
                      </c:pt>
                      <c:pt idx="12">
                        <c:v>44197</c:v>
                      </c:pt>
                      <c:pt idx="13">
                        <c:v>44228</c:v>
                      </c:pt>
                      <c:pt idx="14">
                        <c:v>44256</c:v>
                      </c:pt>
                      <c:pt idx="15">
                        <c:v>44287</c:v>
                      </c:pt>
                      <c:pt idx="16">
                        <c:v>44317</c:v>
                      </c:pt>
                      <c:pt idx="17">
                        <c:v>44348</c:v>
                      </c:pt>
                      <c:pt idx="18">
                        <c:v>44378</c:v>
                      </c:pt>
                      <c:pt idx="19">
                        <c:v>44409</c:v>
                      </c:pt>
                      <c:pt idx="20">
                        <c:v>44440</c:v>
                      </c:pt>
                      <c:pt idx="21">
                        <c:v>44470</c:v>
                      </c:pt>
                      <c:pt idx="22">
                        <c:v>44501</c:v>
                      </c:pt>
                      <c:pt idx="23">
                        <c:v>44531</c:v>
                      </c:pt>
                      <c:pt idx="24">
                        <c:v>44562</c:v>
                      </c:pt>
                      <c:pt idx="25">
                        <c:v>44593</c:v>
                      </c:pt>
                      <c:pt idx="26">
                        <c:v>44621</c:v>
                      </c:pt>
                      <c:pt idx="27">
                        <c:v>44652</c:v>
                      </c:pt>
                      <c:pt idx="28">
                        <c:v>44682</c:v>
                      </c:pt>
                      <c:pt idx="29">
                        <c:v>44713</c:v>
                      </c:pt>
                      <c:pt idx="30">
                        <c:v>44743</c:v>
                      </c:pt>
                      <c:pt idx="31">
                        <c:v>44774</c:v>
                      </c:pt>
                      <c:pt idx="32">
                        <c:v>44805</c:v>
                      </c:pt>
                      <c:pt idx="33">
                        <c:v>44835</c:v>
                      </c:pt>
                      <c:pt idx="34">
                        <c:v>44866</c:v>
                      </c:pt>
                      <c:pt idx="35">
                        <c:v>44896</c:v>
                      </c:pt>
                      <c:pt idx="36">
                        <c:v>44927</c:v>
                      </c:pt>
                      <c:pt idx="37">
                        <c:v>44958</c:v>
                      </c:pt>
                      <c:pt idx="38">
                        <c:v>44986</c:v>
                      </c:pt>
                      <c:pt idx="39">
                        <c:v>45017</c:v>
                      </c:pt>
                      <c:pt idx="40">
                        <c:v>45047</c:v>
                      </c:pt>
                      <c:pt idx="41">
                        <c:v>45078</c:v>
                      </c:pt>
                      <c:pt idx="42">
                        <c:v>45108</c:v>
                      </c:pt>
                      <c:pt idx="43">
                        <c:v>45139</c:v>
                      </c:pt>
                      <c:pt idx="44">
                        <c:v>45170</c:v>
                      </c:pt>
                      <c:pt idx="45">
                        <c:v>45200</c:v>
                      </c:pt>
                      <c:pt idx="46">
                        <c:v>45231</c:v>
                      </c:pt>
                      <c:pt idx="47">
                        <c:v>45261</c:v>
                      </c:pt>
                      <c:pt idx="48">
                        <c:v>45292</c:v>
                      </c:pt>
                      <c:pt idx="49">
                        <c:v>45323</c:v>
                      </c:pt>
                      <c:pt idx="50">
                        <c:v>45352</c:v>
                      </c:pt>
                      <c:pt idx="51">
                        <c:v>45383</c:v>
                      </c:pt>
                      <c:pt idx="52">
                        <c:v>45413</c:v>
                      </c:pt>
                      <c:pt idx="53">
                        <c:v>45444</c:v>
                      </c:pt>
                      <c:pt idx="54">
                        <c:v>45474</c:v>
                      </c:pt>
                      <c:pt idx="55">
                        <c:v>45505</c:v>
                      </c:pt>
                      <c:pt idx="56">
                        <c:v>45536</c:v>
                      </c:pt>
                      <c:pt idx="57">
                        <c:v>45566</c:v>
                      </c:pt>
                      <c:pt idx="58">
                        <c:v>45597</c:v>
                      </c:pt>
                      <c:pt idx="59">
                        <c:v>45627</c:v>
                      </c:pt>
                    </c:numCache>
                  </c:numRef>
                </c:xVal>
                <c:yVal>
                  <c:numRef>
                    <c:extLst>
                      <c:ext uri="{02D57815-91ED-43cb-92C2-25804820EDAC}">
                        <c15:formulaRef>
                          <c15:sqref>ARIMA!$E$2:$E$61</c15:sqref>
                        </c15:formulaRef>
                      </c:ext>
                    </c:extLst>
                    <c:numCache>
                      <c:formatCode>General</c:formatCode>
                      <c:ptCount val="60"/>
                    </c:numCache>
                  </c:numRef>
                </c:yVal>
                <c:smooth val="1"/>
                <c:extLst>
                  <c:ext xmlns:c16="http://schemas.microsoft.com/office/drawing/2014/chart" uri="{C3380CC4-5D6E-409C-BE32-E72D297353CC}">
                    <c16:uniqueId val="{00000005-B787-4586-BC2C-6F5E836203A2}"/>
                  </c:ext>
                </c:extLst>
              </c15:ser>
            </c15:filteredScatterSeries>
            <c15:filteredScatterSeries>
              <c15:ser>
                <c:idx val="4"/>
                <c:order val="4"/>
                <c:tx>
                  <c:strRef>
                    <c:extLst xmlns:c15="http://schemas.microsoft.com/office/drawing/2012/chart">
                      <c:ext xmlns:c15="http://schemas.microsoft.com/office/drawing/2012/chart" uri="{02D57815-91ED-43cb-92C2-25804820EDAC}">
                        <c15:formulaRef>
                          <c15:sqref>ARIMA!$F$1</c15:sqref>
                        </c15:formulaRef>
                      </c:ext>
                    </c:extLst>
                    <c:strCache>
                      <c:ptCount val="1"/>
                    </c:strCache>
                  </c:strRef>
                </c:tx>
                <c:spPr>
                  <a:ln w="22225" cap="rnd">
                    <a:solidFill>
                      <a:schemeClr val="accent5"/>
                    </a:solidFill>
                    <a:round/>
                  </a:ln>
                  <a:effectLst/>
                </c:spPr>
                <c:marker>
                  <c:symbol val="none"/>
                </c:marker>
                <c:xVal>
                  <c:numRef>
                    <c:extLst xmlns:c15="http://schemas.microsoft.com/office/drawing/2012/chart">
                      <c:ext xmlns:c15="http://schemas.microsoft.com/office/drawing/2012/chart" uri="{02D57815-91ED-43cb-92C2-25804820EDAC}">
                        <c15:formulaRef>
                          <c15:sqref>ARIMA!$A$2:$A$61</c15:sqref>
                        </c15:formulaRef>
                      </c:ext>
                    </c:extLst>
                    <c:numCache>
                      <c:formatCode>mmm\-yy</c:formatCode>
                      <c:ptCount val="60"/>
                      <c:pt idx="0">
                        <c:v>43831</c:v>
                      </c:pt>
                      <c:pt idx="1">
                        <c:v>43862</c:v>
                      </c:pt>
                      <c:pt idx="2">
                        <c:v>43891</c:v>
                      </c:pt>
                      <c:pt idx="3">
                        <c:v>43922</c:v>
                      </c:pt>
                      <c:pt idx="4">
                        <c:v>43952</c:v>
                      </c:pt>
                      <c:pt idx="5">
                        <c:v>43983</c:v>
                      </c:pt>
                      <c:pt idx="6">
                        <c:v>44013</c:v>
                      </c:pt>
                      <c:pt idx="7">
                        <c:v>44044</c:v>
                      </c:pt>
                      <c:pt idx="8">
                        <c:v>44075</c:v>
                      </c:pt>
                      <c:pt idx="9">
                        <c:v>44105</c:v>
                      </c:pt>
                      <c:pt idx="10">
                        <c:v>44136</c:v>
                      </c:pt>
                      <c:pt idx="11">
                        <c:v>44166</c:v>
                      </c:pt>
                      <c:pt idx="12">
                        <c:v>44197</c:v>
                      </c:pt>
                      <c:pt idx="13">
                        <c:v>44228</c:v>
                      </c:pt>
                      <c:pt idx="14">
                        <c:v>44256</c:v>
                      </c:pt>
                      <c:pt idx="15">
                        <c:v>44287</c:v>
                      </c:pt>
                      <c:pt idx="16">
                        <c:v>44317</c:v>
                      </c:pt>
                      <c:pt idx="17">
                        <c:v>44348</c:v>
                      </c:pt>
                      <c:pt idx="18">
                        <c:v>44378</c:v>
                      </c:pt>
                      <c:pt idx="19">
                        <c:v>44409</c:v>
                      </c:pt>
                      <c:pt idx="20">
                        <c:v>44440</c:v>
                      </c:pt>
                      <c:pt idx="21">
                        <c:v>44470</c:v>
                      </c:pt>
                      <c:pt idx="22">
                        <c:v>44501</c:v>
                      </c:pt>
                      <c:pt idx="23">
                        <c:v>44531</c:v>
                      </c:pt>
                      <c:pt idx="24">
                        <c:v>44562</c:v>
                      </c:pt>
                      <c:pt idx="25">
                        <c:v>44593</c:v>
                      </c:pt>
                      <c:pt idx="26">
                        <c:v>44621</c:v>
                      </c:pt>
                      <c:pt idx="27">
                        <c:v>44652</c:v>
                      </c:pt>
                      <c:pt idx="28">
                        <c:v>44682</c:v>
                      </c:pt>
                      <c:pt idx="29">
                        <c:v>44713</c:v>
                      </c:pt>
                      <c:pt idx="30">
                        <c:v>44743</c:v>
                      </c:pt>
                      <c:pt idx="31">
                        <c:v>44774</c:v>
                      </c:pt>
                      <c:pt idx="32">
                        <c:v>44805</c:v>
                      </c:pt>
                      <c:pt idx="33">
                        <c:v>44835</c:v>
                      </c:pt>
                      <c:pt idx="34">
                        <c:v>44866</c:v>
                      </c:pt>
                      <c:pt idx="35">
                        <c:v>44896</c:v>
                      </c:pt>
                      <c:pt idx="36">
                        <c:v>44927</c:v>
                      </c:pt>
                      <c:pt idx="37">
                        <c:v>44958</c:v>
                      </c:pt>
                      <c:pt idx="38">
                        <c:v>44986</c:v>
                      </c:pt>
                      <c:pt idx="39">
                        <c:v>45017</c:v>
                      </c:pt>
                      <c:pt idx="40">
                        <c:v>45047</c:v>
                      </c:pt>
                      <c:pt idx="41">
                        <c:v>45078</c:v>
                      </c:pt>
                      <c:pt idx="42">
                        <c:v>45108</c:v>
                      </c:pt>
                      <c:pt idx="43">
                        <c:v>45139</c:v>
                      </c:pt>
                      <c:pt idx="44">
                        <c:v>45170</c:v>
                      </c:pt>
                      <c:pt idx="45">
                        <c:v>45200</c:v>
                      </c:pt>
                      <c:pt idx="46">
                        <c:v>45231</c:v>
                      </c:pt>
                      <c:pt idx="47">
                        <c:v>45261</c:v>
                      </c:pt>
                      <c:pt idx="48">
                        <c:v>45292</c:v>
                      </c:pt>
                      <c:pt idx="49">
                        <c:v>45323</c:v>
                      </c:pt>
                      <c:pt idx="50">
                        <c:v>45352</c:v>
                      </c:pt>
                      <c:pt idx="51">
                        <c:v>45383</c:v>
                      </c:pt>
                      <c:pt idx="52">
                        <c:v>45413</c:v>
                      </c:pt>
                      <c:pt idx="53">
                        <c:v>45444</c:v>
                      </c:pt>
                      <c:pt idx="54">
                        <c:v>45474</c:v>
                      </c:pt>
                      <c:pt idx="55">
                        <c:v>45505</c:v>
                      </c:pt>
                      <c:pt idx="56">
                        <c:v>45536</c:v>
                      </c:pt>
                      <c:pt idx="57">
                        <c:v>45566</c:v>
                      </c:pt>
                      <c:pt idx="58">
                        <c:v>45597</c:v>
                      </c:pt>
                      <c:pt idx="59">
                        <c:v>45627</c:v>
                      </c:pt>
                    </c:numCache>
                  </c:numRef>
                </c:xVal>
                <c:yVal>
                  <c:numRef>
                    <c:extLst xmlns:c15="http://schemas.microsoft.com/office/drawing/2012/chart">
                      <c:ext xmlns:c15="http://schemas.microsoft.com/office/drawing/2012/chart" uri="{02D57815-91ED-43cb-92C2-25804820EDAC}">
                        <c15:formulaRef>
                          <c15:sqref>ARIMA!$F$2:$F$61</c15:sqref>
                        </c15:formulaRef>
                      </c:ext>
                    </c:extLst>
                    <c:numCache>
                      <c:formatCode>General</c:formatCode>
                      <c:ptCount val="60"/>
                    </c:numCache>
                  </c:numRef>
                </c:yVal>
                <c:smooth val="1"/>
                <c:extLst xmlns:c15="http://schemas.microsoft.com/office/drawing/2012/chart">
                  <c:ext xmlns:c16="http://schemas.microsoft.com/office/drawing/2014/chart" uri="{C3380CC4-5D6E-409C-BE32-E72D297353CC}">
                    <c16:uniqueId val="{00000006-B787-4586-BC2C-6F5E836203A2}"/>
                  </c:ext>
                </c:extLst>
              </c15:ser>
            </c15:filteredScatterSeries>
          </c:ext>
        </c:extLst>
      </c:scatterChart>
      <c:valAx>
        <c:axId val="2000379120"/>
        <c:scaling>
          <c:orientation val="minMax"/>
          <c:max val="45700"/>
          <c:min val="42005"/>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900" b="0" i="0" u="none" strike="noStrike" kern="1200" cap="all" baseline="0">
                    <a:solidFill>
                      <a:schemeClr val="tx1">
                        <a:lumMod val="65000"/>
                        <a:lumOff val="35000"/>
                      </a:schemeClr>
                    </a:solidFill>
                    <a:latin typeface="+mn-lt"/>
                    <a:ea typeface="+mn-ea"/>
                    <a:cs typeface="+mn-cs"/>
                  </a:defRPr>
                </a:pPr>
                <a:r>
                  <a:rPr lang="en-US"/>
                  <a:t>DATE</a:t>
                </a:r>
              </a:p>
            </c:rich>
          </c:tx>
          <c:overlay val="0"/>
          <c:spPr>
            <a:noFill/>
            <a:ln>
              <a:noFill/>
            </a:ln>
            <a:effectLst/>
          </c:spPr>
          <c:txPr>
            <a:bodyPr rot="0" spcFirstLastPara="1" vertOverflow="ellipsis" vert="horz" wrap="square" anchor="ctr" anchorCtr="1"/>
            <a:lstStyle/>
            <a:p>
              <a:pPr>
                <a:defRPr sz="900" b="0" i="0" u="none" strike="noStrike" kern="1200" cap="all" baseline="0">
                  <a:solidFill>
                    <a:schemeClr val="tx1">
                      <a:lumMod val="65000"/>
                      <a:lumOff val="35000"/>
                    </a:schemeClr>
                  </a:solidFill>
                  <a:latin typeface="+mn-lt"/>
                  <a:ea typeface="+mn-ea"/>
                  <a:cs typeface="+mn-cs"/>
                </a:defRPr>
              </a:pPr>
              <a:endParaRPr lang="en-US"/>
            </a:p>
          </c:txPr>
        </c:title>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cap="all" spc="120" normalizeH="0" baseline="0">
                <a:solidFill>
                  <a:schemeClr val="tx1">
                    <a:lumMod val="65000"/>
                    <a:lumOff val="35000"/>
                  </a:schemeClr>
                </a:solidFill>
                <a:latin typeface="+mn-lt"/>
                <a:ea typeface="+mn-ea"/>
                <a:cs typeface="+mn-cs"/>
              </a:defRPr>
            </a:pPr>
            <a:endParaRPr lang="en-US"/>
          </a:p>
        </c:txPr>
        <c:crossAx val="2000379952"/>
        <c:crosses val="autoZero"/>
        <c:crossBetween val="midCat"/>
      </c:valAx>
      <c:valAx>
        <c:axId val="2000379952"/>
        <c:scaling>
          <c:orientation val="minMax"/>
          <c:min val="4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900" b="0" i="0" u="none" strike="noStrike" kern="1200" cap="all" baseline="0">
                    <a:solidFill>
                      <a:schemeClr val="tx1">
                        <a:lumMod val="65000"/>
                        <a:lumOff val="35000"/>
                      </a:schemeClr>
                    </a:solidFill>
                    <a:latin typeface="+mn-lt"/>
                    <a:ea typeface="+mn-ea"/>
                    <a:cs typeface="+mn-cs"/>
                  </a:defRPr>
                </a:pPr>
                <a:r>
                  <a:rPr lang="en-US"/>
                  <a:t>WL***</a:t>
                </a:r>
              </a:p>
            </c:rich>
          </c:tx>
          <c:overlay val="0"/>
          <c:spPr>
            <a:noFill/>
            <a:ln>
              <a:noFill/>
            </a:ln>
            <a:effectLst/>
          </c:spPr>
          <c:txPr>
            <a:bodyPr rot="-5400000" spcFirstLastPara="1" vertOverflow="ellipsis" vert="horz" wrap="square" anchor="ctr" anchorCtr="1"/>
            <a:lstStyle/>
            <a:p>
              <a:pPr>
                <a:defRPr sz="900" b="0" i="0" u="none" strike="noStrike" kern="1200" cap="all"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00379120"/>
        <c:crosses val="autoZero"/>
        <c:crossBetween val="midCat"/>
      </c:valAx>
      <c:spPr>
        <a:noFill/>
        <a:ln>
          <a:noFill/>
        </a:ln>
        <a:effectLst/>
      </c:spPr>
    </c:plotArea>
    <c:legend>
      <c:legendPos val="t"/>
      <c:legendEntry>
        <c:idx val="3"/>
        <c:delete val="1"/>
      </c:legendEntry>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r>
              <a:rPr lang="en-US"/>
              <a:t>Wc for ne2+ne3</a:t>
            </a:r>
            <a:r>
              <a:rPr lang="en-US" baseline="0"/>
              <a:t> </a:t>
            </a:r>
          </a:p>
          <a:p>
            <a:pPr>
              <a:defRPr/>
            </a:pPr>
            <a:r>
              <a:rPr lang="en-US" baseline="0"/>
              <a:t>(2020-2024) </a:t>
            </a:r>
          </a:p>
          <a:p>
            <a:pPr>
              <a:defRPr/>
            </a:pPr>
            <a:r>
              <a:rPr lang="en-US" baseline="0"/>
              <a:t>using Arima (2, 1, 0)(0, 1, 1)</a:t>
            </a:r>
            <a:r>
              <a:rPr lang="en-US" baseline="-25000"/>
              <a:t>12</a:t>
            </a:r>
          </a:p>
        </c:rich>
      </c:tx>
      <c:overlay val="0"/>
      <c:spPr>
        <a:noFill/>
        <a:ln>
          <a:noFill/>
        </a:ln>
        <a:effectLst/>
      </c:spPr>
      <c:txPr>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endParaRPr lang="en-US"/>
        </a:p>
      </c:txPr>
    </c:title>
    <c:autoTitleDeleted val="0"/>
    <c:plotArea>
      <c:layout/>
      <c:scatterChart>
        <c:scatterStyle val="smoothMarker"/>
        <c:varyColors val="0"/>
        <c:ser>
          <c:idx val="0"/>
          <c:order val="0"/>
          <c:tx>
            <c:strRef>
              <c:f>'Forecast WC'!$F$1</c:f>
              <c:strCache>
                <c:ptCount val="1"/>
                <c:pt idx="0">
                  <c:v>WC** NE2+NE3</c:v>
                </c:pt>
              </c:strCache>
            </c:strRef>
          </c:tx>
          <c:spPr>
            <a:ln w="22225" cap="rnd">
              <a:solidFill>
                <a:schemeClr val="accent1"/>
              </a:solidFill>
              <a:round/>
            </a:ln>
            <a:effectLst/>
          </c:spPr>
          <c:marker>
            <c:symbol val="none"/>
          </c:marker>
          <c:xVal>
            <c:numRef>
              <c:f>'Forecast WC'!$E$2:$E$61</c:f>
              <c:numCache>
                <c:formatCode>mmm\-yy</c:formatCode>
                <c:ptCount val="60"/>
                <c:pt idx="0">
                  <c:v>42005</c:v>
                </c:pt>
                <c:pt idx="1">
                  <c:v>42036</c:v>
                </c:pt>
                <c:pt idx="2">
                  <c:v>42064</c:v>
                </c:pt>
                <c:pt idx="3">
                  <c:v>42095</c:v>
                </c:pt>
                <c:pt idx="4">
                  <c:v>42125</c:v>
                </c:pt>
                <c:pt idx="5">
                  <c:v>42156</c:v>
                </c:pt>
                <c:pt idx="6">
                  <c:v>42186</c:v>
                </c:pt>
                <c:pt idx="7">
                  <c:v>42217</c:v>
                </c:pt>
                <c:pt idx="8">
                  <c:v>42248</c:v>
                </c:pt>
                <c:pt idx="9">
                  <c:v>42278</c:v>
                </c:pt>
                <c:pt idx="10">
                  <c:v>42309</c:v>
                </c:pt>
                <c:pt idx="11">
                  <c:v>42339</c:v>
                </c:pt>
                <c:pt idx="12">
                  <c:v>42370</c:v>
                </c:pt>
                <c:pt idx="13">
                  <c:v>42401</c:v>
                </c:pt>
                <c:pt idx="14">
                  <c:v>42430</c:v>
                </c:pt>
                <c:pt idx="15">
                  <c:v>42461</c:v>
                </c:pt>
                <c:pt idx="16">
                  <c:v>42491</c:v>
                </c:pt>
                <c:pt idx="17">
                  <c:v>42522</c:v>
                </c:pt>
                <c:pt idx="18">
                  <c:v>42552</c:v>
                </c:pt>
                <c:pt idx="19">
                  <c:v>42583</c:v>
                </c:pt>
                <c:pt idx="20">
                  <c:v>42614</c:v>
                </c:pt>
                <c:pt idx="21">
                  <c:v>42644</c:v>
                </c:pt>
                <c:pt idx="22">
                  <c:v>42675</c:v>
                </c:pt>
                <c:pt idx="23">
                  <c:v>42705</c:v>
                </c:pt>
                <c:pt idx="24">
                  <c:v>42736</c:v>
                </c:pt>
                <c:pt idx="25">
                  <c:v>42767</c:v>
                </c:pt>
                <c:pt idx="26">
                  <c:v>42795</c:v>
                </c:pt>
                <c:pt idx="27">
                  <c:v>42826</c:v>
                </c:pt>
                <c:pt idx="28">
                  <c:v>42856</c:v>
                </c:pt>
                <c:pt idx="29">
                  <c:v>42887</c:v>
                </c:pt>
                <c:pt idx="30">
                  <c:v>42917</c:v>
                </c:pt>
                <c:pt idx="31">
                  <c:v>42948</c:v>
                </c:pt>
                <c:pt idx="32">
                  <c:v>42979</c:v>
                </c:pt>
                <c:pt idx="33">
                  <c:v>43009</c:v>
                </c:pt>
                <c:pt idx="34">
                  <c:v>43040</c:v>
                </c:pt>
                <c:pt idx="35">
                  <c:v>43070</c:v>
                </c:pt>
                <c:pt idx="36">
                  <c:v>43101</c:v>
                </c:pt>
                <c:pt idx="37">
                  <c:v>43132</c:v>
                </c:pt>
                <c:pt idx="38">
                  <c:v>43160</c:v>
                </c:pt>
                <c:pt idx="39">
                  <c:v>43191</c:v>
                </c:pt>
                <c:pt idx="40">
                  <c:v>43221</c:v>
                </c:pt>
                <c:pt idx="41">
                  <c:v>43252</c:v>
                </c:pt>
                <c:pt idx="42">
                  <c:v>43282</c:v>
                </c:pt>
                <c:pt idx="43">
                  <c:v>43313</c:v>
                </c:pt>
                <c:pt idx="44">
                  <c:v>43344</c:v>
                </c:pt>
                <c:pt idx="45">
                  <c:v>43374</c:v>
                </c:pt>
                <c:pt idx="46">
                  <c:v>43405</c:v>
                </c:pt>
                <c:pt idx="47">
                  <c:v>43435</c:v>
                </c:pt>
                <c:pt idx="48">
                  <c:v>43466</c:v>
                </c:pt>
                <c:pt idx="49">
                  <c:v>43497</c:v>
                </c:pt>
                <c:pt idx="50">
                  <c:v>43525</c:v>
                </c:pt>
                <c:pt idx="51">
                  <c:v>43556</c:v>
                </c:pt>
                <c:pt idx="52">
                  <c:v>43586</c:v>
                </c:pt>
                <c:pt idx="53">
                  <c:v>43617</c:v>
                </c:pt>
                <c:pt idx="54">
                  <c:v>43647</c:v>
                </c:pt>
                <c:pt idx="55">
                  <c:v>43678</c:v>
                </c:pt>
                <c:pt idx="56">
                  <c:v>43709</c:v>
                </c:pt>
                <c:pt idx="57">
                  <c:v>43739</c:v>
                </c:pt>
                <c:pt idx="58">
                  <c:v>43770</c:v>
                </c:pt>
                <c:pt idx="59">
                  <c:v>43800</c:v>
                </c:pt>
              </c:numCache>
            </c:numRef>
          </c:xVal>
          <c:yVal>
            <c:numRef>
              <c:f>'Forecast WC'!$F$2:$F$61</c:f>
              <c:numCache>
                <c:formatCode>General</c:formatCode>
                <c:ptCount val="60"/>
                <c:pt idx="0">
                  <c:v>28.989597582137524</c:v>
                </c:pt>
                <c:pt idx="1">
                  <c:v>28.911457223927997</c:v>
                </c:pt>
                <c:pt idx="2">
                  <c:v>28.287305338148013</c:v>
                </c:pt>
                <c:pt idx="3">
                  <c:v>30.132098803609054</c:v>
                </c:pt>
                <c:pt idx="4">
                  <c:v>29.792386729868781</c:v>
                </c:pt>
                <c:pt idx="5">
                  <c:v>30.549796227028121</c:v>
                </c:pt>
                <c:pt idx="6">
                  <c:v>32.063614501725539</c:v>
                </c:pt>
                <c:pt idx="7">
                  <c:v>30.203004185243493</c:v>
                </c:pt>
                <c:pt idx="8">
                  <c:v>31.527035103325684</c:v>
                </c:pt>
                <c:pt idx="9">
                  <c:v>30.556901662707102</c:v>
                </c:pt>
                <c:pt idx="10">
                  <c:v>29.473407201115464</c:v>
                </c:pt>
                <c:pt idx="11">
                  <c:v>28.907583166989852</c:v>
                </c:pt>
                <c:pt idx="12">
                  <c:v>29.265797462528067</c:v>
                </c:pt>
                <c:pt idx="13">
                  <c:v>29.54579032839802</c:v>
                </c:pt>
                <c:pt idx="14">
                  <c:v>28.932236332224154</c:v>
                </c:pt>
                <c:pt idx="15">
                  <c:v>31.044000415105664</c:v>
                </c:pt>
                <c:pt idx="16">
                  <c:v>30.797903228153757</c:v>
                </c:pt>
                <c:pt idx="17">
                  <c:v>31.99240135333768</c:v>
                </c:pt>
                <c:pt idx="18">
                  <c:v>32.261359465850376</c:v>
                </c:pt>
                <c:pt idx="19">
                  <c:v>31.614860511060545</c:v>
                </c:pt>
                <c:pt idx="20">
                  <c:v>32.756770091300815</c:v>
                </c:pt>
                <c:pt idx="21">
                  <c:v>30.298852184444144</c:v>
                </c:pt>
                <c:pt idx="22">
                  <c:v>31.314651575543856</c:v>
                </c:pt>
                <c:pt idx="23">
                  <c:v>29.595286867052145</c:v>
                </c:pt>
                <c:pt idx="24">
                  <c:v>29.898938609301336</c:v>
                </c:pt>
                <c:pt idx="25">
                  <c:v>31.110358268760461</c:v>
                </c:pt>
                <c:pt idx="26">
                  <c:v>29.545505906080642</c:v>
                </c:pt>
                <c:pt idx="27">
                  <c:v>31.526354585385938</c:v>
                </c:pt>
                <c:pt idx="28">
                  <c:v>31.129367877946883</c:v>
                </c:pt>
                <c:pt idx="29">
                  <c:v>33.043280625716505</c:v>
                </c:pt>
                <c:pt idx="30">
                  <c:v>29.556749344986937</c:v>
                </c:pt>
                <c:pt idx="31">
                  <c:v>31.149956536671116</c:v>
                </c:pt>
                <c:pt idx="32">
                  <c:v>32.378612931585977</c:v>
                </c:pt>
                <c:pt idx="33">
                  <c:v>30.616024338694523</c:v>
                </c:pt>
                <c:pt idx="34">
                  <c:v>30.631112390027514</c:v>
                </c:pt>
                <c:pt idx="35">
                  <c:v>30.014548648319</c:v>
                </c:pt>
                <c:pt idx="36">
                  <c:v>29.724013791683635</c:v>
                </c:pt>
                <c:pt idx="37">
                  <c:v>30.860513587902911</c:v>
                </c:pt>
                <c:pt idx="38">
                  <c:v>29.556000048496603</c:v>
                </c:pt>
                <c:pt idx="39">
                  <c:v>31.147876406011388</c:v>
                </c:pt>
                <c:pt idx="40">
                  <c:v>31.421467423250121</c:v>
                </c:pt>
                <c:pt idx="41">
                  <c:v>32.105009844911017</c:v>
                </c:pt>
                <c:pt idx="42">
                  <c:v>30.034879533109265</c:v>
                </c:pt>
                <c:pt idx="43">
                  <c:v>32.32569468513158</c:v>
                </c:pt>
                <c:pt idx="44">
                  <c:v>33.184230643294875</c:v>
                </c:pt>
                <c:pt idx="45">
                  <c:v>29.189940285638691</c:v>
                </c:pt>
                <c:pt idx="46">
                  <c:v>28.733173939316121</c:v>
                </c:pt>
                <c:pt idx="47">
                  <c:v>28.31264178039153</c:v>
                </c:pt>
                <c:pt idx="48">
                  <c:v>29.230982699884972</c:v>
                </c:pt>
                <c:pt idx="49">
                  <c:v>29.743858461003914</c:v>
                </c:pt>
                <c:pt idx="50">
                  <c:v>30.309543759552355</c:v>
                </c:pt>
                <c:pt idx="51">
                  <c:v>31.147876406011388</c:v>
                </c:pt>
                <c:pt idx="52">
                  <c:v>31.665860219337876</c:v>
                </c:pt>
                <c:pt idx="53">
                  <c:v>30.082103030198741</c:v>
                </c:pt>
                <c:pt idx="54">
                  <c:v>31.466485810731591</c:v>
                </c:pt>
                <c:pt idx="55">
                  <c:v>31.143546594495447</c:v>
                </c:pt>
                <c:pt idx="56">
                  <c:v>30.27556596798004</c:v>
                </c:pt>
                <c:pt idx="57">
                  <c:v>29.459774725904662</c:v>
                </c:pt>
                <c:pt idx="58">
                  <c:v>29.478467481380957</c:v>
                </c:pt>
                <c:pt idx="59">
                  <c:v>28.222532220594527</c:v>
                </c:pt>
              </c:numCache>
            </c:numRef>
          </c:yVal>
          <c:smooth val="1"/>
          <c:extLst>
            <c:ext xmlns:c16="http://schemas.microsoft.com/office/drawing/2014/chart" uri="{C3380CC4-5D6E-409C-BE32-E72D297353CC}">
              <c16:uniqueId val="{00000000-AE8E-4889-B80B-EF39329F60ED}"/>
            </c:ext>
          </c:extLst>
        </c:ser>
        <c:ser>
          <c:idx val="1"/>
          <c:order val="1"/>
          <c:tx>
            <c:strRef>
              <c:f>'Forecast WC'!$F$1</c:f>
              <c:strCache>
                <c:ptCount val="1"/>
                <c:pt idx="0">
                  <c:v>WC** NE2+NE3</c:v>
                </c:pt>
              </c:strCache>
            </c:strRef>
          </c:tx>
          <c:spPr>
            <a:ln w="22225" cap="rnd">
              <a:solidFill>
                <a:schemeClr val="accent2"/>
              </a:solidFill>
              <a:round/>
            </a:ln>
            <a:effectLst/>
          </c:spPr>
          <c:marker>
            <c:symbol val="none"/>
          </c:marker>
          <c:xVal>
            <c:numRef>
              <c:f>'Forecast WC'!$E$2:$E$62</c:f>
              <c:numCache>
                <c:formatCode>mmm\-yy</c:formatCode>
                <c:ptCount val="61"/>
                <c:pt idx="0">
                  <c:v>42005</c:v>
                </c:pt>
                <c:pt idx="1">
                  <c:v>42036</c:v>
                </c:pt>
                <c:pt idx="2">
                  <c:v>42064</c:v>
                </c:pt>
                <c:pt idx="3">
                  <c:v>42095</c:v>
                </c:pt>
                <c:pt idx="4">
                  <c:v>42125</c:v>
                </c:pt>
                <c:pt idx="5">
                  <c:v>42156</c:v>
                </c:pt>
                <c:pt idx="6">
                  <c:v>42186</c:v>
                </c:pt>
                <c:pt idx="7">
                  <c:v>42217</c:v>
                </c:pt>
                <c:pt idx="8">
                  <c:v>42248</c:v>
                </c:pt>
                <c:pt idx="9">
                  <c:v>42278</c:v>
                </c:pt>
                <c:pt idx="10">
                  <c:v>42309</c:v>
                </c:pt>
                <c:pt idx="11">
                  <c:v>42339</c:v>
                </c:pt>
                <c:pt idx="12">
                  <c:v>42370</c:v>
                </c:pt>
                <c:pt idx="13">
                  <c:v>42401</c:v>
                </c:pt>
                <c:pt idx="14">
                  <c:v>42430</c:v>
                </c:pt>
                <c:pt idx="15">
                  <c:v>42461</c:v>
                </c:pt>
                <c:pt idx="16">
                  <c:v>42491</c:v>
                </c:pt>
                <c:pt idx="17">
                  <c:v>42522</c:v>
                </c:pt>
                <c:pt idx="18">
                  <c:v>42552</c:v>
                </c:pt>
                <c:pt idx="19">
                  <c:v>42583</c:v>
                </c:pt>
                <c:pt idx="20">
                  <c:v>42614</c:v>
                </c:pt>
                <c:pt idx="21">
                  <c:v>42644</c:v>
                </c:pt>
                <c:pt idx="22">
                  <c:v>42675</c:v>
                </c:pt>
                <c:pt idx="23">
                  <c:v>42705</c:v>
                </c:pt>
                <c:pt idx="24">
                  <c:v>42736</c:v>
                </c:pt>
                <c:pt idx="25">
                  <c:v>42767</c:v>
                </c:pt>
                <c:pt idx="26">
                  <c:v>42795</c:v>
                </c:pt>
                <c:pt idx="27">
                  <c:v>42826</c:v>
                </c:pt>
                <c:pt idx="28">
                  <c:v>42856</c:v>
                </c:pt>
                <c:pt idx="29">
                  <c:v>42887</c:v>
                </c:pt>
                <c:pt idx="30">
                  <c:v>42917</c:v>
                </c:pt>
                <c:pt idx="31">
                  <c:v>42948</c:v>
                </c:pt>
                <c:pt idx="32">
                  <c:v>42979</c:v>
                </c:pt>
                <c:pt idx="33">
                  <c:v>43009</c:v>
                </c:pt>
                <c:pt idx="34">
                  <c:v>43040</c:v>
                </c:pt>
                <c:pt idx="35">
                  <c:v>43070</c:v>
                </c:pt>
                <c:pt idx="36">
                  <c:v>43101</c:v>
                </c:pt>
                <c:pt idx="37">
                  <c:v>43132</c:v>
                </c:pt>
                <c:pt idx="38">
                  <c:v>43160</c:v>
                </c:pt>
                <c:pt idx="39">
                  <c:v>43191</c:v>
                </c:pt>
                <c:pt idx="40">
                  <c:v>43221</c:v>
                </c:pt>
                <c:pt idx="41">
                  <c:v>43252</c:v>
                </c:pt>
                <c:pt idx="42">
                  <c:v>43282</c:v>
                </c:pt>
                <c:pt idx="43">
                  <c:v>43313</c:v>
                </c:pt>
                <c:pt idx="44">
                  <c:v>43344</c:v>
                </c:pt>
                <c:pt idx="45">
                  <c:v>43374</c:v>
                </c:pt>
                <c:pt idx="46">
                  <c:v>43405</c:v>
                </c:pt>
                <c:pt idx="47">
                  <c:v>43435</c:v>
                </c:pt>
                <c:pt idx="48">
                  <c:v>43466</c:v>
                </c:pt>
                <c:pt idx="49">
                  <c:v>43497</c:v>
                </c:pt>
                <c:pt idx="50">
                  <c:v>43525</c:v>
                </c:pt>
                <c:pt idx="51">
                  <c:v>43556</c:v>
                </c:pt>
                <c:pt idx="52">
                  <c:v>43586</c:v>
                </c:pt>
                <c:pt idx="53">
                  <c:v>43617</c:v>
                </c:pt>
                <c:pt idx="54">
                  <c:v>43647</c:v>
                </c:pt>
                <c:pt idx="55">
                  <c:v>43678</c:v>
                </c:pt>
                <c:pt idx="56">
                  <c:v>43709</c:v>
                </c:pt>
                <c:pt idx="57">
                  <c:v>43739</c:v>
                </c:pt>
                <c:pt idx="58">
                  <c:v>43770</c:v>
                </c:pt>
                <c:pt idx="59">
                  <c:v>43800</c:v>
                </c:pt>
                <c:pt idx="60">
                  <c:v>43831</c:v>
                </c:pt>
              </c:numCache>
            </c:numRef>
          </c:xVal>
          <c:yVal>
            <c:numRef>
              <c:f>'Forecast WC'!$F$2:$F$62</c:f>
              <c:numCache>
                <c:formatCode>General</c:formatCode>
                <c:ptCount val="61"/>
                <c:pt idx="0">
                  <c:v>28.989597582137524</c:v>
                </c:pt>
                <c:pt idx="1">
                  <c:v>28.911457223927997</c:v>
                </c:pt>
                <c:pt idx="2">
                  <c:v>28.287305338148013</c:v>
                </c:pt>
                <c:pt idx="3">
                  <c:v>30.132098803609054</c:v>
                </c:pt>
                <c:pt idx="4">
                  <c:v>29.792386729868781</c:v>
                </c:pt>
                <c:pt idx="5">
                  <c:v>30.549796227028121</c:v>
                </c:pt>
                <c:pt idx="6">
                  <c:v>32.063614501725539</c:v>
                </c:pt>
                <c:pt idx="7">
                  <c:v>30.203004185243493</c:v>
                </c:pt>
                <c:pt idx="8">
                  <c:v>31.527035103325684</c:v>
                </c:pt>
                <c:pt idx="9">
                  <c:v>30.556901662707102</c:v>
                </c:pt>
                <c:pt idx="10">
                  <c:v>29.473407201115464</c:v>
                </c:pt>
                <c:pt idx="11">
                  <c:v>28.907583166989852</c:v>
                </c:pt>
                <c:pt idx="12">
                  <c:v>29.265797462528067</c:v>
                </c:pt>
                <c:pt idx="13">
                  <c:v>29.54579032839802</c:v>
                </c:pt>
                <c:pt idx="14">
                  <c:v>28.932236332224154</c:v>
                </c:pt>
                <c:pt idx="15">
                  <c:v>31.044000415105664</c:v>
                </c:pt>
                <c:pt idx="16">
                  <c:v>30.797903228153757</c:v>
                </c:pt>
                <c:pt idx="17">
                  <c:v>31.99240135333768</c:v>
                </c:pt>
                <c:pt idx="18">
                  <c:v>32.261359465850376</c:v>
                </c:pt>
                <c:pt idx="19">
                  <c:v>31.614860511060545</c:v>
                </c:pt>
                <c:pt idx="20">
                  <c:v>32.756770091300815</c:v>
                </c:pt>
                <c:pt idx="21">
                  <c:v>30.298852184444144</c:v>
                </c:pt>
                <c:pt idx="22">
                  <c:v>31.314651575543856</c:v>
                </c:pt>
                <c:pt idx="23">
                  <c:v>29.595286867052145</c:v>
                </c:pt>
                <c:pt idx="24">
                  <c:v>29.898938609301336</c:v>
                </c:pt>
                <c:pt idx="25">
                  <c:v>31.110358268760461</c:v>
                </c:pt>
                <c:pt idx="26">
                  <c:v>29.545505906080642</c:v>
                </c:pt>
                <c:pt idx="27">
                  <c:v>31.526354585385938</c:v>
                </c:pt>
                <c:pt idx="28">
                  <c:v>31.129367877946883</c:v>
                </c:pt>
                <c:pt idx="29">
                  <c:v>33.043280625716505</c:v>
                </c:pt>
                <c:pt idx="30">
                  <c:v>29.556749344986937</c:v>
                </c:pt>
                <c:pt idx="31">
                  <c:v>31.149956536671116</c:v>
                </c:pt>
                <c:pt idx="32">
                  <c:v>32.378612931585977</c:v>
                </c:pt>
                <c:pt idx="33">
                  <c:v>30.616024338694523</c:v>
                </c:pt>
                <c:pt idx="34">
                  <c:v>30.631112390027514</c:v>
                </c:pt>
                <c:pt idx="35">
                  <c:v>30.014548648319</c:v>
                </c:pt>
                <c:pt idx="36">
                  <c:v>29.724013791683635</c:v>
                </c:pt>
                <c:pt idx="37">
                  <c:v>30.860513587902911</c:v>
                </c:pt>
                <c:pt idx="38">
                  <c:v>29.556000048496603</c:v>
                </c:pt>
                <c:pt idx="39">
                  <c:v>31.147876406011388</c:v>
                </c:pt>
                <c:pt idx="40">
                  <c:v>31.421467423250121</c:v>
                </c:pt>
                <c:pt idx="41">
                  <c:v>32.105009844911017</c:v>
                </c:pt>
                <c:pt idx="42">
                  <c:v>30.034879533109265</c:v>
                </c:pt>
                <c:pt idx="43">
                  <c:v>32.32569468513158</c:v>
                </c:pt>
                <c:pt idx="44">
                  <c:v>33.184230643294875</c:v>
                </c:pt>
                <c:pt idx="45">
                  <c:v>29.189940285638691</c:v>
                </c:pt>
                <c:pt idx="46">
                  <c:v>28.733173939316121</c:v>
                </c:pt>
                <c:pt idx="47">
                  <c:v>28.31264178039153</c:v>
                </c:pt>
                <c:pt idx="48">
                  <c:v>29.230982699884972</c:v>
                </c:pt>
                <c:pt idx="49">
                  <c:v>29.743858461003914</c:v>
                </c:pt>
                <c:pt idx="50">
                  <c:v>30.309543759552355</c:v>
                </c:pt>
                <c:pt idx="51">
                  <c:v>31.147876406011388</c:v>
                </c:pt>
                <c:pt idx="52">
                  <c:v>31.665860219337876</c:v>
                </c:pt>
                <c:pt idx="53">
                  <c:v>30.082103030198741</c:v>
                </c:pt>
                <c:pt idx="54">
                  <c:v>31.466485810731591</c:v>
                </c:pt>
                <c:pt idx="55">
                  <c:v>31.143546594495447</c:v>
                </c:pt>
                <c:pt idx="56">
                  <c:v>30.27556596798004</c:v>
                </c:pt>
                <c:pt idx="57">
                  <c:v>29.459774725904662</c:v>
                </c:pt>
                <c:pt idx="58">
                  <c:v>29.478467481380957</c:v>
                </c:pt>
                <c:pt idx="59">
                  <c:v>28.222532220594527</c:v>
                </c:pt>
                <c:pt idx="60">
                  <c:v>28.942763774949643</c:v>
                </c:pt>
              </c:numCache>
            </c:numRef>
          </c:yVal>
          <c:smooth val="1"/>
          <c:extLst>
            <c:ext xmlns:c16="http://schemas.microsoft.com/office/drawing/2014/chart" uri="{C3380CC4-5D6E-409C-BE32-E72D297353CC}">
              <c16:uniqueId val="{00000001-AE8E-4889-B80B-EF39329F60ED}"/>
            </c:ext>
          </c:extLst>
        </c:ser>
        <c:ser>
          <c:idx val="2"/>
          <c:order val="2"/>
          <c:tx>
            <c:strRef>
              <c:f>'Forecast WC'!$H$1</c:f>
              <c:strCache>
                <c:ptCount val="1"/>
                <c:pt idx="0">
                  <c:v>Forecast</c:v>
                </c:pt>
              </c:strCache>
            </c:strRef>
          </c:tx>
          <c:spPr>
            <a:ln w="22225" cap="rnd">
              <a:solidFill>
                <a:schemeClr val="accent3"/>
              </a:solidFill>
              <a:round/>
            </a:ln>
            <a:effectLst/>
          </c:spPr>
          <c:marker>
            <c:symbol val="none"/>
          </c:marker>
          <c:xVal>
            <c:numRef>
              <c:f>'Forecast WC'!$G$2:$G$61</c:f>
              <c:numCache>
                <c:formatCode>mmm\-yy</c:formatCode>
                <c:ptCount val="60"/>
                <c:pt idx="0">
                  <c:v>43831</c:v>
                </c:pt>
                <c:pt idx="1">
                  <c:v>43862</c:v>
                </c:pt>
                <c:pt idx="2">
                  <c:v>43891</c:v>
                </c:pt>
                <c:pt idx="3">
                  <c:v>43922</c:v>
                </c:pt>
                <c:pt idx="4">
                  <c:v>43952</c:v>
                </c:pt>
                <c:pt idx="5">
                  <c:v>43983</c:v>
                </c:pt>
                <c:pt idx="6">
                  <c:v>44013</c:v>
                </c:pt>
                <c:pt idx="7">
                  <c:v>44044</c:v>
                </c:pt>
                <c:pt idx="8">
                  <c:v>44075</c:v>
                </c:pt>
                <c:pt idx="9">
                  <c:v>44105</c:v>
                </c:pt>
                <c:pt idx="10">
                  <c:v>44136</c:v>
                </c:pt>
                <c:pt idx="11">
                  <c:v>44166</c:v>
                </c:pt>
                <c:pt idx="12">
                  <c:v>44197</c:v>
                </c:pt>
                <c:pt idx="13">
                  <c:v>44228</c:v>
                </c:pt>
                <c:pt idx="14">
                  <c:v>44256</c:v>
                </c:pt>
                <c:pt idx="15">
                  <c:v>44287</c:v>
                </c:pt>
                <c:pt idx="16">
                  <c:v>44317</c:v>
                </c:pt>
                <c:pt idx="17">
                  <c:v>44348</c:v>
                </c:pt>
                <c:pt idx="18">
                  <c:v>44378</c:v>
                </c:pt>
                <c:pt idx="19">
                  <c:v>44409</c:v>
                </c:pt>
                <c:pt idx="20">
                  <c:v>44440</c:v>
                </c:pt>
                <c:pt idx="21">
                  <c:v>44470</c:v>
                </c:pt>
                <c:pt idx="22">
                  <c:v>44501</c:v>
                </c:pt>
                <c:pt idx="23">
                  <c:v>44531</c:v>
                </c:pt>
                <c:pt idx="24">
                  <c:v>44562</c:v>
                </c:pt>
                <c:pt idx="25">
                  <c:v>44593</c:v>
                </c:pt>
                <c:pt idx="26">
                  <c:v>44621</c:v>
                </c:pt>
                <c:pt idx="27">
                  <c:v>44652</c:v>
                </c:pt>
                <c:pt idx="28">
                  <c:v>44682</c:v>
                </c:pt>
                <c:pt idx="29">
                  <c:v>44713</c:v>
                </c:pt>
                <c:pt idx="30">
                  <c:v>44743</c:v>
                </c:pt>
                <c:pt idx="31">
                  <c:v>44774</c:v>
                </c:pt>
                <c:pt idx="32">
                  <c:v>44805</c:v>
                </c:pt>
                <c:pt idx="33">
                  <c:v>44835</c:v>
                </c:pt>
                <c:pt idx="34">
                  <c:v>44866</c:v>
                </c:pt>
                <c:pt idx="35">
                  <c:v>44896</c:v>
                </c:pt>
                <c:pt idx="36">
                  <c:v>44927</c:v>
                </c:pt>
                <c:pt idx="37">
                  <c:v>44958</c:v>
                </c:pt>
                <c:pt idx="38">
                  <c:v>44986</c:v>
                </c:pt>
                <c:pt idx="39">
                  <c:v>45017</c:v>
                </c:pt>
                <c:pt idx="40">
                  <c:v>45047</c:v>
                </c:pt>
                <c:pt idx="41">
                  <c:v>45078</c:v>
                </c:pt>
                <c:pt idx="42">
                  <c:v>45108</c:v>
                </c:pt>
                <c:pt idx="43">
                  <c:v>45139</c:v>
                </c:pt>
                <c:pt idx="44">
                  <c:v>45170</c:v>
                </c:pt>
                <c:pt idx="45">
                  <c:v>45200</c:v>
                </c:pt>
                <c:pt idx="46">
                  <c:v>45231</c:v>
                </c:pt>
                <c:pt idx="47">
                  <c:v>45261</c:v>
                </c:pt>
                <c:pt idx="48">
                  <c:v>45292</c:v>
                </c:pt>
                <c:pt idx="49">
                  <c:v>45323</c:v>
                </c:pt>
                <c:pt idx="50">
                  <c:v>45352</c:v>
                </c:pt>
                <c:pt idx="51">
                  <c:v>45383</c:v>
                </c:pt>
                <c:pt idx="52">
                  <c:v>45413</c:v>
                </c:pt>
                <c:pt idx="53">
                  <c:v>45444</c:v>
                </c:pt>
                <c:pt idx="54">
                  <c:v>45474</c:v>
                </c:pt>
                <c:pt idx="55">
                  <c:v>45505</c:v>
                </c:pt>
                <c:pt idx="56">
                  <c:v>45536</c:v>
                </c:pt>
                <c:pt idx="57">
                  <c:v>45566</c:v>
                </c:pt>
                <c:pt idx="58">
                  <c:v>45597</c:v>
                </c:pt>
                <c:pt idx="59">
                  <c:v>45627</c:v>
                </c:pt>
              </c:numCache>
            </c:numRef>
          </c:xVal>
          <c:yVal>
            <c:numRef>
              <c:f>'Forecast WC'!$H$2:$H$61</c:f>
              <c:numCache>
                <c:formatCode>General</c:formatCode>
                <c:ptCount val="60"/>
                <c:pt idx="0">
                  <c:v>28.942763774949643</c:v>
                </c:pt>
                <c:pt idx="1">
                  <c:v>29.606018078562403</c:v>
                </c:pt>
                <c:pt idx="2">
                  <c:v>28.944763139296995</c:v>
                </c:pt>
                <c:pt idx="3">
                  <c:v>30.511952527600236</c:v>
                </c:pt>
                <c:pt idx="4">
                  <c:v>30.606946190042937</c:v>
                </c:pt>
                <c:pt idx="5">
                  <c:v>30.668320979305875</c:v>
                </c:pt>
                <c:pt idx="6">
                  <c:v>30.507034978225164</c:v>
                </c:pt>
                <c:pt idx="7">
                  <c:v>30.761676453028752</c:v>
                </c:pt>
                <c:pt idx="8">
                  <c:v>31.138665771825625</c:v>
                </c:pt>
                <c:pt idx="9">
                  <c:v>29.333913027227545</c:v>
                </c:pt>
                <c:pt idx="10">
                  <c:v>29.14070134770806</c:v>
                </c:pt>
                <c:pt idx="11">
                  <c:v>28.263764122328123</c:v>
                </c:pt>
                <c:pt idx="12">
                  <c:v>28.798508775207758</c:v>
                </c:pt>
                <c:pt idx="13">
                  <c:v>29.425916617350698</c:v>
                </c:pt>
                <c:pt idx="14">
                  <c:v>28.878192031405291</c:v>
                </c:pt>
                <c:pt idx="15">
                  <c:v>30.369664905355933</c:v>
                </c:pt>
                <c:pt idx="16">
                  <c:v>30.465618541288066</c:v>
                </c:pt>
                <c:pt idx="17">
                  <c:v>30.559060621761784</c:v>
                </c:pt>
                <c:pt idx="18">
                  <c:v>30.373860919461048</c:v>
                </c:pt>
                <c:pt idx="19">
                  <c:v>30.630917105314236</c:v>
                </c:pt>
                <c:pt idx="20">
                  <c:v>31.014872489286599</c:v>
                </c:pt>
                <c:pt idx="21">
                  <c:v>29.209222705514698</c:v>
                </c:pt>
                <c:pt idx="22">
                  <c:v>29.01950498731339</c:v>
                </c:pt>
                <c:pt idx="23">
                  <c:v>28.147511160321059</c:v>
                </c:pt>
                <c:pt idx="24">
                  <c:v>28.678075251188616</c:v>
                </c:pt>
                <c:pt idx="25">
                  <c:v>29.303534044853663</c:v>
                </c:pt>
                <c:pt idx="26">
                  <c:v>28.758749635968371</c:v>
                </c:pt>
                <c:pt idx="27">
                  <c:v>30.243357277786604</c:v>
                </c:pt>
                <c:pt idx="28">
                  <c:v>30.338911841942711</c:v>
                </c:pt>
                <c:pt idx="29">
                  <c:v>30.431965296215377</c:v>
                </c:pt>
                <c:pt idx="30">
                  <c:v>30.247535840642666</c:v>
                </c:pt>
                <c:pt idx="31">
                  <c:v>30.50352292820029</c:v>
                </c:pt>
                <c:pt idx="32">
                  <c:v>30.885881439313042</c:v>
                </c:pt>
                <c:pt idx="33">
                  <c:v>29.087741364361467</c:v>
                </c:pt>
                <c:pt idx="34">
                  <c:v>28.898812683344733</c:v>
                </c:pt>
                <c:pt idx="35">
                  <c:v>28.030445484169515</c:v>
                </c:pt>
                <c:pt idx="36">
                  <c:v>28.558802955642388</c:v>
                </c:pt>
                <c:pt idx="37">
                  <c:v>29.18166046224626</c:v>
                </c:pt>
                <c:pt idx="38">
                  <c:v>28.639141815147852</c:v>
                </c:pt>
                <c:pt idx="39">
                  <c:v>30.117574964435683</c:v>
                </c:pt>
                <c:pt idx="40">
                  <c:v>30.212732116557774</c:v>
                </c:pt>
                <c:pt idx="41">
                  <c:v>30.305398560928193</c:v>
                </c:pt>
                <c:pt idx="42">
                  <c:v>30.121736148622489</c:v>
                </c:pt>
                <c:pt idx="43">
                  <c:v>30.376658584271091</c:v>
                </c:pt>
                <c:pt idx="44">
                  <c:v>30.75813508800821</c:v>
                </c:pt>
                <c:pt idx="45">
                  <c:v>28.966765264870993</c:v>
                </c:pt>
                <c:pt idx="46">
                  <c:v>28.778622339428242</c:v>
                </c:pt>
                <c:pt idx="47">
                  <c:v>27.914509432835267</c:v>
                </c:pt>
                <c:pt idx="48">
                  <c:v>28.440026714324333</c:v>
                </c:pt>
                <c:pt idx="49">
                  <c:v>29.060293752636316</c:v>
                </c:pt>
                <c:pt idx="50">
                  <c:v>28.520031444007245</c:v>
                </c:pt>
                <c:pt idx="51">
                  <c:v>29.992315780517973</c:v>
                </c:pt>
                <c:pt idx="52">
                  <c:v>30.087769961975145</c:v>
                </c:pt>
                <c:pt idx="53">
                  <c:v>30.180053130893949</c:v>
                </c:pt>
                <c:pt idx="54">
                  <c:v>29.996459658313569</c:v>
                </c:pt>
                <c:pt idx="55">
                  <c:v>30.250321869947147</c:v>
                </c:pt>
                <c:pt idx="56">
                  <c:v>30.630211810503173</c:v>
                </c:pt>
                <c:pt idx="57">
                  <c:v>28.846956523813638</c:v>
                </c:pt>
                <c:pt idx="58">
                  <c:v>28.65893186790889</c:v>
                </c:pt>
                <c:pt idx="59">
                  <c:v>27.798412812335499</c:v>
                </c:pt>
              </c:numCache>
            </c:numRef>
          </c:yVal>
          <c:smooth val="1"/>
          <c:extLst>
            <c:ext xmlns:c16="http://schemas.microsoft.com/office/drawing/2014/chart" uri="{C3380CC4-5D6E-409C-BE32-E72D297353CC}">
              <c16:uniqueId val="{00000002-AE8E-4889-B80B-EF39329F60ED}"/>
            </c:ext>
          </c:extLst>
        </c:ser>
        <c:ser>
          <c:idx val="3"/>
          <c:order val="3"/>
          <c:tx>
            <c:strRef>
              <c:f>'Forecast WC'!$I$1</c:f>
              <c:strCache>
                <c:ptCount val="1"/>
                <c:pt idx="0">
                  <c:v>Lower</c:v>
                </c:pt>
              </c:strCache>
            </c:strRef>
          </c:tx>
          <c:spPr>
            <a:ln w="22225" cap="rnd">
              <a:solidFill>
                <a:schemeClr val="accent4"/>
              </a:solidFill>
              <a:round/>
            </a:ln>
            <a:effectLst/>
          </c:spPr>
          <c:marker>
            <c:symbol val="none"/>
          </c:marker>
          <c:xVal>
            <c:numRef>
              <c:f>'Forecast WC'!$G$2:$G$61</c:f>
              <c:numCache>
                <c:formatCode>mmm\-yy</c:formatCode>
                <c:ptCount val="60"/>
                <c:pt idx="0">
                  <c:v>43831</c:v>
                </c:pt>
                <c:pt idx="1">
                  <c:v>43862</c:v>
                </c:pt>
                <c:pt idx="2">
                  <c:v>43891</c:v>
                </c:pt>
                <c:pt idx="3">
                  <c:v>43922</c:v>
                </c:pt>
                <c:pt idx="4">
                  <c:v>43952</c:v>
                </c:pt>
                <c:pt idx="5">
                  <c:v>43983</c:v>
                </c:pt>
                <c:pt idx="6">
                  <c:v>44013</c:v>
                </c:pt>
                <c:pt idx="7">
                  <c:v>44044</c:v>
                </c:pt>
                <c:pt idx="8">
                  <c:v>44075</c:v>
                </c:pt>
                <c:pt idx="9">
                  <c:v>44105</c:v>
                </c:pt>
                <c:pt idx="10">
                  <c:v>44136</c:v>
                </c:pt>
                <c:pt idx="11">
                  <c:v>44166</c:v>
                </c:pt>
                <c:pt idx="12">
                  <c:v>44197</c:v>
                </c:pt>
                <c:pt idx="13">
                  <c:v>44228</c:v>
                </c:pt>
                <c:pt idx="14">
                  <c:v>44256</c:v>
                </c:pt>
                <c:pt idx="15">
                  <c:v>44287</c:v>
                </c:pt>
                <c:pt idx="16">
                  <c:v>44317</c:v>
                </c:pt>
                <c:pt idx="17">
                  <c:v>44348</c:v>
                </c:pt>
                <c:pt idx="18">
                  <c:v>44378</c:v>
                </c:pt>
                <c:pt idx="19">
                  <c:v>44409</c:v>
                </c:pt>
                <c:pt idx="20">
                  <c:v>44440</c:v>
                </c:pt>
                <c:pt idx="21">
                  <c:v>44470</c:v>
                </c:pt>
                <c:pt idx="22">
                  <c:v>44501</c:v>
                </c:pt>
                <c:pt idx="23">
                  <c:v>44531</c:v>
                </c:pt>
                <c:pt idx="24">
                  <c:v>44562</c:v>
                </c:pt>
                <c:pt idx="25">
                  <c:v>44593</c:v>
                </c:pt>
                <c:pt idx="26">
                  <c:v>44621</c:v>
                </c:pt>
                <c:pt idx="27">
                  <c:v>44652</c:v>
                </c:pt>
                <c:pt idx="28">
                  <c:v>44682</c:v>
                </c:pt>
                <c:pt idx="29">
                  <c:v>44713</c:v>
                </c:pt>
                <c:pt idx="30">
                  <c:v>44743</c:v>
                </c:pt>
                <c:pt idx="31">
                  <c:v>44774</c:v>
                </c:pt>
                <c:pt idx="32">
                  <c:v>44805</c:v>
                </c:pt>
                <c:pt idx="33">
                  <c:v>44835</c:v>
                </c:pt>
                <c:pt idx="34">
                  <c:v>44866</c:v>
                </c:pt>
                <c:pt idx="35">
                  <c:v>44896</c:v>
                </c:pt>
                <c:pt idx="36">
                  <c:v>44927</c:v>
                </c:pt>
                <c:pt idx="37">
                  <c:v>44958</c:v>
                </c:pt>
                <c:pt idx="38">
                  <c:v>44986</c:v>
                </c:pt>
                <c:pt idx="39">
                  <c:v>45017</c:v>
                </c:pt>
                <c:pt idx="40">
                  <c:v>45047</c:v>
                </c:pt>
                <c:pt idx="41">
                  <c:v>45078</c:v>
                </c:pt>
                <c:pt idx="42">
                  <c:v>45108</c:v>
                </c:pt>
                <c:pt idx="43">
                  <c:v>45139</c:v>
                </c:pt>
                <c:pt idx="44">
                  <c:v>45170</c:v>
                </c:pt>
                <c:pt idx="45">
                  <c:v>45200</c:v>
                </c:pt>
                <c:pt idx="46">
                  <c:v>45231</c:v>
                </c:pt>
                <c:pt idx="47">
                  <c:v>45261</c:v>
                </c:pt>
                <c:pt idx="48">
                  <c:v>45292</c:v>
                </c:pt>
                <c:pt idx="49">
                  <c:v>45323</c:v>
                </c:pt>
                <c:pt idx="50">
                  <c:v>45352</c:v>
                </c:pt>
                <c:pt idx="51">
                  <c:v>45383</c:v>
                </c:pt>
                <c:pt idx="52">
                  <c:v>45413</c:v>
                </c:pt>
                <c:pt idx="53">
                  <c:v>45444</c:v>
                </c:pt>
                <c:pt idx="54">
                  <c:v>45474</c:v>
                </c:pt>
                <c:pt idx="55">
                  <c:v>45505</c:v>
                </c:pt>
                <c:pt idx="56">
                  <c:v>45536</c:v>
                </c:pt>
                <c:pt idx="57">
                  <c:v>45566</c:v>
                </c:pt>
                <c:pt idx="58">
                  <c:v>45597</c:v>
                </c:pt>
                <c:pt idx="59">
                  <c:v>45627</c:v>
                </c:pt>
              </c:numCache>
            </c:numRef>
          </c:xVal>
          <c:yVal>
            <c:numRef>
              <c:f>'Forecast WC'!$I$2:$I$61</c:f>
              <c:numCache>
                <c:formatCode>General</c:formatCode>
                <c:ptCount val="60"/>
                <c:pt idx="0">
                  <c:v>27.03273580470659</c:v>
                </c:pt>
                <c:pt idx="1">
                  <c:v>27.596245510468268</c:v>
                </c:pt>
                <c:pt idx="2">
                  <c:v>26.871381823615458</c:v>
                </c:pt>
                <c:pt idx="3">
                  <c:v>28.010444452764883</c:v>
                </c:pt>
                <c:pt idx="4">
                  <c:v>27.996258831058441</c:v>
                </c:pt>
                <c:pt idx="5">
                  <c:v>27.916437765435699</c:v>
                </c:pt>
                <c:pt idx="6">
                  <c:v>27.603236093122376</c:v>
                </c:pt>
                <c:pt idx="7">
                  <c:v>27.72043237577703</c:v>
                </c:pt>
                <c:pt idx="8">
                  <c:v>27.935728419458929</c:v>
                </c:pt>
                <c:pt idx="9">
                  <c:v>26.196905893854595</c:v>
                </c:pt>
                <c:pt idx="10">
                  <c:v>25.922089156583656</c:v>
                </c:pt>
                <c:pt idx="11">
                  <c:v>25.040903812180023</c:v>
                </c:pt>
                <c:pt idx="12">
                  <c:v>25.210995796759743</c:v>
                </c:pt>
                <c:pt idx="13">
                  <c:v>25.633623427855539</c:v>
                </c:pt>
                <c:pt idx="14">
                  <c:v>25.018426969270092</c:v>
                </c:pt>
                <c:pt idx="15">
                  <c:v>26.123418023454409</c:v>
                </c:pt>
                <c:pt idx="16">
                  <c:v>26.071739010421286</c:v>
                </c:pt>
                <c:pt idx="17">
                  <c:v>26.011176738288704</c:v>
                </c:pt>
                <c:pt idx="18">
                  <c:v>25.708693107820675</c:v>
                </c:pt>
                <c:pt idx="19">
                  <c:v>25.797641307761829</c:v>
                </c:pt>
                <c:pt idx="20">
                  <c:v>25.991419572733967</c:v>
                </c:pt>
                <c:pt idx="21">
                  <c:v>24.357908796130026</c:v>
                </c:pt>
                <c:pt idx="22">
                  <c:v>24.086849551301228</c:v>
                </c:pt>
                <c:pt idx="23">
                  <c:v>23.255195775417377</c:v>
                </c:pt>
                <c:pt idx="24">
                  <c:v>23.433113712183498</c:v>
                </c:pt>
                <c:pt idx="25">
                  <c:v>23.812774535852501</c:v>
                </c:pt>
                <c:pt idx="26">
                  <c:v>23.230042267074523</c:v>
                </c:pt>
                <c:pt idx="27">
                  <c:v>24.249344310334731</c:v>
                </c:pt>
                <c:pt idx="28">
                  <c:v>24.187445288556841</c:v>
                </c:pt>
                <c:pt idx="29">
                  <c:v>24.117928315814872</c:v>
                </c:pt>
                <c:pt idx="30">
                  <c:v>23.824840398415954</c:v>
                </c:pt>
                <c:pt idx="31">
                  <c:v>23.892962419028766</c:v>
                </c:pt>
                <c:pt idx="32">
                  <c:v>24.058026559495126</c:v>
                </c:pt>
                <c:pt idx="33">
                  <c:v>22.53201335629484</c:v>
                </c:pt>
                <c:pt idx="34">
                  <c:v>22.26691237066596</c:v>
                </c:pt>
                <c:pt idx="35">
                  <c:v>21.48473493481335</c:v>
                </c:pt>
                <c:pt idx="36">
                  <c:v>21.653095932037346</c:v>
                </c:pt>
                <c:pt idx="37">
                  <c:v>21.991254268505102</c:v>
                </c:pt>
                <c:pt idx="38">
                  <c:v>21.441738740796609</c:v>
                </c:pt>
                <c:pt idx="39">
                  <c:v>22.373812797369546</c:v>
                </c:pt>
                <c:pt idx="40">
                  <c:v>22.304372010718282</c:v>
                </c:pt>
                <c:pt idx="41">
                  <c:v>22.227980135645613</c:v>
                </c:pt>
                <c:pt idx="42">
                  <c:v>21.945728396206114</c:v>
                </c:pt>
                <c:pt idx="43">
                  <c:v>21.995812046831993</c:v>
                </c:pt>
                <c:pt idx="44">
                  <c:v>22.134514470766494</c:v>
                </c:pt>
                <c:pt idx="45">
                  <c:v>20.718580637912112</c:v>
                </c:pt>
                <c:pt idx="46">
                  <c:v>20.462561608878744</c:v>
                </c:pt>
                <c:pt idx="47">
                  <c:v>19.731949713488415</c:v>
                </c:pt>
                <c:pt idx="48">
                  <c:v>19.885659556555076</c:v>
                </c:pt>
                <c:pt idx="49">
                  <c:v>20.184593150278534</c:v>
                </c:pt>
                <c:pt idx="50">
                  <c:v>19.670255451339244</c:v>
                </c:pt>
                <c:pt idx="51">
                  <c:v>20.516817719253822</c:v>
                </c:pt>
                <c:pt idx="52">
                  <c:v>20.441840719902338</c:v>
                </c:pt>
                <c:pt idx="53">
                  <c:v>20.361042011319707</c:v>
                </c:pt>
                <c:pt idx="54">
                  <c:v>20.09277865417025</c:v>
                </c:pt>
                <c:pt idx="55">
                  <c:v>20.127507632403962</c:v>
                </c:pt>
                <c:pt idx="56">
                  <c:v>20.243238878866613</c:v>
                </c:pt>
                <c:pt idx="57">
                  <c:v>18.937820682092799</c:v>
                </c:pt>
                <c:pt idx="58">
                  <c:v>18.693473213291686</c:v>
                </c:pt>
                <c:pt idx="59">
                  <c:v>18.015652655961851</c:v>
                </c:pt>
              </c:numCache>
            </c:numRef>
          </c:yVal>
          <c:smooth val="1"/>
          <c:extLst>
            <c:ext xmlns:c16="http://schemas.microsoft.com/office/drawing/2014/chart" uri="{C3380CC4-5D6E-409C-BE32-E72D297353CC}">
              <c16:uniqueId val="{00000003-AE8E-4889-B80B-EF39329F60ED}"/>
            </c:ext>
          </c:extLst>
        </c:ser>
        <c:ser>
          <c:idx val="4"/>
          <c:order val="4"/>
          <c:tx>
            <c:strRef>
              <c:f>'Forecast WC'!$J$1</c:f>
              <c:strCache>
                <c:ptCount val="1"/>
                <c:pt idx="0">
                  <c:v>Upper</c:v>
                </c:pt>
              </c:strCache>
            </c:strRef>
          </c:tx>
          <c:spPr>
            <a:ln w="22225" cap="rnd">
              <a:solidFill>
                <a:schemeClr val="accent5"/>
              </a:solidFill>
              <a:round/>
            </a:ln>
            <a:effectLst/>
          </c:spPr>
          <c:marker>
            <c:symbol val="none"/>
          </c:marker>
          <c:xVal>
            <c:numRef>
              <c:f>'Forecast WC'!$G$2:$G$61</c:f>
              <c:numCache>
                <c:formatCode>mmm\-yy</c:formatCode>
                <c:ptCount val="60"/>
                <c:pt idx="0">
                  <c:v>43831</c:v>
                </c:pt>
                <c:pt idx="1">
                  <c:v>43862</c:v>
                </c:pt>
                <c:pt idx="2">
                  <c:v>43891</c:v>
                </c:pt>
                <c:pt idx="3">
                  <c:v>43922</c:v>
                </c:pt>
                <c:pt idx="4">
                  <c:v>43952</c:v>
                </c:pt>
                <c:pt idx="5">
                  <c:v>43983</c:v>
                </c:pt>
                <c:pt idx="6">
                  <c:v>44013</c:v>
                </c:pt>
                <c:pt idx="7">
                  <c:v>44044</c:v>
                </c:pt>
                <c:pt idx="8">
                  <c:v>44075</c:v>
                </c:pt>
                <c:pt idx="9">
                  <c:v>44105</c:v>
                </c:pt>
                <c:pt idx="10">
                  <c:v>44136</c:v>
                </c:pt>
                <c:pt idx="11">
                  <c:v>44166</c:v>
                </c:pt>
                <c:pt idx="12">
                  <c:v>44197</c:v>
                </c:pt>
                <c:pt idx="13">
                  <c:v>44228</c:v>
                </c:pt>
                <c:pt idx="14">
                  <c:v>44256</c:v>
                </c:pt>
                <c:pt idx="15">
                  <c:v>44287</c:v>
                </c:pt>
                <c:pt idx="16">
                  <c:v>44317</c:v>
                </c:pt>
                <c:pt idx="17">
                  <c:v>44348</c:v>
                </c:pt>
                <c:pt idx="18">
                  <c:v>44378</c:v>
                </c:pt>
                <c:pt idx="19">
                  <c:v>44409</c:v>
                </c:pt>
                <c:pt idx="20">
                  <c:v>44440</c:v>
                </c:pt>
                <c:pt idx="21">
                  <c:v>44470</c:v>
                </c:pt>
                <c:pt idx="22">
                  <c:v>44501</c:v>
                </c:pt>
                <c:pt idx="23">
                  <c:v>44531</c:v>
                </c:pt>
                <c:pt idx="24">
                  <c:v>44562</c:v>
                </c:pt>
                <c:pt idx="25">
                  <c:v>44593</c:v>
                </c:pt>
                <c:pt idx="26">
                  <c:v>44621</c:v>
                </c:pt>
                <c:pt idx="27">
                  <c:v>44652</c:v>
                </c:pt>
                <c:pt idx="28">
                  <c:v>44682</c:v>
                </c:pt>
                <c:pt idx="29">
                  <c:v>44713</c:v>
                </c:pt>
                <c:pt idx="30">
                  <c:v>44743</c:v>
                </c:pt>
                <c:pt idx="31">
                  <c:v>44774</c:v>
                </c:pt>
                <c:pt idx="32">
                  <c:v>44805</c:v>
                </c:pt>
                <c:pt idx="33">
                  <c:v>44835</c:v>
                </c:pt>
                <c:pt idx="34">
                  <c:v>44866</c:v>
                </c:pt>
                <c:pt idx="35">
                  <c:v>44896</c:v>
                </c:pt>
                <c:pt idx="36">
                  <c:v>44927</c:v>
                </c:pt>
                <c:pt idx="37">
                  <c:v>44958</c:v>
                </c:pt>
                <c:pt idx="38">
                  <c:v>44986</c:v>
                </c:pt>
                <c:pt idx="39">
                  <c:v>45017</c:v>
                </c:pt>
                <c:pt idx="40">
                  <c:v>45047</c:v>
                </c:pt>
                <c:pt idx="41">
                  <c:v>45078</c:v>
                </c:pt>
                <c:pt idx="42">
                  <c:v>45108</c:v>
                </c:pt>
                <c:pt idx="43">
                  <c:v>45139</c:v>
                </c:pt>
                <c:pt idx="44">
                  <c:v>45170</c:v>
                </c:pt>
                <c:pt idx="45">
                  <c:v>45200</c:v>
                </c:pt>
                <c:pt idx="46">
                  <c:v>45231</c:v>
                </c:pt>
                <c:pt idx="47">
                  <c:v>45261</c:v>
                </c:pt>
                <c:pt idx="48">
                  <c:v>45292</c:v>
                </c:pt>
                <c:pt idx="49">
                  <c:v>45323</c:v>
                </c:pt>
                <c:pt idx="50">
                  <c:v>45352</c:v>
                </c:pt>
                <c:pt idx="51">
                  <c:v>45383</c:v>
                </c:pt>
                <c:pt idx="52">
                  <c:v>45413</c:v>
                </c:pt>
                <c:pt idx="53">
                  <c:v>45444</c:v>
                </c:pt>
                <c:pt idx="54">
                  <c:v>45474</c:v>
                </c:pt>
                <c:pt idx="55">
                  <c:v>45505</c:v>
                </c:pt>
                <c:pt idx="56">
                  <c:v>45536</c:v>
                </c:pt>
                <c:pt idx="57">
                  <c:v>45566</c:v>
                </c:pt>
                <c:pt idx="58">
                  <c:v>45597</c:v>
                </c:pt>
                <c:pt idx="59">
                  <c:v>45627</c:v>
                </c:pt>
              </c:numCache>
            </c:numRef>
          </c:xVal>
          <c:yVal>
            <c:numRef>
              <c:f>'Forecast WC'!$J$2:$J$61</c:f>
              <c:numCache>
                <c:formatCode>General</c:formatCode>
                <c:ptCount val="60"/>
                <c:pt idx="0">
                  <c:v>30.987746892665253</c:v>
                </c:pt>
                <c:pt idx="1">
                  <c:v>31.762157868021177</c:v>
                </c:pt>
                <c:pt idx="2">
                  <c:v>31.178125438034584</c:v>
                </c:pt>
                <c:pt idx="3">
                  <c:v>33.236095638320762</c:v>
                </c:pt>
                <c:pt idx="4">
                  <c:v>33.46185400188488</c:v>
                </c:pt>
                <c:pt idx="5">
                  <c:v>33.690697322192179</c:v>
                </c:pt>
                <c:pt idx="6">
                  <c:v>33.717083386516506</c:v>
                </c:pt>
                <c:pt idx="7">
                  <c:v>34.135793291569669</c:v>
                </c:pt>
                <c:pt idx="8">
                  <c:v>34.708832055156549</c:v>
                </c:pt>
                <c:pt idx="9">
                  <c:v>32.84656810141859</c:v>
                </c:pt>
                <c:pt idx="10">
                  <c:v>32.758952023766213</c:v>
                </c:pt>
                <c:pt idx="11">
                  <c:v>31.900684359752127</c:v>
                </c:pt>
                <c:pt idx="12">
                  <c:v>32.896523182250156</c:v>
                </c:pt>
                <c:pt idx="13">
                  <c:v>33.778472002163163</c:v>
                </c:pt>
                <c:pt idx="14">
                  <c:v>33.33342963676548</c:v>
                </c:pt>
                <c:pt idx="15">
                  <c:v>35.306120571034128</c:v>
                </c:pt>
                <c:pt idx="16">
                  <c:v>35.600000166167554</c:v>
                </c:pt>
                <c:pt idx="17">
                  <c:v>35.9021122143185</c:v>
                </c:pt>
                <c:pt idx="18">
                  <c:v>35.885582487042669</c:v>
                </c:pt>
                <c:pt idx="19">
                  <c:v>36.368886119966753</c:v>
                </c:pt>
                <c:pt idx="20">
                  <c:v>37.009225788336757</c:v>
                </c:pt>
                <c:pt idx="21">
                  <c:v>35.026762691381307</c:v>
                </c:pt>
                <c:pt idx="22">
                  <c:v>34.962300400270202</c:v>
                </c:pt>
                <c:pt idx="23">
                  <c:v>34.06904814613106</c:v>
                </c:pt>
                <c:pt idx="24">
                  <c:v>35.096192219074581</c:v>
                </c:pt>
                <c:pt idx="25">
                  <c:v>36.060355177219861</c:v>
                </c:pt>
                <c:pt idx="26">
                  <c:v>35.603279198357974</c:v>
                </c:pt>
                <c:pt idx="27">
                  <c:v>37.718985211572623</c:v>
                </c:pt>
                <c:pt idx="28">
                  <c:v>38.054848735456986</c:v>
                </c:pt>
                <c:pt idx="29">
                  <c:v>38.399007562468853</c:v>
                </c:pt>
                <c:pt idx="30">
                  <c:v>38.400775942834983</c:v>
                </c:pt>
                <c:pt idx="31">
                  <c:v>38.942156699268992</c:v>
                </c:pt>
                <c:pt idx="32">
                  <c:v>39.652447610517797</c:v>
                </c:pt>
                <c:pt idx="33">
                  <c:v>37.550869702622798</c:v>
                </c:pt>
                <c:pt idx="34">
                  <c:v>37.505935291111449</c:v>
                </c:pt>
                <c:pt idx="35">
                  <c:v>36.570424369902767</c:v>
                </c:pt>
                <c:pt idx="36">
                  <c:v>37.666910487957544</c:v>
                </c:pt>
                <c:pt idx="37">
                  <c:v>38.723089503512611</c:v>
                </c:pt>
                <c:pt idx="38">
                  <c:v>38.252515517670091</c:v>
                </c:pt>
                <c:pt idx="39">
                  <c:v>40.541517440650317</c:v>
                </c:pt>
                <c:pt idx="40">
                  <c:v>40.926065973001116</c:v>
                </c:pt>
                <c:pt idx="41">
                  <c:v>41.31901881828928</c:v>
                </c:pt>
                <c:pt idx="42">
                  <c:v>41.34376276907193</c:v>
                </c:pt>
                <c:pt idx="43">
                  <c:v>41.950776119596448</c:v>
                </c:pt>
                <c:pt idx="44">
                  <c:v>42.740539517580238</c:v>
                </c:pt>
                <c:pt idx="45">
                  <c:v>40.499531564350889</c:v>
                </c:pt>
                <c:pt idx="46">
                  <c:v>40.474360912666796</c:v>
                </c:pt>
                <c:pt idx="47">
                  <c:v>39.489351341188566</c:v>
                </c:pt>
                <c:pt idx="48">
                  <c:v>40.675228374618392</c:v>
                </c:pt>
                <c:pt idx="49">
                  <c:v>41.838875160971959</c:v>
                </c:pt>
                <c:pt idx="50">
                  <c:v>41.352331434760586</c:v>
                </c:pt>
                <c:pt idx="51">
                  <c:v>43.843982930849144</c:v>
                </c:pt>
                <c:pt idx="52">
                  <c:v>44.284322005378478</c:v>
                </c:pt>
                <c:pt idx="53">
                  <c:v>44.733203435942201</c:v>
                </c:pt>
                <c:pt idx="54">
                  <c:v>44.782671731645827</c:v>
                </c:pt>
                <c:pt idx="55">
                  <c:v>45.465293603756301</c:v>
                </c:pt>
                <c:pt idx="56">
                  <c:v>46.346826274710097</c:v>
                </c:pt>
                <c:pt idx="57">
                  <c:v>43.939994679733431</c:v>
                </c:pt>
                <c:pt idx="58">
                  <c:v>43.937971214791091</c:v>
                </c:pt>
                <c:pt idx="59">
                  <c:v>42.893353332347573</c:v>
                </c:pt>
              </c:numCache>
            </c:numRef>
          </c:yVal>
          <c:smooth val="1"/>
          <c:extLst>
            <c:ext xmlns:c16="http://schemas.microsoft.com/office/drawing/2014/chart" uri="{C3380CC4-5D6E-409C-BE32-E72D297353CC}">
              <c16:uniqueId val="{00000004-AE8E-4889-B80B-EF39329F60ED}"/>
            </c:ext>
          </c:extLst>
        </c:ser>
        <c:dLbls>
          <c:showLegendKey val="0"/>
          <c:showVal val="0"/>
          <c:showCatName val="0"/>
          <c:showSerName val="0"/>
          <c:showPercent val="0"/>
          <c:showBubbleSize val="0"/>
        </c:dLbls>
        <c:axId val="533025695"/>
        <c:axId val="624488255"/>
      </c:scatterChart>
      <c:valAx>
        <c:axId val="533025695"/>
        <c:scaling>
          <c:orientation val="minMax"/>
          <c:max val="45800"/>
          <c:min val="41990"/>
        </c:scaling>
        <c:delete val="0"/>
        <c:axPos val="b"/>
        <c:majorGridlines>
          <c:spPr>
            <a:ln w="9525" cap="flat" cmpd="sng" algn="ctr">
              <a:solidFill>
                <a:schemeClr val="tx1">
                  <a:lumMod val="15000"/>
                  <a:lumOff val="85000"/>
                </a:schemeClr>
              </a:solidFill>
              <a:round/>
            </a:ln>
            <a:effectLst/>
          </c:spPr>
        </c:majorGridlines>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cap="all" spc="120" normalizeH="0" baseline="0">
                <a:solidFill>
                  <a:schemeClr val="tx1">
                    <a:lumMod val="65000"/>
                    <a:lumOff val="35000"/>
                  </a:schemeClr>
                </a:solidFill>
                <a:latin typeface="+mn-lt"/>
                <a:ea typeface="+mn-ea"/>
                <a:cs typeface="+mn-cs"/>
              </a:defRPr>
            </a:pPr>
            <a:endParaRPr lang="en-US"/>
          </a:p>
        </c:txPr>
        <c:crossAx val="624488255"/>
        <c:crosses val="autoZero"/>
        <c:crossBetween val="midCat"/>
      </c:valAx>
      <c:valAx>
        <c:axId val="624488255"/>
        <c:scaling>
          <c:orientation val="minMax"/>
          <c:min val="15"/>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33025695"/>
        <c:crosses val="autoZero"/>
        <c:crossBetween val="midCat"/>
      </c:valAx>
      <c:spPr>
        <a:noFill/>
        <a:ln>
          <a:noFill/>
        </a:ln>
        <a:effectLst/>
      </c:spPr>
    </c:plotArea>
    <c:legend>
      <c:legendPos val="t"/>
      <c:legendEntry>
        <c:idx val="0"/>
        <c:delete val="1"/>
      </c:legendEntry>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r>
              <a:rPr lang="en-US" sz="1200" b="0" i="0" baseline="0" dirty="0">
                <a:effectLst/>
              </a:rPr>
              <a:t>(NM 2015-2019) WP&amp;WC  FOR 14PZ</a:t>
            </a:r>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endParaRPr lang="en-US"/>
        </a:p>
      </c:txPr>
    </c:title>
    <c:autoTitleDeleted val="0"/>
    <c:plotArea>
      <c:layout/>
      <c:scatterChart>
        <c:scatterStyle val="lineMarker"/>
        <c:varyColors val="0"/>
        <c:ser>
          <c:idx val="0"/>
          <c:order val="0"/>
          <c:tx>
            <c:strRef>
              <c:f>'SCATTER PLOT(WP&amp;WC) '!$C$32</c:f>
              <c:strCache>
                <c:ptCount val="1"/>
                <c:pt idx="0">
                  <c:v>WC</c:v>
                </c:pt>
              </c:strCache>
            </c:strRef>
          </c:tx>
          <c:spPr>
            <a:ln w="1905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0.3384014687479564"/>
                  <c:y val="1.3364248047969367E-2"/>
                </c:manualLayout>
              </c:layout>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rendlineLbl>
          </c:trendline>
          <c:xVal>
            <c:numRef>
              <c:f>'SCATTER PLOT(WP&amp;WC) '!$B$33:$B$46</c:f>
              <c:numCache>
                <c:formatCode>General</c:formatCode>
                <c:ptCount val="14"/>
                <c:pt idx="0">
                  <c:v>2944900</c:v>
                </c:pt>
                <c:pt idx="1">
                  <c:v>2872402</c:v>
                </c:pt>
                <c:pt idx="2">
                  <c:v>5420278.0999999996</c:v>
                </c:pt>
                <c:pt idx="3">
                  <c:v>3852715</c:v>
                </c:pt>
                <c:pt idx="4">
                  <c:v>2340650</c:v>
                </c:pt>
                <c:pt idx="5">
                  <c:v>991366</c:v>
                </c:pt>
                <c:pt idx="6">
                  <c:v>3203808.6</c:v>
                </c:pt>
                <c:pt idx="7">
                  <c:v>4335840</c:v>
                </c:pt>
                <c:pt idx="8">
                  <c:v>4818600</c:v>
                </c:pt>
                <c:pt idx="9">
                  <c:v>1146121</c:v>
                </c:pt>
                <c:pt idx="10">
                  <c:v>447854</c:v>
                </c:pt>
                <c:pt idx="11">
                  <c:v>2796858</c:v>
                </c:pt>
                <c:pt idx="12">
                  <c:v>11283381</c:v>
                </c:pt>
                <c:pt idx="13">
                  <c:v>130377</c:v>
                </c:pt>
              </c:numCache>
            </c:numRef>
          </c:xVal>
          <c:yVal>
            <c:numRef>
              <c:f>'SCATTER PLOT(WP&amp;WC) '!$C$33:$C$46</c:f>
              <c:numCache>
                <c:formatCode>General</c:formatCode>
                <c:ptCount val="14"/>
                <c:pt idx="0">
                  <c:v>1702573</c:v>
                </c:pt>
                <c:pt idx="1">
                  <c:v>2071577</c:v>
                </c:pt>
                <c:pt idx="2">
                  <c:v>4012472.2</c:v>
                </c:pt>
                <c:pt idx="3">
                  <c:v>2866099</c:v>
                </c:pt>
                <c:pt idx="4">
                  <c:v>1833129</c:v>
                </c:pt>
                <c:pt idx="5">
                  <c:v>578436.19999999995</c:v>
                </c:pt>
                <c:pt idx="6">
                  <c:v>2209252</c:v>
                </c:pt>
                <c:pt idx="7">
                  <c:v>3119442</c:v>
                </c:pt>
                <c:pt idx="8">
                  <c:v>3145913</c:v>
                </c:pt>
                <c:pt idx="9">
                  <c:v>639043</c:v>
                </c:pt>
                <c:pt idx="10">
                  <c:v>203108</c:v>
                </c:pt>
                <c:pt idx="11">
                  <c:v>1673829</c:v>
                </c:pt>
                <c:pt idx="12">
                  <c:v>6130849</c:v>
                </c:pt>
                <c:pt idx="13">
                  <c:v>106575</c:v>
                </c:pt>
              </c:numCache>
            </c:numRef>
          </c:yVal>
          <c:smooth val="0"/>
          <c:extLst>
            <c:ext xmlns:c16="http://schemas.microsoft.com/office/drawing/2014/chart" uri="{C3380CC4-5D6E-409C-BE32-E72D297353CC}">
              <c16:uniqueId val="{00000001-4D2A-40B3-8810-80491F9958F8}"/>
            </c:ext>
          </c:extLst>
        </c:ser>
        <c:ser>
          <c:idx val="3"/>
          <c:order val="3"/>
          <c:tx>
            <c:strRef>
              <c:f>'SCATTER PLOT(WP&amp;WC) '!$S$35</c:f>
              <c:strCache>
                <c:ptCount val="1"/>
              </c:strCache>
            </c:strRef>
          </c:tx>
          <c:spPr>
            <a:ln w="19050" cap="rnd">
              <a:solidFill>
                <a:schemeClr val="accent4"/>
              </a:solidFill>
              <a:round/>
            </a:ln>
            <a:effectLst/>
          </c:spPr>
          <c:marker>
            <c:symbol val="none"/>
          </c:marker>
          <c:xVal>
            <c:numRef>
              <c:f>'SCATTER PLOT(WP&amp;WC) '!$S$36:$S$37</c:f>
              <c:numCache>
                <c:formatCode>General</c:formatCode>
                <c:ptCount val="2"/>
              </c:numCache>
            </c:numRef>
          </c:xVal>
          <c:yVal>
            <c:numRef>
              <c:f>'SCATTER PLOT(WP&amp;WC) '!$T$36:$T$37</c:f>
              <c:numCache>
                <c:formatCode>General</c:formatCode>
                <c:ptCount val="2"/>
              </c:numCache>
            </c:numRef>
          </c:yVal>
          <c:smooth val="0"/>
          <c:extLst>
            <c:ext xmlns:c16="http://schemas.microsoft.com/office/drawing/2014/chart" uri="{C3380CC4-5D6E-409C-BE32-E72D297353CC}">
              <c16:uniqueId val="{00000002-4D2A-40B3-8810-80491F9958F8}"/>
            </c:ext>
          </c:extLst>
        </c:ser>
        <c:dLbls>
          <c:showLegendKey val="0"/>
          <c:showVal val="0"/>
          <c:showCatName val="0"/>
          <c:showSerName val="0"/>
          <c:showPercent val="0"/>
          <c:showBubbleSize val="0"/>
        </c:dLbls>
        <c:axId val="649131456"/>
        <c:axId val="649138112"/>
        <c:extLst>
          <c:ext xmlns:c15="http://schemas.microsoft.com/office/drawing/2012/chart" uri="{02D57815-91ED-43cb-92C2-25804820EDAC}">
            <c15:filteredScatterSeries>
              <c15:ser>
                <c:idx val="1"/>
                <c:order val="1"/>
                <c:tx>
                  <c:strRef>
                    <c:extLst>
                      <c:ext uri="{02D57815-91ED-43cb-92C2-25804820EDAC}">
                        <c15:formulaRef>
                          <c15:sqref>'SCATTER PLOT(WP&amp;WC) '!$S$35</c15:sqref>
                        </c15:formulaRef>
                      </c:ext>
                    </c:extLst>
                    <c:strCache>
                      <c:ptCount val="1"/>
                    </c:strCache>
                  </c:strRef>
                </c:tx>
                <c:spPr>
                  <a:ln w="25400" cap="rnd">
                    <a:noFill/>
                    <a:round/>
                  </a:ln>
                  <a:effectLst/>
                </c:spPr>
                <c:marker>
                  <c:symbol val="circle"/>
                  <c:size val="5"/>
                  <c:spPr>
                    <a:solidFill>
                      <a:schemeClr val="accent2"/>
                    </a:solidFill>
                    <a:ln w="9525">
                      <a:solidFill>
                        <a:schemeClr val="accent2"/>
                      </a:solidFill>
                    </a:ln>
                    <a:effectLst/>
                  </c:spPr>
                </c:marker>
                <c:xVal>
                  <c:numRef>
                    <c:extLst>
                      <c:ext uri="{02D57815-91ED-43cb-92C2-25804820EDAC}">
                        <c15:formulaRef>
                          <c15:sqref>'SCATTER PLOT(WP&amp;WC) '!$B$33:$B$46</c15:sqref>
                        </c15:formulaRef>
                      </c:ext>
                    </c:extLst>
                    <c:numCache>
                      <c:formatCode>General</c:formatCode>
                      <c:ptCount val="14"/>
                      <c:pt idx="0">
                        <c:v>2944900</c:v>
                      </c:pt>
                      <c:pt idx="1">
                        <c:v>2872402</c:v>
                      </c:pt>
                      <c:pt idx="2">
                        <c:v>5420278.0999999996</c:v>
                      </c:pt>
                      <c:pt idx="3">
                        <c:v>3852715</c:v>
                      </c:pt>
                      <c:pt idx="4">
                        <c:v>2340650</c:v>
                      </c:pt>
                      <c:pt idx="5">
                        <c:v>991366</c:v>
                      </c:pt>
                      <c:pt idx="6">
                        <c:v>3203808.6</c:v>
                      </c:pt>
                      <c:pt idx="7">
                        <c:v>4335840</c:v>
                      </c:pt>
                      <c:pt idx="8">
                        <c:v>4818600</c:v>
                      </c:pt>
                      <c:pt idx="9">
                        <c:v>1146121</c:v>
                      </c:pt>
                      <c:pt idx="10">
                        <c:v>447854</c:v>
                      </c:pt>
                      <c:pt idx="11">
                        <c:v>2796858</c:v>
                      </c:pt>
                      <c:pt idx="12">
                        <c:v>11283381</c:v>
                      </c:pt>
                      <c:pt idx="13">
                        <c:v>130377</c:v>
                      </c:pt>
                    </c:numCache>
                  </c:numRef>
                </c:xVal>
                <c:yVal>
                  <c:numRef>
                    <c:extLst>
                      <c:ext uri="{02D57815-91ED-43cb-92C2-25804820EDAC}">
                        <c15:formulaRef>
                          <c15:sqref>'SCATTER PLOT(WP&amp;WC) '!$S$36:$S$37</c15:sqref>
                        </c15:formulaRef>
                      </c:ext>
                    </c:extLst>
                    <c:numCache>
                      <c:formatCode>General</c:formatCode>
                      <c:ptCount val="2"/>
                    </c:numCache>
                  </c:numRef>
                </c:yVal>
                <c:smooth val="0"/>
                <c:extLst>
                  <c:ext xmlns:c16="http://schemas.microsoft.com/office/drawing/2014/chart" uri="{C3380CC4-5D6E-409C-BE32-E72D297353CC}">
                    <c16:uniqueId val="{00000003-4D2A-40B3-8810-80491F9958F8}"/>
                  </c:ext>
                </c:extLst>
              </c15:ser>
            </c15:filteredScatterSeries>
            <c15:filteredScatterSeries>
              <c15:ser>
                <c:idx val="2"/>
                <c:order val="2"/>
                <c:tx>
                  <c:strRef>
                    <c:extLst xmlns:c15="http://schemas.microsoft.com/office/drawing/2012/chart">
                      <c:ext xmlns:c15="http://schemas.microsoft.com/office/drawing/2012/chart" uri="{02D57815-91ED-43cb-92C2-25804820EDAC}">
                        <c15:formulaRef>
                          <c15:sqref>'SCATTER PLOT(WP&amp;WC) '!$T$35</c15:sqref>
                        </c15:formulaRef>
                      </c:ext>
                    </c:extLst>
                    <c:strCache>
                      <c:ptCount val="1"/>
                    </c:strCache>
                  </c:strRef>
                </c:tx>
                <c:spPr>
                  <a:ln w="25400" cap="rnd">
                    <a:noFill/>
                    <a:round/>
                  </a:ln>
                  <a:effectLst/>
                </c:spPr>
                <c:marker>
                  <c:symbol val="circle"/>
                  <c:size val="5"/>
                  <c:spPr>
                    <a:solidFill>
                      <a:schemeClr val="accent3"/>
                    </a:solidFill>
                    <a:ln w="9525">
                      <a:solidFill>
                        <a:schemeClr val="accent3"/>
                      </a:solidFill>
                    </a:ln>
                    <a:effectLst/>
                  </c:spPr>
                </c:marker>
                <c:xVal>
                  <c:numRef>
                    <c:extLst xmlns:c15="http://schemas.microsoft.com/office/drawing/2012/chart">
                      <c:ext xmlns:c15="http://schemas.microsoft.com/office/drawing/2012/chart" uri="{02D57815-91ED-43cb-92C2-25804820EDAC}">
                        <c15:formulaRef>
                          <c15:sqref>'SCATTER PLOT(WP&amp;WC) '!$B$33:$B$46</c15:sqref>
                        </c15:formulaRef>
                      </c:ext>
                    </c:extLst>
                    <c:numCache>
                      <c:formatCode>General</c:formatCode>
                      <c:ptCount val="14"/>
                      <c:pt idx="0">
                        <c:v>2944900</c:v>
                      </c:pt>
                      <c:pt idx="1">
                        <c:v>2872402</c:v>
                      </c:pt>
                      <c:pt idx="2">
                        <c:v>5420278.0999999996</c:v>
                      </c:pt>
                      <c:pt idx="3">
                        <c:v>3852715</c:v>
                      </c:pt>
                      <c:pt idx="4">
                        <c:v>2340650</c:v>
                      </c:pt>
                      <c:pt idx="5">
                        <c:v>991366</c:v>
                      </c:pt>
                      <c:pt idx="6">
                        <c:v>3203808.6</c:v>
                      </c:pt>
                      <c:pt idx="7">
                        <c:v>4335840</c:v>
                      </c:pt>
                      <c:pt idx="8">
                        <c:v>4818600</c:v>
                      </c:pt>
                      <c:pt idx="9">
                        <c:v>1146121</c:v>
                      </c:pt>
                      <c:pt idx="10">
                        <c:v>447854</c:v>
                      </c:pt>
                      <c:pt idx="11">
                        <c:v>2796858</c:v>
                      </c:pt>
                      <c:pt idx="12">
                        <c:v>11283381</c:v>
                      </c:pt>
                      <c:pt idx="13">
                        <c:v>130377</c:v>
                      </c:pt>
                    </c:numCache>
                  </c:numRef>
                </c:xVal>
                <c:yVal>
                  <c:numRef>
                    <c:extLst xmlns:c15="http://schemas.microsoft.com/office/drawing/2012/chart">
                      <c:ext xmlns:c15="http://schemas.microsoft.com/office/drawing/2012/chart" uri="{02D57815-91ED-43cb-92C2-25804820EDAC}">
                        <c15:formulaRef>
                          <c15:sqref>'SCATTER PLOT(WP&amp;WC) '!$T$36:$T$37</c15:sqref>
                        </c15:formulaRef>
                      </c:ext>
                    </c:extLst>
                    <c:numCache>
                      <c:formatCode>General</c:formatCode>
                      <c:ptCount val="2"/>
                    </c:numCache>
                  </c:numRef>
                </c:yVal>
                <c:smooth val="0"/>
                <c:extLst xmlns:c15="http://schemas.microsoft.com/office/drawing/2012/chart">
                  <c:ext xmlns:c16="http://schemas.microsoft.com/office/drawing/2014/chart" uri="{C3380CC4-5D6E-409C-BE32-E72D297353CC}">
                    <c16:uniqueId val="{00000004-4D2A-40B3-8810-80491F9958F8}"/>
                  </c:ext>
                </c:extLst>
              </c15:ser>
            </c15:filteredScatterSeries>
          </c:ext>
        </c:extLst>
      </c:scatterChart>
      <c:valAx>
        <c:axId val="64913145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WP</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49138112"/>
        <c:crosses val="autoZero"/>
        <c:crossBetween val="midCat"/>
      </c:valAx>
      <c:valAx>
        <c:axId val="64913811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WC</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49131456"/>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SCATTER</a:t>
            </a:r>
            <a:r>
              <a:rPr lang="en-US" baseline="0" dirty="0"/>
              <a:t> PLOT FOR NM WATER PRODUCE &amp; WATER CONSUME MONTHELY (1-2015 TO 12-2019) </a:t>
            </a:r>
            <a:endParaRPr lang="en-US"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strRef>
              <c:f>Sheet1!$B$1</c:f>
              <c:strCache>
                <c:ptCount val="1"/>
                <c:pt idx="0">
                  <c:v>WC</c:v>
                </c:pt>
              </c:strCache>
            </c:strRef>
          </c:tx>
          <c:spPr>
            <a:ln w="1905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0.19645518003846391"/>
                  <c:y val="4.401639877659921E-3"/>
                </c:manualLayout>
              </c:layout>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rendlineLbl>
          </c:trendline>
          <c:xVal>
            <c:numRef>
              <c:f>Sheet1!$A$2:$A$1681</c:f>
              <c:numCache>
                <c:formatCode>General</c:formatCode>
                <c:ptCount val="1680"/>
                <c:pt idx="0">
                  <c:v>8845</c:v>
                </c:pt>
                <c:pt idx="1">
                  <c:v>7754</c:v>
                </c:pt>
                <c:pt idx="2">
                  <c:v>8146</c:v>
                </c:pt>
                <c:pt idx="3">
                  <c:v>9400</c:v>
                </c:pt>
                <c:pt idx="4">
                  <c:v>10252</c:v>
                </c:pt>
                <c:pt idx="5">
                  <c:v>10545</c:v>
                </c:pt>
                <c:pt idx="6">
                  <c:v>12067</c:v>
                </c:pt>
                <c:pt idx="7">
                  <c:v>12391</c:v>
                </c:pt>
                <c:pt idx="8">
                  <c:v>10627</c:v>
                </c:pt>
                <c:pt idx="9">
                  <c:v>9850</c:v>
                </c:pt>
                <c:pt idx="10">
                  <c:v>11654</c:v>
                </c:pt>
                <c:pt idx="11">
                  <c:v>12965</c:v>
                </c:pt>
                <c:pt idx="12">
                  <c:v>14773</c:v>
                </c:pt>
                <c:pt idx="13">
                  <c:v>15490</c:v>
                </c:pt>
                <c:pt idx="14">
                  <c:v>16793</c:v>
                </c:pt>
                <c:pt idx="15">
                  <c:v>19482</c:v>
                </c:pt>
                <c:pt idx="16">
                  <c:v>16090</c:v>
                </c:pt>
                <c:pt idx="17">
                  <c:v>17018</c:v>
                </c:pt>
                <c:pt idx="18">
                  <c:v>11012</c:v>
                </c:pt>
                <c:pt idx="19">
                  <c:v>14518</c:v>
                </c:pt>
                <c:pt idx="20">
                  <c:v>10782</c:v>
                </c:pt>
                <c:pt idx="21">
                  <c:v>10369</c:v>
                </c:pt>
                <c:pt idx="22">
                  <c:v>31824</c:v>
                </c:pt>
                <c:pt idx="23">
                  <c:v>38118</c:v>
                </c:pt>
                <c:pt idx="24">
                  <c:v>39584</c:v>
                </c:pt>
                <c:pt idx="25">
                  <c:v>38705</c:v>
                </c:pt>
                <c:pt idx="26">
                  <c:v>30166</c:v>
                </c:pt>
                <c:pt idx="27">
                  <c:v>11662</c:v>
                </c:pt>
                <c:pt idx="28">
                  <c:v>11277</c:v>
                </c:pt>
                <c:pt idx="29">
                  <c:v>11942</c:v>
                </c:pt>
                <c:pt idx="30">
                  <c:v>12566</c:v>
                </c:pt>
                <c:pt idx="31">
                  <c:v>10804</c:v>
                </c:pt>
                <c:pt idx="32">
                  <c:v>28870</c:v>
                </c:pt>
                <c:pt idx="33">
                  <c:v>11610</c:v>
                </c:pt>
                <c:pt idx="34">
                  <c:v>10686</c:v>
                </c:pt>
                <c:pt idx="35">
                  <c:v>10676</c:v>
                </c:pt>
                <c:pt idx="36">
                  <c:v>12283</c:v>
                </c:pt>
                <c:pt idx="37">
                  <c:v>10888</c:v>
                </c:pt>
                <c:pt idx="38">
                  <c:v>12551</c:v>
                </c:pt>
                <c:pt idx="39">
                  <c:v>12611</c:v>
                </c:pt>
                <c:pt idx="40">
                  <c:v>11380</c:v>
                </c:pt>
                <c:pt idx="41">
                  <c:v>12545</c:v>
                </c:pt>
                <c:pt idx="42">
                  <c:v>13181</c:v>
                </c:pt>
                <c:pt idx="43">
                  <c:v>12247</c:v>
                </c:pt>
                <c:pt idx="44">
                  <c:v>11399</c:v>
                </c:pt>
                <c:pt idx="45">
                  <c:v>12395</c:v>
                </c:pt>
                <c:pt idx="46">
                  <c:v>11923</c:v>
                </c:pt>
                <c:pt idx="47">
                  <c:v>11501</c:v>
                </c:pt>
                <c:pt idx="48">
                  <c:v>13257</c:v>
                </c:pt>
                <c:pt idx="49">
                  <c:v>12224</c:v>
                </c:pt>
                <c:pt idx="50">
                  <c:v>14156</c:v>
                </c:pt>
                <c:pt idx="51">
                  <c:v>13940</c:v>
                </c:pt>
                <c:pt idx="52">
                  <c:v>19751</c:v>
                </c:pt>
                <c:pt idx="53">
                  <c:v>18632</c:v>
                </c:pt>
                <c:pt idx="54">
                  <c:v>16316</c:v>
                </c:pt>
                <c:pt idx="55">
                  <c:v>17622</c:v>
                </c:pt>
                <c:pt idx="56">
                  <c:v>29694</c:v>
                </c:pt>
                <c:pt idx="57">
                  <c:v>16065</c:v>
                </c:pt>
                <c:pt idx="58">
                  <c:v>14800</c:v>
                </c:pt>
                <c:pt idx="59">
                  <c:v>40266</c:v>
                </c:pt>
                <c:pt idx="60">
                  <c:v>2810</c:v>
                </c:pt>
                <c:pt idx="61">
                  <c:v>1912</c:v>
                </c:pt>
                <c:pt idx="62">
                  <c:v>2010</c:v>
                </c:pt>
                <c:pt idx="63">
                  <c:v>2283</c:v>
                </c:pt>
                <c:pt idx="64">
                  <c:v>2280</c:v>
                </c:pt>
                <c:pt idx="65">
                  <c:v>2452</c:v>
                </c:pt>
                <c:pt idx="66">
                  <c:v>3101</c:v>
                </c:pt>
                <c:pt idx="67">
                  <c:v>2712</c:v>
                </c:pt>
                <c:pt idx="68">
                  <c:v>2231</c:v>
                </c:pt>
                <c:pt idx="69">
                  <c:v>2064</c:v>
                </c:pt>
                <c:pt idx="70">
                  <c:v>1953</c:v>
                </c:pt>
                <c:pt idx="71">
                  <c:v>1686</c:v>
                </c:pt>
                <c:pt idx="72">
                  <c:v>1881</c:v>
                </c:pt>
                <c:pt idx="73">
                  <c:v>1863</c:v>
                </c:pt>
                <c:pt idx="74">
                  <c:v>1939</c:v>
                </c:pt>
                <c:pt idx="75">
                  <c:v>2318</c:v>
                </c:pt>
                <c:pt idx="76">
                  <c:v>2224</c:v>
                </c:pt>
                <c:pt idx="77">
                  <c:v>2605</c:v>
                </c:pt>
                <c:pt idx="78">
                  <c:v>2315</c:v>
                </c:pt>
                <c:pt idx="79">
                  <c:v>2288</c:v>
                </c:pt>
                <c:pt idx="80">
                  <c:v>2179</c:v>
                </c:pt>
                <c:pt idx="81">
                  <c:v>2300</c:v>
                </c:pt>
                <c:pt idx="82">
                  <c:v>2399</c:v>
                </c:pt>
                <c:pt idx="83">
                  <c:v>2528</c:v>
                </c:pt>
                <c:pt idx="84">
                  <c:v>1824</c:v>
                </c:pt>
                <c:pt idx="85">
                  <c:v>1718</c:v>
                </c:pt>
                <c:pt idx="86">
                  <c:v>1588</c:v>
                </c:pt>
                <c:pt idx="87">
                  <c:v>2155</c:v>
                </c:pt>
                <c:pt idx="88">
                  <c:v>2123</c:v>
                </c:pt>
                <c:pt idx="89">
                  <c:v>2365</c:v>
                </c:pt>
                <c:pt idx="90">
                  <c:v>2218</c:v>
                </c:pt>
                <c:pt idx="91">
                  <c:v>2063</c:v>
                </c:pt>
                <c:pt idx="92">
                  <c:v>2283</c:v>
                </c:pt>
                <c:pt idx="93">
                  <c:v>1950</c:v>
                </c:pt>
                <c:pt idx="94">
                  <c:v>1998</c:v>
                </c:pt>
                <c:pt idx="95">
                  <c:v>1641</c:v>
                </c:pt>
                <c:pt idx="96">
                  <c:v>1867</c:v>
                </c:pt>
                <c:pt idx="97">
                  <c:v>1698</c:v>
                </c:pt>
                <c:pt idx="98">
                  <c:v>2183</c:v>
                </c:pt>
                <c:pt idx="99">
                  <c:v>2171</c:v>
                </c:pt>
                <c:pt idx="100">
                  <c:v>2129</c:v>
                </c:pt>
                <c:pt idx="101">
                  <c:v>2195</c:v>
                </c:pt>
                <c:pt idx="102">
                  <c:v>2217</c:v>
                </c:pt>
                <c:pt idx="103">
                  <c:v>2453</c:v>
                </c:pt>
                <c:pt idx="104">
                  <c:v>2201</c:v>
                </c:pt>
                <c:pt idx="105">
                  <c:v>2607</c:v>
                </c:pt>
                <c:pt idx="106">
                  <c:v>1919</c:v>
                </c:pt>
                <c:pt idx="107">
                  <c:v>1794</c:v>
                </c:pt>
                <c:pt idx="108">
                  <c:v>2035</c:v>
                </c:pt>
                <c:pt idx="109">
                  <c:v>1849</c:v>
                </c:pt>
                <c:pt idx="110">
                  <c:v>1880</c:v>
                </c:pt>
                <c:pt idx="111">
                  <c:v>2207</c:v>
                </c:pt>
                <c:pt idx="112">
                  <c:v>2257</c:v>
                </c:pt>
                <c:pt idx="113">
                  <c:v>2639</c:v>
                </c:pt>
                <c:pt idx="114">
                  <c:v>2570</c:v>
                </c:pt>
                <c:pt idx="115">
                  <c:v>2590</c:v>
                </c:pt>
                <c:pt idx="116">
                  <c:v>2264</c:v>
                </c:pt>
                <c:pt idx="117">
                  <c:v>2362</c:v>
                </c:pt>
                <c:pt idx="118">
                  <c:v>2033</c:v>
                </c:pt>
                <c:pt idx="119">
                  <c:v>1998</c:v>
                </c:pt>
                <c:pt idx="120">
                  <c:v>29366</c:v>
                </c:pt>
                <c:pt idx="121">
                  <c:v>23922</c:v>
                </c:pt>
                <c:pt idx="122">
                  <c:v>25109</c:v>
                </c:pt>
                <c:pt idx="123">
                  <c:v>28522</c:v>
                </c:pt>
                <c:pt idx="124">
                  <c:v>30157</c:v>
                </c:pt>
                <c:pt idx="125">
                  <c:v>33016</c:v>
                </c:pt>
                <c:pt idx="126">
                  <c:v>34443</c:v>
                </c:pt>
                <c:pt idx="127">
                  <c:v>35093</c:v>
                </c:pt>
                <c:pt idx="128">
                  <c:v>34464</c:v>
                </c:pt>
                <c:pt idx="129">
                  <c:v>32838</c:v>
                </c:pt>
                <c:pt idx="130">
                  <c:v>29411</c:v>
                </c:pt>
                <c:pt idx="131">
                  <c:v>28707</c:v>
                </c:pt>
                <c:pt idx="132">
                  <c:v>29289</c:v>
                </c:pt>
                <c:pt idx="133">
                  <c:v>29561</c:v>
                </c:pt>
                <c:pt idx="134">
                  <c:v>30891</c:v>
                </c:pt>
                <c:pt idx="135">
                  <c:v>37316</c:v>
                </c:pt>
                <c:pt idx="136">
                  <c:v>34096</c:v>
                </c:pt>
                <c:pt idx="137">
                  <c:v>38732</c:v>
                </c:pt>
                <c:pt idx="138">
                  <c:v>37459</c:v>
                </c:pt>
                <c:pt idx="139">
                  <c:v>31605</c:v>
                </c:pt>
                <c:pt idx="140">
                  <c:v>33050</c:v>
                </c:pt>
                <c:pt idx="141">
                  <c:v>33545</c:v>
                </c:pt>
                <c:pt idx="142">
                  <c:v>22631</c:v>
                </c:pt>
                <c:pt idx="143">
                  <c:v>16155</c:v>
                </c:pt>
                <c:pt idx="144">
                  <c:v>28814</c:v>
                </c:pt>
                <c:pt idx="145">
                  <c:v>6070</c:v>
                </c:pt>
                <c:pt idx="146">
                  <c:v>19671</c:v>
                </c:pt>
                <c:pt idx="147">
                  <c:v>36786</c:v>
                </c:pt>
                <c:pt idx="148">
                  <c:v>33387</c:v>
                </c:pt>
                <c:pt idx="149">
                  <c:v>36698</c:v>
                </c:pt>
                <c:pt idx="150">
                  <c:v>29569</c:v>
                </c:pt>
                <c:pt idx="151">
                  <c:v>35179</c:v>
                </c:pt>
                <c:pt idx="152">
                  <c:v>29218</c:v>
                </c:pt>
                <c:pt idx="153">
                  <c:v>34325</c:v>
                </c:pt>
                <c:pt idx="154">
                  <c:v>35500</c:v>
                </c:pt>
                <c:pt idx="155">
                  <c:v>29636</c:v>
                </c:pt>
                <c:pt idx="156">
                  <c:v>35130</c:v>
                </c:pt>
                <c:pt idx="157">
                  <c:v>30119</c:v>
                </c:pt>
                <c:pt idx="158">
                  <c:v>38425</c:v>
                </c:pt>
                <c:pt idx="159">
                  <c:v>39280</c:v>
                </c:pt>
                <c:pt idx="160">
                  <c:v>37349</c:v>
                </c:pt>
                <c:pt idx="161">
                  <c:v>38908</c:v>
                </c:pt>
                <c:pt idx="162">
                  <c:v>38634</c:v>
                </c:pt>
                <c:pt idx="163">
                  <c:v>40100</c:v>
                </c:pt>
                <c:pt idx="164">
                  <c:v>34185</c:v>
                </c:pt>
                <c:pt idx="165">
                  <c:v>40815</c:v>
                </c:pt>
                <c:pt idx="166">
                  <c:v>35432</c:v>
                </c:pt>
                <c:pt idx="167">
                  <c:v>32529</c:v>
                </c:pt>
                <c:pt idx="168">
                  <c:v>34588</c:v>
                </c:pt>
                <c:pt idx="169">
                  <c:v>32319</c:v>
                </c:pt>
                <c:pt idx="170">
                  <c:v>37199</c:v>
                </c:pt>
                <c:pt idx="171">
                  <c:v>40099</c:v>
                </c:pt>
                <c:pt idx="172">
                  <c:v>38127</c:v>
                </c:pt>
                <c:pt idx="173">
                  <c:v>50746</c:v>
                </c:pt>
                <c:pt idx="174">
                  <c:v>45350</c:v>
                </c:pt>
                <c:pt idx="175">
                  <c:v>51685</c:v>
                </c:pt>
                <c:pt idx="176">
                  <c:v>34353</c:v>
                </c:pt>
                <c:pt idx="177">
                  <c:v>44634</c:v>
                </c:pt>
                <c:pt idx="178">
                  <c:v>37604</c:v>
                </c:pt>
                <c:pt idx="179">
                  <c:v>22119</c:v>
                </c:pt>
                <c:pt idx="180">
                  <c:v>24019</c:v>
                </c:pt>
                <c:pt idx="181">
                  <c:v>22097</c:v>
                </c:pt>
                <c:pt idx="182">
                  <c:v>22295</c:v>
                </c:pt>
                <c:pt idx="183">
                  <c:v>27520</c:v>
                </c:pt>
                <c:pt idx="184">
                  <c:v>23171</c:v>
                </c:pt>
                <c:pt idx="185">
                  <c:v>25186</c:v>
                </c:pt>
                <c:pt idx="186">
                  <c:v>23119</c:v>
                </c:pt>
                <c:pt idx="187">
                  <c:v>24606</c:v>
                </c:pt>
                <c:pt idx="188">
                  <c:v>21793</c:v>
                </c:pt>
                <c:pt idx="189">
                  <c:v>26492</c:v>
                </c:pt>
                <c:pt idx="190">
                  <c:v>22594</c:v>
                </c:pt>
                <c:pt idx="191">
                  <c:v>21973</c:v>
                </c:pt>
                <c:pt idx="192">
                  <c:v>19484</c:v>
                </c:pt>
                <c:pt idx="193">
                  <c:v>23913</c:v>
                </c:pt>
                <c:pt idx="194">
                  <c:v>19775</c:v>
                </c:pt>
                <c:pt idx="195">
                  <c:v>26871</c:v>
                </c:pt>
                <c:pt idx="196">
                  <c:v>24640</c:v>
                </c:pt>
                <c:pt idx="197">
                  <c:v>26155</c:v>
                </c:pt>
                <c:pt idx="198">
                  <c:v>23220</c:v>
                </c:pt>
                <c:pt idx="199">
                  <c:v>26506</c:v>
                </c:pt>
                <c:pt idx="200">
                  <c:v>24713</c:v>
                </c:pt>
                <c:pt idx="201">
                  <c:v>28634</c:v>
                </c:pt>
                <c:pt idx="202">
                  <c:v>23026</c:v>
                </c:pt>
                <c:pt idx="203">
                  <c:v>21897</c:v>
                </c:pt>
                <c:pt idx="204">
                  <c:v>22751</c:v>
                </c:pt>
                <c:pt idx="205">
                  <c:v>25500</c:v>
                </c:pt>
                <c:pt idx="206">
                  <c:v>22973</c:v>
                </c:pt>
                <c:pt idx="207">
                  <c:v>24482</c:v>
                </c:pt>
                <c:pt idx="208">
                  <c:v>23915</c:v>
                </c:pt>
                <c:pt idx="209">
                  <c:v>24674</c:v>
                </c:pt>
                <c:pt idx="210">
                  <c:v>23570</c:v>
                </c:pt>
                <c:pt idx="211">
                  <c:v>24646</c:v>
                </c:pt>
                <c:pt idx="212">
                  <c:v>27565</c:v>
                </c:pt>
                <c:pt idx="213">
                  <c:v>26171</c:v>
                </c:pt>
                <c:pt idx="214">
                  <c:v>32019</c:v>
                </c:pt>
                <c:pt idx="215">
                  <c:v>21717</c:v>
                </c:pt>
                <c:pt idx="216">
                  <c:v>22099</c:v>
                </c:pt>
                <c:pt idx="217">
                  <c:v>23154</c:v>
                </c:pt>
                <c:pt idx="218">
                  <c:v>27753</c:v>
                </c:pt>
                <c:pt idx="219">
                  <c:v>29821</c:v>
                </c:pt>
                <c:pt idx="220">
                  <c:v>23363</c:v>
                </c:pt>
                <c:pt idx="221">
                  <c:v>31142</c:v>
                </c:pt>
                <c:pt idx="222">
                  <c:v>27750</c:v>
                </c:pt>
                <c:pt idx="223">
                  <c:v>27981</c:v>
                </c:pt>
                <c:pt idx="224">
                  <c:v>23954</c:v>
                </c:pt>
                <c:pt idx="225">
                  <c:v>29865</c:v>
                </c:pt>
                <c:pt idx="226">
                  <c:v>21964</c:v>
                </c:pt>
                <c:pt idx="227">
                  <c:v>23459</c:v>
                </c:pt>
                <c:pt idx="228">
                  <c:v>23537</c:v>
                </c:pt>
                <c:pt idx="229">
                  <c:v>18679</c:v>
                </c:pt>
                <c:pt idx="230">
                  <c:v>21084</c:v>
                </c:pt>
                <c:pt idx="231">
                  <c:v>20908</c:v>
                </c:pt>
                <c:pt idx="232">
                  <c:v>24079</c:v>
                </c:pt>
                <c:pt idx="233">
                  <c:v>37657</c:v>
                </c:pt>
                <c:pt idx="234">
                  <c:v>31705.1</c:v>
                </c:pt>
                <c:pt idx="235">
                  <c:v>41749</c:v>
                </c:pt>
                <c:pt idx="236">
                  <c:v>18308</c:v>
                </c:pt>
                <c:pt idx="237">
                  <c:v>26247</c:v>
                </c:pt>
                <c:pt idx="238">
                  <c:v>24470</c:v>
                </c:pt>
                <c:pt idx="239">
                  <c:v>23467</c:v>
                </c:pt>
                <c:pt idx="240">
                  <c:v>26047</c:v>
                </c:pt>
                <c:pt idx="241">
                  <c:v>19607</c:v>
                </c:pt>
                <c:pt idx="242">
                  <c:v>23118</c:v>
                </c:pt>
                <c:pt idx="243">
                  <c:v>26165</c:v>
                </c:pt>
                <c:pt idx="244">
                  <c:v>24354</c:v>
                </c:pt>
                <c:pt idx="245">
                  <c:v>32754</c:v>
                </c:pt>
                <c:pt idx="246">
                  <c:v>30094</c:v>
                </c:pt>
                <c:pt idx="247">
                  <c:v>27374</c:v>
                </c:pt>
                <c:pt idx="248">
                  <c:v>27198</c:v>
                </c:pt>
                <c:pt idx="249">
                  <c:v>17141</c:v>
                </c:pt>
                <c:pt idx="250">
                  <c:v>23541</c:v>
                </c:pt>
                <c:pt idx="251">
                  <c:v>25176</c:v>
                </c:pt>
                <c:pt idx="252">
                  <c:v>23717</c:v>
                </c:pt>
                <c:pt idx="253">
                  <c:v>19985</c:v>
                </c:pt>
                <c:pt idx="254">
                  <c:v>23396</c:v>
                </c:pt>
                <c:pt idx="255">
                  <c:v>26798</c:v>
                </c:pt>
                <c:pt idx="256">
                  <c:v>22427</c:v>
                </c:pt>
                <c:pt idx="257">
                  <c:v>28300</c:v>
                </c:pt>
                <c:pt idx="258">
                  <c:v>27384</c:v>
                </c:pt>
                <c:pt idx="259">
                  <c:v>26095</c:v>
                </c:pt>
                <c:pt idx="260">
                  <c:v>21693</c:v>
                </c:pt>
                <c:pt idx="261">
                  <c:v>22675</c:v>
                </c:pt>
                <c:pt idx="262">
                  <c:v>25996</c:v>
                </c:pt>
                <c:pt idx="263">
                  <c:v>20586</c:v>
                </c:pt>
                <c:pt idx="264">
                  <c:v>21756</c:v>
                </c:pt>
                <c:pt idx="265">
                  <c:v>24871</c:v>
                </c:pt>
                <c:pt idx="266">
                  <c:v>18445</c:v>
                </c:pt>
                <c:pt idx="267">
                  <c:v>27561</c:v>
                </c:pt>
                <c:pt idx="268">
                  <c:v>19199</c:v>
                </c:pt>
                <c:pt idx="269">
                  <c:v>22711</c:v>
                </c:pt>
                <c:pt idx="270">
                  <c:v>20000</c:v>
                </c:pt>
                <c:pt idx="271">
                  <c:v>24001</c:v>
                </c:pt>
                <c:pt idx="272">
                  <c:v>33158</c:v>
                </c:pt>
                <c:pt idx="273">
                  <c:v>25755</c:v>
                </c:pt>
                <c:pt idx="274">
                  <c:v>30833</c:v>
                </c:pt>
                <c:pt idx="275">
                  <c:v>24467</c:v>
                </c:pt>
                <c:pt idx="276">
                  <c:v>26866</c:v>
                </c:pt>
                <c:pt idx="277">
                  <c:v>23923</c:v>
                </c:pt>
                <c:pt idx="278">
                  <c:v>31601</c:v>
                </c:pt>
                <c:pt idx="279">
                  <c:v>31571</c:v>
                </c:pt>
                <c:pt idx="280">
                  <c:v>28646</c:v>
                </c:pt>
                <c:pt idx="281">
                  <c:v>29489</c:v>
                </c:pt>
                <c:pt idx="282">
                  <c:v>29535</c:v>
                </c:pt>
                <c:pt idx="283">
                  <c:v>30638</c:v>
                </c:pt>
                <c:pt idx="284">
                  <c:v>30303</c:v>
                </c:pt>
                <c:pt idx="285">
                  <c:v>30462</c:v>
                </c:pt>
                <c:pt idx="286">
                  <c:v>25316</c:v>
                </c:pt>
                <c:pt idx="287">
                  <c:v>27924</c:v>
                </c:pt>
                <c:pt idx="288">
                  <c:v>25048</c:v>
                </c:pt>
                <c:pt idx="289">
                  <c:v>26345</c:v>
                </c:pt>
                <c:pt idx="290">
                  <c:v>27781</c:v>
                </c:pt>
                <c:pt idx="291">
                  <c:v>29627</c:v>
                </c:pt>
                <c:pt idx="292">
                  <c:v>29763</c:v>
                </c:pt>
                <c:pt idx="293">
                  <c:v>37816</c:v>
                </c:pt>
                <c:pt idx="294">
                  <c:v>32909</c:v>
                </c:pt>
                <c:pt idx="295">
                  <c:v>35698</c:v>
                </c:pt>
                <c:pt idx="296">
                  <c:v>31365</c:v>
                </c:pt>
                <c:pt idx="297">
                  <c:v>36286</c:v>
                </c:pt>
                <c:pt idx="298">
                  <c:v>32323</c:v>
                </c:pt>
                <c:pt idx="299">
                  <c:v>30324</c:v>
                </c:pt>
                <c:pt idx="300">
                  <c:v>26047</c:v>
                </c:pt>
                <c:pt idx="301">
                  <c:v>19607</c:v>
                </c:pt>
                <c:pt idx="302">
                  <c:v>23118</c:v>
                </c:pt>
                <c:pt idx="303">
                  <c:v>26165</c:v>
                </c:pt>
                <c:pt idx="304">
                  <c:v>24354</c:v>
                </c:pt>
                <c:pt idx="305">
                  <c:v>32754</c:v>
                </c:pt>
                <c:pt idx="306">
                  <c:v>30094</c:v>
                </c:pt>
                <c:pt idx="307">
                  <c:v>27374</c:v>
                </c:pt>
                <c:pt idx="308">
                  <c:v>27198</c:v>
                </c:pt>
                <c:pt idx="309">
                  <c:v>17141</c:v>
                </c:pt>
                <c:pt idx="310">
                  <c:v>23541</c:v>
                </c:pt>
                <c:pt idx="311">
                  <c:v>25176</c:v>
                </c:pt>
                <c:pt idx="312">
                  <c:v>23717</c:v>
                </c:pt>
                <c:pt idx="313">
                  <c:v>19985</c:v>
                </c:pt>
                <c:pt idx="314">
                  <c:v>23396</c:v>
                </c:pt>
                <c:pt idx="315">
                  <c:v>26798</c:v>
                </c:pt>
                <c:pt idx="316">
                  <c:v>22427</c:v>
                </c:pt>
                <c:pt idx="317">
                  <c:v>28300</c:v>
                </c:pt>
                <c:pt idx="318">
                  <c:v>27384</c:v>
                </c:pt>
                <c:pt idx="319">
                  <c:v>26095</c:v>
                </c:pt>
                <c:pt idx="320">
                  <c:v>21693</c:v>
                </c:pt>
                <c:pt idx="321">
                  <c:v>22675</c:v>
                </c:pt>
                <c:pt idx="322">
                  <c:v>25996</c:v>
                </c:pt>
                <c:pt idx="323">
                  <c:v>20586</c:v>
                </c:pt>
                <c:pt idx="324">
                  <c:v>21756</c:v>
                </c:pt>
                <c:pt idx="325">
                  <c:v>24871</c:v>
                </c:pt>
                <c:pt idx="326">
                  <c:v>18445</c:v>
                </c:pt>
                <c:pt idx="327">
                  <c:v>27561</c:v>
                </c:pt>
                <c:pt idx="328">
                  <c:v>19199</c:v>
                </c:pt>
                <c:pt idx="329">
                  <c:v>22711</c:v>
                </c:pt>
                <c:pt idx="330">
                  <c:v>20000</c:v>
                </c:pt>
                <c:pt idx="331">
                  <c:v>24001</c:v>
                </c:pt>
                <c:pt idx="332">
                  <c:v>33158</c:v>
                </c:pt>
                <c:pt idx="333">
                  <c:v>25755</c:v>
                </c:pt>
                <c:pt idx="334">
                  <c:v>30833</c:v>
                </c:pt>
                <c:pt idx="335">
                  <c:v>24467</c:v>
                </c:pt>
                <c:pt idx="336">
                  <c:v>26866</c:v>
                </c:pt>
                <c:pt idx="337">
                  <c:v>23923</c:v>
                </c:pt>
                <c:pt idx="338">
                  <c:v>31601</c:v>
                </c:pt>
                <c:pt idx="339">
                  <c:v>31571</c:v>
                </c:pt>
                <c:pt idx="340">
                  <c:v>28646</c:v>
                </c:pt>
                <c:pt idx="341">
                  <c:v>29489</c:v>
                </c:pt>
                <c:pt idx="342">
                  <c:v>29535</c:v>
                </c:pt>
                <c:pt idx="343">
                  <c:v>30638</c:v>
                </c:pt>
                <c:pt idx="344">
                  <c:v>30303</c:v>
                </c:pt>
                <c:pt idx="345">
                  <c:v>30462</c:v>
                </c:pt>
                <c:pt idx="346">
                  <c:v>25316</c:v>
                </c:pt>
                <c:pt idx="347">
                  <c:v>27924</c:v>
                </c:pt>
                <c:pt idx="348">
                  <c:v>25048</c:v>
                </c:pt>
                <c:pt idx="349">
                  <c:v>26345</c:v>
                </c:pt>
                <c:pt idx="350">
                  <c:v>27781</c:v>
                </c:pt>
                <c:pt idx="351">
                  <c:v>29627</c:v>
                </c:pt>
                <c:pt idx="352">
                  <c:v>29763</c:v>
                </c:pt>
                <c:pt idx="353">
                  <c:v>37816</c:v>
                </c:pt>
                <c:pt idx="354">
                  <c:v>32909</c:v>
                </c:pt>
                <c:pt idx="355">
                  <c:v>35698</c:v>
                </c:pt>
                <c:pt idx="356">
                  <c:v>31365</c:v>
                </c:pt>
                <c:pt idx="357">
                  <c:v>36286</c:v>
                </c:pt>
                <c:pt idx="358">
                  <c:v>32323</c:v>
                </c:pt>
                <c:pt idx="359">
                  <c:v>30324</c:v>
                </c:pt>
                <c:pt idx="360">
                  <c:v>4835</c:v>
                </c:pt>
                <c:pt idx="361">
                  <c:v>5561</c:v>
                </c:pt>
                <c:pt idx="362">
                  <c:v>5355</c:v>
                </c:pt>
                <c:pt idx="363">
                  <c:v>6468</c:v>
                </c:pt>
                <c:pt idx="364">
                  <c:v>5608</c:v>
                </c:pt>
                <c:pt idx="365">
                  <c:v>6860</c:v>
                </c:pt>
                <c:pt idx="366">
                  <c:v>7020</c:v>
                </c:pt>
                <c:pt idx="367">
                  <c:v>5932</c:v>
                </c:pt>
                <c:pt idx="368">
                  <c:v>6151</c:v>
                </c:pt>
                <c:pt idx="369">
                  <c:v>6984</c:v>
                </c:pt>
                <c:pt idx="370">
                  <c:v>5939</c:v>
                </c:pt>
                <c:pt idx="371">
                  <c:v>4896</c:v>
                </c:pt>
                <c:pt idx="372">
                  <c:v>5244</c:v>
                </c:pt>
                <c:pt idx="373">
                  <c:v>5006</c:v>
                </c:pt>
                <c:pt idx="374">
                  <c:v>5398</c:v>
                </c:pt>
                <c:pt idx="375">
                  <c:v>7084</c:v>
                </c:pt>
                <c:pt idx="376">
                  <c:v>6731</c:v>
                </c:pt>
                <c:pt idx="377">
                  <c:v>7963</c:v>
                </c:pt>
                <c:pt idx="378">
                  <c:v>7518</c:v>
                </c:pt>
                <c:pt idx="379">
                  <c:v>7604</c:v>
                </c:pt>
                <c:pt idx="380">
                  <c:v>7651</c:v>
                </c:pt>
                <c:pt idx="381">
                  <c:v>6913</c:v>
                </c:pt>
                <c:pt idx="382">
                  <c:v>7444</c:v>
                </c:pt>
                <c:pt idx="383">
                  <c:v>5550</c:v>
                </c:pt>
                <c:pt idx="384">
                  <c:v>6784</c:v>
                </c:pt>
                <c:pt idx="385">
                  <c:v>6831</c:v>
                </c:pt>
                <c:pt idx="386">
                  <c:v>6660</c:v>
                </c:pt>
                <c:pt idx="387">
                  <c:v>7849</c:v>
                </c:pt>
                <c:pt idx="388">
                  <c:v>7840</c:v>
                </c:pt>
                <c:pt idx="389">
                  <c:v>8122</c:v>
                </c:pt>
                <c:pt idx="390">
                  <c:v>7947</c:v>
                </c:pt>
                <c:pt idx="391">
                  <c:v>8537</c:v>
                </c:pt>
                <c:pt idx="392">
                  <c:v>10531</c:v>
                </c:pt>
                <c:pt idx="393">
                  <c:v>9635</c:v>
                </c:pt>
                <c:pt idx="394">
                  <c:v>8673</c:v>
                </c:pt>
                <c:pt idx="395">
                  <c:v>6799</c:v>
                </c:pt>
                <c:pt idx="396">
                  <c:v>8070</c:v>
                </c:pt>
                <c:pt idx="397">
                  <c:v>7742</c:v>
                </c:pt>
                <c:pt idx="398">
                  <c:v>7939</c:v>
                </c:pt>
                <c:pt idx="399">
                  <c:v>8894</c:v>
                </c:pt>
                <c:pt idx="400">
                  <c:v>9005</c:v>
                </c:pt>
                <c:pt idx="401">
                  <c:v>9174</c:v>
                </c:pt>
                <c:pt idx="402">
                  <c:v>9867</c:v>
                </c:pt>
                <c:pt idx="403">
                  <c:v>9218</c:v>
                </c:pt>
                <c:pt idx="404">
                  <c:v>6083</c:v>
                </c:pt>
                <c:pt idx="405">
                  <c:v>9558</c:v>
                </c:pt>
                <c:pt idx="406">
                  <c:v>9212</c:v>
                </c:pt>
                <c:pt idx="407">
                  <c:v>7597</c:v>
                </c:pt>
                <c:pt idx="408">
                  <c:v>8517</c:v>
                </c:pt>
                <c:pt idx="409">
                  <c:v>6744</c:v>
                </c:pt>
                <c:pt idx="410">
                  <c:v>6619</c:v>
                </c:pt>
                <c:pt idx="411">
                  <c:v>6082</c:v>
                </c:pt>
                <c:pt idx="412">
                  <c:v>7395</c:v>
                </c:pt>
                <c:pt idx="413">
                  <c:v>11322</c:v>
                </c:pt>
                <c:pt idx="414">
                  <c:v>8900</c:v>
                </c:pt>
                <c:pt idx="415">
                  <c:v>9821</c:v>
                </c:pt>
                <c:pt idx="416">
                  <c:v>8624</c:v>
                </c:pt>
                <c:pt idx="417">
                  <c:v>9197</c:v>
                </c:pt>
                <c:pt idx="418">
                  <c:v>6073</c:v>
                </c:pt>
                <c:pt idx="419">
                  <c:v>8278</c:v>
                </c:pt>
                <c:pt idx="420">
                  <c:v>11129</c:v>
                </c:pt>
                <c:pt idx="421">
                  <c:v>12471</c:v>
                </c:pt>
                <c:pt idx="422">
                  <c:v>12028</c:v>
                </c:pt>
                <c:pt idx="423">
                  <c:v>10948</c:v>
                </c:pt>
                <c:pt idx="424">
                  <c:v>10164</c:v>
                </c:pt>
                <c:pt idx="425">
                  <c:v>11054</c:v>
                </c:pt>
                <c:pt idx="426">
                  <c:v>11339</c:v>
                </c:pt>
                <c:pt idx="427">
                  <c:v>11756</c:v>
                </c:pt>
                <c:pt idx="428">
                  <c:v>10646</c:v>
                </c:pt>
                <c:pt idx="429">
                  <c:v>10209</c:v>
                </c:pt>
                <c:pt idx="430">
                  <c:v>10128</c:v>
                </c:pt>
                <c:pt idx="431">
                  <c:v>9938</c:v>
                </c:pt>
                <c:pt idx="432">
                  <c:v>9915</c:v>
                </c:pt>
                <c:pt idx="433">
                  <c:v>9877</c:v>
                </c:pt>
                <c:pt idx="434">
                  <c:v>11860</c:v>
                </c:pt>
                <c:pt idx="435">
                  <c:v>12656</c:v>
                </c:pt>
                <c:pt idx="436">
                  <c:v>10996</c:v>
                </c:pt>
                <c:pt idx="437">
                  <c:v>12652</c:v>
                </c:pt>
                <c:pt idx="438">
                  <c:v>13070</c:v>
                </c:pt>
                <c:pt idx="439">
                  <c:v>10178</c:v>
                </c:pt>
                <c:pt idx="440">
                  <c:v>12330</c:v>
                </c:pt>
                <c:pt idx="441">
                  <c:v>12036</c:v>
                </c:pt>
                <c:pt idx="442">
                  <c:v>9609</c:v>
                </c:pt>
                <c:pt idx="443">
                  <c:v>11180</c:v>
                </c:pt>
                <c:pt idx="444">
                  <c:v>10745</c:v>
                </c:pt>
                <c:pt idx="445">
                  <c:v>12009</c:v>
                </c:pt>
                <c:pt idx="446">
                  <c:v>10592</c:v>
                </c:pt>
                <c:pt idx="447">
                  <c:v>12156</c:v>
                </c:pt>
                <c:pt idx="448">
                  <c:v>10317</c:v>
                </c:pt>
                <c:pt idx="449">
                  <c:v>11649</c:v>
                </c:pt>
                <c:pt idx="450">
                  <c:v>9380</c:v>
                </c:pt>
                <c:pt idx="451">
                  <c:v>9257</c:v>
                </c:pt>
                <c:pt idx="452">
                  <c:v>13000</c:v>
                </c:pt>
                <c:pt idx="453">
                  <c:v>10802</c:v>
                </c:pt>
                <c:pt idx="454">
                  <c:v>10243</c:v>
                </c:pt>
                <c:pt idx="455">
                  <c:v>8788</c:v>
                </c:pt>
                <c:pt idx="456">
                  <c:v>9629</c:v>
                </c:pt>
                <c:pt idx="457">
                  <c:v>9022</c:v>
                </c:pt>
                <c:pt idx="458">
                  <c:v>12066</c:v>
                </c:pt>
                <c:pt idx="459">
                  <c:v>11431</c:v>
                </c:pt>
                <c:pt idx="460">
                  <c:v>9919</c:v>
                </c:pt>
                <c:pt idx="461">
                  <c:v>11691</c:v>
                </c:pt>
                <c:pt idx="462">
                  <c:v>10437</c:v>
                </c:pt>
                <c:pt idx="463">
                  <c:v>12620</c:v>
                </c:pt>
                <c:pt idx="464">
                  <c:v>9032</c:v>
                </c:pt>
                <c:pt idx="465">
                  <c:v>12115</c:v>
                </c:pt>
                <c:pt idx="466">
                  <c:v>11176</c:v>
                </c:pt>
                <c:pt idx="467">
                  <c:v>11147</c:v>
                </c:pt>
                <c:pt idx="468">
                  <c:v>10516</c:v>
                </c:pt>
                <c:pt idx="469">
                  <c:v>10594</c:v>
                </c:pt>
                <c:pt idx="470">
                  <c:v>13239</c:v>
                </c:pt>
                <c:pt idx="471">
                  <c:v>12258</c:v>
                </c:pt>
                <c:pt idx="472">
                  <c:v>11676</c:v>
                </c:pt>
                <c:pt idx="473">
                  <c:v>15452</c:v>
                </c:pt>
                <c:pt idx="474">
                  <c:v>12692</c:v>
                </c:pt>
                <c:pt idx="475">
                  <c:v>15843</c:v>
                </c:pt>
                <c:pt idx="476">
                  <c:v>10675</c:v>
                </c:pt>
                <c:pt idx="477">
                  <c:v>13186</c:v>
                </c:pt>
                <c:pt idx="478">
                  <c:v>11246</c:v>
                </c:pt>
                <c:pt idx="479">
                  <c:v>10603</c:v>
                </c:pt>
                <c:pt idx="480">
                  <c:v>38670</c:v>
                </c:pt>
                <c:pt idx="481">
                  <c:v>44188</c:v>
                </c:pt>
                <c:pt idx="482">
                  <c:v>21467</c:v>
                </c:pt>
                <c:pt idx="483">
                  <c:v>36230</c:v>
                </c:pt>
                <c:pt idx="484">
                  <c:v>30194</c:v>
                </c:pt>
                <c:pt idx="485">
                  <c:v>36998</c:v>
                </c:pt>
                <c:pt idx="486">
                  <c:v>34042</c:v>
                </c:pt>
                <c:pt idx="487">
                  <c:v>41816</c:v>
                </c:pt>
                <c:pt idx="488">
                  <c:v>31365</c:v>
                </c:pt>
                <c:pt idx="489">
                  <c:v>20891</c:v>
                </c:pt>
                <c:pt idx="490">
                  <c:v>34184</c:v>
                </c:pt>
                <c:pt idx="491">
                  <c:v>34505</c:v>
                </c:pt>
                <c:pt idx="492">
                  <c:v>38640</c:v>
                </c:pt>
                <c:pt idx="493">
                  <c:v>38606</c:v>
                </c:pt>
                <c:pt idx="494">
                  <c:v>40947</c:v>
                </c:pt>
                <c:pt idx="495">
                  <c:v>44412</c:v>
                </c:pt>
                <c:pt idx="496">
                  <c:v>39955</c:v>
                </c:pt>
                <c:pt idx="497">
                  <c:v>43030</c:v>
                </c:pt>
                <c:pt idx="498">
                  <c:v>38921</c:v>
                </c:pt>
                <c:pt idx="499">
                  <c:v>39387</c:v>
                </c:pt>
                <c:pt idx="500">
                  <c:v>40449</c:v>
                </c:pt>
                <c:pt idx="501">
                  <c:v>36608</c:v>
                </c:pt>
                <c:pt idx="502">
                  <c:v>44697</c:v>
                </c:pt>
                <c:pt idx="503">
                  <c:v>36949</c:v>
                </c:pt>
                <c:pt idx="504">
                  <c:v>36918</c:v>
                </c:pt>
                <c:pt idx="505">
                  <c:v>35801</c:v>
                </c:pt>
                <c:pt idx="506">
                  <c:v>33798</c:v>
                </c:pt>
                <c:pt idx="507">
                  <c:v>43276</c:v>
                </c:pt>
                <c:pt idx="508">
                  <c:v>41944</c:v>
                </c:pt>
                <c:pt idx="509">
                  <c:v>42377</c:v>
                </c:pt>
                <c:pt idx="510">
                  <c:v>32679</c:v>
                </c:pt>
                <c:pt idx="511">
                  <c:v>41716</c:v>
                </c:pt>
                <c:pt idx="512">
                  <c:v>41435</c:v>
                </c:pt>
                <c:pt idx="513">
                  <c:v>43355</c:v>
                </c:pt>
                <c:pt idx="514">
                  <c:v>40895</c:v>
                </c:pt>
                <c:pt idx="515">
                  <c:v>37021</c:v>
                </c:pt>
                <c:pt idx="516">
                  <c:v>36628</c:v>
                </c:pt>
                <c:pt idx="517">
                  <c:v>40505</c:v>
                </c:pt>
                <c:pt idx="518">
                  <c:v>41993</c:v>
                </c:pt>
                <c:pt idx="519">
                  <c:v>48270</c:v>
                </c:pt>
                <c:pt idx="520">
                  <c:v>35986</c:v>
                </c:pt>
                <c:pt idx="521">
                  <c:v>42429</c:v>
                </c:pt>
                <c:pt idx="522">
                  <c:v>44489</c:v>
                </c:pt>
                <c:pt idx="523">
                  <c:v>38739</c:v>
                </c:pt>
                <c:pt idx="524">
                  <c:v>45141</c:v>
                </c:pt>
                <c:pt idx="525">
                  <c:v>42438</c:v>
                </c:pt>
                <c:pt idx="526">
                  <c:v>47985</c:v>
                </c:pt>
                <c:pt idx="527">
                  <c:v>40249</c:v>
                </c:pt>
                <c:pt idx="528">
                  <c:v>37993</c:v>
                </c:pt>
                <c:pt idx="529">
                  <c:v>44410</c:v>
                </c:pt>
                <c:pt idx="530">
                  <c:v>40455</c:v>
                </c:pt>
                <c:pt idx="531">
                  <c:v>46492</c:v>
                </c:pt>
                <c:pt idx="532">
                  <c:v>40427</c:v>
                </c:pt>
                <c:pt idx="533">
                  <c:v>50644</c:v>
                </c:pt>
                <c:pt idx="534">
                  <c:v>48561</c:v>
                </c:pt>
                <c:pt idx="535">
                  <c:v>49753</c:v>
                </c:pt>
                <c:pt idx="536">
                  <c:v>52701</c:v>
                </c:pt>
                <c:pt idx="537">
                  <c:v>51844</c:v>
                </c:pt>
                <c:pt idx="538">
                  <c:v>45061</c:v>
                </c:pt>
                <c:pt idx="539">
                  <c:v>44197</c:v>
                </c:pt>
                <c:pt idx="540">
                  <c:v>16674</c:v>
                </c:pt>
                <c:pt idx="541">
                  <c:v>10918</c:v>
                </c:pt>
                <c:pt idx="542">
                  <c:v>14477</c:v>
                </c:pt>
                <c:pt idx="543">
                  <c:v>16423</c:v>
                </c:pt>
                <c:pt idx="544">
                  <c:v>28064</c:v>
                </c:pt>
                <c:pt idx="545">
                  <c:v>30005</c:v>
                </c:pt>
                <c:pt idx="546">
                  <c:v>30294</c:v>
                </c:pt>
                <c:pt idx="547">
                  <c:v>24675</c:v>
                </c:pt>
                <c:pt idx="548">
                  <c:v>25441</c:v>
                </c:pt>
                <c:pt idx="549">
                  <c:v>33521</c:v>
                </c:pt>
                <c:pt idx="550">
                  <c:v>29046</c:v>
                </c:pt>
                <c:pt idx="551">
                  <c:v>28921</c:v>
                </c:pt>
                <c:pt idx="552">
                  <c:v>26222</c:v>
                </c:pt>
                <c:pt idx="553">
                  <c:v>12447</c:v>
                </c:pt>
                <c:pt idx="554">
                  <c:v>17601</c:v>
                </c:pt>
                <c:pt idx="555">
                  <c:v>28793</c:v>
                </c:pt>
                <c:pt idx="556">
                  <c:v>26574</c:v>
                </c:pt>
                <c:pt idx="557">
                  <c:v>37335</c:v>
                </c:pt>
                <c:pt idx="558">
                  <c:v>31049</c:v>
                </c:pt>
                <c:pt idx="559">
                  <c:v>30739</c:v>
                </c:pt>
                <c:pt idx="560">
                  <c:v>30742</c:v>
                </c:pt>
                <c:pt idx="561">
                  <c:v>34591</c:v>
                </c:pt>
                <c:pt idx="562">
                  <c:v>27830</c:v>
                </c:pt>
                <c:pt idx="563">
                  <c:v>25616</c:v>
                </c:pt>
                <c:pt idx="564">
                  <c:v>17777</c:v>
                </c:pt>
                <c:pt idx="565">
                  <c:v>11956</c:v>
                </c:pt>
                <c:pt idx="566">
                  <c:v>9356</c:v>
                </c:pt>
                <c:pt idx="567">
                  <c:v>21589</c:v>
                </c:pt>
                <c:pt idx="568">
                  <c:v>26048</c:v>
                </c:pt>
                <c:pt idx="569">
                  <c:v>26004</c:v>
                </c:pt>
                <c:pt idx="570">
                  <c:v>24573</c:v>
                </c:pt>
                <c:pt idx="571">
                  <c:v>26877</c:v>
                </c:pt>
                <c:pt idx="572">
                  <c:v>34529</c:v>
                </c:pt>
                <c:pt idx="573">
                  <c:v>32521</c:v>
                </c:pt>
                <c:pt idx="574">
                  <c:v>32938</c:v>
                </c:pt>
                <c:pt idx="575">
                  <c:v>26680</c:v>
                </c:pt>
                <c:pt idx="576">
                  <c:v>24122</c:v>
                </c:pt>
                <c:pt idx="577">
                  <c:v>10715</c:v>
                </c:pt>
                <c:pt idx="578">
                  <c:v>14466</c:v>
                </c:pt>
                <c:pt idx="579">
                  <c:v>21567</c:v>
                </c:pt>
                <c:pt idx="580">
                  <c:v>23252</c:v>
                </c:pt>
                <c:pt idx="581">
                  <c:v>27743</c:v>
                </c:pt>
                <c:pt idx="582">
                  <c:v>26330</c:v>
                </c:pt>
                <c:pt idx="583">
                  <c:v>26062</c:v>
                </c:pt>
                <c:pt idx="584">
                  <c:v>26132</c:v>
                </c:pt>
                <c:pt idx="585">
                  <c:v>23620</c:v>
                </c:pt>
                <c:pt idx="586">
                  <c:v>24918</c:v>
                </c:pt>
                <c:pt idx="587">
                  <c:v>20268</c:v>
                </c:pt>
                <c:pt idx="588">
                  <c:v>26656</c:v>
                </c:pt>
                <c:pt idx="589">
                  <c:v>23113</c:v>
                </c:pt>
                <c:pt idx="590">
                  <c:v>26784</c:v>
                </c:pt>
                <c:pt idx="591">
                  <c:v>18882</c:v>
                </c:pt>
                <c:pt idx="592">
                  <c:v>23574</c:v>
                </c:pt>
                <c:pt idx="593">
                  <c:v>37114</c:v>
                </c:pt>
                <c:pt idx="594">
                  <c:v>28293</c:v>
                </c:pt>
                <c:pt idx="595">
                  <c:v>31915</c:v>
                </c:pt>
                <c:pt idx="596">
                  <c:v>31512</c:v>
                </c:pt>
                <c:pt idx="597">
                  <c:v>28505</c:v>
                </c:pt>
                <c:pt idx="598">
                  <c:v>25305</c:v>
                </c:pt>
                <c:pt idx="599">
                  <c:v>26711</c:v>
                </c:pt>
                <c:pt idx="600">
                  <c:v>13874</c:v>
                </c:pt>
                <c:pt idx="601">
                  <c:v>16441</c:v>
                </c:pt>
                <c:pt idx="602">
                  <c:v>17169</c:v>
                </c:pt>
                <c:pt idx="603">
                  <c:v>13665</c:v>
                </c:pt>
                <c:pt idx="604">
                  <c:v>10698</c:v>
                </c:pt>
                <c:pt idx="605">
                  <c:v>5088</c:v>
                </c:pt>
                <c:pt idx="606">
                  <c:v>14400</c:v>
                </c:pt>
                <c:pt idx="607">
                  <c:v>15291</c:v>
                </c:pt>
                <c:pt idx="608">
                  <c:v>12592</c:v>
                </c:pt>
                <c:pt idx="609">
                  <c:v>14291</c:v>
                </c:pt>
                <c:pt idx="610">
                  <c:v>12007</c:v>
                </c:pt>
                <c:pt idx="611">
                  <c:v>11842</c:v>
                </c:pt>
                <c:pt idx="612">
                  <c:v>13484</c:v>
                </c:pt>
                <c:pt idx="613">
                  <c:v>12992</c:v>
                </c:pt>
                <c:pt idx="614">
                  <c:v>14325</c:v>
                </c:pt>
                <c:pt idx="615">
                  <c:v>14652</c:v>
                </c:pt>
                <c:pt idx="616">
                  <c:v>13356</c:v>
                </c:pt>
                <c:pt idx="617">
                  <c:v>12604</c:v>
                </c:pt>
                <c:pt idx="618">
                  <c:v>8844</c:v>
                </c:pt>
                <c:pt idx="619">
                  <c:v>18131</c:v>
                </c:pt>
                <c:pt idx="620">
                  <c:v>17867</c:v>
                </c:pt>
                <c:pt idx="621">
                  <c:v>15614</c:v>
                </c:pt>
                <c:pt idx="622">
                  <c:v>18296</c:v>
                </c:pt>
                <c:pt idx="623">
                  <c:v>16293</c:v>
                </c:pt>
                <c:pt idx="624">
                  <c:v>15924</c:v>
                </c:pt>
                <c:pt idx="625">
                  <c:v>15914</c:v>
                </c:pt>
                <c:pt idx="626">
                  <c:v>14596</c:v>
                </c:pt>
                <c:pt idx="627">
                  <c:v>20568</c:v>
                </c:pt>
                <c:pt idx="628">
                  <c:v>16258</c:v>
                </c:pt>
                <c:pt idx="629">
                  <c:v>21602</c:v>
                </c:pt>
                <c:pt idx="630">
                  <c:v>15071</c:v>
                </c:pt>
                <c:pt idx="631">
                  <c:v>16102</c:v>
                </c:pt>
                <c:pt idx="632">
                  <c:v>19256</c:v>
                </c:pt>
                <c:pt idx="633">
                  <c:v>18155</c:v>
                </c:pt>
                <c:pt idx="634">
                  <c:v>18020</c:v>
                </c:pt>
                <c:pt idx="635">
                  <c:v>16491</c:v>
                </c:pt>
                <c:pt idx="636">
                  <c:v>18196</c:v>
                </c:pt>
                <c:pt idx="637">
                  <c:v>16817</c:v>
                </c:pt>
                <c:pt idx="638">
                  <c:v>17751</c:v>
                </c:pt>
                <c:pt idx="639">
                  <c:v>18256</c:v>
                </c:pt>
                <c:pt idx="640">
                  <c:v>19366</c:v>
                </c:pt>
                <c:pt idx="641">
                  <c:v>18285</c:v>
                </c:pt>
                <c:pt idx="642">
                  <c:v>19257</c:v>
                </c:pt>
                <c:pt idx="643">
                  <c:v>19134</c:v>
                </c:pt>
                <c:pt idx="644">
                  <c:v>14811</c:v>
                </c:pt>
                <c:pt idx="645">
                  <c:v>20711</c:v>
                </c:pt>
                <c:pt idx="646">
                  <c:v>16943</c:v>
                </c:pt>
                <c:pt idx="647">
                  <c:v>17103</c:v>
                </c:pt>
                <c:pt idx="648">
                  <c:v>16971</c:v>
                </c:pt>
                <c:pt idx="649">
                  <c:v>17830</c:v>
                </c:pt>
                <c:pt idx="650">
                  <c:v>18840.8</c:v>
                </c:pt>
                <c:pt idx="651">
                  <c:v>20564.599999999999</c:v>
                </c:pt>
                <c:pt idx="652">
                  <c:v>18449.099999999999</c:v>
                </c:pt>
                <c:pt idx="653">
                  <c:v>19850.8</c:v>
                </c:pt>
                <c:pt idx="654">
                  <c:v>19055.099999999999</c:v>
                </c:pt>
                <c:pt idx="655">
                  <c:v>21664</c:v>
                </c:pt>
                <c:pt idx="656">
                  <c:v>12447</c:v>
                </c:pt>
                <c:pt idx="657">
                  <c:v>15005</c:v>
                </c:pt>
                <c:pt idx="658">
                  <c:v>16608</c:v>
                </c:pt>
                <c:pt idx="659">
                  <c:v>17014</c:v>
                </c:pt>
                <c:pt idx="660">
                  <c:v>13752</c:v>
                </c:pt>
                <c:pt idx="661">
                  <c:v>14327</c:v>
                </c:pt>
                <c:pt idx="662">
                  <c:v>16248</c:v>
                </c:pt>
                <c:pt idx="663">
                  <c:v>13476</c:v>
                </c:pt>
                <c:pt idx="664">
                  <c:v>12384</c:v>
                </c:pt>
                <c:pt idx="665">
                  <c:v>13645</c:v>
                </c:pt>
                <c:pt idx="666">
                  <c:v>12754</c:v>
                </c:pt>
                <c:pt idx="667">
                  <c:v>12676</c:v>
                </c:pt>
                <c:pt idx="668">
                  <c:v>16097</c:v>
                </c:pt>
                <c:pt idx="669">
                  <c:v>14240</c:v>
                </c:pt>
                <c:pt idx="670">
                  <c:v>14702</c:v>
                </c:pt>
                <c:pt idx="671">
                  <c:v>14100</c:v>
                </c:pt>
                <c:pt idx="672">
                  <c:v>14600</c:v>
                </c:pt>
                <c:pt idx="673">
                  <c:v>13408</c:v>
                </c:pt>
                <c:pt idx="674">
                  <c:v>16638</c:v>
                </c:pt>
                <c:pt idx="675">
                  <c:v>15834</c:v>
                </c:pt>
                <c:pt idx="676">
                  <c:v>17171</c:v>
                </c:pt>
                <c:pt idx="677">
                  <c:v>18698</c:v>
                </c:pt>
                <c:pt idx="678">
                  <c:v>13935</c:v>
                </c:pt>
                <c:pt idx="679">
                  <c:v>15480</c:v>
                </c:pt>
                <c:pt idx="680">
                  <c:v>17047</c:v>
                </c:pt>
                <c:pt idx="681">
                  <c:v>14807</c:v>
                </c:pt>
                <c:pt idx="682">
                  <c:v>14464</c:v>
                </c:pt>
                <c:pt idx="683">
                  <c:v>14901</c:v>
                </c:pt>
                <c:pt idx="684">
                  <c:v>14557</c:v>
                </c:pt>
                <c:pt idx="685">
                  <c:v>15674</c:v>
                </c:pt>
                <c:pt idx="686">
                  <c:v>14092</c:v>
                </c:pt>
                <c:pt idx="687">
                  <c:v>16960</c:v>
                </c:pt>
                <c:pt idx="688">
                  <c:v>15126</c:v>
                </c:pt>
                <c:pt idx="689">
                  <c:v>19389</c:v>
                </c:pt>
                <c:pt idx="690">
                  <c:v>13764</c:v>
                </c:pt>
                <c:pt idx="691">
                  <c:v>17532</c:v>
                </c:pt>
                <c:pt idx="692">
                  <c:v>17403</c:v>
                </c:pt>
                <c:pt idx="693">
                  <c:v>18106</c:v>
                </c:pt>
                <c:pt idx="694">
                  <c:v>16740</c:v>
                </c:pt>
                <c:pt idx="695">
                  <c:v>22854</c:v>
                </c:pt>
                <c:pt idx="696">
                  <c:v>27361</c:v>
                </c:pt>
                <c:pt idx="697">
                  <c:v>22790</c:v>
                </c:pt>
                <c:pt idx="698">
                  <c:v>27946</c:v>
                </c:pt>
                <c:pt idx="699">
                  <c:v>17794</c:v>
                </c:pt>
                <c:pt idx="700">
                  <c:v>15134</c:v>
                </c:pt>
                <c:pt idx="701">
                  <c:v>29365</c:v>
                </c:pt>
                <c:pt idx="702">
                  <c:v>29188</c:v>
                </c:pt>
                <c:pt idx="703">
                  <c:v>29652</c:v>
                </c:pt>
                <c:pt idx="704">
                  <c:v>25853</c:v>
                </c:pt>
                <c:pt idx="705">
                  <c:v>30860</c:v>
                </c:pt>
                <c:pt idx="706">
                  <c:v>27355</c:v>
                </c:pt>
                <c:pt idx="707">
                  <c:v>27892</c:v>
                </c:pt>
                <c:pt idx="708">
                  <c:v>30489</c:v>
                </c:pt>
                <c:pt idx="709">
                  <c:v>27536</c:v>
                </c:pt>
                <c:pt idx="710">
                  <c:v>22890.2</c:v>
                </c:pt>
                <c:pt idx="711">
                  <c:v>19424</c:v>
                </c:pt>
                <c:pt idx="712">
                  <c:v>21034</c:v>
                </c:pt>
                <c:pt idx="713">
                  <c:v>18738</c:v>
                </c:pt>
                <c:pt idx="714">
                  <c:v>16050</c:v>
                </c:pt>
                <c:pt idx="715">
                  <c:v>33885</c:v>
                </c:pt>
                <c:pt idx="716">
                  <c:v>32635</c:v>
                </c:pt>
                <c:pt idx="717">
                  <c:v>31082</c:v>
                </c:pt>
                <c:pt idx="718">
                  <c:v>28132</c:v>
                </c:pt>
                <c:pt idx="719">
                  <c:v>28341</c:v>
                </c:pt>
                <c:pt idx="720">
                  <c:v>21576</c:v>
                </c:pt>
                <c:pt idx="721">
                  <c:v>12218</c:v>
                </c:pt>
                <c:pt idx="722">
                  <c:v>13828</c:v>
                </c:pt>
                <c:pt idx="723">
                  <c:v>10660</c:v>
                </c:pt>
                <c:pt idx="724">
                  <c:v>13644</c:v>
                </c:pt>
                <c:pt idx="725">
                  <c:v>19384</c:v>
                </c:pt>
                <c:pt idx="726">
                  <c:v>14773</c:v>
                </c:pt>
                <c:pt idx="727">
                  <c:v>13505</c:v>
                </c:pt>
                <c:pt idx="728">
                  <c:v>13231</c:v>
                </c:pt>
                <c:pt idx="729">
                  <c:v>11211</c:v>
                </c:pt>
                <c:pt idx="730">
                  <c:v>10795</c:v>
                </c:pt>
                <c:pt idx="731">
                  <c:v>9303</c:v>
                </c:pt>
                <c:pt idx="732">
                  <c:v>10621</c:v>
                </c:pt>
                <c:pt idx="733">
                  <c:v>11063</c:v>
                </c:pt>
                <c:pt idx="734">
                  <c:v>10842</c:v>
                </c:pt>
                <c:pt idx="735">
                  <c:v>13991</c:v>
                </c:pt>
                <c:pt idx="736">
                  <c:v>13827</c:v>
                </c:pt>
                <c:pt idx="737">
                  <c:v>13410</c:v>
                </c:pt>
                <c:pt idx="738">
                  <c:v>11605</c:v>
                </c:pt>
                <c:pt idx="739">
                  <c:v>18445</c:v>
                </c:pt>
                <c:pt idx="740">
                  <c:v>12896</c:v>
                </c:pt>
                <c:pt idx="741">
                  <c:v>13930</c:v>
                </c:pt>
                <c:pt idx="742">
                  <c:v>13878</c:v>
                </c:pt>
                <c:pt idx="743">
                  <c:v>10480</c:v>
                </c:pt>
                <c:pt idx="744">
                  <c:v>12198</c:v>
                </c:pt>
                <c:pt idx="745">
                  <c:v>11730</c:v>
                </c:pt>
                <c:pt idx="746">
                  <c:v>11194</c:v>
                </c:pt>
                <c:pt idx="747">
                  <c:v>17744</c:v>
                </c:pt>
                <c:pt idx="748">
                  <c:v>15460</c:v>
                </c:pt>
                <c:pt idx="749">
                  <c:v>17909</c:v>
                </c:pt>
                <c:pt idx="750">
                  <c:v>14318</c:v>
                </c:pt>
                <c:pt idx="751">
                  <c:v>22336</c:v>
                </c:pt>
                <c:pt idx="752">
                  <c:v>19210</c:v>
                </c:pt>
                <c:pt idx="753">
                  <c:v>17025</c:v>
                </c:pt>
                <c:pt idx="754">
                  <c:v>15638</c:v>
                </c:pt>
                <c:pt idx="755">
                  <c:v>14192</c:v>
                </c:pt>
                <c:pt idx="756">
                  <c:v>14406</c:v>
                </c:pt>
                <c:pt idx="757">
                  <c:v>11738</c:v>
                </c:pt>
                <c:pt idx="758">
                  <c:v>19492</c:v>
                </c:pt>
                <c:pt idx="759">
                  <c:v>19454</c:v>
                </c:pt>
                <c:pt idx="760">
                  <c:v>16090</c:v>
                </c:pt>
                <c:pt idx="761">
                  <c:v>19923</c:v>
                </c:pt>
                <c:pt idx="762">
                  <c:v>22022</c:v>
                </c:pt>
                <c:pt idx="763">
                  <c:v>19158</c:v>
                </c:pt>
                <c:pt idx="764">
                  <c:v>16654</c:v>
                </c:pt>
                <c:pt idx="765">
                  <c:v>21298</c:v>
                </c:pt>
                <c:pt idx="766">
                  <c:v>16594</c:v>
                </c:pt>
                <c:pt idx="767">
                  <c:v>12948</c:v>
                </c:pt>
                <c:pt idx="768">
                  <c:v>19791</c:v>
                </c:pt>
                <c:pt idx="769">
                  <c:v>16848</c:v>
                </c:pt>
                <c:pt idx="770">
                  <c:v>21151.9</c:v>
                </c:pt>
                <c:pt idx="771">
                  <c:v>34934.1</c:v>
                </c:pt>
                <c:pt idx="772">
                  <c:v>28638</c:v>
                </c:pt>
                <c:pt idx="773">
                  <c:v>17625</c:v>
                </c:pt>
                <c:pt idx="774">
                  <c:v>15443</c:v>
                </c:pt>
                <c:pt idx="775">
                  <c:v>34537</c:v>
                </c:pt>
                <c:pt idx="776">
                  <c:v>24262</c:v>
                </c:pt>
                <c:pt idx="777">
                  <c:v>20936</c:v>
                </c:pt>
                <c:pt idx="778">
                  <c:v>18299</c:v>
                </c:pt>
                <c:pt idx="779">
                  <c:v>21054</c:v>
                </c:pt>
                <c:pt idx="780">
                  <c:v>39840</c:v>
                </c:pt>
                <c:pt idx="781">
                  <c:v>41750</c:v>
                </c:pt>
                <c:pt idx="782">
                  <c:v>40680</c:v>
                </c:pt>
                <c:pt idx="783">
                  <c:v>45414</c:v>
                </c:pt>
                <c:pt idx="784">
                  <c:v>40577</c:v>
                </c:pt>
                <c:pt idx="785">
                  <c:v>49066</c:v>
                </c:pt>
                <c:pt idx="786">
                  <c:v>47595</c:v>
                </c:pt>
                <c:pt idx="787">
                  <c:v>43401</c:v>
                </c:pt>
                <c:pt idx="788">
                  <c:v>45260</c:v>
                </c:pt>
                <c:pt idx="789">
                  <c:v>45216</c:v>
                </c:pt>
                <c:pt idx="790">
                  <c:v>41384</c:v>
                </c:pt>
                <c:pt idx="791">
                  <c:v>38169</c:v>
                </c:pt>
                <c:pt idx="792">
                  <c:v>33446</c:v>
                </c:pt>
                <c:pt idx="793">
                  <c:v>42848</c:v>
                </c:pt>
                <c:pt idx="794">
                  <c:v>41551</c:v>
                </c:pt>
                <c:pt idx="795">
                  <c:v>54807</c:v>
                </c:pt>
                <c:pt idx="796">
                  <c:v>46687</c:v>
                </c:pt>
                <c:pt idx="797">
                  <c:v>44996</c:v>
                </c:pt>
                <c:pt idx="798">
                  <c:v>40188</c:v>
                </c:pt>
                <c:pt idx="799">
                  <c:v>40059</c:v>
                </c:pt>
                <c:pt idx="800">
                  <c:v>43213</c:v>
                </c:pt>
                <c:pt idx="801">
                  <c:v>33859</c:v>
                </c:pt>
                <c:pt idx="802">
                  <c:v>37140</c:v>
                </c:pt>
                <c:pt idx="803">
                  <c:v>37078</c:v>
                </c:pt>
                <c:pt idx="804">
                  <c:v>41247</c:v>
                </c:pt>
                <c:pt idx="805">
                  <c:v>35974</c:v>
                </c:pt>
                <c:pt idx="806">
                  <c:v>31525</c:v>
                </c:pt>
                <c:pt idx="807">
                  <c:v>36604</c:v>
                </c:pt>
                <c:pt idx="808">
                  <c:v>34511</c:v>
                </c:pt>
                <c:pt idx="809">
                  <c:v>37985</c:v>
                </c:pt>
                <c:pt idx="810">
                  <c:v>40985</c:v>
                </c:pt>
                <c:pt idx="811">
                  <c:v>34141</c:v>
                </c:pt>
                <c:pt idx="812">
                  <c:v>42294</c:v>
                </c:pt>
                <c:pt idx="813">
                  <c:v>34297</c:v>
                </c:pt>
                <c:pt idx="814">
                  <c:v>37134</c:v>
                </c:pt>
                <c:pt idx="815">
                  <c:v>30081</c:v>
                </c:pt>
                <c:pt idx="816">
                  <c:v>35292</c:v>
                </c:pt>
                <c:pt idx="817">
                  <c:v>33761</c:v>
                </c:pt>
                <c:pt idx="818">
                  <c:v>38781</c:v>
                </c:pt>
                <c:pt idx="819">
                  <c:v>38834</c:v>
                </c:pt>
                <c:pt idx="820">
                  <c:v>38477</c:v>
                </c:pt>
                <c:pt idx="821">
                  <c:v>36740</c:v>
                </c:pt>
                <c:pt idx="822">
                  <c:v>32261</c:v>
                </c:pt>
                <c:pt idx="823">
                  <c:v>35025</c:v>
                </c:pt>
                <c:pt idx="824">
                  <c:v>35037</c:v>
                </c:pt>
                <c:pt idx="825">
                  <c:v>35285</c:v>
                </c:pt>
                <c:pt idx="826">
                  <c:v>33241</c:v>
                </c:pt>
                <c:pt idx="827">
                  <c:v>36056</c:v>
                </c:pt>
                <c:pt idx="828">
                  <c:v>39346</c:v>
                </c:pt>
                <c:pt idx="829">
                  <c:v>35862</c:v>
                </c:pt>
                <c:pt idx="830">
                  <c:v>34051</c:v>
                </c:pt>
                <c:pt idx="831">
                  <c:v>37963</c:v>
                </c:pt>
                <c:pt idx="832">
                  <c:v>40791</c:v>
                </c:pt>
                <c:pt idx="833">
                  <c:v>43474</c:v>
                </c:pt>
                <c:pt idx="834">
                  <c:v>38841</c:v>
                </c:pt>
                <c:pt idx="835">
                  <c:v>44441</c:v>
                </c:pt>
                <c:pt idx="836">
                  <c:v>34666</c:v>
                </c:pt>
                <c:pt idx="837">
                  <c:v>42904</c:v>
                </c:pt>
                <c:pt idx="838">
                  <c:v>32211</c:v>
                </c:pt>
                <c:pt idx="839">
                  <c:v>36308</c:v>
                </c:pt>
                <c:pt idx="840">
                  <c:v>20213</c:v>
                </c:pt>
                <c:pt idx="841">
                  <c:v>18918</c:v>
                </c:pt>
                <c:pt idx="842">
                  <c:v>18380</c:v>
                </c:pt>
                <c:pt idx="843">
                  <c:v>19466</c:v>
                </c:pt>
                <c:pt idx="844">
                  <c:v>21630</c:v>
                </c:pt>
                <c:pt idx="845">
                  <c:v>24434</c:v>
                </c:pt>
                <c:pt idx="846">
                  <c:v>24853</c:v>
                </c:pt>
                <c:pt idx="847">
                  <c:v>23021</c:v>
                </c:pt>
                <c:pt idx="848">
                  <c:v>20836</c:v>
                </c:pt>
                <c:pt idx="849">
                  <c:v>18024</c:v>
                </c:pt>
                <c:pt idx="850">
                  <c:v>18307</c:v>
                </c:pt>
                <c:pt idx="851">
                  <c:v>15960</c:v>
                </c:pt>
                <c:pt idx="852">
                  <c:v>16409</c:v>
                </c:pt>
                <c:pt idx="853">
                  <c:v>17071</c:v>
                </c:pt>
                <c:pt idx="854">
                  <c:v>19239</c:v>
                </c:pt>
                <c:pt idx="855">
                  <c:v>18239</c:v>
                </c:pt>
                <c:pt idx="856">
                  <c:v>21745</c:v>
                </c:pt>
                <c:pt idx="857">
                  <c:v>23853</c:v>
                </c:pt>
                <c:pt idx="858">
                  <c:v>21665</c:v>
                </c:pt>
                <c:pt idx="859">
                  <c:v>19038</c:v>
                </c:pt>
                <c:pt idx="860">
                  <c:v>21328</c:v>
                </c:pt>
                <c:pt idx="861">
                  <c:v>19895</c:v>
                </c:pt>
                <c:pt idx="862">
                  <c:v>22520</c:v>
                </c:pt>
                <c:pt idx="863">
                  <c:v>15673</c:v>
                </c:pt>
                <c:pt idx="864">
                  <c:v>18005</c:v>
                </c:pt>
                <c:pt idx="865">
                  <c:v>15786</c:v>
                </c:pt>
                <c:pt idx="866">
                  <c:v>14783</c:v>
                </c:pt>
                <c:pt idx="867">
                  <c:v>20201</c:v>
                </c:pt>
                <c:pt idx="868">
                  <c:v>23284</c:v>
                </c:pt>
                <c:pt idx="869">
                  <c:v>25147</c:v>
                </c:pt>
                <c:pt idx="870">
                  <c:v>26160</c:v>
                </c:pt>
                <c:pt idx="871">
                  <c:v>19806</c:v>
                </c:pt>
                <c:pt idx="872">
                  <c:v>24136</c:v>
                </c:pt>
                <c:pt idx="873">
                  <c:v>24643</c:v>
                </c:pt>
                <c:pt idx="874">
                  <c:v>24648</c:v>
                </c:pt>
                <c:pt idx="875">
                  <c:v>9538</c:v>
                </c:pt>
                <c:pt idx="876">
                  <c:v>11562</c:v>
                </c:pt>
                <c:pt idx="877">
                  <c:v>12890</c:v>
                </c:pt>
                <c:pt idx="878">
                  <c:v>11873</c:v>
                </c:pt>
                <c:pt idx="879">
                  <c:v>14075</c:v>
                </c:pt>
                <c:pt idx="880">
                  <c:v>13117</c:v>
                </c:pt>
                <c:pt idx="881">
                  <c:v>13974</c:v>
                </c:pt>
                <c:pt idx="882">
                  <c:v>14819</c:v>
                </c:pt>
                <c:pt idx="883">
                  <c:v>13706</c:v>
                </c:pt>
                <c:pt idx="884">
                  <c:v>11670</c:v>
                </c:pt>
                <c:pt idx="885">
                  <c:v>13290</c:v>
                </c:pt>
                <c:pt idx="886">
                  <c:v>13312</c:v>
                </c:pt>
                <c:pt idx="887">
                  <c:v>12715</c:v>
                </c:pt>
                <c:pt idx="888">
                  <c:v>13070</c:v>
                </c:pt>
                <c:pt idx="889">
                  <c:v>10618</c:v>
                </c:pt>
                <c:pt idx="890">
                  <c:v>9491</c:v>
                </c:pt>
                <c:pt idx="891">
                  <c:v>10235</c:v>
                </c:pt>
                <c:pt idx="892">
                  <c:v>18658</c:v>
                </c:pt>
                <c:pt idx="893">
                  <c:v>18755</c:v>
                </c:pt>
                <c:pt idx="894">
                  <c:v>10833</c:v>
                </c:pt>
                <c:pt idx="895">
                  <c:v>24816</c:v>
                </c:pt>
                <c:pt idx="896">
                  <c:v>16106</c:v>
                </c:pt>
                <c:pt idx="897">
                  <c:v>12101</c:v>
                </c:pt>
                <c:pt idx="898">
                  <c:v>11622</c:v>
                </c:pt>
                <c:pt idx="899">
                  <c:v>10605</c:v>
                </c:pt>
                <c:pt idx="900">
                  <c:v>26700</c:v>
                </c:pt>
                <c:pt idx="901">
                  <c:v>18750</c:v>
                </c:pt>
                <c:pt idx="902">
                  <c:v>20407</c:v>
                </c:pt>
                <c:pt idx="903">
                  <c:v>23300</c:v>
                </c:pt>
                <c:pt idx="904">
                  <c:v>36936</c:v>
                </c:pt>
                <c:pt idx="905">
                  <c:v>47993</c:v>
                </c:pt>
                <c:pt idx="906">
                  <c:v>47993</c:v>
                </c:pt>
                <c:pt idx="907">
                  <c:v>44864</c:v>
                </c:pt>
                <c:pt idx="908">
                  <c:v>41827</c:v>
                </c:pt>
                <c:pt idx="909">
                  <c:v>38756</c:v>
                </c:pt>
                <c:pt idx="910">
                  <c:v>39438</c:v>
                </c:pt>
                <c:pt idx="911">
                  <c:v>37791</c:v>
                </c:pt>
                <c:pt idx="912">
                  <c:v>35026</c:v>
                </c:pt>
                <c:pt idx="913">
                  <c:v>34618</c:v>
                </c:pt>
                <c:pt idx="914">
                  <c:v>35474</c:v>
                </c:pt>
                <c:pt idx="915">
                  <c:v>43453</c:v>
                </c:pt>
                <c:pt idx="916">
                  <c:v>43453</c:v>
                </c:pt>
                <c:pt idx="917">
                  <c:v>42986</c:v>
                </c:pt>
                <c:pt idx="918">
                  <c:v>43330</c:v>
                </c:pt>
                <c:pt idx="919">
                  <c:v>37368</c:v>
                </c:pt>
                <c:pt idx="920">
                  <c:v>37368</c:v>
                </c:pt>
                <c:pt idx="921">
                  <c:v>37368</c:v>
                </c:pt>
                <c:pt idx="922">
                  <c:v>35646</c:v>
                </c:pt>
                <c:pt idx="923">
                  <c:v>29457</c:v>
                </c:pt>
                <c:pt idx="924">
                  <c:v>30895</c:v>
                </c:pt>
                <c:pt idx="925">
                  <c:v>33093</c:v>
                </c:pt>
                <c:pt idx="926">
                  <c:v>27451</c:v>
                </c:pt>
                <c:pt idx="927">
                  <c:v>39191</c:v>
                </c:pt>
                <c:pt idx="928">
                  <c:v>30257</c:v>
                </c:pt>
                <c:pt idx="929">
                  <c:v>40165</c:v>
                </c:pt>
                <c:pt idx="930">
                  <c:v>35227</c:v>
                </c:pt>
                <c:pt idx="931">
                  <c:v>36273</c:v>
                </c:pt>
                <c:pt idx="932">
                  <c:v>38876</c:v>
                </c:pt>
                <c:pt idx="933">
                  <c:v>34755</c:v>
                </c:pt>
                <c:pt idx="934">
                  <c:v>34755</c:v>
                </c:pt>
                <c:pt idx="935">
                  <c:v>34755</c:v>
                </c:pt>
                <c:pt idx="936">
                  <c:v>29707</c:v>
                </c:pt>
                <c:pt idx="937">
                  <c:v>27568</c:v>
                </c:pt>
                <c:pt idx="938">
                  <c:v>39284</c:v>
                </c:pt>
                <c:pt idx="939">
                  <c:v>35530</c:v>
                </c:pt>
                <c:pt idx="940">
                  <c:v>37080</c:v>
                </c:pt>
                <c:pt idx="941">
                  <c:v>39742</c:v>
                </c:pt>
                <c:pt idx="942">
                  <c:v>35418</c:v>
                </c:pt>
                <c:pt idx="943">
                  <c:v>36837</c:v>
                </c:pt>
                <c:pt idx="944">
                  <c:v>37453</c:v>
                </c:pt>
                <c:pt idx="945">
                  <c:v>37008</c:v>
                </c:pt>
                <c:pt idx="946">
                  <c:v>37718</c:v>
                </c:pt>
                <c:pt idx="947">
                  <c:v>30485</c:v>
                </c:pt>
                <c:pt idx="948">
                  <c:v>36686</c:v>
                </c:pt>
                <c:pt idx="949">
                  <c:v>32619</c:v>
                </c:pt>
                <c:pt idx="950">
                  <c:v>33963</c:v>
                </c:pt>
                <c:pt idx="951">
                  <c:v>34804</c:v>
                </c:pt>
                <c:pt idx="952">
                  <c:v>34634</c:v>
                </c:pt>
                <c:pt idx="953">
                  <c:v>48091</c:v>
                </c:pt>
                <c:pt idx="954">
                  <c:v>41344</c:v>
                </c:pt>
                <c:pt idx="955">
                  <c:v>43190</c:v>
                </c:pt>
                <c:pt idx="956">
                  <c:v>32064</c:v>
                </c:pt>
                <c:pt idx="957">
                  <c:v>30213</c:v>
                </c:pt>
                <c:pt idx="958">
                  <c:v>23317</c:v>
                </c:pt>
                <c:pt idx="959">
                  <c:v>23317</c:v>
                </c:pt>
                <c:pt idx="960">
                  <c:v>18805</c:v>
                </c:pt>
                <c:pt idx="961">
                  <c:v>30771</c:v>
                </c:pt>
                <c:pt idx="962">
                  <c:v>29390</c:v>
                </c:pt>
                <c:pt idx="963">
                  <c:v>24771</c:v>
                </c:pt>
                <c:pt idx="964">
                  <c:v>17583</c:v>
                </c:pt>
                <c:pt idx="965">
                  <c:v>19784</c:v>
                </c:pt>
                <c:pt idx="966">
                  <c:v>19190</c:v>
                </c:pt>
                <c:pt idx="967">
                  <c:v>20223</c:v>
                </c:pt>
                <c:pt idx="968">
                  <c:v>17430</c:v>
                </c:pt>
                <c:pt idx="969">
                  <c:v>20417</c:v>
                </c:pt>
                <c:pt idx="970">
                  <c:v>15061</c:v>
                </c:pt>
                <c:pt idx="971">
                  <c:v>15198</c:v>
                </c:pt>
                <c:pt idx="972">
                  <c:v>16126</c:v>
                </c:pt>
                <c:pt idx="973">
                  <c:v>15971</c:v>
                </c:pt>
                <c:pt idx="974">
                  <c:v>16524</c:v>
                </c:pt>
                <c:pt idx="975">
                  <c:v>20101</c:v>
                </c:pt>
                <c:pt idx="976">
                  <c:v>18299</c:v>
                </c:pt>
                <c:pt idx="977">
                  <c:v>19281</c:v>
                </c:pt>
                <c:pt idx="978">
                  <c:v>17487</c:v>
                </c:pt>
                <c:pt idx="979">
                  <c:v>16908</c:v>
                </c:pt>
                <c:pt idx="980">
                  <c:v>16203</c:v>
                </c:pt>
                <c:pt idx="981">
                  <c:v>17032</c:v>
                </c:pt>
                <c:pt idx="982">
                  <c:v>17058</c:v>
                </c:pt>
                <c:pt idx="983">
                  <c:v>14527</c:v>
                </c:pt>
                <c:pt idx="984">
                  <c:v>14782</c:v>
                </c:pt>
                <c:pt idx="985">
                  <c:v>15201</c:v>
                </c:pt>
                <c:pt idx="986">
                  <c:v>14037</c:v>
                </c:pt>
                <c:pt idx="987">
                  <c:v>16186</c:v>
                </c:pt>
                <c:pt idx="988">
                  <c:v>18104</c:v>
                </c:pt>
                <c:pt idx="989">
                  <c:v>18664</c:v>
                </c:pt>
                <c:pt idx="990">
                  <c:v>17631</c:v>
                </c:pt>
                <c:pt idx="991">
                  <c:v>18992</c:v>
                </c:pt>
                <c:pt idx="992">
                  <c:v>19770</c:v>
                </c:pt>
                <c:pt idx="993">
                  <c:v>17698</c:v>
                </c:pt>
                <c:pt idx="994">
                  <c:v>18525</c:v>
                </c:pt>
                <c:pt idx="995">
                  <c:v>14899</c:v>
                </c:pt>
                <c:pt idx="996">
                  <c:v>15909</c:v>
                </c:pt>
                <c:pt idx="997">
                  <c:v>15145</c:v>
                </c:pt>
                <c:pt idx="998">
                  <c:v>17053</c:v>
                </c:pt>
                <c:pt idx="999">
                  <c:v>20792</c:v>
                </c:pt>
                <c:pt idx="1000">
                  <c:v>17960</c:v>
                </c:pt>
                <c:pt idx="1001">
                  <c:v>18880</c:v>
                </c:pt>
                <c:pt idx="1002">
                  <c:v>23892</c:v>
                </c:pt>
                <c:pt idx="1003">
                  <c:v>19595</c:v>
                </c:pt>
                <c:pt idx="1004">
                  <c:v>18718</c:v>
                </c:pt>
                <c:pt idx="1005">
                  <c:v>18995</c:v>
                </c:pt>
                <c:pt idx="1006">
                  <c:v>16060</c:v>
                </c:pt>
                <c:pt idx="1007">
                  <c:v>18391</c:v>
                </c:pt>
                <c:pt idx="1008">
                  <c:v>19009</c:v>
                </c:pt>
                <c:pt idx="1009">
                  <c:v>15666</c:v>
                </c:pt>
                <c:pt idx="1010">
                  <c:v>19090</c:v>
                </c:pt>
                <c:pt idx="1011">
                  <c:v>20094</c:v>
                </c:pt>
                <c:pt idx="1012">
                  <c:v>19898</c:v>
                </c:pt>
                <c:pt idx="1013">
                  <c:v>29503</c:v>
                </c:pt>
                <c:pt idx="1014">
                  <c:v>24832</c:v>
                </c:pt>
                <c:pt idx="1015">
                  <c:v>27939</c:v>
                </c:pt>
                <c:pt idx="1016">
                  <c:v>24607</c:v>
                </c:pt>
                <c:pt idx="1017">
                  <c:v>22832</c:v>
                </c:pt>
                <c:pt idx="1018">
                  <c:v>21640</c:v>
                </c:pt>
                <c:pt idx="1019">
                  <c:v>20992</c:v>
                </c:pt>
                <c:pt idx="1020">
                  <c:v>33793</c:v>
                </c:pt>
                <c:pt idx="1021">
                  <c:v>29155</c:v>
                </c:pt>
                <c:pt idx="1022">
                  <c:v>31343</c:v>
                </c:pt>
                <c:pt idx="1023">
                  <c:v>33644</c:v>
                </c:pt>
                <c:pt idx="1024">
                  <c:v>30688</c:v>
                </c:pt>
                <c:pt idx="1025">
                  <c:v>36735</c:v>
                </c:pt>
                <c:pt idx="1026">
                  <c:v>34863</c:v>
                </c:pt>
                <c:pt idx="1027">
                  <c:v>42470</c:v>
                </c:pt>
                <c:pt idx="1028">
                  <c:v>39264</c:v>
                </c:pt>
                <c:pt idx="1029">
                  <c:v>40298</c:v>
                </c:pt>
                <c:pt idx="1030">
                  <c:v>33435</c:v>
                </c:pt>
                <c:pt idx="1031">
                  <c:v>26027</c:v>
                </c:pt>
                <c:pt idx="1032">
                  <c:v>29266</c:v>
                </c:pt>
                <c:pt idx="1033">
                  <c:v>29833</c:v>
                </c:pt>
                <c:pt idx="1034">
                  <c:v>31637</c:v>
                </c:pt>
                <c:pt idx="1035">
                  <c:v>39016</c:v>
                </c:pt>
                <c:pt idx="1036">
                  <c:v>38322</c:v>
                </c:pt>
                <c:pt idx="1037">
                  <c:v>36737</c:v>
                </c:pt>
                <c:pt idx="1038">
                  <c:v>41284</c:v>
                </c:pt>
                <c:pt idx="1039">
                  <c:v>36816</c:v>
                </c:pt>
                <c:pt idx="1040">
                  <c:v>36277</c:v>
                </c:pt>
                <c:pt idx="1041">
                  <c:v>33022</c:v>
                </c:pt>
                <c:pt idx="1042">
                  <c:v>35304</c:v>
                </c:pt>
                <c:pt idx="1043">
                  <c:v>26524</c:v>
                </c:pt>
                <c:pt idx="1044">
                  <c:v>29888</c:v>
                </c:pt>
                <c:pt idx="1045">
                  <c:v>27406</c:v>
                </c:pt>
                <c:pt idx="1046">
                  <c:v>29422</c:v>
                </c:pt>
                <c:pt idx="1047">
                  <c:v>38375</c:v>
                </c:pt>
                <c:pt idx="1048">
                  <c:v>37901</c:v>
                </c:pt>
                <c:pt idx="1049">
                  <c:v>38543</c:v>
                </c:pt>
                <c:pt idx="1050">
                  <c:v>32019</c:v>
                </c:pt>
                <c:pt idx="1051">
                  <c:v>42907</c:v>
                </c:pt>
                <c:pt idx="1052">
                  <c:v>39738</c:v>
                </c:pt>
                <c:pt idx="1053">
                  <c:v>34983</c:v>
                </c:pt>
                <c:pt idx="1054">
                  <c:v>34137</c:v>
                </c:pt>
                <c:pt idx="1055">
                  <c:v>28717</c:v>
                </c:pt>
                <c:pt idx="1056">
                  <c:v>29030</c:v>
                </c:pt>
                <c:pt idx="1057">
                  <c:v>28612</c:v>
                </c:pt>
                <c:pt idx="1058">
                  <c:v>33775</c:v>
                </c:pt>
                <c:pt idx="1059">
                  <c:v>36151</c:v>
                </c:pt>
                <c:pt idx="1060">
                  <c:v>37029</c:v>
                </c:pt>
                <c:pt idx="1061">
                  <c:v>35333</c:v>
                </c:pt>
                <c:pt idx="1062">
                  <c:v>37515</c:v>
                </c:pt>
                <c:pt idx="1063">
                  <c:v>38844</c:v>
                </c:pt>
                <c:pt idx="1064">
                  <c:v>34817</c:v>
                </c:pt>
                <c:pt idx="1065">
                  <c:v>36821</c:v>
                </c:pt>
                <c:pt idx="1066">
                  <c:v>31010</c:v>
                </c:pt>
                <c:pt idx="1067">
                  <c:v>30144</c:v>
                </c:pt>
                <c:pt idx="1068">
                  <c:v>34103</c:v>
                </c:pt>
                <c:pt idx="1069">
                  <c:v>32029</c:v>
                </c:pt>
                <c:pt idx="1070">
                  <c:v>29565</c:v>
                </c:pt>
                <c:pt idx="1071">
                  <c:v>37484</c:v>
                </c:pt>
                <c:pt idx="1072">
                  <c:v>35199</c:v>
                </c:pt>
                <c:pt idx="1073">
                  <c:v>41786</c:v>
                </c:pt>
                <c:pt idx="1074">
                  <c:v>46605</c:v>
                </c:pt>
                <c:pt idx="1075">
                  <c:v>47050</c:v>
                </c:pt>
                <c:pt idx="1076">
                  <c:v>39939</c:v>
                </c:pt>
                <c:pt idx="1077">
                  <c:v>41327</c:v>
                </c:pt>
                <c:pt idx="1078">
                  <c:v>33862</c:v>
                </c:pt>
                <c:pt idx="1079">
                  <c:v>30267</c:v>
                </c:pt>
                <c:pt idx="1080">
                  <c:v>38054</c:v>
                </c:pt>
                <c:pt idx="1081">
                  <c:v>35276</c:v>
                </c:pt>
                <c:pt idx="1082">
                  <c:v>34773</c:v>
                </c:pt>
                <c:pt idx="1083">
                  <c:v>39060</c:v>
                </c:pt>
                <c:pt idx="1084">
                  <c:v>34416</c:v>
                </c:pt>
                <c:pt idx="1085">
                  <c:v>41866</c:v>
                </c:pt>
                <c:pt idx="1086">
                  <c:v>40555</c:v>
                </c:pt>
                <c:pt idx="1087">
                  <c:v>39695</c:v>
                </c:pt>
                <c:pt idx="1088">
                  <c:v>36603</c:v>
                </c:pt>
                <c:pt idx="1089">
                  <c:v>38345</c:v>
                </c:pt>
                <c:pt idx="1090">
                  <c:v>30749</c:v>
                </c:pt>
                <c:pt idx="1091">
                  <c:v>34682</c:v>
                </c:pt>
                <c:pt idx="1092">
                  <c:v>31701</c:v>
                </c:pt>
                <c:pt idx="1093">
                  <c:v>31479</c:v>
                </c:pt>
                <c:pt idx="1094">
                  <c:v>36535</c:v>
                </c:pt>
                <c:pt idx="1095">
                  <c:v>36471</c:v>
                </c:pt>
                <c:pt idx="1096">
                  <c:v>35328</c:v>
                </c:pt>
                <c:pt idx="1097">
                  <c:v>44358</c:v>
                </c:pt>
                <c:pt idx="1098">
                  <c:v>34696</c:v>
                </c:pt>
                <c:pt idx="1099">
                  <c:v>37094</c:v>
                </c:pt>
                <c:pt idx="1100">
                  <c:v>40771</c:v>
                </c:pt>
                <c:pt idx="1101">
                  <c:v>37363</c:v>
                </c:pt>
                <c:pt idx="1102">
                  <c:v>33351</c:v>
                </c:pt>
                <c:pt idx="1103">
                  <c:v>35509</c:v>
                </c:pt>
                <c:pt idx="1104">
                  <c:v>31155</c:v>
                </c:pt>
                <c:pt idx="1105">
                  <c:v>33447</c:v>
                </c:pt>
                <c:pt idx="1106">
                  <c:v>32991</c:v>
                </c:pt>
                <c:pt idx="1107">
                  <c:v>41320</c:v>
                </c:pt>
                <c:pt idx="1108">
                  <c:v>35430</c:v>
                </c:pt>
                <c:pt idx="1109">
                  <c:v>44990</c:v>
                </c:pt>
                <c:pt idx="1110">
                  <c:v>29905</c:v>
                </c:pt>
                <c:pt idx="1111">
                  <c:v>41231</c:v>
                </c:pt>
                <c:pt idx="1112">
                  <c:v>42485</c:v>
                </c:pt>
                <c:pt idx="1113">
                  <c:v>35322</c:v>
                </c:pt>
                <c:pt idx="1114">
                  <c:v>37361</c:v>
                </c:pt>
                <c:pt idx="1115">
                  <c:v>31607</c:v>
                </c:pt>
                <c:pt idx="1116">
                  <c:v>39706</c:v>
                </c:pt>
                <c:pt idx="1117">
                  <c:v>31337</c:v>
                </c:pt>
                <c:pt idx="1118">
                  <c:v>41159</c:v>
                </c:pt>
                <c:pt idx="1119">
                  <c:v>43121</c:v>
                </c:pt>
                <c:pt idx="1120">
                  <c:v>34708</c:v>
                </c:pt>
                <c:pt idx="1121">
                  <c:v>43191</c:v>
                </c:pt>
                <c:pt idx="1122">
                  <c:v>43009</c:v>
                </c:pt>
                <c:pt idx="1123">
                  <c:v>40957</c:v>
                </c:pt>
                <c:pt idx="1124">
                  <c:v>31684</c:v>
                </c:pt>
                <c:pt idx="1125">
                  <c:v>40402</c:v>
                </c:pt>
                <c:pt idx="1126">
                  <c:v>34066</c:v>
                </c:pt>
                <c:pt idx="1127">
                  <c:v>35492</c:v>
                </c:pt>
                <c:pt idx="1128">
                  <c:v>37897</c:v>
                </c:pt>
                <c:pt idx="1129">
                  <c:v>31508</c:v>
                </c:pt>
                <c:pt idx="1130">
                  <c:v>36082</c:v>
                </c:pt>
                <c:pt idx="1131">
                  <c:v>36639</c:v>
                </c:pt>
                <c:pt idx="1132">
                  <c:v>35903</c:v>
                </c:pt>
                <c:pt idx="1133">
                  <c:v>47684</c:v>
                </c:pt>
                <c:pt idx="1134">
                  <c:v>43321</c:v>
                </c:pt>
                <c:pt idx="1135">
                  <c:v>40990</c:v>
                </c:pt>
                <c:pt idx="1136">
                  <c:v>45346</c:v>
                </c:pt>
                <c:pt idx="1137">
                  <c:v>39578</c:v>
                </c:pt>
                <c:pt idx="1138">
                  <c:v>33851</c:v>
                </c:pt>
                <c:pt idx="1139">
                  <c:v>34149</c:v>
                </c:pt>
                <c:pt idx="1140">
                  <c:v>30187</c:v>
                </c:pt>
                <c:pt idx="1141">
                  <c:v>34155</c:v>
                </c:pt>
                <c:pt idx="1142">
                  <c:v>31749</c:v>
                </c:pt>
                <c:pt idx="1143">
                  <c:v>33868</c:v>
                </c:pt>
                <c:pt idx="1144">
                  <c:v>29605</c:v>
                </c:pt>
                <c:pt idx="1145">
                  <c:v>31969</c:v>
                </c:pt>
                <c:pt idx="1146">
                  <c:v>32774</c:v>
                </c:pt>
                <c:pt idx="1147">
                  <c:v>28154</c:v>
                </c:pt>
                <c:pt idx="1148">
                  <c:v>29608</c:v>
                </c:pt>
                <c:pt idx="1149">
                  <c:v>31812</c:v>
                </c:pt>
                <c:pt idx="1150">
                  <c:v>26532</c:v>
                </c:pt>
                <c:pt idx="1151">
                  <c:v>27859</c:v>
                </c:pt>
                <c:pt idx="1152">
                  <c:v>26442</c:v>
                </c:pt>
                <c:pt idx="1153">
                  <c:v>27600</c:v>
                </c:pt>
                <c:pt idx="1154">
                  <c:v>26603</c:v>
                </c:pt>
                <c:pt idx="1155">
                  <c:v>31571</c:v>
                </c:pt>
                <c:pt idx="1156">
                  <c:v>30443</c:v>
                </c:pt>
                <c:pt idx="1157">
                  <c:v>38778</c:v>
                </c:pt>
                <c:pt idx="1158">
                  <c:v>36148</c:v>
                </c:pt>
                <c:pt idx="1159">
                  <c:v>36054</c:v>
                </c:pt>
                <c:pt idx="1160">
                  <c:v>34057</c:v>
                </c:pt>
                <c:pt idx="1161">
                  <c:v>28964</c:v>
                </c:pt>
                <c:pt idx="1162">
                  <c:v>25678</c:v>
                </c:pt>
                <c:pt idx="1163">
                  <c:v>26444</c:v>
                </c:pt>
                <c:pt idx="1164">
                  <c:v>27541</c:v>
                </c:pt>
                <c:pt idx="1165">
                  <c:v>27903</c:v>
                </c:pt>
                <c:pt idx="1166">
                  <c:v>23941</c:v>
                </c:pt>
                <c:pt idx="1167">
                  <c:v>31396</c:v>
                </c:pt>
                <c:pt idx="1168">
                  <c:v>31616</c:v>
                </c:pt>
                <c:pt idx="1169">
                  <c:v>28131</c:v>
                </c:pt>
                <c:pt idx="1170">
                  <c:v>28445</c:v>
                </c:pt>
                <c:pt idx="1171">
                  <c:v>27529</c:v>
                </c:pt>
                <c:pt idx="1172">
                  <c:v>36975</c:v>
                </c:pt>
                <c:pt idx="1173">
                  <c:v>24348</c:v>
                </c:pt>
                <c:pt idx="1174">
                  <c:v>30911</c:v>
                </c:pt>
                <c:pt idx="1175">
                  <c:v>24904</c:v>
                </c:pt>
                <c:pt idx="1176">
                  <c:v>29105</c:v>
                </c:pt>
                <c:pt idx="1177">
                  <c:v>26496</c:v>
                </c:pt>
                <c:pt idx="1178">
                  <c:v>31649</c:v>
                </c:pt>
                <c:pt idx="1179">
                  <c:v>31567</c:v>
                </c:pt>
                <c:pt idx="1180">
                  <c:v>27311</c:v>
                </c:pt>
                <c:pt idx="1181">
                  <c:v>34304</c:v>
                </c:pt>
                <c:pt idx="1182">
                  <c:v>33189</c:v>
                </c:pt>
                <c:pt idx="1183">
                  <c:v>30024</c:v>
                </c:pt>
                <c:pt idx="1184">
                  <c:v>29417</c:v>
                </c:pt>
                <c:pt idx="1185">
                  <c:v>29488</c:v>
                </c:pt>
                <c:pt idx="1186">
                  <c:v>31638</c:v>
                </c:pt>
                <c:pt idx="1187">
                  <c:v>29843</c:v>
                </c:pt>
                <c:pt idx="1188">
                  <c:v>29121</c:v>
                </c:pt>
                <c:pt idx="1189">
                  <c:v>30232</c:v>
                </c:pt>
                <c:pt idx="1190">
                  <c:v>28938</c:v>
                </c:pt>
                <c:pt idx="1191">
                  <c:v>28695</c:v>
                </c:pt>
                <c:pt idx="1192">
                  <c:v>33675</c:v>
                </c:pt>
                <c:pt idx="1193">
                  <c:v>46584</c:v>
                </c:pt>
                <c:pt idx="1194">
                  <c:v>37053</c:v>
                </c:pt>
                <c:pt idx="1195">
                  <c:v>45584</c:v>
                </c:pt>
                <c:pt idx="1196">
                  <c:v>32735</c:v>
                </c:pt>
                <c:pt idx="1197">
                  <c:v>37187</c:v>
                </c:pt>
                <c:pt idx="1198">
                  <c:v>30847</c:v>
                </c:pt>
                <c:pt idx="1199">
                  <c:v>30589</c:v>
                </c:pt>
                <c:pt idx="1200">
                  <c:v>10433</c:v>
                </c:pt>
                <c:pt idx="1201">
                  <c:v>10486</c:v>
                </c:pt>
                <c:pt idx="1202">
                  <c:v>12352</c:v>
                </c:pt>
                <c:pt idx="1203">
                  <c:v>12541</c:v>
                </c:pt>
                <c:pt idx="1204">
                  <c:v>9757</c:v>
                </c:pt>
                <c:pt idx="1205">
                  <c:v>10786</c:v>
                </c:pt>
                <c:pt idx="1206">
                  <c:v>11275</c:v>
                </c:pt>
                <c:pt idx="1207">
                  <c:v>10491</c:v>
                </c:pt>
                <c:pt idx="1208">
                  <c:v>9848</c:v>
                </c:pt>
                <c:pt idx="1209">
                  <c:v>10750</c:v>
                </c:pt>
                <c:pt idx="1210">
                  <c:v>10815</c:v>
                </c:pt>
                <c:pt idx="1211">
                  <c:v>9447</c:v>
                </c:pt>
                <c:pt idx="1212">
                  <c:v>7390</c:v>
                </c:pt>
                <c:pt idx="1213">
                  <c:v>8124</c:v>
                </c:pt>
                <c:pt idx="1214">
                  <c:v>7095</c:v>
                </c:pt>
                <c:pt idx="1215">
                  <c:v>10362</c:v>
                </c:pt>
                <c:pt idx="1216">
                  <c:v>11023</c:v>
                </c:pt>
                <c:pt idx="1217">
                  <c:v>11123</c:v>
                </c:pt>
                <c:pt idx="1218">
                  <c:v>14578</c:v>
                </c:pt>
                <c:pt idx="1219">
                  <c:v>15249</c:v>
                </c:pt>
                <c:pt idx="1220">
                  <c:v>13203</c:v>
                </c:pt>
                <c:pt idx="1221">
                  <c:v>16209</c:v>
                </c:pt>
                <c:pt idx="1222">
                  <c:v>16271</c:v>
                </c:pt>
                <c:pt idx="1223">
                  <c:v>11435</c:v>
                </c:pt>
                <c:pt idx="1224">
                  <c:v>12992</c:v>
                </c:pt>
                <c:pt idx="1225">
                  <c:v>11825</c:v>
                </c:pt>
                <c:pt idx="1226">
                  <c:v>10263</c:v>
                </c:pt>
                <c:pt idx="1227">
                  <c:v>11895</c:v>
                </c:pt>
                <c:pt idx="1228">
                  <c:v>11534</c:v>
                </c:pt>
                <c:pt idx="1229">
                  <c:v>10909</c:v>
                </c:pt>
                <c:pt idx="1230">
                  <c:v>10274</c:v>
                </c:pt>
                <c:pt idx="1231">
                  <c:v>9236</c:v>
                </c:pt>
                <c:pt idx="1232">
                  <c:v>13537</c:v>
                </c:pt>
                <c:pt idx="1233">
                  <c:v>9955</c:v>
                </c:pt>
                <c:pt idx="1234">
                  <c:v>10147</c:v>
                </c:pt>
                <c:pt idx="1235">
                  <c:v>10154</c:v>
                </c:pt>
                <c:pt idx="1236">
                  <c:v>11753</c:v>
                </c:pt>
                <c:pt idx="1237">
                  <c:v>10218</c:v>
                </c:pt>
                <c:pt idx="1238">
                  <c:v>15019</c:v>
                </c:pt>
                <c:pt idx="1239">
                  <c:v>12901</c:v>
                </c:pt>
                <c:pt idx="1240">
                  <c:v>13198</c:v>
                </c:pt>
                <c:pt idx="1241">
                  <c:v>14114</c:v>
                </c:pt>
                <c:pt idx="1242">
                  <c:v>13030</c:v>
                </c:pt>
                <c:pt idx="1243">
                  <c:v>9481</c:v>
                </c:pt>
                <c:pt idx="1244">
                  <c:v>9639</c:v>
                </c:pt>
                <c:pt idx="1245">
                  <c:v>11678</c:v>
                </c:pt>
                <c:pt idx="1246">
                  <c:v>10532</c:v>
                </c:pt>
                <c:pt idx="1247">
                  <c:v>8902</c:v>
                </c:pt>
                <c:pt idx="1248">
                  <c:v>7641</c:v>
                </c:pt>
                <c:pt idx="1249">
                  <c:v>8549</c:v>
                </c:pt>
                <c:pt idx="1250">
                  <c:v>7852</c:v>
                </c:pt>
                <c:pt idx="1251">
                  <c:v>9608</c:v>
                </c:pt>
                <c:pt idx="1252">
                  <c:v>9271</c:v>
                </c:pt>
                <c:pt idx="1253">
                  <c:v>11581</c:v>
                </c:pt>
                <c:pt idx="1254">
                  <c:v>6017</c:v>
                </c:pt>
                <c:pt idx="1255">
                  <c:v>8775</c:v>
                </c:pt>
                <c:pt idx="1256">
                  <c:v>9237</c:v>
                </c:pt>
                <c:pt idx="1257">
                  <c:v>4657</c:v>
                </c:pt>
                <c:pt idx="1258">
                  <c:v>6881</c:v>
                </c:pt>
                <c:pt idx="1259">
                  <c:v>8389</c:v>
                </c:pt>
                <c:pt idx="1260">
                  <c:v>4888</c:v>
                </c:pt>
                <c:pt idx="1261">
                  <c:v>4518</c:v>
                </c:pt>
                <c:pt idx="1262">
                  <c:v>4637</c:v>
                </c:pt>
                <c:pt idx="1263">
                  <c:v>4506</c:v>
                </c:pt>
                <c:pt idx="1264">
                  <c:v>4891</c:v>
                </c:pt>
                <c:pt idx="1265">
                  <c:v>4320</c:v>
                </c:pt>
                <c:pt idx="1266">
                  <c:v>5624</c:v>
                </c:pt>
                <c:pt idx="1267">
                  <c:v>5060</c:v>
                </c:pt>
                <c:pt idx="1268">
                  <c:v>4747</c:v>
                </c:pt>
                <c:pt idx="1269">
                  <c:v>4703</c:v>
                </c:pt>
                <c:pt idx="1270">
                  <c:v>4479</c:v>
                </c:pt>
                <c:pt idx="1271">
                  <c:v>3828</c:v>
                </c:pt>
                <c:pt idx="1272">
                  <c:v>4638</c:v>
                </c:pt>
                <c:pt idx="1273">
                  <c:v>4319</c:v>
                </c:pt>
                <c:pt idx="1274">
                  <c:v>4682</c:v>
                </c:pt>
                <c:pt idx="1275">
                  <c:v>6004</c:v>
                </c:pt>
                <c:pt idx="1276">
                  <c:v>5109</c:v>
                </c:pt>
                <c:pt idx="1277">
                  <c:v>4815</c:v>
                </c:pt>
                <c:pt idx="1278">
                  <c:v>5149</c:v>
                </c:pt>
                <c:pt idx="1279">
                  <c:v>5286</c:v>
                </c:pt>
                <c:pt idx="1280">
                  <c:v>4432</c:v>
                </c:pt>
                <c:pt idx="1281">
                  <c:v>5502</c:v>
                </c:pt>
                <c:pt idx="1282">
                  <c:v>4863</c:v>
                </c:pt>
                <c:pt idx="1283">
                  <c:v>4213</c:v>
                </c:pt>
                <c:pt idx="1284">
                  <c:v>4691</c:v>
                </c:pt>
                <c:pt idx="1285">
                  <c:v>4322</c:v>
                </c:pt>
                <c:pt idx="1286">
                  <c:v>4565</c:v>
                </c:pt>
                <c:pt idx="1287">
                  <c:v>5742</c:v>
                </c:pt>
                <c:pt idx="1288">
                  <c:v>5638</c:v>
                </c:pt>
                <c:pt idx="1289">
                  <c:v>6052</c:v>
                </c:pt>
                <c:pt idx="1290">
                  <c:v>6608</c:v>
                </c:pt>
                <c:pt idx="1291">
                  <c:v>4259</c:v>
                </c:pt>
                <c:pt idx="1292">
                  <c:v>5909</c:v>
                </c:pt>
                <c:pt idx="1293">
                  <c:v>4677</c:v>
                </c:pt>
                <c:pt idx="1294">
                  <c:v>4268</c:v>
                </c:pt>
                <c:pt idx="1295">
                  <c:v>4512</c:v>
                </c:pt>
                <c:pt idx="1296">
                  <c:v>4864</c:v>
                </c:pt>
                <c:pt idx="1297">
                  <c:v>3906</c:v>
                </c:pt>
                <c:pt idx="1298">
                  <c:v>5623</c:v>
                </c:pt>
                <c:pt idx="1299">
                  <c:v>6531</c:v>
                </c:pt>
                <c:pt idx="1300">
                  <c:v>7089</c:v>
                </c:pt>
                <c:pt idx="1301">
                  <c:v>5365</c:v>
                </c:pt>
                <c:pt idx="1302">
                  <c:v>5319</c:v>
                </c:pt>
                <c:pt idx="1303">
                  <c:v>5418</c:v>
                </c:pt>
                <c:pt idx="1304">
                  <c:v>4324</c:v>
                </c:pt>
                <c:pt idx="1305">
                  <c:v>5331</c:v>
                </c:pt>
                <c:pt idx="1306">
                  <c:v>5063</c:v>
                </c:pt>
                <c:pt idx="1307">
                  <c:v>5328</c:v>
                </c:pt>
                <c:pt idx="1308">
                  <c:v>3488</c:v>
                </c:pt>
                <c:pt idx="1309">
                  <c:v>4173</c:v>
                </c:pt>
                <c:pt idx="1310">
                  <c:v>3832</c:v>
                </c:pt>
                <c:pt idx="1311">
                  <c:v>4428</c:v>
                </c:pt>
                <c:pt idx="1312">
                  <c:v>5022</c:v>
                </c:pt>
                <c:pt idx="1313">
                  <c:v>5914</c:v>
                </c:pt>
                <c:pt idx="1314">
                  <c:v>5914</c:v>
                </c:pt>
                <c:pt idx="1315">
                  <c:v>6300</c:v>
                </c:pt>
                <c:pt idx="1316">
                  <c:v>5512</c:v>
                </c:pt>
                <c:pt idx="1317">
                  <c:v>5474</c:v>
                </c:pt>
                <c:pt idx="1318">
                  <c:v>4890</c:v>
                </c:pt>
                <c:pt idx="1319">
                  <c:v>4694</c:v>
                </c:pt>
                <c:pt idx="1320">
                  <c:v>20658</c:v>
                </c:pt>
                <c:pt idx="1321">
                  <c:v>22047</c:v>
                </c:pt>
                <c:pt idx="1322">
                  <c:v>21222</c:v>
                </c:pt>
                <c:pt idx="1323">
                  <c:v>20598</c:v>
                </c:pt>
                <c:pt idx="1324">
                  <c:v>17564</c:v>
                </c:pt>
                <c:pt idx="1325">
                  <c:v>19703</c:v>
                </c:pt>
                <c:pt idx="1326">
                  <c:v>20017</c:v>
                </c:pt>
                <c:pt idx="1327">
                  <c:v>16622</c:v>
                </c:pt>
                <c:pt idx="1328">
                  <c:v>15830</c:v>
                </c:pt>
                <c:pt idx="1329">
                  <c:v>17534</c:v>
                </c:pt>
                <c:pt idx="1330">
                  <c:v>15411</c:v>
                </c:pt>
                <c:pt idx="1331">
                  <c:v>14731</c:v>
                </c:pt>
                <c:pt idx="1332">
                  <c:v>16344</c:v>
                </c:pt>
                <c:pt idx="1333">
                  <c:v>15468</c:v>
                </c:pt>
                <c:pt idx="1334">
                  <c:v>15528</c:v>
                </c:pt>
                <c:pt idx="1335">
                  <c:v>18019</c:v>
                </c:pt>
                <c:pt idx="1336">
                  <c:v>16266</c:v>
                </c:pt>
                <c:pt idx="1337">
                  <c:v>18481</c:v>
                </c:pt>
                <c:pt idx="1338">
                  <c:v>17390</c:v>
                </c:pt>
                <c:pt idx="1339">
                  <c:v>17451</c:v>
                </c:pt>
                <c:pt idx="1340">
                  <c:v>14617</c:v>
                </c:pt>
                <c:pt idx="1341">
                  <c:v>16028</c:v>
                </c:pt>
                <c:pt idx="1342">
                  <c:v>15616</c:v>
                </c:pt>
                <c:pt idx="1343">
                  <c:v>14442</c:v>
                </c:pt>
                <c:pt idx="1344">
                  <c:v>15629</c:v>
                </c:pt>
                <c:pt idx="1345">
                  <c:v>15010</c:v>
                </c:pt>
                <c:pt idx="1346">
                  <c:v>14636</c:v>
                </c:pt>
                <c:pt idx="1347">
                  <c:v>17583</c:v>
                </c:pt>
                <c:pt idx="1348">
                  <c:v>15109</c:v>
                </c:pt>
                <c:pt idx="1349">
                  <c:v>18003</c:v>
                </c:pt>
                <c:pt idx="1350">
                  <c:v>15957</c:v>
                </c:pt>
                <c:pt idx="1351">
                  <c:v>15601</c:v>
                </c:pt>
                <c:pt idx="1352">
                  <c:v>16928</c:v>
                </c:pt>
                <c:pt idx="1353">
                  <c:v>16556</c:v>
                </c:pt>
                <c:pt idx="1354">
                  <c:v>17111</c:v>
                </c:pt>
                <c:pt idx="1355">
                  <c:v>13377</c:v>
                </c:pt>
                <c:pt idx="1356">
                  <c:v>14876</c:v>
                </c:pt>
                <c:pt idx="1357">
                  <c:v>16786</c:v>
                </c:pt>
                <c:pt idx="1358">
                  <c:v>21602</c:v>
                </c:pt>
                <c:pt idx="1359">
                  <c:v>19289</c:v>
                </c:pt>
                <c:pt idx="1360">
                  <c:v>16698</c:v>
                </c:pt>
                <c:pt idx="1361">
                  <c:v>19976</c:v>
                </c:pt>
                <c:pt idx="1362">
                  <c:v>18608</c:v>
                </c:pt>
                <c:pt idx="1363">
                  <c:v>17825</c:v>
                </c:pt>
                <c:pt idx="1364">
                  <c:v>15792</c:v>
                </c:pt>
                <c:pt idx="1365">
                  <c:v>18852</c:v>
                </c:pt>
                <c:pt idx="1366">
                  <c:v>16956</c:v>
                </c:pt>
                <c:pt idx="1367">
                  <c:v>13555</c:v>
                </c:pt>
                <c:pt idx="1368">
                  <c:v>17798</c:v>
                </c:pt>
                <c:pt idx="1369">
                  <c:v>17355</c:v>
                </c:pt>
                <c:pt idx="1370">
                  <c:v>17077</c:v>
                </c:pt>
                <c:pt idx="1371">
                  <c:v>18481</c:v>
                </c:pt>
                <c:pt idx="1372">
                  <c:v>16782</c:v>
                </c:pt>
                <c:pt idx="1373">
                  <c:v>23995</c:v>
                </c:pt>
                <c:pt idx="1374">
                  <c:v>21845</c:v>
                </c:pt>
                <c:pt idx="1375">
                  <c:v>23962</c:v>
                </c:pt>
                <c:pt idx="1376">
                  <c:v>21759</c:v>
                </c:pt>
                <c:pt idx="1377">
                  <c:v>19851</c:v>
                </c:pt>
                <c:pt idx="1378">
                  <c:v>18174</c:v>
                </c:pt>
                <c:pt idx="1379">
                  <c:v>19456</c:v>
                </c:pt>
                <c:pt idx="1380">
                  <c:v>82626</c:v>
                </c:pt>
                <c:pt idx="1381">
                  <c:v>79971</c:v>
                </c:pt>
                <c:pt idx="1382">
                  <c:v>85932</c:v>
                </c:pt>
                <c:pt idx="1383">
                  <c:v>68978</c:v>
                </c:pt>
                <c:pt idx="1384">
                  <c:v>75169</c:v>
                </c:pt>
                <c:pt idx="1385">
                  <c:v>82226</c:v>
                </c:pt>
                <c:pt idx="1386">
                  <c:v>87582</c:v>
                </c:pt>
                <c:pt idx="1387">
                  <c:v>66440</c:v>
                </c:pt>
                <c:pt idx="1388">
                  <c:v>49912</c:v>
                </c:pt>
                <c:pt idx="1389">
                  <c:v>50262</c:v>
                </c:pt>
                <c:pt idx="1390">
                  <c:v>52558</c:v>
                </c:pt>
                <c:pt idx="1391">
                  <c:v>44463</c:v>
                </c:pt>
                <c:pt idx="1392">
                  <c:v>145752</c:v>
                </c:pt>
                <c:pt idx="1393">
                  <c:v>167362</c:v>
                </c:pt>
                <c:pt idx="1394">
                  <c:v>153097</c:v>
                </c:pt>
                <c:pt idx="1395">
                  <c:v>145567</c:v>
                </c:pt>
                <c:pt idx="1396">
                  <c:v>116020</c:v>
                </c:pt>
                <c:pt idx="1397">
                  <c:v>127951</c:v>
                </c:pt>
                <c:pt idx="1398">
                  <c:v>124291</c:v>
                </c:pt>
                <c:pt idx="1399">
                  <c:v>118420</c:v>
                </c:pt>
                <c:pt idx="1400">
                  <c:v>99658</c:v>
                </c:pt>
                <c:pt idx="1401">
                  <c:v>105223</c:v>
                </c:pt>
                <c:pt idx="1402">
                  <c:v>111280</c:v>
                </c:pt>
                <c:pt idx="1403">
                  <c:v>120481</c:v>
                </c:pt>
                <c:pt idx="1404">
                  <c:v>139622</c:v>
                </c:pt>
                <c:pt idx="1405">
                  <c:v>158086</c:v>
                </c:pt>
                <c:pt idx="1406">
                  <c:v>140394</c:v>
                </c:pt>
                <c:pt idx="1407">
                  <c:v>135260</c:v>
                </c:pt>
                <c:pt idx="1408">
                  <c:v>120885</c:v>
                </c:pt>
                <c:pt idx="1409">
                  <c:v>118603</c:v>
                </c:pt>
                <c:pt idx="1410">
                  <c:v>126050</c:v>
                </c:pt>
                <c:pt idx="1411">
                  <c:v>125388</c:v>
                </c:pt>
                <c:pt idx="1412">
                  <c:v>140422</c:v>
                </c:pt>
                <c:pt idx="1413">
                  <c:v>134192</c:v>
                </c:pt>
                <c:pt idx="1414">
                  <c:v>126066</c:v>
                </c:pt>
                <c:pt idx="1415">
                  <c:v>108534</c:v>
                </c:pt>
                <c:pt idx="1416">
                  <c:v>198925</c:v>
                </c:pt>
                <c:pt idx="1417">
                  <c:v>224263</c:v>
                </c:pt>
                <c:pt idx="1418">
                  <c:v>230271</c:v>
                </c:pt>
                <c:pt idx="1419">
                  <c:v>160240</c:v>
                </c:pt>
                <c:pt idx="1420">
                  <c:v>140098</c:v>
                </c:pt>
                <c:pt idx="1421">
                  <c:v>115430</c:v>
                </c:pt>
                <c:pt idx="1422">
                  <c:v>141029</c:v>
                </c:pt>
                <c:pt idx="1423">
                  <c:v>148358</c:v>
                </c:pt>
                <c:pt idx="1424">
                  <c:v>120226</c:v>
                </c:pt>
                <c:pt idx="1425">
                  <c:v>141952</c:v>
                </c:pt>
                <c:pt idx="1426">
                  <c:v>130270</c:v>
                </c:pt>
                <c:pt idx="1427">
                  <c:v>219660</c:v>
                </c:pt>
                <c:pt idx="1428">
                  <c:v>151217</c:v>
                </c:pt>
                <c:pt idx="1429">
                  <c:v>132830</c:v>
                </c:pt>
                <c:pt idx="1430">
                  <c:v>117008</c:v>
                </c:pt>
                <c:pt idx="1431">
                  <c:v>101936</c:v>
                </c:pt>
                <c:pt idx="1432">
                  <c:v>161783</c:v>
                </c:pt>
                <c:pt idx="1433">
                  <c:v>132811</c:v>
                </c:pt>
                <c:pt idx="1434">
                  <c:v>126989</c:v>
                </c:pt>
                <c:pt idx="1435">
                  <c:v>120196</c:v>
                </c:pt>
                <c:pt idx="1436">
                  <c:v>116096</c:v>
                </c:pt>
                <c:pt idx="1437">
                  <c:v>118055</c:v>
                </c:pt>
                <c:pt idx="1438">
                  <c:v>117033</c:v>
                </c:pt>
                <c:pt idx="1439">
                  <c:v>112823</c:v>
                </c:pt>
                <c:pt idx="1440">
                  <c:v>110695</c:v>
                </c:pt>
                <c:pt idx="1441">
                  <c:v>63976</c:v>
                </c:pt>
                <c:pt idx="1442">
                  <c:v>41497</c:v>
                </c:pt>
                <c:pt idx="1443">
                  <c:v>45087</c:v>
                </c:pt>
                <c:pt idx="1444">
                  <c:v>45135</c:v>
                </c:pt>
                <c:pt idx="1445">
                  <c:v>46794</c:v>
                </c:pt>
                <c:pt idx="1446">
                  <c:v>33062</c:v>
                </c:pt>
                <c:pt idx="1447">
                  <c:v>48439</c:v>
                </c:pt>
                <c:pt idx="1448">
                  <c:v>44309</c:v>
                </c:pt>
                <c:pt idx="1449">
                  <c:v>44149</c:v>
                </c:pt>
                <c:pt idx="1450">
                  <c:v>44076</c:v>
                </c:pt>
                <c:pt idx="1451">
                  <c:v>37064</c:v>
                </c:pt>
                <c:pt idx="1452">
                  <c:v>37908</c:v>
                </c:pt>
                <c:pt idx="1453">
                  <c:v>41609</c:v>
                </c:pt>
                <c:pt idx="1454">
                  <c:v>42821</c:v>
                </c:pt>
                <c:pt idx="1455">
                  <c:v>50768</c:v>
                </c:pt>
                <c:pt idx="1456">
                  <c:v>46895</c:v>
                </c:pt>
                <c:pt idx="1457">
                  <c:v>48349</c:v>
                </c:pt>
                <c:pt idx="1458">
                  <c:v>52483</c:v>
                </c:pt>
                <c:pt idx="1459">
                  <c:v>43098</c:v>
                </c:pt>
                <c:pt idx="1460">
                  <c:v>46050</c:v>
                </c:pt>
                <c:pt idx="1461">
                  <c:v>47547</c:v>
                </c:pt>
                <c:pt idx="1462">
                  <c:v>44114</c:v>
                </c:pt>
                <c:pt idx="1463">
                  <c:v>40508</c:v>
                </c:pt>
                <c:pt idx="1464">
                  <c:v>39230</c:v>
                </c:pt>
                <c:pt idx="1465">
                  <c:v>43428</c:v>
                </c:pt>
                <c:pt idx="1466">
                  <c:v>42790</c:v>
                </c:pt>
                <c:pt idx="1467">
                  <c:v>49862</c:v>
                </c:pt>
                <c:pt idx="1468">
                  <c:v>42631</c:v>
                </c:pt>
                <c:pt idx="1469">
                  <c:v>45664</c:v>
                </c:pt>
                <c:pt idx="1470">
                  <c:v>46936</c:v>
                </c:pt>
                <c:pt idx="1471">
                  <c:v>41437</c:v>
                </c:pt>
                <c:pt idx="1472">
                  <c:v>53173</c:v>
                </c:pt>
                <c:pt idx="1473">
                  <c:v>45457</c:v>
                </c:pt>
                <c:pt idx="1474">
                  <c:v>47895</c:v>
                </c:pt>
                <c:pt idx="1475">
                  <c:v>39765</c:v>
                </c:pt>
                <c:pt idx="1476">
                  <c:v>43828</c:v>
                </c:pt>
                <c:pt idx="1477">
                  <c:v>43682</c:v>
                </c:pt>
                <c:pt idx="1478">
                  <c:v>44828</c:v>
                </c:pt>
                <c:pt idx="1479">
                  <c:v>54628</c:v>
                </c:pt>
                <c:pt idx="1480">
                  <c:v>44301</c:v>
                </c:pt>
                <c:pt idx="1481">
                  <c:v>53590</c:v>
                </c:pt>
                <c:pt idx="1482">
                  <c:v>46808</c:v>
                </c:pt>
                <c:pt idx="1483">
                  <c:v>50450</c:v>
                </c:pt>
                <c:pt idx="1484">
                  <c:v>41376</c:v>
                </c:pt>
                <c:pt idx="1485">
                  <c:v>49049</c:v>
                </c:pt>
                <c:pt idx="1486">
                  <c:v>43247</c:v>
                </c:pt>
                <c:pt idx="1487">
                  <c:v>47800</c:v>
                </c:pt>
                <c:pt idx="1488">
                  <c:v>44650</c:v>
                </c:pt>
                <c:pt idx="1489">
                  <c:v>36215</c:v>
                </c:pt>
                <c:pt idx="1490">
                  <c:v>37426</c:v>
                </c:pt>
                <c:pt idx="1491">
                  <c:v>38745</c:v>
                </c:pt>
                <c:pt idx="1492">
                  <c:v>44364</c:v>
                </c:pt>
                <c:pt idx="1493">
                  <c:v>37983</c:v>
                </c:pt>
                <c:pt idx="1494">
                  <c:v>33346</c:v>
                </c:pt>
                <c:pt idx="1495">
                  <c:v>46507</c:v>
                </c:pt>
                <c:pt idx="1496">
                  <c:v>33834</c:v>
                </c:pt>
                <c:pt idx="1497">
                  <c:v>34342</c:v>
                </c:pt>
                <c:pt idx="1498">
                  <c:v>32295</c:v>
                </c:pt>
                <c:pt idx="1499">
                  <c:v>41738</c:v>
                </c:pt>
                <c:pt idx="1500">
                  <c:v>12660</c:v>
                </c:pt>
                <c:pt idx="1501">
                  <c:v>16154</c:v>
                </c:pt>
                <c:pt idx="1502">
                  <c:v>13432</c:v>
                </c:pt>
                <c:pt idx="1503">
                  <c:v>16415</c:v>
                </c:pt>
                <c:pt idx="1504">
                  <c:v>10904</c:v>
                </c:pt>
                <c:pt idx="1505">
                  <c:v>14686</c:v>
                </c:pt>
                <c:pt idx="1506">
                  <c:v>14199</c:v>
                </c:pt>
                <c:pt idx="1507">
                  <c:v>13576</c:v>
                </c:pt>
                <c:pt idx="1508">
                  <c:v>12288</c:v>
                </c:pt>
                <c:pt idx="1509">
                  <c:v>13896</c:v>
                </c:pt>
                <c:pt idx="1510">
                  <c:v>12131</c:v>
                </c:pt>
                <c:pt idx="1511">
                  <c:v>11317</c:v>
                </c:pt>
                <c:pt idx="1512">
                  <c:v>9847</c:v>
                </c:pt>
                <c:pt idx="1513">
                  <c:v>10282</c:v>
                </c:pt>
                <c:pt idx="1514">
                  <c:v>11528</c:v>
                </c:pt>
                <c:pt idx="1515">
                  <c:v>13442</c:v>
                </c:pt>
                <c:pt idx="1516">
                  <c:v>11535</c:v>
                </c:pt>
                <c:pt idx="1517">
                  <c:v>13102</c:v>
                </c:pt>
                <c:pt idx="1518">
                  <c:v>11560</c:v>
                </c:pt>
                <c:pt idx="1519">
                  <c:v>12486</c:v>
                </c:pt>
                <c:pt idx="1520">
                  <c:v>12162</c:v>
                </c:pt>
                <c:pt idx="1521">
                  <c:v>11963</c:v>
                </c:pt>
                <c:pt idx="1522">
                  <c:v>10982</c:v>
                </c:pt>
                <c:pt idx="1523">
                  <c:v>11207</c:v>
                </c:pt>
                <c:pt idx="1524">
                  <c:v>9604</c:v>
                </c:pt>
                <c:pt idx="1525">
                  <c:v>11706</c:v>
                </c:pt>
                <c:pt idx="1526">
                  <c:v>9914</c:v>
                </c:pt>
                <c:pt idx="1527">
                  <c:v>13524</c:v>
                </c:pt>
                <c:pt idx="1528">
                  <c:v>11469</c:v>
                </c:pt>
                <c:pt idx="1529">
                  <c:v>14527</c:v>
                </c:pt>
                <c:pt idx="1530">
                  <c:v>10105</c:v>
                </c:pt>
                <c:pt idx="1531">
                  <c:v>14064</c:v>
                </c:pt>
                <c:pt idx="1532">
                  <c:v>14236</c:v>
                </c:pt>
                <c:pt idx="1533">
                  <c:v>13153</c:v>
                </c:pt>
                <c:pt idx="1534">
                  <c:v>12963</c:v>
                </c:pt>
                <c:pt idx="1535">
                  <c:v>10001</c:v>
                </c:pt>
                <c:pt idx="1536">
                  <c:v>13357</c:v>
                </c:pt>
                <c:pt idx="1537">
                  <c:v>11486</c:v>
                </c:pt>
                <c:pt idx="1538">
                  <c:v>14041</c:v>
                </c:pt>
                <c:pt idx="1539">
                  <c:v>13898</c:v>
                </c:pt>
                <c:pt idx="1540">
                  <c:v>13419</c:v>
                </c:pt>
                <c:pt idx="1541">
                  <c:v>14607</c:v>
                </c:pt>
                <c:pt idx="1542">
                  <c:v>18543</c:v>
                </c:pt>
                <c:pt idx="1543">
                  <c:v>11413</c:v>
                </c:pt>
                <c:pt idx="1544">
                  <c:v>12341</c:v>
                </c:pt>
                <c:pt idx="1545">
                  <c:v>15956</c:v>
                </c:pt>
                <c:pt idx="1546">
                  <c:v>12908</c:v>
                </c:pt>
                <c:pt idx="1547">
                  <c:v>12500</c:v>
                </c:pt>
                <c:pt idx="1548">
                  <c:v>14489</c:v>
                </c:pt>
                <c:pt idx="1549">
                  <c:v>10891</c:v>
                </c:pt>
                <c:pt idx="1550">
                  <c:v>13692</c:v>
                </c:pt>
                <c:pt idx="1551">
                  <c:v>13703</c:v>
                </c:pt>
                <c:pt idx="1552">
                  <c:v>16491</c:v>
                </c:pt>
                <c:pt idx="1553">
                  <c:v>17614</c:v>
                </c:pt>
                <c:pt idx="1554">
                  <c:v>15915</c:v>
                </c:pt>
                <c:pt idx="1555">
                  <c:v>20114</c:v>
                </c:pt>
                <c:pt idx="1556">
                  <c:v>16008</c:v>
                </c:pt>
                <c:pt idx="1557">
                  <c:v>17793</c:v>
                </c:pt>
                <c:pt idx="1558">
                  <c:v>15049</c:v>
                </c:pt>
                <c:pt idx="1559">
                  <c:v>15196</c:v>
                </c:pt>
                <c:pt idx="1560">
                  <c:v>22799</c:v>
                </c:pt>
                <c:pt idx="1561">
                  <c:v>29501</c:v>
                </c:pt>
                <c:pt idx="1562">
                  <c:v>41460</c:v>
                </c:pt>
                <c:pt idx="1563">
                  <c:v>25640</c:v>
                </c:pt>
                <c:pt idx="1564">
                  <c:v>20290</c:v>
                </c:pt>
                <c:pt idx="1565">
                  <c:v>20390</c:v>
                </c:pt>
                <c:pt idx="1566">
                  <c:v>20743</c:v>
                </c:pt>
                <c:pt idx="1567">
                  <c:v>22764</c:v>
                </c:pt>
                <c:pt idx="1568">
                  <c:v>20490</c:v>
                </c:pt>
                <c:pt idx="1569">
                  <c:v>24559</c:v>
                </c:pt>
                <c:pt idx="1570">
                  <c:v>23242</c:v>
                </c:pt>
                <c:pt idx="1571">
                  <c:v>19655</c:v>
                </c:pt>
                <c:pt idx="1572">
                  <c:v>21557</c:v>
                </c:pt>
                <c:pt idx="1573">
                  <c:v>20260</c:v>
                </c:pt>
                <c:pt idx="1574">
                  <c:v>20345</c:v>
                </c:pt>
                <c:pt idx="1575">
                  <c:v>23847</c:v>
                </c:pt>
                <c:pt idx="1576">
                  <c:v>21449</c:v>
                </c:pt>
                <c:pt idx="1577">
                  <c:v>21981</c:v>
                </c:pt>
                <c:pt idx="1578">
                  <c:v>26083</c:v>
                </c:pt>
                <c:pt idx="1579">
                  <c:v>21592</c:v>
                </c:pt>
                <c:pt idx="1580">
                  <c:v>21359</c:v>
                </c:pt>
                <c:pt idx="1581">
                  <c:v>20527</c:v>
                </c:pt>
                <c:pt idx="1582">
                  <c:v>23989</c:v>
                </c:pt>
                <c:pt idx="1583">
                  <c:v>17441</c:v>
                </c:pt>
                <c:pt idx="1584">
                  <c:v>21109</c:v>
                </c:pt>
                <c:pt idx="1585">
                  <c:v>19832</c:v>
                </c:pt>
                <c:pt idx="1586">
                  <c:v>18383</c:v>
                </c:pt>
                <c:pt idx="1587">
                  <c:v>26351</c:v>
                </c:pt>
                <c:pt idx="1588">
                  <c:v>20789</c:v>
                </c:pt>
                <c:pt idx="1589">
                  <c:v>21696</c:v>
                </c:pt>
                <c:pt idx="1590">
                  <c:v>16699</c:v>
                </c:pt>
                <c:pt idx="1591">
                  <c:v>21556</c:v>
                </c:pt>
                <c:pt idx="1592">
                  <c:v>25810</c:v>
                </c:pt>
                <c:pt idx="1593">
                  <c:v>19795</c:v>
                </c:pt>
                <c:pt idx="1594">
                  <c:v>22544</c:v>
                </c:pt>
                <c:pt idx="1595">
                  <c:v>18796</c:v>
                </c:pt>
                <c:pt idx="1596">
                  <c:v>23938</c:v>
                </c:pt>
                <c:pt idx="1597">
                  <c:v>20083</c:v>
                </c:pt>
                <c:pt idx="1598">
                  <c:v>24664</c:v>
                </c:pt>
                <c:pt idx="1599">
                  <c:v>26253</c:v>
                </c:pt>
                <c:pt idx="1600">
                  <c:v>23283</c:v>
                </c:pt>
                <c:pt idx="1601">
                  <c:v>23300</c:v>
                </c:pt>
                <c:pt idx="1602">
                  <c:v>23662</c:v>
                </c:pt>
                <c:pt idx="1603">
                  <c:v>21614</c:v>
                </c:pt>
                <c:pt idx="1604">
                  <c:v>17084</c:v>
                </c:pt>
                <c:pt idx="1605">
                  <c:v>25195</c:v>
                </c:pt>
                <c:pt idx="1606">
                  <c:v>19584</c:v>
                </c:pt>
                <c:pt idx="1607">
                  <c:v>21110</c:v>
                </c:pt>
                <c:pt idx="1608">
                  <c:v>20085</c:v>
                </c:pt>
                <c:pt idx="1609">
                  <c:v>19943</c:v>
                </c:pt>
                <c:pt idx="1610">
                  <c:v>19210</c:v>
                </c:pt>
                <c:pt idx="1611">
                  <c:v>19152</c:v>
                </c:pt>
                <c:pt idx="1612">
                  <c:v>22237</c:v>
                </c:pt>
                <c:pt idx="1613">
                  <c:v>26483</c:v>
                </c:pt>
                <c:pt idx="1614">
                  <c:v>23740</c:v>
                </c:pt>
                <c:pt idx="1615">
                  <c:v>24150</c:v>
                </c:pt>
                <c:pt idx="1616">
                  <c:v>23900</c:v>
                </c:pt>
                <c:pt idx="1617">
                  <c:v>20397</c:v>
                </c:pt>
                <c:pt idx="1618">
                  <c:v>22787</c:v>
                </c:pt>
                <c:pt idx="1619">
                  <c:v>21522</c:v>
                </c:pt>
                <c:pt idx="1620">
                  <c:v>12675</c:v>
                </c:pt>
                <c:pt idx="1621">
                  <c:v>12744</c:v>
                </c:pt>
                <c:pt idx="1622">
                  <c:v>14864</c:v>
                </c:pt>
                <c:pt idx="1623">
                  <c:v>14083</c:v>
                </c:pt>
                <c:pt idx="1624">
                  <c:v>13525</c:v>
                </c:pt>
                <c:pt idx="1625">
                  <c:v>13703</c:v>
                </c:pt>
                <c:pt idx="1626">
                  <c:v>17509</c:v>
                </c:pt>
                <c:pt idx="1627">
                  <c:v>14718</c:v>
                </c:pt>
                <c:pt idx="1628">
                  <c:v>15539</c:v>
                </c:pt>
                <c:pt idx="1629">
                  <c:v>13522</c:v>
                </c:pt>
                <c:pt idx="1630">
                  <c:v>11342</c:v>
                </c:pt>
                <c:pt idx="1631">
                  <c:v>10349</c:v>
                </c:pt>
                <c:pt idx="1632">
                  <c:v>9897</c:v>
                </c:pt>
                <c:pt idx="1633">
                  <c:v>12256</c:v>
                </c:pt>
                <c:pt idx="1634">
                  <c:v>11153</c:v>
                </c:pt>
                <c:pt idx="1635">
                  <c:v>12836</c:v>
                </c:pt>
                <c:pt idx="1636">
                  <c:v>11755</c:v>
                </c:pt>
                <c:pt idx="1637">
                  <c:v>13577</c:v>
                </c:pt>
                <c:pt idx="1638">
                  <c:v>12749</c:v>
                </c:pt>
                <c:pt idx="1639">
                  <c:v>9608</c:v>
                </c:pt>
                <c:pt idx="1640">
                  <c:v>12576</c:v>
                </c:pt>
                <c:pt idx="1641">
                  <c:v>11649</c:v>
                </c:pt>
                <c:pt idx="1642">
                  <c:v>10328</c:v>
                </c:pt>
                <c:pt idx="1643">
                  <c:v>11634</c:v>
                </c:pt>
                <c:pt idx="1644">
                  <c:v>11534</c:v>
                </c:pt>
                <c:pt idx="1645">
                  <c:v>11007</c:v>
                </c:pt>
                <c:pt idx="1646">
                  <c:v>10147</c:v>
                </c:pt>
                <c:pt idx="1647">
                  <c:v>12189</c:v>
                </c:pt>
                <c:pt idx="1648">
                  <c:v>13055</c:v>
                </c:pt>
                <c:pt idx="1649">
                  <c:v>12743</c:v>
                </c:pt>
                <c:pt idx="1650">
                  <c:v>10269</c:v>
                </c:pt>
                <c:pt idx="1651">
                  <c:v>10880</c:v>
                </c:pt>
                <c:pt idx="1652">
                  <c:v>12802</c:v>
                </c:pt>
                <c:pt idx="1653">
                  <c:v>11473</c:v>
                </c:pt>
                <c:pt idx="1654">
                  <c:v>11250</c:v>
                </c:pt>
                <c:pt idx="1655">
                  <c:v>10123</c:v>
                </c:pt>
                <c:pt idx="1656">
                  <c:v>10905</c:v>
                </c:pt>
                <c:pt idx="1657">
                  <c:v>10604</c:v>
                </c:pt>
                <c:pt idx="1658">
                  <c:v>12204</c:v>
                </c:pt>
                <c:pt idx="1659">
                  <c:v>11129</c:v>
                </c:pt>
                <c:pt idx="1660">
                  <c:v>9985</c:v>
                </c:pt>
                <c:pt idx="1661">
                  <c:v>11563</c:v>
                </c:pt>
                <c:pt idx="1662">
                  <c:v>12288</c:v>
                </c:pt>
                <c:pt idx="1663">
                  <c:v>11814</c:v>
                </c:pt>
                <c:pt idx="1664">
                  <c:v>11007</c:v>
                </c:pt>
                <c:pt idx="1665">
                  <c:v>11182</c:v>
                </c:pt>
                <c:pt idx="1666">
                  <c:v>11760</c:v>
                </c:pt>
                <c:pt idx="1667">
                  <c:v>10215</c:v>
                </c:pt>
                <c:pt idx="1668">
                  <c:v>12875</c:v>
                </c:pt>
                <c:pt idx="1669">
                  <c:v>9497</c:v>
                </c:pt>
                <c:pt idx="1670">
                  <c:v>11852</c:v>
                </c:pt>
                <c:pt idx="1671">
                  <c:v>12802</c:v>
                </c:pt>
                <c:pt idx="1672">
                  <c:v>12369</c:v>
                </c:pt>
                <c:pt idx="1673">
                  <c:v>16232</c:v>
                </c:pt>
                <c:pt idx="1674">
                  <c:v>13116</c:v>
                </c:pt>
                <c:pt idx="1675">
                  <c:v>15832</c:v>
                </c:pt>
                <c:pt idx="1676">
                  <c:v>12964</c:v>
                </c:pt>
                <c:pt idx="1677">
                  <c:v>14640</c:v>
                </c:pt>
                <c:pt idx="1678">
                  <c:v>12335</c:v>
                </c:pt>
                <c:pt idx="1679">
                  <c:v>12574</c:v>
                </c:pt>
              </c:numCache>
            </c:numRef>
          </c:xVal>
          <c:yVal>
            <c:numRef>
              <c:f>Sheet1!$B$2:$B$1681</c:f>
              <c:numCache>
                <c:formatCode>General</c:formatCode>
                <c:ptCount val="1680"/>
                <c:pt idx="0">
                  <c:v>8067</c:v>
                </c:pt>
                <c:pt idx="1">
                  <c:v>6028</c:v>
                </c:pt>
                <c:pt idx="2">
                  <c:v>7653</c:v>
                </c:pt>
                <c:pt idx="3">
                  <c:v>8674</c:v>
                </c:pt>
                <c:pt idx="4">
                  <c:v>8778</c:v>
                </c:pt>
                <c:pt idx="5">
                  <c:v>9780</c:v>
                </c:pt>
                <c:pt idx="6">
                  <c:v>11204</c:v>
                </c:pt>
                <c:pt idx="7">
                  <c:v>8287</c:v>
                </c:pt>
                <c:pt idx="8">
                  <c:v>10126</c:v>
                </c:pt>
                <c:pt idx="9">
                  <c:v>8946</c:v>
                </c:pt>
                <c:pt idx="10">
                  <c:v>8314</c:v>
                </c:pt>
                <c:pt idx="11">
                  <c:v>8121</c:v>
                </c:pt>
                <c:pt idx="12">
                  <c:v>8680</c:v>
                </c:pt>
                <c:pt idx="13">
                  <c:v>8548</c:v>
                </c:pt>
                <c:pt idx="14">
                  <c:v>8084</c:v>
                </c:pt>
                <c:pt idx="15">
                  <c:v>9437</c:v>
                </c:pt>
                <c:pt idx="16">
                  <c:v>9937</c:v>
                </c:pt>
                <c:pt idx="17">
                  <c:v>10140</c:v>
                </c:pt>
                <c:pt idx="18">
                  <c:v>10512</c:v>
                </c:pt>
                <c:pt idx="19">
                  <c:v>9592</c:v>
                </c:pt>
                <c:pt idx="20">
                  <c:v>10420</c:v>
                </c:pt>
                <c:pt idx="21">
                  <c:v>8430</c:v>
                </c:pt>
                <c:pt idx="22">
                  <c:v>8888</c:v>
                </c:pt>
                <c:pt idx="23">
                  <c:v>8060</c:v>
                </c:pt>
                <c:pt idx="24">
                  <c:v>8489</c:v>
                </c:pt>
                <c:pt idx="25">
                  <c:v>8658</c:v>
                </c:pt>
                <c:pt idx="26">
                  <c:v>8523</c:v>
                </c:pt>
                <c:pt idx="27">
                  <c:v>9306</c:v>
                </c:pt>
                <c:pt idx="28">
                  <c:v>9457</c:v>
                </c:pt>
                <c:pt idx="29">
                  <c:v>11920</c:v>
                </c:pt>
                <c:pt idx="30">
                  <c:v>8523</c:v>
                </c:pt>
                <c:pt idx="31">
                  <c:v>9132</c:v>
                </c:pt>
                <c:pt idx="32">
                  <c:v>10313</c:v>
                </c:pt>
                <c:pt idx="33">
                  <c:v>9165</c:v>
                </c:pt>
                <c:pt idx="34">
                  <c:v>8123</c:v>
                </c:pt>
                <c:pt idx="35">
                  <c:v>8337</c:v>
                </c:pt>
                <c:pt idx="36">
                  <c:v>8156</c:v>
                </c:pt>
                <c:pt idx="37">
                  <c:v>7847</c:v>
                </c:pt>
                <c:pt idx="38">
                  <c:v>7749</c:v>
                </c:pt>
                <c:pt idx="39">
                  <c:v>9151</c:v>
                </c:pt>
                <c:pt idx="40">
                  <c:v>9880</c:v>
                </c:pt>
                <c:pt idx="41">
                  <c:v>10173</c:v>
                </c:pt>
                <c:pt idx="42">
                  <c:v>7196</c:v>
                </c:pt>
                <c:pt idx="43">
                  <c:v>10408</c:v>
                </c:pt>
                <c:pt idx="44">
                  <c:v>6473</c:v>
                </c:pt>
                <c:pt idx="45">
                  <c:v>7142</c:v>
                </c:pt>
                <c:pt idx="46">
                  <c:v>6882</c:v>
                </c:pt>
                <c:pt idx="47">
                  <c:v>7049</c:v>
                </c:pt>
                <c:pt idx="48">
                  <c:v>7335</c:v>
                </c:pt>
                <c:pt idx="49">
                  <c:v>7171</c:v>
                </c:pt>
                <c:pt idx="50">
                  <c:v>8123</c:v>
                </c:pt>
                <c:pt idx="51">
                  <c:v>7948</c:v>
                </c:pt>
                <c:pt idx="52">
                  <c:v>10045</c:v>
                </c:pt>
                <c:pt idx="53">
                  <c:v>7440</c:v>
                </c:pt>
                <c:pt idx="54">
                  <c:v>9244</c:v>
                </c:pt>
                <c:pt idx="55">
                  <c:v>9662</c:v>
                </c:pt>
                <c:pt idx="56">
                  <c:v>8423</c:v>
                </c:pt>
                <c:pt idx="57">
                  <c:v>8201</c:v>
                </c:pt>
                <c:pt idx="58">
                  <c:v>7608</c:v>
                </c:pt>
                <c:pt idx="59">
                  <c:v>6051</c:v>
                </c:pt>
                <c:pt idx="60">
                  <c:v>1753</c:v>
                </c:pt>
                <c:pt idx="61">
                  <c:v>1432</c:v>
                </c:pt>
                <c:pt idx="62">
                  <c:v>1765</c:v>
                </c:pt>
                <c:pt idx="63">
                  <c:v>2086</c:v>
                </c:pt>
                <c:pt idx="64">
                  <c:v>1794</c:v>
                </c:pt>
                <c:pt idx="65">
                  <c:v>1892</c:v>
                </c:pt>
                <c:pt idx="66">
                  <c:v>2353</c:v>
                </c:pt>
                <c:pt idx="67">
                  <c:v>1743</c:v>
                </c:pt>
                <c:pt idx="68">
                  <c:v>1981</c:v>
                </c:pt>
                <c:pt idx="69">
                  <c:v>1886</c:v>
                </c:pt>
                <c:pt idx="70">
                  <c:v>1648</c:v>
                </c:pt>
                <c:pt idx="71">
                  <c:v>1495</c:v>
                </c:pt>
                <c:pt idx="72">
                  <c:v>1596</c:v>
                </c:pt>
                <c:pt idx="73">
                  <c:v>1632</c:v>
                </c:pt>
                <c:pt idx="74">
                  <c:v>1576</c:v>
                </c:pt>
                <c:pt idx="75">
                  <c:v>1713</c:v>
                </c:pt>
                <c:pt idx="76">
                  <c:v>1976</c:v>
                </c:pt>
                <c:pt idx="77">
                  <c:v>1976</c:v>
                </c:pt>
                <c:pt idx="78">
                  <c:v>2041</c:v>
                </c:pt>
                <c:pt idx="79">
                  <c:v>1854</c:v>
                </c:pt>
                <c:pt idx="80">
                  <c:v>2205</c:v>
                </c:pt>
                <c:pt idx="81">
                  <c:v>1592</c:v>
                </c:pt>
                <c:pt idx="82">
                  <c:v>1698</c:v>
                </c:pt>
                <c:pt idx="83">
                  <c:v>1499</c:v>
                </c:pt>
                <c:pt idx="84">
                  <c:v>1681</c:v>
                </c:pt>
                <c:pt idx="85">
                  <c:v>1637</c:v>
                </c:pt>
                <c:pt idx="86">
                  <c:v>1679</c:v>
                </c:pt>
                <c:pt idx="87">
                  <c:v>1773</c:v>
                </c:pt>
                <c:pt idx="88">
                  <c:v>1971</c:v>
                </c:pt>
                <c:pt idx="89">
                  <c:v>2416</c:v>
                </c:pt>
                <c:pt idx="90">
                  <c:v>1679</c:v>
                </c:pt>
                <c:pt idx="91">
                  <c:v>1606</c:v>
                </c:pt>
                <c:pt idx="92">
                  <c:v>1884</c:v>
                </c:pt>
                <c:pt idx="93">
                  <c:v>1917</c:v>
                </c:pt>
                <c:pt idx="94">
                  <c:v>1860</c:v>
                </c:pt>
                <c:pt idx="95">
                  <c:v>1696</c:v>
                </c:pt>
                <c:pt idx="96">
                  <c:v>1858</c:v>
                </c:pt>
                <c:pt idx="97">
                  <c:v>1660</c:v>
                </c:pt>
                <c:pt idx="98">
                  <c:v>1826</c:v>
                </c:pt>
                <c:pt idx="99">
                  <c:v>1769</c:v>
                </c:pt>
                <c:pt idx="100">
                  <c:v>1947</c:v>
                </c:pt>
                <c:pt idx="101">
                  <c:v>2148</c:v>
                </c:pt>
                <c:pt idx="102">
                  <c:v>1334</c:v>
                </c:pt>
                <c:pt idx="103">
                  <c:v>2223</c:v>
                </c:pt>
                <c:pt idx="104">
                  <c:v>1118</c:v>
                </c:pt>
                <c:pt idx="105">
                  <c:v>1602</c:v>
                </c:pt>
                <c:pt idx="106">
                  <c:v>1334</c:v>
                </c:pt>
                <c:pt idx="107">
                  <c:v>1393</c:v>
                </c:pt>
                <c:pt idx="108">
                  <c:v>1626</c:v>
                </c:pt>
                <c:pt idx="109">
                  <c:v>1350</c:v>
                </c:pt>
                <c:pt idx="110">
                  <c:v>1860</c:v>
                </c:pt>
                <c:pt idx="111">
                  <c:v>1540</c:v>
                </c:pt>
                <c:pt idx="112">
                  <c:v>2267</c:v>
                </c:pt>
                <c:pt idx="113">
                  <c:v>1746</c:v>
                </c:pt>
                <c:pt idx="114">
                  <c:v>2150</c:v>
                </c:pt>
                <c:pt idx="115">
                  <c:v>1807</c:v>
                </c:pt>
                <c:pt idx="116">
                  <c:v>1743</c:v>
                </c:pt>
                <c:pt idx="117">
                  <c:v>1684</c:v>
                </c:pt>
                <c:pt idx="118">
                  <c:v>1871</c:v>
                </c:pt>
                <c:pt idx="119">
                  <c:v>1734</c:v>
                </c:pt>
                <c:pt idx="120">
                  <c:v>16746</c:v>
                </c:pt>
                <c:pt idx="121">
                  <c:v>16203</c:v>
                </c:pt>
                <c:pt idx="122">
                  <c:v>15400</c:v>
                </c:pt>
                <c:pt idx="123">
                  <c:v>18291</c:v>
                </c:pt>
                <c:pt idx="124">
                  <c:v>18154</c:v>
                </c:pt>
                <c:pt idx="125">
                  <c:v>18322</c:v>
                </c:pt>
                <c:pt idx="126">
                  <c:v>22369</c:v>
                </c:pt>
                <c:pt idx="127">
                  <c:v>19774</c:v>
                </c:pt>
                <c:pt idx="128">
                  <c:v>20760</c:v>
                </c:pt>
                <c:pt idx="129">
                  <c:v>20113</c:v>
                </c:pt>
                <c:pt idx="130">
                  <c:v>16921</c:v>
                </c:pt>
                <c:pt idx="131">
                  <c:v>16482</c:v>
                </c:pt>
                <c:pt idx="132">
                  <c:v>16849</c:v>
                </c:pt>
                <c:pt idx="133">
                  <c:v>16026</c:v>
                </c:pt>
                <c:pt idx="134">
                  <c:v>16582</c:v>
                </c:pt>
                <c:pt idx="135">
                  <c:v>20051</c:v>
                </c:pt>
                <c:pt idx="136">
                  <c:v>19815</c:v>
                </c:pt>
                <c:pt idx="137">
                  <c:v>22134</c:v>
                </c:pt>
                <c:pt idx="138">
                  <c:v>23686</c:v>
                </c:pt>
                <c:pt idx="139">
                  <c:v>22591</c:v>
                </c:pt>
                <c:pt idx="140">
                  <c:v>24223</c:v>
                </c:pt>
                <c:pt idx="141">
                  <c:v>19899</c:v>
                </c:pt>
                <c:pt idx="142">
                  <c:v>21378</c:v>
                </c:pt>
                <c:pt idx="143">
                  <c:v>18341</c:v>
                </c:pt>
                <c:pt idx="144">
                  <c:v>18733</c:v>
                </c:pt>
                <c:pt idx="145">
                  <c:v>19041</c:v>
                </c:pt>
                <c:pt idx="146">
                  <c:v>17745</c:v>
                </c:pt>
                <c:pt idx="147">
                  <c:v>21578</c:v>
                </c:pt>
                <c:pt idx="148">
                  <c:v>21266</c:v>
                </c:pt>
                <c:pt idx="149">
                  <c:v>23640</c:v>
                </c:pt>
                <c:pt idx="150">
                  <c:v>17775</c:v>
                </c:pt>
                <c:pt idx="151">
                  <c:v>21652</c:v>
                </c:pt>
                <c:pt idx="152">
                  <c:v>23144</c:v>
                </c:pt>
                <c:pt idx="153">
                  <c:v>20063</c:v>
                </c:pt>
                <c:pt idx="154">
                  <c:v>20204</c:v>
                </c:pt>
                <c:pt idx="155">
                  <c:v>19202</c:v>
                </c:pt>
                <c:pt idx="156">
                  <c:v>18591</c:v>
                </c:pt>
                <c:pt idx="157">
                  <c:v>19190</c:v>
                </c:pt>
                <c:pt idx="158">
                  <c:v>18547</c:v>
                </c:pt>
                <c:pt idx="159">
                  <c:v>20634</c:v>
                </c:pt>
                <c:pt idx="160">
                  <c:v>21716</c:v>
                </c:pt>
                <c:pt idx="161">
                  <c:v>22443</c:v>
                </c:pt>
                <c:pt idx="162">
                  <c:v>20399</c:v>
                </c:pt>
                <c:pt idx="163">
                  <c:v>23995</c:v>
                </c:pt>
                <c:pt idx="164">
                  <c:v>29544</c:v>
                </c:pt>
                <c:pt idx="165">
                  <c:v>18189</c:v>
                </c:pt>
                <c:pt idx="166">
                  <c:v>16499</c:v>
                </c:pt>
                <c:pt idx="167">
                  <c:v>16066</c:v>
                </c:pt>
                <c:pt idx="168">
                  <c:v>18103</c:v>
                </c:pt>
                <c:pt idx="169">
                  <c:v>17036</c:v>
                </c:pt>
                <c:pt idx="170">
                  <c:v>20236</c:v>
                </c:pt>
                <c:pt idx="171">
                  <c:v>19695</c:v>
                </c:pt>
                <c:pt idx="172">
                  <c:v>22294</c:v>
                </c:pt>
                <c:pt idx="173">
                  <c:v>19391</c:v>
                </c:pt>
                <c:pt idx="174">
                  <c:v>22488</c:v>
                </c:pt>
                <c:pt idx="175">
                  <c:v>21103</c:v>
                </c:pt>
                <c:pt idx="176">
                  <c:v>18929</c:v>
                </c:pt>
                <c:pt idx="177">
                  <c:v>17839</c:v>
                </c:pt>
                <c:pt idx="178">
                  <c:v>17640</c:v>
                </c:pt>
                <c:pt idx="179">
                  <c:v>16844</c:v>
                </c:pt>
                <c:pt idx="180">
                  <c:v>18262</c:v>
                </c:pt>
                <c:pt idx="181">
                  <c:v>16593</c:v>
                </c:pt>
                <c:pt idx="182">
                  <c:v>15988</c:v>
                </c:pt>
                <c:pt idx="183">
                  <c:v>21257</c:v>
                </c:pt>
                <c:pt idx="184">
                  <c:v>20128</c:v>
                </c:pt>
                <c:pt idx="185">
                  <c:v>19827</c:v>
                </c:pt>
                <c:pt idx="186">
                  <c:v>22766</c:v>
                </c:pt>
                <c:pt idx="187">
                  <c:v>19332</c:v>
                </c:pt>
                <c:pt idx="188">
                  <c:v>19625</c:v>
                </c:pt>
                <c:pt idx="189">
                  <c:v>18463</c:v>
                </c:pt>
                <c:pt idx="190">
                  <c:v>17065</c:v>
                </c:pt>
                <c:pt idx="191">
                  <c:v>17477</c:v>
                </c:pt>
                <c:pt idx="192">
                  <c:v>17923</c:v>
                </c:pt>
                <c:pt idx="193">
                  <c:v>16038</c:v>
                </c:pt>
                <c:pt idx="194">
                  <c:v>17453</c:v>
                </c:pt>
                <c:pt idx="195">
                  <c:v>21931</c:v>
                </c:pt>
                <c:pt idx="196">
                  <c:v>19785</c:v>
                </c:pt>
                <c:pt idx="197">
                  <c:v>18336</c:v>
                </c:pt>
                <c:pt idx="198">
                  <c:v>19895</c:v>
                </c:pt>
                <c:pt idx="199">
                  <c:v>20229</c:v>
                </c:pt>
                <c:pt idx="200">
                  <c:v>19847</c:v>
                </c:pt>
                <c:pt idx="201">
                  <c:v>15941</c:v>
                </c:pt>
                <c:pt idx="202">
                  <c:v>19623</c:v>
                </c:pt>
                <c:pt idx="203">
                  <c:v>16512</c:v>
                </c:pt>
                <c:pt idx="204">
                  <c:v>16121</c:v>
                </c:pt>
                <c:pt idx="205">
                  <c:v>17169</c:v>
                </c:pt>
                <c:pt idx="206">
                  <c:v>16270</c:v>
                </c:pt>
                <c:pt idx="207">
                  <c:v>18710</c:v>
                </c:pt>
                <c:pt idx="208">
                  <c:v>15462</c:v>
                </c:pt>
                <c:pt idx="209">
                  <c:v>20889</c:v>
                </c:pt>
                <c:pt idx="210">
                  <c:v>16150</c:v>
                </c:pt>
                <c:pt idx="211">
                  <c:v>13935</c:v>
                </c:pt>
                <c:pt idx="212">
                  <c:v>19303</c:v>
                </c:pt>
                <c:pt idx="213">
                  <c:v>16967</c:v>
                </c:pt>
                <c:pt idx="214">
                  <c:v>18870</c:v>
                </c:pt>
                <c:pt idx="215">
                  <c:v>16370</c:v>
                </c:pt>
                <c:pt idx="216">
                  <c:v>16318</c:v>
                </c:pt>
                <c:pt idx="217">
                  <c:v>14917</c:v>
                </c:pt>
                <c:pt idx="218">
                  <c:v>15195</c:v>
                </c:pt>
                <c:pt idx="219">
                  <c:v>17003</c:v>
                </c:pt>
                <c:pt idx="220">
                  <c:v>17585</c:v>
                </c:pt>
                <c:pt idx="221">
                  <c:v>18757</c:v>
                </c:pt>
                <c:pt idx="222">
                  <c:v>16644</c:v>
                </c:pt>
                <c:pt idx="223">
                  <c:v>19063</c:v>
                </c:pt>
                <c:pt idx="224">
                  <c:v>14518</c:v>
                </c:pt>
                <c:pt idx="225">
                  <c:v>13778</c:v>
                </c:pt>
                <c:pt idx="226">
                  <c:v>13504</c:v>
                </c:pt>
                <c:pt idx="227">
                  <c:v>14541</c:v>
                </c:pt>
                <c:pt idx="228">
                  <c:v>16219</c:v>
                </c:pt>
                <c:pt idx="229">
                  <c:v>13676</c:v>
                </c:pt>
                <c:pt idx="230">
                  <c:v>18586</c:v>
                </c:pt>
                <c:pt idx="231">
                  <c:v>15656</c:v>
                </c:pt>
                <c:pt idx="232">
                  <c:v>21132</c:v>
                </c:pt>
                <c:pt idx="233">
                  <c:v>21079</c:v>
                </c:pt>
                <c:pt idx="234">
                  <c:v>23361.200000000001</c:v>
                </c:pt>
                <c:pt idx="235">
                  <c:v>16436</c:v>
                </c:pt>
                <c:pt idx="236">
                  <c:v>16932</c:v>
                </c:pt>
                <c:pt idx="237">
                  <c:v>17071</c:v>
                </c:pt>
                <c:pt idx="238">
                  <c:v>15419</c:v>
                </c:pt>
                <c:pt idx="239">
                  <c:v>11406</c:v>
                </c:pt>
                <c:pt idx="240">
                  <c:v>19771</c:v>
                </c:pt>
                <c:pt idx="241">
                  <c:v>20427</c:v>
                </c:pt>
                <c:pt idx="242">
                  <c:v>18600</c:v>
                </c:pt>
                <c:pt idx="243">
                  <c:v>22764</c:v>
                </c:pt>
                <c:pt idx="244">
                  <c:v>24300</c:v>
                </c:pt>
                <c:pt idx="245">
                  <c:v>23098</c:v>
                </c:pt>
                <c:pt idx="246">
                  <c:v>25731</c:v>
                </c:pt>
                <c:pt idx="247">
                  <c:v>22416</c:v>
                </c:pt>
                <c:pt idx="248">
                  <c:v>25122</c:v>
                </c:pt>
                <c:pt idx="249">
                  <c:v>22069</c:v>
                </c:pt>
                <c:pt idx="250">
                  <c:v>20497</c:v>
                </c:pt>
                <c:pt idx="251">
                  <c:v>20346</c:v>
                </c:pt>
                <c:pt idx="252">
                  <c:v>20687</c:v>
                </c:pt>
                <c:pt idx="253">
                  <c:v>20415</c:v>
                </c:pt>
                <c:pt idx="254">
                  <c:v>20734</c:v>
                </c:pt>
                <c:pt idx="255">
                  <c:v>26140</c:v>
                </c:pt>
                <c:pt idx="256">
                  <c:v>23081</c:v>
                </c:pt>
                <c:pt idx="257">
                  <c:v>24603</c:v>
                </c:pt>
                <c:pt idx="258">
                  <c:v>24701</c:v>
                </c:pt>
                <c:pt idx="259">
                  <c:v>25460</c:v>
                </c:pt>
                <c:pt idx="260">
                  <c:v>24296</c:v>
                </c:pt>
                <c:pt idx="261">
                  <c:v>20806</c:v>
                </c:pt>
                <c:pt idx="262">
                  <c:v>23668</c:v>
                </c:pt>
                <c:pt idx="263">
                  <c:v>21289</c:v>
                </c:pt>
                <c:pt idx="264">
                  <c:v>18478</c:v>
                </c:pt>
                <c:pt idx="265">
                  <c:v>20007</c:v>
                </c:pt>
                <c:pt idx="266">
                  <c:v>18884</c:v>
                </c:pt>
                <c:pt idx="267">
                  <c:v>23964</c:v>
                </c:pt>
                <c:pt idx="268">
                  <c:v>21810</c:v>
                </c:pt>
                <c:pt idx="269">
                  <c:v>25240</c:v>
                </c:pt>
                <c:pt idx="270">
                  <c:v>18884</c:v>
                </c:pt>
                <c:pt idx="271">
                  <c:v>20199</c:v>
                </c:pt>
                <c:pt idx="272">
                  <c:v>23695</c:v>
                </c:pt>
                <c:pt idx="273">
                  <c:v>20749</c:v>
                </c:pt>
                <c:pt idx="274">
                  <c:v>22492</c:v>
                </c:pt>
                <c:pt idx="275">
                  <c:v>20129</c:v>
                </c:pt>
                <c:pt idx="276">
                  <c:v>19415</c:v>
                </c:pt>
                <c:pt idx="277">
                  <c:v>20268</c:v>
                </c:pt>
                <c:pt idx="278">
                  <c:v>19573</c:v>
                </c:pt>
                <c:pt idx="279">
                  <c:v>23315</c:v>
                </c:pt>
                <c:pt idx="280">
                  <c:v>22569</c:v>
                </c:pt>
                <c:pt idx="281">
                  <c:v>25645</c:v>
                </c:pt>
                <c:pt idx="282">
                  <c:v>20873</c:v>
                </c:pt>
                <c:pt idx="283">
                  <c:v>24307</c:v>
                </c:pt>
                <c:pt idx="284">
                  <c:v>26138</c:v>
                </c:pt>
                <c:pt idx="285">
                  <c:v>16838</c:v>
                </c:pt>
                <c:pt idx="286">
                  <c:v>15875</c:v>
                </c:pt>
                <c:pt idx="287">
                  <c:v>26207</c:v>
                </c:pt>
                <c:pt idx="288">
                  <c:v>17900</c:v>
                </c:pt>
                <c:pt idx="289">
                  <c:v>17140</c:v>
                </c:pt>
                <c:pt idx="290">
                  <c:v>22410</c:v>
                </c:pt>
                <c:pt idx="291">
                  <c:v>21679</c:v>
                </c:pt>
                <c:pt idx="292">
                  <c:v>25682</c:v>
                </c:pt>
                <c:pt idx="293">
                  <c:v>21089</c:v>
                </c:pt>
                <c:pt idx="294">
                  <c:v>23790</c:v>
                </c:pt>
                <c:pt idx="295">
                  <c:v>20953</c:v>
                </c:pt>
                <c:pt idx="296">
                  <c:v>20284</c:v>
                </c:pt>
                <c:pt idx="297">
                  <c:v>22763</c:v>
                </c:pt>
                <c:pt idx="298">
                  <c:v>18358</c:v>
                </c:pt>
                <c:pt idx="299">
                  <c:v>15350</c:v>
                </c:pt>
                <c:pt idx="300">
                  <c:v>19771</c:v>
                </c:pt>
                <c:pt idx="301">
                  <c:v>20427</c:v>
                </c:pt>
                <c:pt idx="302">
                  <c:v>18600</c:v>
                </c:pt>
                <c:pt idx="303">
                  <c:v>22764</c:v>
                </c:pt>
                <c:pt idx="304">
                  <c:v>24300</c:v>
                </c:pt>
                <c:pt idx="305">
                  <c:v>23098</c:v>
                </c:pt>
                <c:pt idx="306">
                  <c:v>25731</c:v>
                </c:pt>
                <c:pt idx="307">
                  <c:v>22416</c:v>
                </c:pt>
                <c:pt idx="308">
                  <c:v>25122</c:v>
                </c:pt>
                <c:pt idx="309">
                  <c:v>22069</c:v>
                </c:pt>
                <c:pt idx="310">
                  <c:v>20497</c:v>
                </c:pt>
                <c:pt idx="311">
                  <c:v>20346</c:v>
                </c:pt>
                <c:pt idx="312">
                  <c:v>20687</c:v>
                </c:pt>
                <c:pt idx="313">
                  <c:v>20415</c:v>
                </c:pt>
                <c:pt idx="314">
                  <c:v>20734</c:v>
                </c:pt>
                <c:pt idx="315">
                  <c:v>26140</c:v>
                </c:pt>
                <c:pt idx="316">
                  <c:v>23081</c:v>
                </c:pt>
                <c:pt idx="317">
                  <c:v>24603</c:v>
                </c:pt>
                <c:pt idx="318">
                  <c:v>24701</c:v>
                </c:pt>
                <c:pt idx="319">
                  <c:v>25460</c:v>
                </c:pt>
                <c:pt idx="320">
                  <c:v>24296</c:v>
                </c:pt>
                <c:pt idx="321">
                  <c:v>20806</c:v>
                </c:pt>
                <c:pt idx="322">
                  <c:v>23668</c:v>
                </c:pt>
                <c:pt idx="323">
                  <c:v>21289</c:v>
                </c:pt>
                <c:pt idx="324">
                  <c:v>18478</c:v>
                </c:pt>
                <c:pt idx="325">
                  <c:v>20007</c:v>
                </c:pt>
                <c:pt idx="326">
                  <c:v>18884</c:v>
                </c:pt>
                <c:pt idx="327">
                  <c:v>23964</c:v>
                </c:pt>
                <c:pt idx="328">
                  <c:v>21810</c:v>
                </c:pt>
                <c:pt idx="329">
                  <c:v>25240</c:v>
                </c:pt>
                <c:pt idx="330">
                  <c:v>18884</c:v>
                </c:pt>
                <c:pt idx="331">
                  <c:v>20199</c:v>
                </c:pt>
                <c:pt idx="332">
                  <c:v>23695</c:v>
                </c:pt>
                <c:pt idx="333">
                  <c:v>20749</c:v>
                </c:pt>
                <c:pt idx="334">
                  <c:v>22492</c:v>
                </c:pt>
                <c:pt idx="335">
                  <c:v>20129</c:v>
                </c:pt>
                <c:pt idx="336">
                  <c:v>19415</c:v>
                </c:pt>
                <c:pt idx="337">
                  <c:v>20268</c:v>
                </c:pt>
                <c:pt idx="338">
                  <c:v>19573</c:v>
                </c:pt>
                <c:pt idx="339">
                  <c:v>23315</c:v>
                </c:pt>
                <c:pt idx="340">
                  <c:v>22569</c:v>
                </c:pt>
                <c:pt idx="341">
                  <c:v>25645</c:v>
                </c:pt>
                <c:pt idx="342">
                  <c:v>20873</c:v>
                </c:pt>
                <c:pt idx="343">
                  <c:v>24307</c:v>
                </c:pt>
                <c:pt idx="344">
                  <c:v>26138</c:v>
                </c:pt>
                <c:pt idx="345">
                  <c:v>16838</c:v>
                </c:pt>
                <c:pt idx="346">
                  <c:v>15875</c:v>
                </c:pt>
                <c:pt idx="347">
                  <c:v>26207</c:v>
                </c:pt>
                <c:pt idx="348">
                  <c:v>17900</c:v>
                </c:pt>
                <c:pt idx="349">
                  <c:v>17140</c:v>
                </c:pt>
                <c:pt idx="350">
                  <c:v>22410</c:v>
                </c:pt>
                <c:pt idx="351">
                  <c:v>21679</c:v>
                </c:pt>
                <c:pt idx="352">
                  <c:v>25682</c:v>
                </c:pt>
                <c:pt idx="353">
                  <c:v>21089</c:v>
                </c:pt>
                <c:pt idx="354">
                  <c:v>23790</c:v>
                </c:pt>
                <c:pt idx="355">
                  <c:v>20953</c:v>
                </c:pt>
                <c:pt idx="356">
                  <c:v>20284</c:v>
                </c:pt>
                <c:pt idx="357">
                  <c:v>22763</c:v>
                </c:pt>
                <c:pt idx="358">
                  <c:v>18358</c:v>
                </c:pt>
                <c:pt idx="359">
                  <c:v>15350</c:v>
                </c:pt>
                <c:pt idx="360">
                  <c:v>2635</c:v>
                </c:pt>
                <c:pt idx="361">
                  <c:v>3196</c:v>
                </c:pt>
                <c:pt idx="362">
                  <c:v>2816</c:v>
                </c:pt>
                <c:pt idx="363">
                  <c:v>3404</c:v>
                </c:pt>
                <c:pt idx="364">
                  <c:v>3322</c:v>
                </c:pt>
                <c:pt idx="365">
                  <c:v>3865</c:v>
                </c:pt>
                <c:pt idx="366">
                  <c:v>3913</c:v>
                </c:pt>
                <c:pt idx="367">
                  <c:v>3708</c:v>
                </c:pt>
                <c:pt idx="368">
                  <c:v>3775</c:v>
                </c:pt>
                <c:pt idx="369">
                  <c:v>3223</c:v>
                </c:pt>
                <c:pt idx="370">
                  <c:v>2810</c:v>
                </c:pt>
                <c:pt idx="371">
                  <c:v>3137</c:v>
                </c:pt>
                <c:pt idx="372">
                  <c:v>3006</c:v>
                </c:pt>
                <c:pt idx="373">
                  <c:v>7020</c:v>
                </c:pt>
                <c:pt idx="374">
                  <c:v>3384</c:v>
                </c:pt>
                <c:pt idx="375">
                  <c:v>4636</c:v>
                </c:pt>
                <c:pt idx="376">
                  <c:v>2826</c:v>
                </c:pt>
                <c:pt idx="377">
                  <c:v>4262</c:v>
                </c:pt>
                <c:pt idx="378">
                  <c:v>3676</c:v>
                </c:pt>
                <c:pt idx="379">
                  <c:v>4181</c:v>
                </c:pt>
                <c:pt idx="380">
                  <c:v>3740</c:v>
                </c:pt>
                <c:pt idx="381">
                  <c:v>3190</c:v>
                </c:pt>
                <c:pt idx="382">
                  <c:v>3550</c:v>
                </c:pt>
                <c:pt idx="383">
                  <c:v>3022</c:v>
                </c:pt>
                <c:pt idx="384">
                  <c:v>2797</c:v>
                </c:pt>
                <c:pt idx="385">
                  <c:v>3076</c:v>
                </c:pt>
                <c:pt idx="386">
                  <c:v>2808</c:v>
                </c:pt>
                <c:pt idx="387">
                  <c:v>3866</c:v>
                </c:pt>
                <c:pt idx="388">
                  <c:v>3012</c:v>
                </c:pt>
                <c:pt idx="389">
                  <c:v>4200</c:v>
                </c:pt>
                <c:pt idx="390">
                  <c:v>2808</c:v>
                </c:pt>
                <c:pt idx="391">
                  <c:v>2536</c:v>
                </c:pt>
                <c:pt idx="392">
                  <c:v>4101</c:v>
                </c:pt>
                <c:pt idx="393">
                  <c:v>3263</c:v>
                </c:pt>
                <c:pt idx="394">
                  <c:v>3510</c:v>
                </c:pt>
                <c:pt idx="395">
                  <c:v>3378</c:v>
                </c:pt>
                <c:pt idx="396">
                  <c:v>3128</c:v>
                </c:pt>
                <c:pt idx="397">
                  <c:v>330</c:v>
                </c:pt>
                <c:pt idx="398">
                  <c:v>3390</c:v>
                </c:pt>
                <c:pt idx="399">
                  <c:v>3598</c:v>
                </c:pt>
                <c:pt idx="400">
                  <c:v>3684</c:v>
                </c:pt>
                <c:pt idx="401">
                  <c:v>3962</c:v>
                </c:pt>
                <c:pt idx="402">
                  <c:v>3656</c:v>
                </c:pt>
                <c:pt idx="403">
                  <c:v>3862</c:v>
                </c:pt>
                <c:pt idx="404">
                  <c:v>2894</c:v>
                </c:pt>
                <c:pt idx="405">
                  <c:v>2840</c:v>
                </c:pt>
                <c:pt idx="406">
                  <c:v>2403</c:v>
                </c:pt>
                <c:pt idx="407">
                  <c:v>2856</c:v>
                </c:pt>
                <c:pt idx="408">
                  <c:v>2852</c:v>
                </c:pt>
                <c:pt idx="409">
                  <c:v>2738</c:v>
                </c:pt>
                <c:pt idx="410">
                  <c:v>3510</c:v>
                </c:pt>
                <c:pt idx="411">
                  <c:v>3486</c:v>
                </c:pt>
                <c:pt idx="412">
                  <c:v>4444</c:v>
                </c:pt>
                <c:pt idx="413">
                  <c:v>3180</c:v>
                </c:pt>
                <c:pt idx="414">
                  <c:v>4531</c:v>
                </c:pt>
                <c:pt idx="415">
                  <c:v>3302</c:v>
                </c:pt>
                <c:pt idx="416">
                  <c:v>3550</c:v>
                </c:pt>
                <c:pt idx="417">
                  <c:v>3734</c:v>
                </c:pt>
                <c:pt idx="418">
                  <c:v>2763</c:v>
                </c:pt>
                <c:pt idx="419">
                  <c:v>2763</c:v>
                </c:pt>
                <c:pt idx="420">
                  <c:v>7088</c:v>
                </c:pt>
                <c:pt idx="421">
                  <c:v>6560</c:v>
                </c:pt>
                <c:pt idx="422">
                  <c:v>6280</c:v>
                </c:pt>
                <c:pt idx="423">
                  <c:v>7695</c:v>
                </c:pt>
                <c:pt idx="424">
                  <c:v>7618</c:v>
                </c:pt>
                <c:pt idx="425">
                  <c:v>7642</c:v>
                </c:pt>
                <c:pt idx="426">
                  <c:v>9427</c:v>
                </c:pt>
                <c:pt idx="427">
                  <c:v>6098</c:v>
                </c:pt>
                <c:pt idx="428">
                  <c:v>7460</c:v>
                </c:pt>
                <c:pt idx="429">
                  <c:v>7746</c:v>
                </c:pt>
                <c:pt idx="430">
                  <c:v>6630</c:v>
                </c:pt>
                <c:pt idx="431">
                  <c:v>6491</c:v>
                </c:pt>
                <c:pt idx="432">
                  <c:v>6893</c:v>
                </c:pt>
                <c:pt idx="433">
                  <c:v>6532</c:v>
                </c:pt>
                <c:pt idx="434">
                  <c:v>6942</c:v>
                </c:pt>
                <c:pt idx="435">
                  <c:v>7395</c:v>
                </c:pt>
                <c:pt idx="436">
                  <c:v>7697</c:v>
                </c:pt>
                <c:pt idx="437">
                  <c:v>8296</c:v>
                </c:pt>
                <c:pt idx="438">
                  <c:v>7862</c:v>
                </c:pt>
                <c:pt idx="439">
                  <c:v>7750</c:v>
                </c:pt>
                <c:pt idx="440">
                  <c:v>8561</c:v>
                </c:pt>
                <c:pt idx="441">
                  <c:v>6627</c:v>
                </c:pt>
                <c:pt idx="442">
                  <c:v>7173</c:v>
                </c:pt>
                <c:pt idx="443">
                  <c:v>6633</c:v>
                </c:pt>
                <c:pt idx="444">
                  <c:v>5894</c:v>
                </c:pt>
                <c:pt idx="445">
                  <c:v>7125</c:v>
                </c:pt>
                <c:pt idx="446">
                  <c:v>6256</c:v>
                </c:pt>
                <c:pt idx="447">
                  <c:v>7113</c:v>
                </c:pt>
                <c:pt idx="448">
                  <c:v>6018</c:v>
                </c:pt>
                <c:pt idx="449">
                  <c:v>7815</c:v>
                </c:pt>
                <c:pt idx="450">
                  <c:v>6256</c:v>
                </c:pt>
                <c:pt idx="451">
                  <c:v>7396</c:v>
                </c:pt>
                <c:pt idx="452">
                  <c:v>7997</c:v>
                </c:pt>
                <c:pt idx="453">
                  <c:v>6732</c:v>
                </c:pt>
                <c:pt idx="454">
                  <c:v>7719</c:v>
                </c:pt>
                <c:pt idx="455">
                  <c:v>6807</c:v>
                </c:pt>
                <c:pt idx="456">
                  <c:v>7099</c:v>
                </c:pt>
                <c:pt idx="457">
                  <c:v>6494</c:v>
                </c:pt>
                <c:pt idx="458">
                  <c:v>6792</c:v>
                </c:pt>
                <c:pt idx="459">
                  <c:v>7328</c:v>
                </c:pt>
                <c:pt idx="460">
                  <c:v>7992</c:v>
                </c:pt>
                <c:pt idx="461">
                  <c:v>8558</c:v>
                </c:pt>
                <c:pt idx="462">
                  <c:v>7398</c:v>
                </c:pt>
                <c:pt idx="463">
                  <c:v>8290</c:v>
                </c:pt>
                <c:pt idx="464">
                  <c:v>6659</c:v>
                </c:pt>
                <c:pt idx="465">
                  <c:v>6061</c:v>
                </c:pt>
                <c:pt idx="466">
                  <c:v>6819</c:v>
                </c:pt>
                <c:pt idx="467">
                  <c:v>2991</c:v>
                </c:pt>
                <c:pt idx="468">
                  <c:v>6798</c:v>
                </c:pt>
                <c:pt idx="469">
                  <c:v>6089</c:v>
                </c:pt>
                <c:pt idx="470">
                  <c:v>7719</c:v>
                </c:pt>
                <c:pt idx="471">
                  <c:v>6566</c:v>
                </c:pt>
                <c:pt idx="472">
                  <c:v>10099</c:v>
                </c:pt>
                <c:pt idx="473">
                  <c:v>6008</c:v>
                </c:pt>
                <c:pt idx="474">
                  <c:v>8570</c:v>
                </c:pt>
                <c:pt idx="475">
                  <c:v>8936</c:v>
                </c:pt>
                <c:pt idx="476">
                  <c:v>7926</c:v>
                </c:pt>
                <c:pt idx="477">
                  <c:v>6794</c:v>
                </c:pt>
                <c:pt idx="478">
                  <c:v>8261</c:v>
                </c:pt>
                <c:pt idx="479">
                  <c:v>6317</c:v>
                </c:pt>
                <c:pt idx="480">
                  <c:v>31018</c:v>
                </c:pt>
                <c:pt idx="481">
                  <c:v>31689</c:v>
                </c:pt>
                <c:pt idx="482">
                  <c:v>29018</c:v>
                </c:pt>
                <c:pt idx="483">
                  <c:v>38065</c:v>
                </c:pt>
                <c:pt idx="484">
                  <c:v>34064</c:v>
                </c:pt>
                <c:pt idx="485">
                  <c:v>35245</c:v>
                </c:pt>
                <c:pt idx="486">
                  <c:v>41041</c:v>
                </c:pt>
                <c:pt idx="487">
                  <c:v>32506</c:v>
                </c:pt>
                <c:pt idx="488">
                  <c:v>37650</c:v>
                </c:pt>
                <c:pt idx="489">
                  <c:v>37674</c:v>
                </c:pt>
                <c:pt idx="490">
                  <c:v>32138</c:v>
                </c:pt>
                <c:pt idx="491">
                  <c:v>31982</c:v>
                </c:pt>
                <c:pt idx="492">
                  <c:v>32033</c:v>
                </c:pt>
                <c:pt idx="493">
                  <c:v>32955</c:v>
                </c:pt>
                <c:pt idx="494">
                  <c:v>35918</c:v>
                </c:pt>
                <c:pt idx="495">
                  <c:v>41376</c:v>
                </c:pt>
                <c:pt idx="496">
                  <c:v>35534</c:v>
                </c:pt>
                <c:pt idx="497">
                  <c:v>39124</c:v>
                </c:pt>
                <c:pt idx="498">
                  <c:v>35407</c:v>
                </c:pt>
                <c:pt idx="499">
                  <c:v>36245</c:v>
                </c:pt>
                <c:pt idx="500">
                  <c:v>40803</c:v>
                </c:pt>
                <c:pt idx="501">
                  <c:v>32304</c:v>
                </c:pt>
                <c:pt idx="502">
                  <c:v>40143</c:v>
                </c:pt>
                <c:pt idx="503">
                  <c:v>31546</c:v>
                </c:pt>
                <c:pt idx="504">
                  <c:v>30443</c:v>
                </c:pt>
                <c:pt idx="505">
                  <c:v>1815</c:v>
                </c:pt>
                <c:pt idx="506">
                  <c:v>32562</c:v>
                </c:pt>
                <c:pt idx="507">
                  <c:v>36744</c:v>
                </c:pt>
                <c:pt idx="508">
                  <c:v>36021</c:v>
                </c:pt>
                <c:pt idx="509">
                  <c:v>37997</c:v>
                </c:pt>
                <c:pt idx="510">
                  <c:v>32320</c:v>
                </c:pt>
                <c:pt idx="511">
                  <c:v>29924</c:v>
                </c:pt>
                <c:pt idx="512">
                  <c:v>40161</c:v>
                </c:pt>
                <c:pt idx="513">
                  <c:v>38147</c:v>
                </c:pt>
                <c:pt idx="514">
                  <c:v>39192</c:v>
                </c:pt>
                <c:pt idx="515">
                  <c:v>34036</c:v>
                </c:pt>
                <c:pt idx="516">
                  <c:v>30813</c:v>
                </c:pt>
                <c:pt idx="517">
                  <c:v>31931</c:v>
                </c:pt>
                <c:pt idx="518">
                  <c:v>28837</c:v>
                </c:pt>
                <c:pt idx="519">
                  <c:v>35426</c:v>
                </c:pt>
                <c:pt idx="520">
                  <c:v>33825</c:v>
                </c:pt>
                <c:pt idx="521">
                  <c:v>35476</c:v>
                </c:pt>
                <c:pt idx="522">
                  <c:v>32415</c:v>
                </c:pt>
                <c:pt idx="523">
                  <c:v>32779</c:v>
                </c:pt>
                <c:pt idx="524">
                  <c:v>34502</c:v>
                </c:pt>
                <c:pt idx="525">
                  <c:v>27562</c:v>
                </c:pt>
                <c:pt idx="526">
                  <c:v>25256</c:v>
                </c:pt>
                <c:pt idx="527">
                  <c:v>28351</c:v>
                </c:pt>
                <c:pt idx="528">
                  <c:v>31221</c:v>
                </c:pt>
                <c:pt idx="529">
                  <c:v>31290</c:v>
                </c:pt>
                <c:pt idx="530">
                  <c:v>39201</c:v>
                </c:pt>
                <c:pt idx="531">
                  <c:v>28564</c:v>
                </c:pt>
                <c:pt idx="532">
                  <c:v>35150</c:v>
                </c:pt>
                <c:pt idx="533">
                  <c:v>34243</c:v>
                </c:pt>
                <c:pt idx="534">
                  <c:v>34434</c:v>
                </c:pt>
                <c:pt idx="535">
                  <c:v>33823</c:v>
                </c:pt>
                <c:pt idx="536">
                  <c:v>32825</c:v>
                </c:pt>
                <c:pt idx="537">
                  <c:v>35069</c:v>
                </c:pt>
                <c:pt idx="538">
                  <c:v>31018</c:v>
                </c:pt>
                <c:pt idx="539">
                  <c:v>24933</c:v>
                </c:pt>
                <c:pt idx="540">
                  <c:v>17535</c:v>
                </c:pt>
                <c:pt idx="541">
                  <c:v>16014</c:v>
                </c:pt>
                <c:pt idx="542">
                  <c:v>14133</c:v>
                </c:pt>
                <c:pt idx="543">
                  <c:v>17970</c:v>
                </c:pt>
                <c:pt idx="544">
                  <c:v>16924</c:v>
                </c:pt>
                <c:pt idx="545">
                  <c:v>18040</c:v>
                </c:pt>
                <c:pt idx="546">
                  <c:v>19617</c:v>
                </c:pt>
                <c:pt idx="547">
                  <c:v>18330</c:v>
                </c:pt>
                <c:pt idx="548">
                  <c:v>17869</c:v>
                </c:pt>
                <c:pt idx="549">
                  <c:v>17419</c:v>
                </c:pt>
                <c:pt idx="550">
                  <c:v>15580</c:v>
                </c:pt>
                <c:pt idx="551">
                  <c:v>15275</c:v>
                </c:pt>
                <c:pt idx="552">
                  <c:v>15704</c:v>
                </c:pt>
                <c:pt idx="553">
                  <c:v>15690</c:v>
                </c:pt>
                <c:pt idx="554">
                  <c:v>13906</c:v>
                </c:pt>
                <c:pt idx="555">
                  <c:v>19337</c:v>
                </c:pt>
                <c:pt idx="556">
                  <c:v>15432</c:v>
                </c:pt>
                <c:pt idx="557">
                  <c:v>16866</c:v>
                </c:pt>
                <c:pt idx="558">
                  <c:v>17901</c:v>
                </c:pt>
                <c:pt idx="559">
                  <c:v>18901</c:v>
                </c:pt>
                <c:pt idx="560">
                  <c:v>17497</c:v>
                </c:pt>
                <c:pt idx="561">
                  <c:v>13789</c:v>
                </c:pt>
                <c:pt idx="562">
                  <c:v>16645</c:v>
                </c:pt>
                <c:pt idx="563">
                  <c:v>14903</c:v>
                </c:pt>
                <c:pt idx="564">
                  <c:v>14301</c:v>
                </c:pt>
                <c:pt idx="565">
                  <c:v>15105</c:v>
                </c:pt>
                <c:pt idx="566">
                  <c:v>12469</c:v>
                </c:pt>
                <c:pt idx="567">
                  <c:v>16876</c:v>
                </c:pt>
                <c:pt idx="568">
                  <c:v>16383</c:v>
                </c:pt>
                <c:pt idx="569">
                  <c:v>19668</c:v>
                </c:pt>
                <c:pt idx="570">
                  <c:v>26355</c:v>
                </c:pt>
                <c:pt idx="571">
                  <c:v>13942</c:v>
                </c:pt>
                <c:pt idx="572">
                  <c:v>19164</c:v>
                </c:pt>
                <c:pt idx="573">
                  <c:v>13759</c:v>
                </c:pt>
                <c:pt idx="574">
                  <c:v>16638</c:v>
                </c:pt>
                <c:pt idx="575">
                  <c:v>14302</c:v>
                </c:pt>
                <c:pt idx="576">
                  <c:v>14885</c:v>
                </c:pt>
                <c:pt idx="577">
                  <c:v>14152</c:v>
                </c:pt>
                <c:pt idx="578">
                  <c:v>14204</c:v>
                </c:pt>
                <c:pt idx="579">
                  <c:v>15604</c:v>
                </c:pt>
                <c:pt idx="580">
                  <c:v>16685</c:v>
                </c:pt>
                <c:pt idx="581">
                  <c:v>17420</c:v>
                </c:pt>
                <c:pt idx="582">
                  <c:v>15327</c:v>
                </c:pt>
                <c:pt idx="583">
                  <c:v>17800</c:v>
                </c:pt>
                <c:pt idx="584">
                  <c:v>14798</c:v>
                </c:pt>
                <c:pt idx="585">
                  <c:v>13283</c:v>
                </c:pt>
                <c:pt idx="586">
                  <c:v>12662</c:v>
                </c:pt>
                <c:pt idx="587">
                  <c:v>13957</c:v>
                </c:pt>
                <c:pt idx="588">
                  <c:v>13507</c:v>
                </c:pt>
                <c:pt idx="589">
                  <c:v>13956</c:v>
                </c:pt>
                <c:pt idx="590">
                  <c:v>16715</c:v>
                </c:pt>
                <c:pt idx="591">
                  <c:v>14617</c:v>
                </c:pt>
                <c:pt idx="592">
                  <c:v>14993</c:v>
                </c:pt>
                <c:pt idx="593">
                  <c:v>14906</c:v>
                </c:pt>
                <c:pt idx="594">
                  <c:v>22460</c:v>
                </c:pt>
                <c:pt idx="595">
                  <c:v>14911</c:v>
                </c:pt>
                <c:pt idx="596">
                  <c:v>15007</c:v>
                </c:pt>
                <c:pt idx="597">
                  <c:v>16641</c:v>
                </c:pt>
                <c:pt idx="598">
                  <c:v>13639</c:v>
                </c:pt>
                <c:pt idx="599">
                  <c:v>11692</c:v>
                </c:pt>
                <c:pt idx="600">
                  <c:v>9296</c:v>
                </c:pt>
                <c:pt idx="601">
                  <c:v>9191</c:v>
                </c:pt>
                <c:pt idx="602">
                  <c:v>8302</c:v>
                </c:pt>
                <c:pt idx="603">
                  <c:v>10156</c:v>
                </c:pt>
                <c:pt idx="604">
                  <c:v>10328</c:v>
                </c:pt>
                <c:pt idx="605">
                  <c:v>11032</c:v>
                </c:pt>
                <c:pt idx="606">
                  <c:v>12042</c:v>
                </c:pt>
                <c:pt idx="607">
                  <c:v>10231</c:v>
                </c:pt>
                <c:pt idx="608">
                  <c:v>11048</c:v>
                </c:pt>
                <c:pt idx="609">
                  <c:v>10648</c:v>
                </c:pt>
                <c:pt idx="610">
                  <c:v>9304</c:v>
                </c:pt>
                <c:pt idx="611">
                  <c:v>9740</c:v>
                </c:pt>
                <c:pt idx="612">
                  <c:v>8858</c:v>
                </c:pt>
                <c:pt idx="613">
                  <c:v>9334</c:v>
                </c:pt>
                <c:pt idx="614">
                  <c:v>9320</c:v>
                </c:pt>
                <c:pt idx="615">
                  <c:v>11596</c:v>
                </c:pt>
                <c:pt idx="616">
                  <c:v>9986</c:v>
                </c:pt>
                <c:pt idx="617">
                  <c:v>11582</c:v>
                </c:pt>
                <c:pt idx="618">
                  <c:v>10340</c:v>
                </c:pt>
                <c:pt idx="619">
                  <c:v>11591</c:v>
                </c:pt>
                <c:pt idx="620">
                  <c:v>12521</c:v>
                </c:pt>
                <c:pt idx="621">
                  <c:v>9218</c:v>
                </c:pt>
                <c:pt idx="622">
                  <c:v>10983</c:v>
                </c:pt>
                <c:pt idx="623">
                  <c:v>10539</c:v>
                </c:pt>
                <c:pt idx="624">
                  <c:v>8977</c:v>
                </c:pt>
                <c:pt idx="625">
                  <c:v>10177</c:v>
                </c:pt>
                <c:pt idx="626">
                  <c:v>9413</c:v>
                </c:pt>
                <c:pt idx="627">
                  <c:v>11687</c:v>
                </c:pt>
                <c:pt idx="628">
                  <c:v>10174</c:v>
                </c:pt>
                <c:pt idx="629">
                  <c:v>13442</c:v>
                </c:pt>
                <c:pt idx="630">
                  <c:v>9531</c:v>
                </c:pt>
                <c:pt idx="631">
                  <c:v>10156</c:v>
                </c:pt>
                <c:pt idx="632">
                  <c:v>10955</c:v>
                </c:pt>
                <c:pt idx="633">
                  <c:v>10491</c:v>
                </c:pt>
                <c:pt idx="634">
                  <c:v>10601</c:v>
                </c:pt>
                <c:pt idx="635">
                  <c:v>10349</c:v>
                </c:pt>
                <c:pt idx="636">
                  <c:v>10559</c:v>
                </c:pt>
                <c:pt idx="637">
                  <c:v>10011</c:v>
                </c:pt>
                <c:pt idx="638">
                  <c:v>9873</c:v>
                </c:pt>
                <c:pt idx="639">
                  <c:v>10823</c:v>
                </c:pt>
                <c:pt idx="640">
                  <c:v>11695</c:v>
                </c:pt>
                <c:pt idx="641">
                  <c:v>11090</c:v>
                </c:pt>
                <c:pt idx="642">
                  <c:v>10083</c:v>
                </c:pt>
                <c:pt idx="643">
                  <c:v>12751</c:v>
                </c:pt>
                <c:pt idx="644">
                  <c:v>8857</c:v>
                </c:pt>
                <c:pt idx="645">
                  <c:v>10585</c:v>
                </c:pt>
                <c:pt idx="646">
                  <c:v>6389</c:v>
                </c:pt>
                <c:pt idx="647">
                  <c:v>6599</c:v>
                </c:pt>
                <c:pt idx="648">
                  <c:v>6624</c:v>
                </c:pt>
                <c:pt idx="649">
                  <c:v>11745</c:v>
                </c:pt>
                <c:pt idx="650">
                  <c:v>9059.7999999999993</c:v>
                </c:pt>
                <c:pt idx="651">
                  <c:v>11189.1</c:v>
                </c:pt>
                <c:pt idx="652">
                  <c:v>9698.6</c:v>
                </c:pt>
                <c:pt idx="653">
                  <c:v>11108.3</c:v>
                </c:pt>
                <c:pt idx="654">
                  <c:v>10102.5</c:v>
                </c:pt>
                <c:pt idx="655">
                  <c:v>10967</c:v>
                </c:pt>
                <c:pt idx="656">
                  <c:v>10248</c:v>
                </c:pt>
                <c:pt idx="657">
                  <c:v>10638</c:v>
                </c:pt>
                <c:pt idx="658">
                  <c:v>8236</c:v>
                </c:pt>
                <c:pt idx="659">
                  <c:v>7975</c:v>
                </c:pt>
                <c:pt idx="660">
                  <c:v>9037</c:v>
                </c:pt>
                <c:pt idx="661">
                  <c:v>8960</c:v>
                </c:pt>
                <c:pt idx="662">
                  <c:v>7941</c:v>
                </c:pt>
                <c:pt idx="663">
                  <c:v>10047</c:v>
                </c:pt>
                <c:pt idx="664">
                  <c:v>9714</c:v>
                </c:pt>
                <c:pt idx="665">
                  <c:v>10355</c:v>
                </c:pt>
                <c:pt idx="666">
                  <c:v>11873</c:v>
                </c:pt>
                <c:pt idx="667">
                  <c:v>11165</c:v>
                </c:pt>
                <c:pt idx="668">
                  <c:v>12426</c:v>
                </c:pt>
                <c:pt idx="669">
                  <c:v>11889</c:v>
                </c:pt>
                <c:pt idx="670">
                  <c:v>10942</c:v>
                </c:pt>
                <c:pt idx="671">
                  <c:v>11015</c:v>
                </c:pt>
                <c:pt idx="672">
                  <c:v>10463</c:v>
                </c:pt>
                <c:pt idx="673">
                  <c:v>11326</c:v>
                </c:pt>
                <c:pt idx="674">
                  <c:v>10732</c:v>
                </c:pt>
                <c:pt idx="675">
                  <c:v>13538</c:v>
                </c:pt>
                <c:pt idx="676">
                  <c:v>12783</c:v>
                </c:pt>
                <c:pt idx="677">
                  <c:v>12416</c:v>
                </c:pt>
                <c:pt idx="678">
                  <c:v>12519</c:v>
                </c:pt>
                <c:pt idx="679">
                  <c:v>12383</c:v>
                </c:pt>
                <c:pt idx="680">
                  <c:v>13088</c:v>
                </c:pt>
                <c:pt idx="681">
                  <c:v>10061</c:v>
                </c:pt>
                <c:pt idx="682">
                  <c:v>11731</c:v>
                </c:pt>
                <c:pt idx="683">
                  <c:v>10492</c:v>
                </c:pt>
                <c:pt idx="684">
                  <c:v>10574</c:v>
                </c:pt>
                <c:pt idx="685">
                  <c:v>12135</c:v>
                </c:pt>
                <c:pt idx="686">
                  <c:v>10133</c:v>
                </c:pt>
                <c:pt idx="687">
                  <c:v>13658</c:v>
                </c:pt>
                <c:pt idx="688">
                  <c:v>11938</c:v>
                </c:pt>
                <c:pt idx="689">
                  <c:v>14620</c:v>
                </c:pt>
                <c:pt idx="690">
                  <c:v>10020</c:v>
                </c:pt>
                <c:pt idx="691">
                  <c:v>11263</c:v>
                </c:pt>
                <c:pt idx="692">
                  <c:v>12653</c:v>
                </c:pt>
                <c:pt idx="693">
                  <c:v>11691</c:v>
                </c:pt>
                <c:pt idx="694">
                  <c:v>12778</c:v>
                </c:pt>
                <c:pt idx="695">
                  <c:v>11482</c:v>
                </c:pt>
                <c:pt idx="696">
                  <c:v>11866</c:v>
                </c:pt>
                <c:pt idx="697">
                  <c:v>11392</c:v>
                </c:pt>
                <c:pt idx="698">
                  <c:v>12077</c:v>
                </c:pt>
                <c:pt idx="699">
                  <c:v>11874</c:v>
                </c:pt>
                <c:pt idx="700">
                  <c:v>13589</c:v>
                </c:pt>
                <c:pt idx="701">
                  <c:v>13944</c:v>
                </c:pt>
                <c:pt idx="702">
                  <c:v>11615</c:v>
                </c:pt>
                <c:pt idx="703">
                  <c:v>13830</c:v>
                </c:pt>
                <c:pt idx="704">
                  <c:v>9184</c:v>
                </c:pt>
                <c:pt idx="705">
                  <c:v>10751</c:v>
                </c:pt>
                <c:pt idx="706">
                  <c:v>10514</c:v>
                </c:pt>
                <c:pt idx="707">
                  <c:v>7376</c:v>
                </c:pt>
                <c:pt idx="708">
                  <c:v>7703</c:v>
                </c:pt>
                <c:pt idx="709">
                  <c:v>13756</c:v>
                </c:pt>
                <c:pt idx="710">
                  <c:v>16240.4</c:v>
                </c:pt>
                <c:pt idx="711">
                  <c:v>14188.3</c:v>
                </c:pt>
                <c:pt idx="712">
                  <c:v>15609</c:v>
                </c:pt>
                <c:pt idx="713">
                  <c:v>10391</c:v>
                </c:pt>
                <c:pt idx="714">
                  <c:v>9837</c:v>
                </c:pt>
                <c:pt idx="715">
                  <c:v>13177</c:v>
                </c:pt>
                <c:pt idx="716">
                  <c:v>25531</c:v>
                </c:pt>
                <c:pt idx="717">
                  <c:v>13640</c:v>
                </c:pt>
                <c:pt idx="718">
                  <c:v>10937</c:v>
                </c:pt>
                <c:pt idx="719">
                  <c:v>9833</c:v>
                </c:pt>
                <c:pt idx="720">
                  <c:v>7056</c:v>
                </c:pt>
                <c:pt idx="721">
                  <c:v>7503</c:v>
                </c:pt>
                <c:pt idx="722">
                  <c:v>6403</c:v>
                </c:pt>
                <c:pt idx="723">
                  <c:v>7802</c:v>
                </c:pt>
                <c:pt idx="724">
                  <c:v>8341</c:v>
                </c:pt>
                <c:pt idx="725">
                  <c:v>9182</c:v>
                </c:pt>
                <c:pt idx="726">
                  <c:v>10418</c:v>
                </c:pt>
                <c:pt idx="727">
                  <c:v>9210</c:v>
                </c:pt>
                <c:pt idx="728">
                  <c:v>9391</c:v>
                </c:pt>
                <c:pt idx="729">
                  <c:v>8674</c:v>
                </c:pt>
                <c:pt idx="730">
                  <c:v>8576</c:v>
                </c:pt>
                <c:pt idx="731">
                  <c:v>7957</c:v>
                </c:pt>
                <c:pt idx="732">
                  <c:v>8699</c:v>
                </c:pt>
                <c:pt idx="733">
                  <c:v>7665</c:v>
                </c:pt>
                <c:pt idx="734">
                  <c:v>7959</c:v>
                </c:pt>
                <c:pt idx="735">
                  <c:v>9015</c:v>
                </c:pt>
                <c:pt idx="736">
                  <c:v>10576</c:v>
                </c:pt>
                <c:pt idx="737">
                  <c:v>9468</c:v>
                </c:pt>
                <c:pt idx="738">
                  <c:v>9393</c:v>
                </c:pt>
                <c:pt idx="739">
                  <c:v>10024</c:v>
                </c:pt>
                <c:pt idx="740">
                  <c:v>10828</c:v>
                </c:pt>
                <c:pt idx="741">
                  <c:v>8494</c:v>
                </c:pt>
                <c:pt idx="742">
                  <c:v>8686</c:v>
                </c:pt>
                <c:pt idx="743">
                  <c:v>7683</c:v>
                </c:pt>
                <c:pt idx="744">
                  <c:v>7705</c:v>
                </c:pt>
                <c:pt idx="745">
                  <c:v>8430</c:v>
                </c:pt>
                <c:pt idx="746">
                  <c:v>7605</c:v>
                </c:pt>
                <c:pt idx="747">
                  <c:v>9556</c:v>
                </c:pt>
                <c:pt idx="748">
                  <c:v>10044</c:v>
                </c:pt>
                <c:pt idx="749">
                  <c:v>12185</c:v>
                </c:pt>
                <c:pt idx="750">
                  <c:v>7838</c:v>
                </c:pt>
                <c:pt idx="751">
                  <c:v>9692</c:v>
                </c:pt>
                <c:pt idx="752">
                  <c:v>10581</c:v>
                </c:pt>
                <c:pt idx="753">
                  <c:v>9174</c:v>
                </c:pt>
                <c:pt idx="754">
                  <c:v>9683</c:v>
                </c:pt>
                <c:pt idx="755">
                  <c:v>8598</c:v>
                </c:pt>
                <c:pt idx="756">
                  <c:v>8946</c:v>
                </c:pt>
                <c:pt idx="757">
                  <c:v>9093</c:v>
                </c:pt>
                <c:pt idx="758">
                  <c:v>8357</c:v>
                </c:pt>
                <c:pt idx="759">
                  <c:v>9564</c:v>
                </c:pt>
                <c:pt idx="760">
                  <c:v>9868</c:v>
                </c:pt>
                <c:pt idx="761">
                  <c:v>11616</c:v>
                </c:pt>
                <c:pt idx="762">
                  <c:v>9962</c:v>
                </c:pt>
                <c:pt idx="763">
                  <c:v>11169</c:v>
                </c:pt>
                <c:pt idx="764">
                  <c:v>5453</c:v>
                </c:pt>
                <c:pt idx="765">
                  <c:v>8563</c:v>
                </c:pt>
                <c:pt idx="766">
                  <c:v>6833</c:v>
                </c:pt>
                <c:pt idx="767">
                  <c:v>6162</c:v>
                </c:pt>
                <c:pt idx="768">
                  <c:v>5968</c:v>
                </c:pt>
                <c:pt idx="769">
                  <c:v>11756</c:v>
                </c:pt>
                <c:pt idx="770">
                  <c:v>24287.200000000001</c:v>
                </c:pt>
                <c:pt idx="771">
                  <c:v>20582</c:v>
                </c:pt>
                <c:pt idx="772">
                  <c:v>22693</c:v>
                </c:pt>
                <c:pt idx="773">
                  <c:v>9682</c:v>
                </c:pt>
                <c:pt idx="774">
                  <c:v>9560</c:v>
                </c:pt>
                <c:pt idx="775">
                  <c:v>12142</c:v>
                </c:pt>
                <c:pt idx="776">
                  <c:v>10157</c:v>
                </c:pt>
                <c:pt idx="777">
                  <c:v>8890</c:v>
                </c:pt>
                <c:pt idx="778">
                  <c:v>8882</c:v>
                </c:pt>
                <c:pt idx="779">
                  <c:v>8157</c:v>
                </c:pt>
                <c:pt idx="780">
                  <c:v>29783</c:v>
                </c:pt>
                <c:pt idx="781">
                  <c:v>31321</c:v>
                </c:pt>
                <c:pt idx="782">
                  <c:v>29940</c:v>
                </c:pt>
                <c:pt idx="783">
                  <c:v>34796</c:v>
                </c:pt>
                <c:pt idx="784">
                  <c:v>32703</c:v>
                </c:pt>
                <c:pt idx="785">
                  <c:v>33234</c:v>
                </c:pt>
                <c:pt idx="786">
                  <c:v>36863</c:v>
                </c:pt>
                <c:pt idx="787">
                  <c:v>34780</c:v>
                </c:pt>
                <c:pt idx="788">
                  <c:v>37563</c:v>
                </c:pt>
                <c:pt idx="789">
                  <c:v>33156</c:v>
                </c:pt>
                <c:pt idx="790">
                  <c:v>31207</c:v>
                </c:pt>
                <c:pt idx="791">
                  <c:v>31314</c:v>
                </c:pt>
                <c:pt idx="792">
                  <c:v>28966</c:v>
                </c:pt>
                <c:pt idx="793">
                  <c:v>13807</c:v>
                </c:pt>
                <c:pt idx="794">
                  <c:v>31014</c:v>
                </c:pt>
                <c:pt idx="795">
                  <c:v>39633</c:v>
                </c:pt>
                <c:pt idx="796">
                  <c:v>31670</c:v>
                </c:pt>
                <c:pt idx="797">
                  <c:v>35527</c:v>
                </c:pt>
                <c:pt idx="798">
                  <c:v>35221</c:v>
                </c:pt>
                <c:pt idx="799">
                  <c:v>31649</c:v>
                </c:pt>
                <c:pt idx="800">
                  <c:v>35859</c:v>
                </c:pt>
                <c:pt idx="801">
                  <c:v>27851</c:v>
                </c:pt>
                <c:pt idx="802">
                  <c:v>32636</c:v>
                </c:pt>
                <c:pt idx="803">
                  <c:v>27633</c:v>
                </c:pt>
                <c:pt idx="804">
                  <c:v>28426</c:v>
                </c:pt>
                <c:pt idx="805">
                  <c:v>30660</c:v>
                </c:pt>
                <c:pt idx="806">
                  <c:v>26475</c:v>
                </c:pt>
                <c:pt idx="807">
                  <c:v>33152</c:v>
                </c:pt>
                <c:pt idx="808">
                  <c:v>31145</c:v>
                </c:pt>
                <c:pt idx="809">
                  <c:v>33983</c:v>
                </c:pt>
                <c:pt idx="810">
                  <c:v>26355</c:v>
                </c:pt>
                <c:pt idx="811">
                  <c:v>29618</c:v>
                </c:pt>
                <c:pt idx="812">
                  <c:v>33336</c:v>
                </c:pt>
                <c:pt idx="813">
                  <c:v>29515</c:v>
                </c:pt>
                <c:pt idx="814">
                  <c:v>32041</c:v>
                </c:pt>
                <c:pt idx="815">
                  <c:v>27646</c:v>
                </c:pt>
                <c:pt idx="816">
                  <c:v>28501</c:v>
                </c:pt>
                <c:pt idx="817">
                  <c:v>28267</c:v>
                </c:pt>
                <c:pt idx="818">
                  <c:v>26907</c:v>
                </c:pt>
                <c:pt idx="819">
                  <c:v>31145</c:v>
                </c:pt>
                <c:pt idx="820">
                  <c:v>33351</c:v>
                </c:pt>
                <c:pt idx="821">
                  <c:v>33216</c:v>
                </c:pt>
                <c:pt idx="822">
                  <c:v>26012</c:v>
                </c:pt>
                <c:pt idx="823">
                  <c:v>32602</c:v>
                </c:pt>
                <c:pt idx="824">
                  <c:v>24364</c:v>
                </c:pt>
                <c:pt idx="825">
                  <c:v>25647</c:v>
                </c:pt>
                <c:pt idx="826">
                  <c:v>24562</c:v>
                </c:pt>
                <c:pt idx="827">
                  <c:v>31647</c:v>
                </c:pt>
                <c:pt idx="828">
                  <c:v>27336</c:v>
                </c:pt>
                <c:pt idx="829">
                  <c:v>25932</c:v>
                </c:pt>
                <c:pt idx="830">
                  <c:v>32286</c:v>
                </c:pt>
                <c:pt idx="831">
                  <c:v>27981</c:v>
                </c:pt>
                <c:pt idx="832">
                  <c:v>34423</c:v>
                </c:pt>
                <c:pt idx="833">
                  <c:v>29413</c:v>
                </c:pt>
                <c:pt idx="834">
                  <c:v>34410</c:v>
                </c:pt>
                <c:pt idx="835">
                  <c:v>31462</c:v>
                </c:pt>
                <c:pt idx="836">
                  <c:v>29235</c:v>
                </c:pt>
                <c:pt idx="837">
                  <c:v>31013</c:v>
                </c:pt>
                <c:pt idx="838">
                  <c:v>27506</c:v>
                </c:pt>
                <c:pt idx="839">
                  <c:v>25433</c:v>
                </c:pt>
                <c:pt idx="840">
                  <c:v>15543</c:v>
                </c:pt>
                <c:pt idx="841">
                  <c:v>15241</c:v>
                </c:pt>
                <c:pt idx="842">
                  <c:v>13414</c:v>
                </c:pt>
                <c:pt idx="843">
                  <c:v>17421</c:v>
                </c:pt>
                <c:pt idx="844">
                  <c:v>16483</c:v>
                </c:pt>
                <c:pt idx="845">
                  <c:v>17842</c:v>
                </c:pt>
                <c:pt idx="846">
                  <c:v>20797</c:v>
                </c:pt>
                <c:pt idx="847">
                  <c:v>16582</c:v>
                </c:pt>
                <c:pt idx="848">
                  <c:v>17371</c:v>
                </c:pt>
                <c:pt idx="849">
                  <c:v>15292</c:v>
                </c:pt>
                <c:pt idx="850">
                  <c:v>15236</c:v>
                </c:pt>
                <c:pt idx="851">
                  <c:v>14646</c:v>
                </c:pt>
                <c:pt idx="852">
                  <c:v>15025</c:v>
                </c:pt>
                <c:pt idx="853">
                  <c:v>2557</c:v>
                </c:pt>
                <c:pt idx="854">
                  <c:v>13474</c:v>
                </c:pt>
                <c:pt idx="855">
                  <c:v>16888</c:v>
                </c:pt>
                <c:pt idx="856">
                  <c:v>16592</c:v>
                </c:pt>
                <c:pt idx="857">
                  <c:v>17993</c:v>
                </c:pt>
                <c:pt idx="858">
                  <c:v>17430</c:v>
                </c:pt>
                <c:pt idx="859">
                  <c:v>17428</c:v>
                </c:pt>
                <c:pt idx="860">
                  <c:v>17984</c:v>
                </c:pt>
                <c:pt idx="861">
                  <c:v>13932</c:v>
                </c:pt>
                <c:pt idx="862">
                  <c:v>15140</c:v>
                </c:pt>
                <c:pt idx="863">
                  <c:v>13851</c:v>
                </c:pt>
                <c:pt idx="864">
                  <c:v>14119</c:v>
                </c:pt>
                <c:pt idx="865">
                  <c:v>14266</c:v>
                </c:pt>
                <c:pt idx="866">
                  <c:v>12510</c:v>
                </c:pt>
                <c:pt idx="867">
                  <c:v>15912</c:v>
                </c:pt>
                <c:pt idx="868">
                  <c:v>16116</c:v>
                </c:pt>
                <c:pt idx="869">
                  <c:v>17859</c:v>
                </c:pt>
                <c:pt idx="870">
                  <c:v>12546</c:v>
                </c:pt>
                <c:pt idx="871">
                  <c:v>15750</c:v>
                </c:pt>
                <c:pt idx="872">
                  <c:v>17326</c:v>
                </c:pt>
                <c:pt idx="873">
                  <c:v>15115</c:v>
                </c:pt>
                <c:pt idx="874">
                  <c:v>15485</c:v>
                </c:pt>
                <c:pt idx="875">
                  <c:v>14519</c:v>
                </c:pt>
                <c:pt idx="876">
                  <c:v>14587</c:v>
                </c:pt>
                <c:pt idx="877">
                  <c:v>14448</c:v>
                </c:pt>
                <c:pt idx="878">
                  <c:v>12755</c:v>
                </c:pt>
                <c:pt idx="879">
                  <c:v>16026</c:v>
                </c:pt>
                <c:pt idx="880">
                  <c:v>16719</c:v>
                </c:pt>
                <c:pt idx="881">
                  <c:v>18220</c:v>
                </c:pt>
                <c:pt idx="882">
                  <c:v>15262</c:v>
                </c:pt>
                <c:pt idx="883">
                  <c:v>17379</c:v>
                </c:pt>
                <c:pt idx="884">
                  <c:v>12033</c:v>
                </c:pt>
                <c:pt idx="885">
                  <c:v>12412</c:v>
                </c:pt>
                <c:pt idx="886">
                  <c:v>12453</c:v>
                </c:pt>
                <c:pt idx="887">
                  <c:v>12308</c:v>
                </c:pt>
                <c:pt idx="888">
                  <c:v>14160</c:v>
                </c:pt>
                <c:pt idx="889">
                  <c:v>12466</c:v>
                </c:pt>
                <c:pt idx="890">
                  <c:v>15454</c:v>
                </c:pt>
                <c:pt idx="891">
                  <c:v>15501</c:v>
                </c:pt>
                <c:pt idx="892">
                  <c:v>19591</c:v>
                </c:pt>
                <c:pt idx="893">
                  <c:v>15268</c:v>
                </c:pt>
                <c:pt idx="894">
                  <c:v>17525</c:v>
                </c:pt>
                <c:pt idx="895">
                  <c:v>16856</c:v>
                </c:pt>
                <c:pt idx="896">
                  <c:v>9025</c:v>
                </c:pt>
                <c:pt idx="897">
                  <c:v>9897</c:v>
                </c:pt>
                <c:pt idx="898">
                  <c:v>7997</c:v>
                </c:pt>
                <c:pt idx="899">
                  <c:v>7684</c:v>
                </c:pt>
                <c:pt idx="900">
                  <c:v>17624</c:v>
                </c:pt>
                <c:pt idx="901">
                  <c:v>17508</c:v>
                </c:pt>
                <c:pt idx="902">
                  <c:v>18355</c:v>
                </c:pt>
                <c:pt idx="903">
                  <c:v>20209</c:v>
                </c:pt>
                <c:pt idx="904">
                  <c:v>22769</c:v>
                </c:pt>
                <c:pt idx="905">
                  <c:v>21647</c:v>
                </c:pt>
                <c:pt idx="906">
                  <c:v>24285</c:v>
                </c:pt>
                <c:pt idx="907">
                  <c:v>24436</c:v>
                </c:pt>
                <c:pt idx="908">
                  <c:v>23190</c:v>
                </c:pt>
                <c:pt idx="909">
                  <c:v>22183</c:v>
                </c:pt>
                <c:pt idx="910">
                  <c:v>19428</c:v>
                </c:pt>
                <c:pt idx="911">
                  <c:v>18198</c:v>
                </c:pt>
                <c:pt idx="912">
                  <c:v>19291</c:v>
                </c:pt>
                <c:pt idx="913">
                  <c:v>17948</c:v>
                </c:pt>
                <c:pt idx="914">
                  <c:v>16988</c:v>
                </c:pt>
                <c:pt idx="915">
                  <c:v>19190</c:v>
                </c:pt>
                <c:pt idx="916">
                  <c:v>20620</c:v>
                </c:pt>
                <c:pt idx="917">
                  <c:v>21835</c:v>
                </c:pt>
                <c:pt idx="918">
                  <c:v>23464</c:v>
                </c:pt>
                <c:pt idx="919">
                  <c:v>22924</c:v>
                </c:pt>
                <c:pt idx="920">
                  <c:v>22774</c:v>
                </c:pt>
                <c:pt idx="921">
                  <c:v>19095</c:v>
                </c:pt>
                <c:pt idx="922">
                  <c:v>21105</c:v>
                </c:pt>
                <c:pt idx="923">
                  <c:v>18384</c:v>
                </c:pt>
                <c:pt idx="924">
                  <c:v>17954</c:v>
                </c:pt>
                <c:pt idx="925">
                  <c:v>19166</c:v>
                </c:pt>
                <c:pt idx="926">
                  <c:v>17660</c:v>
                </c:pt>
                <c:pt idx="927">
                  <c:v>20653</c:v>
                </c:pt>
                <c:pt idx="928">
                  <c:v>21304</c:v>
                </c:pt>
                <c:pt idx="929">
                  <c:v>25087</c:v>
                </c:pt>
                <c:pt idx="930">
                  <c:v>17683</c:v>
                </c:pt>
                <c:pt idx="931">
                  <c:v>19737</c:v>
                </c:pt>
                <c:pt idx="932">
                  <c:v>20235</c:v>
                </c:pt>
                <c:pt idx="933">
                  <c:v>19316</c:v>
                </c:pt>
                <c:pt idx="934">
                  <c:v>21600</c:v>
                </c:pt>
                <c:pt idx="935">
                  <c:v>17519</c:v>
                </c:pt>
                <c:pt idx="936">
                  <c:v>18562</c:v>
                </c:pt>
                <c:pt idx="937">
                  <c:v>17856</c:v>
                </c:pt>
                <c:pt idx="938">
                  <c:v>20878</c:v>
                </c:pt>
                <c:pt idx="939">
                  <c:v>20927</c:v>
                </c:pt>
                <c:pt idx="940">
                  <c:v>20655</c:v>
                </c:pt>
                <c:pt idx="941">
                  <c:v>22821</c:v>
                </c:pt>
                <c:pt idx="942">
                  <c:v>20954</c:v>
                </c:pt>
                <c:pt idx="943">
                  <c:v>22807</c:v>
                </c:pt>
                <c:pt idx="944">
                  <c:v>35915</c:v>
                </c:pt>
                <c:pt idx="945">
                  <c:v>23734</c:v>
                </c:pt>
                <c:pt idx="946">
                  <c:v>15175</c:v>
                </c:pt>
                <c:pt idx="947">
                  <c:v>24886</c:v>
                </c:pt>
                <c:pt idx="948">
                  <c:v>17901</c:v>
                </c:pt>
                <c:pt idx="949">
                  <c:v>15708</c:v>
                </c:pt>
                <c:pt idx="950">
                  <c:v>21600</c:v>
                </c:pt>
                <c:pt idx="951">
                  <c:v>18632</c:v>
                </c:pt>
                <c:pt idx="952">
                  <c:v>23206</c:v>
                </c:pt>
                <c:pt idx="953">
                  <c:v>19033</c:v>
                </c:pt>
                <c:pt idx="954">
                  <c:v>24440</c:v>
                </c:pt>
                <c:pt idx="955">
                  <c:v>16009</c:v>
                </c:pt>
                <c:pt idx="956">
                  <c:v>14983</c:v>
                </c:pt>
                <c:pt idx="957">
                  <c:v>20980</c:v>
                </c:pt>
                <c:pt idx="958">
                  <c:v>16051</c:v>
                </c:pt>
                <c:pt idx="959">
                  <c:v>13941</c:v>
                </c:pt>
                <c:pt idx="960">
                  <c:v>9648</c:v>
                </c:pt>
                <c:pt idx="961">
                  <c:v>9768</c:v>
                </c:pt>
                <c:pt idx="962">
                  <c:v>9343</c:v>
                </c:pt>
                <c:pt idx="963">
                  <c:v>11012</c:v>
                </c:pt>
                <c:pt idx="964">
                  <c:v>11617</c:v>
                </c:pt>
                <c:pt idx="965">
                  <c:v>12315</c:v>
                </c:pt>
                <c:pt idx="966">
                  <c:v>12454</c:v>
                </c:pt>
                <c:pt idx="967">
                  <c:v>11274</c:v>
                </c:pt>
                <c:pt idx="968">
                  <c:v>12367</c:v>
                </c:pt>
                <c:pt idx="969">
                  <c:v>10788</c:v>
                </c:pt>
                <c:pt idx="970">
                  <c:v>10932</c:v>
                </c:pt>
                <c:pt idx="971">
                  <c:v>9757</c:v>
                </c:pt>
                <c:pt idx="972">
                  <c:v>9817</c:v>
                </c:pt>
                <c:pt idx="973">
                  <c:v>9534</c:v>
                </c:pt>
                <c:pt idx="974">
                  <c:v>9391</c:v>
                </c:pt>
                <c:pt idx="975">
                  <c:v>11519</c:v>
                </c:pt>
                <c:pt idx="976">
                  <c:v>11655</c:v>
                </c:pt>
                <c:pt idx="977">
                  <c:v>11612</c:v>
                </c:pt>
                <c:pt idx="978">
                  <c:v>11897</c:v>
                </c:pt>
                <c:pt idx="979">
                  <c:v>11960</c:v>
                </c:pt>
                <c:pt idx="980">
                  <c:v>12296</c:v>
                </c:pt>
                <c:pt idx="981">
                  <c:v>11021</c:v>
                </c:pt>
                <c:pt idx="982">
                  <c:v>10924</c:v>
                </c:pt>
                <c:pt idx="983">
                  <c:v>10021</c:v>
                </c:pt>
                <c:pt idx="984">
                  <c:v>10011</c:v>
                </c:pt>
                <c:pt idx="985">
                  <c:v>9645</c:v>
                </c:pt>
                <c:pt idx="986">
                  <c:v>9291</c:v>
                </c:pt>
                <c:pt idx="987">
                  <c:v>11543</c:v>
                </c:pt>
                <c:pt idx="988">
                  <c:v>11203</c:v>
                </c:pt>
                <c:pt idx="989">
                  <c:v>12834</c:v>
                </c:pt>
                <c:pt idx="990">
                  <c:v>9357</c:v>
                </c:pt>
                <c:pt idx="991">
                  <c:v>10315</c:v>
                </c:pt>
                <c:pt idx="992">
                  <c:v>12225</c:v>
                </c:pt>
                <c:pt idx="993">
                  <c:v>9871</c:v>
                </c:pt>
                <c:pt idx="994">
                  <c:v>11103</c:v>
                </c:pt>
                <c:pt idx="995">
                  <c:v>9415</c:v>
                </c:pt>
                <c:pt idx="996">
                  <c:v>10441</c:v>
                </c:pt>
                <c:pt idx="997">
                  <c:v>9805</c:v>
                </c:pt>
                <c:pt idx="998">
                  <c:v>10216</c:v>
                </c:pt>
                <c:pt idx="999">
                  <c:v>11155</c:v>
                </c:pt>
                <c:pt idx="1000">
                  <c:v>11384</c:v>
                </c:pt>
                <c:pt idx="1001">
                  <c:v>12017</c:v>
                </c:pt>
                <c:pt idx="1002">
                  <c:v>10661</c:v>
                </c:pt>
                <c:pt idx="1003">
                  <c:v>12566</c:v>
                </c:pt>
                <c:pt idx="1004">
                  <c:v>10896</c:v>
                </c:pt>
                <c:pt idx="1005">
                  <c:v>9875</c:v>
                </c:pt>
                <c:pt idx="1006">
                  <c:v>9225</c:v>
                </c:pt>
                <c:pt idx="1007">
                  <c:v>9145</c:v>
                </c:pt>
                <c:pt idx="1008">
                  <c:v>9560</c:v>
                </c:pt>
                <c:pt idx="1009">
                  <c:v>9229</c:v>
                </c:pt>
                <c:pt idx="1010">
                  <c:v>11030</c:v>
                </c:pt>
                <c:pt idx="1011">
                  <c:v>10009</c:v>
                </c:pt>
                <c:pt idx="1012">
                  <c:v>12587</c:v>
                </c:pt>
                <c:pt idx="1013">
                  <c:v>10240</c:v>
                </c:pt>
                <c:pt idx="1014">
                  <c:v>13045</c:v>
                </c:pt>
                <c:pt idx="1015">
                  <c:v>10171</c:v>
                </c:pt>
                <c:pt idx="1016">
                  <c:v>8403</c:v>
                </c:pt>
                <c:pt idx="1017">
                  <c:v>12193</c:v>
                </c:pt>
                <c:pt idx="1018">
                  <c:v>8612</c:v>
                </c:pt>
                <c:pt idx="1019">
                  <c:v>6843</c:v>
                </c:pt>
                <c:pt idx="1020">
                  <c:v>21058</c:v>
                </c:pt>
                <c:pt idx="1021">
                  <c:v>19433</c:v>
                </c:pt>
                <c:pt idx="1022">
                  <c:v>20270</c:v>
                </c:pt>
                <c:pt idx="1023">
                  <c:v>23390</c:v>
                </c:pt>
                <c:pt idx="1024">
                  <c:v>23958</c:v>
                </c:pt>
                <c:pt idx="1025">
                  <c:v>24050</c:v>
                </c:pt>
                <c:pt idx="1026">
                  <c:v>30038</c:v>
                </c:pt>
                <c:pt idx="1027">
                  <c:v>23145</c:v>
                </c:pt>
                <c:pt idx="1028">
                  <c:v>26359</c:v>
                </c:pt>
                <c:pt idx="1029">
                  <c:v>23386</c:v>
                </c:pt>
                <c:pt idx="1030">
                  <c:v>22349</c:v>
                </c:pt>
                <c:pt idx="1031">
                  <c:v>18482</c:v>
                </c:pt>
                <c:pt idx="1032">
                  <c:v>20510</c:v>
                </c:pt>
                <c:pt idx="1033">
                  <c:v>21754</c:v>
                </c:pt>
                <c:pt idx="1034">
                  <c:v>23018</c:v>
                </c:pt>
                <c:pt idx="1035">
                  <c:v>28469</c:v>
                </c:pt>
                <c:pt idx="1036">
                  <c:v>25741</c:v>
                </c:pt>
                <c:pt idx="1037">
                  <c:v>23459</c:v>
                </c:pt>
                <c:pt idx="1038">
                  <c:v>25024</c:v>
                </c:pt>
                <c:pt idx="1039">
                  <c:v>30413</c:v>
                </c:pt>
                <c:pt idx="1040">
                  <c:v>26603</c:v>
                </c:pt>
                <c:pt idx="1041">
                  <c:v>20615</c:v>
                </c:pt>
                <c:pt idx="1042">
                  <c:v>23552</c:v>
                </c:pt>
                <c:pt idx="1043">
                  <c:v>19737</c:v>
                </c:pt>
                <c:pt idx="1044">
                  <c:v>18437</c:v>
                </c:pt>
                <c:pt idx="1045">
                  <c:v>20356</c:v>
                </c:pt>
                <c:pt idx="1046">
                  <c:v>19918</c:v>
                </c:pt>
                <c:pt idx="1047">
                  <c:v>24553</c:v>
                </c:pt>
                <c:pt idx="1048">
                  <c:v>24218</c:v>
                </c:pt>
                <c:pt idx="1049">
                  <c:v>27424</c:v>
                </c:pt>
                <c:pt idx="1050">
                  <c:v>19811</c:v>
                </c:pt>
                <c:pt idx="1051">
                  <c:v>20901</c:v>
                </c:pt>
                <c:pt idx="1052">
                  <c:v>25947</c:v>
                </c:pt>
                <c:pt idx="1053">
                  <c:v>21041</c:v>
                </c:pt>
                <c:pt idx="1054">
                  <c:v>23415</c:v>
                </c:pt>
                <c:pt idx="1055">
                  <c:v>19180</c:v>
                </c:pt>
                <c:pt idx="1056">
                  <c:v>18664</c:v>
                </c:pt>
                <c:pt idx="1057">
                  <c:v>20710</c:v>
                </c:pt>
                <c:pt idx="1058">
                  <c:v>20466</c:v>
                </c:pt>
                <c:pt idx="1059">
                  <c:v>24102</c:v>
                </c:pt>
                <c:pt idx="1060">
                  <c:v>26380</c:v>
                </c:pt>
                <c:pt idx="1061">
                  <c:v>27481</c:v>
                </c:pt>
                <c:pt idx="1062">
                  <c:v>25022</c:v>
                </c:pt>
                <c:pt idx="1063">
                  <c:v>26065</c:v>
                </c:pt>
                <c:pt idx="1064">
                  <c:v>19131</c:v>
                </c:pt>
                <c:pt idx="1065">
                  <c:v>16435</c:v>
                </c:pt>
                <c:pt idx="1066">
                  <c:v>17435</c:v>
                </c:pt>
                <c:pt idx="1067">
                  <c:v>19897</c:v>
                </c:pt>
                <c:pt idx="1068">
                  <c:v>20116</c:v>
                </c:pt>
                <c:pt idx="1069">
                  <c:v>18740</c:v>
                </c:pt>
                <c:pt idx="1070">
                  <c:v>23101</c:v>
                </c:pt>
                <c:pt idx="1071">
                  <c:v>24532</c:v>
                </c:pt>
                <c:pt idx="1072">
                  <c:v>27840</c:v>
                </c:pt>
                <c:pt idx="1073">
                  <c:v>24699</c:v>
                </c:pt>
                <c:pt idx="1074">
                  <c:v>22488</c:v>
                </c:pt>
                <c:pt idx="1075">
                  <c:v>28171</c:v>
                </c:pt>
                <c:pt idx="1076">
                  <c:v>22014</c:v>
                </c:pt>
                <c:pt idx="1077">
                  <c:v>22087</c:v>
                </c:pt>
                <c:pt idx="1078">
                  <c:v>20082</c:v>
                </c:pt>
                <c:pt idx="1079">
                  <c:v>12018</c:v>
                </c:pt>
                <c:pt idx="1080">
                  <c:v>28113</c:v>
                </c:pt>
                <c:pt idx="1081">
                  <c:v>25141</c:v>
                </c:pt>
                <c:pt idx="1082">
                  <c:v>26193</c:v>
                </c:pt>
                <c:pt idx="1083">
                  <c:v>32421</c:v>
                </c:pt>
                <c:pt idx="1084">
                  <c:v>29893</c:v>
                </c:pt>
                <c:pt idx="1085">
                  <c:v>31019</c:v>
                </c:pt>
                <c:pt idx="1086">
                  <c:v>37460</c:v>
                </c:pt>
                <c:pt idx="1087">
                  <c:v>26539</c:v>
                </c:pt>
                <c:pt idx="1088">
                  <c:v>33606</c:v>
                </c:pt>
                <c:pt idx="1089">
                  <c:v>28284</c:v>
                </c:pt>
                <c:pt idx="1090">
                  <c:v>26093</c:v>
                </c:pt>
                <c:pt idx="1091">
                  <c:v>26079</c:v>
                </c:pt>
                <c:pt idx="1092">
                  <c:v>27671</c:v>
                </c:pt>
                <c:pt idx="1093">
                  <c:v>26463</c:v>
                </c:pt>
                <c:pt idx="1094">
                  <c:v>26439</c:v>
                </c:pt>
                <c:pt idx="1095">
                  <c:v>31076</c:v>
                </c:pt>
                <c:pt idx="1096">
                  <c:v>29504</c:v>
                </c:pt>
                <c:pt idx="1097">
                  <c:v>30586</c:v>
                </c:pt>
                <c:pt idx="1098">
                  <c:v>32831</c:v>
                </c:pt>
                <c:pt idx="1099">
                  <c:v>30691</c:v>
                </c:pt>
                <c:pt idx="1100">
                  <c:v>34518</c:v>
                </c:pt>
                <c:pt idx="1101">
                  <c:v>25927</c:v>
                </c:pt>
                <c:pt idx="1102">
                  <c:v>29786</c:v>
                </c:pt>
                <c:pt idx="1103">
                  <c:v>25757</c:v>
                </c:pt>
                <c:pt idx="1104">
                  <c:v>25403</c:v>
                </c:pt>
                <c:pt idx="1105">
                  <c:v>27312</c:v>
                </c:pt>
                <c:pt idx="1106">
                  <c:v>25486</c:v>
                </c:pt>
                <c:pt idx="1107">
                  <c:v>29838</c:v>
                </c:pt>
                <c:pt idx="1108">
                  <c:v>28517</c:v>
                </c:pt>
                <c:pt idx="1109">
                  <c:v>35573</c:v>
                </c:pt>
                <c:pt idx="1110">
                  <c:v>25486</c:v>
                </c:pt>
                <c:pt idx="1111">
                  <c:v>24636</c:v>
                </c:pt>
                <c:pt idx="1112">
                  <c:v>32808</c:v>
                </c:pt>
                <c:pt idx="1113">
                  <c:v>26061</c:v>
                </c:pt>
                <c:pt idx="1114">
                  <c:v>30426</c:v>
                </c:pt>
                <c:pt idx="1115">
                  <c:v>24308</c:v>
                </c:pt>
                <c:pt idx="1116">
                  <c:v>28521</c:v>
                </c:pt>
                <c:pt idx="1117">
                  <c:v>26026</c:v>
                </c:pt>
                <c:pt idx="1118">
                  <c:v>25364</c:v>
                </c:pt>
                <c:pt idx="1119">
                  <c:v>30430</c:v>
                </c:pt>
                <c:pt idx="1120">
                  <c:v>32702</c:v>
                </c:pt>
                <c:pt idx="1121">
                  <c:v>34769</c:v>
                </c:pt>
                <c:pt idx="1122">
                  <c:v>26607</c:v>
                </c:pt>
                <c:pt idx="1123">
                  <c:v>27730</c:v>
                </c:pt>
                <c:pt idx="1124">
                  <c:v>46322</c:v>
                </c:pt>
                <c:pt idx="1125">
                  <c:v>18321</c:v>
                </c:pt>
                <c:pt idx="1126">
                  <c:v>29990</c:v>
                </c:pt>
                <c:pt idx="1127">
                  <c:v>42533</c:v>
                </c:pt>
                <c:pt idx="1128">
                  <c:v>27353</c:v>
                </c:pt>
                <c:pt idx="1129">
                  <c:v>24396</c:v>
                </c:pt>
                <c:pt idx="1130">
                  <c:v>30459</c:v>
                </c:pt>
                <c:pt idx="1131">
                  <c:v>28873</c:v>
                </c:pt>
                <c:pt idx="1132">
                  <c:v>37833</c:v>
                </c:pt>
                <c:pt idx="1133">
                  <c:v>30408</c:v>
                </c:pt>
                <c:pt idx="1134">
                  <c:v>35586</c:v>
                </c:pt>
                <c:pt idx="1135">
                  <c:v>28596</c:v>
                </c:pt>
                <c:pt idx="1136">
                  <c:v>29939</c:v>
                </c:pt>
                <c:pt idx="1137">
                  <c:v>29150</c:v>
                </c:pt>
                <c:pt idx="1138">
                  <c:v>26310</c:v>
                </c:pt>
                <c:pt idx="1139">
                  <c:v>25590</c:v>
                </c:pt>
                <c:pt idx="1140">
                  <c:v>18139</c:v>
                </c:pt>
                <c:pt idx="1141">
                  <c:v>17081</c:v>
                </c:pt>
                <c:pt idx="1142">
                  <c:v>17562</c:v>
                </c:pt>
                <c:pt idx="1143">
                  <c:v>19190</c:v>
                </c:pt>
                <c:pt idx="1144">
                  <c:v>20291</c:v>
                </c:pt>
                <c:pt idx="1145">
                  <c:v>19743</c:v>
                </c:pt>
                <c:pt idx="1146">
                  <c:v>21513</c:v>
                </c:pt>
                <c:pt idx="1147">
                  <c:v>19483</c:v>
                </c:pt>
                <c:pt idx="1148">
                  <c:v>20707</c:v>
                </c:pt>
                <c:pt idx="1149">
                  <c:v>17878</c:v>
                </c:pt>
                <c:pt idx="1150">
                  <c:v>17135</c:v>
                </c:pt>
                <c:pt idx="1151">
                  <c:v>16085</c:v>
                </c:pt>
                <c:pt idx="1152">
                  <c:v>17797</c:v>
                </c:pt>
                <c:pt idx="1153">
                  <c:v>16600</c:v>
                </c:pt>
                <c:pt idx="1154">
                  <c:v>17708</c:v>
                </c:pt>
                <c:pt idx="1155">
                  <c:v>20802</c:v>
                </c:pt>
                <c:pt idx="1156">
                  <c:v>18978</c:v>
                </c:pt>
                <c:pt idx="1157">
                  <c:v>19663</c:v>
                </c:pt>
                <c:pt idx="1158">
                  <c:v>21999</c:v>
                </c:pt>
                <c:pt idx="1159">
                  <c:v>21013</c:v>
                </c:pt>
                <c:pt idx="1160">
                  <c:v>19845</c:v>
                </c:pt>
                <c:pt idx="1161">
                  <c:v>19025</c:v>
                </c:pt>
                <c:pt idx="1162">
                  <c:v>18051</c:v>
                </c:pt>
                <c:pt idx="1163">
                  <c:v>16274</c:v>
                </c:pt>
                <c:pt idx="1164">
                  <c:v>14783</c:v>
                </c:pt>
                <c:pt idx="1165">
                  <c:v>16093</c:v>
                </c:pt>
                <c:pt idx="1166">
                  <c:v>16488</c:v>
                </c:pt>
                <c:pt idx="1167">
                  <c:v>17811</c:v>
                </c:pt>
                <c:pt idx="1168">
                  <c:v>19573</c:v>
                </c:pt>
                <c:pt idx="1169">
                  <c:v>19890</c:v>
                </c:pt>
                <c:pt idx="1170">
                  <c:v>16488</c:v>
                </c:pt>
                <c:pt idx="1171">
                  <c:v>16648</c:v>
                </c:pt>
                <c:pt idx="1172">
                  <c:v>18917</c:v>
                </c:pt>
                <c:pt idx="1173">
                  <c:v>16382</c:v>
                </c:pt>
                <c:pt idx="1174">
                  <c:v>18240</c:v>
                </c:pt>
                <c:pt idx="1175">
                  <c:v>16292</c:v>
                </c:pt>
                <c:pt idx="1176">
                  <c:v>16356</c:v>
                </c:pt>
                <c:pt idx="1177">
                  <c:v>16070</c:v>
                </c:pt>
                <c:pt idx="1178">
                  <c:v>15855</c:v>
                </c:pt>
                <c:pt idx="1179">
                  <c:v>18127</c:v>
                </c:pt>
                <c:pt idx="1180">
                  <c:v>18021</c:v>
                </c:pt>
                <c:pt idx="1181">
                  <c:v>19897</c:v>
                </c:pt>
                <c:pt idx="1182">
                  <c:v>17798</c:v>
                </c:pt>
                <c:pt idx="1183">
                  <c:v>19536</c:v>
                </c:pt>
                <c:pt idx="1184">
                  <c:v>14497</c:v>
                </c:pt>
                <c:pt idx="1185">
                  <c:v>13625</c:v>
                </c:pt>
                <c:pt idx="1186">
                  <c:v>13522</c:v>
                </c:pt>
                <c:pt idx="1187">
                  <c:v>15686</c:v>
                </c:pt>
                <c:pt idx="1188">
                  <c:v>15314</c:v>
                </c:pt>
                <c:pt idx="1189">
                  <c:v>13964</c:v>
                </c:pt>
                <c:pt idx="1190">
                  <c:v>18139</c:v>
                </c:pt>
                <c:pt idx="1191">
                  <c:v>16648</c:v>
                </c:pt>
                <c:pt idx="1192">
                  <c:v>21276</c:v>
                </c:pt>
                <c:pt idx="1193">
                  <c:v>17962</c:v>
                </c:pt>
                <c:pt idx="1194">
                  <c:v>17967</c:v>
                </c:pt>
                <c:pt idx="1195">
                  <c:v>18973</c:v>
                </c:pt>
                <c:pt idx="1196">
                  <c:v>16477</c:v>
                </c:pt>
                <c:pt idx="1197">
                  <c:v>16025</c:v>
                </c:pt>
                <c:pt idx="1198">
                  <c:v>15314</c:v>
                </c:pt>
                <c:pt idx="1199">
                  <c:v>13985</c:v>
                </c:pt>
                <c:pt idx="1200">
                  <c:v>5919</c:v>
                </c:pt>
                <c:pt idx="1201">
                  <c:v>5933</c:v>
                </c:pt>
                <c:pt idx="1202">
                  <c:v>6070</c:v>
                </c:pt>
                <c:pt idx="1203">
                  <c:v>6428</c:v>
                </c:pt>
                <c:pt idx="1204">
                  <c:v>6889</c:v>
                </c:pt>
                <c:pt idx="1205">
                  <c:v>6751</c:v>
                </c:pt>
                <c:pt idx="1206">
                  <c:v>7521</c:v>
                </c:pt>
                <c:pt idx="1207">
                  <c:v>7396</c:v>
                </c:pt>
                <c:pt idx="1208">
                  <c:v>6806</c:v>
                </c:pt>
                <c:pt idx="1209">
                  <c:v>6485</c:v>
                </c:pt>
                <c:pt idx="1210">
                  <c:v>5977</c:v>
                </c:pt>
                <c:pt idx="1211">
                  <c:v>5839</c:v>
                </c:pt>
                <c:pt idx="1212">
                  <c:v>5747</c:v>
                </c:pt>
                <c:pt idx="1213">
                  <c:v>5598</c:v>
                </c:pt>
                <c:pt idx="1214">
                  <c:v>6271</c:v>
                </c:pt>
                <c:pt idx="1215">
                  <c:v>6801</c:v>
                </c:pt>
                <c:pt idx="1216">
                  <c:v>6917</c:v>
                </c:pt>
                <c:pt idx="1217">
                  <c:v>6947</c:v>
                </c:pt>
                <c:pt idx="1218">
                  <c:v>7354</c:v>
                </c:pt>
                <c:pt idx="1219">
                  <c:v>6854</c:v>
                </c:pt>
                <c:pt idx="1220">
                  <c:v>6655</c:v>
                </c:pt>
                <c:pt idx="1221">
                  <c:v>6830</c:v>
                </c:pt>
                <c:pt idx="1222">
                  <c:v>6463</c:v>
                </c:pt>
                <c:pt idx="1223">
                  <c:v>5709</c:v>
                </c:pt>
                <c:pt idx="1224">
                  <c:v>5170</c:v>
                </c:pt>
                <c:pt idx="1225">
                  <c:v>5603</c:v>
                </c:pt>
                <c:pt idx="1226">
                  <c:v>5854</c:v>
                </c:pt>
                <c:pt idx="1227">
                  <c:v>6391</c:v>
                </c:pt>
                <c:pt idx="1228">
                  <c:v>6476</c:v>
                </c:pt>
                <c:pt idx="1229">
                  <c:v>7416</c:v>
                </c:pt>
                <c:pt idx="1230">
                  <c:v>5839</c:v>
                </c:pt>
                <c:pt idx="1231">
                  <c:v>6634</c:v>
                </c:pt>
                <c:pt idx="1232">
                  <c:v>7009</c:v>
                </c:pt>
                <c:pt idx="1233">
                  <c:v>6126</c:v>
                </c:pt>
                <c:pt idx="1234">
                  <c:v>6704</c:v>
                </c:pt>
                <c:pt idx="1235">
                  <c:v>5880</c:v>
                </c:pt>
                <c:pt idx="1236">
                  <c:v>6151</c:v>
                </c:pt>
                <c:pt idx="1237">
                  <c:v>6111</c:v>
                </c:pt>
                <c:pt idx="1238">
                  <c:v>5585</c:v>
                </c:pt>
                <c:pt idx="1239">
                  <c:v>6835</c:v>
                </c:pt>
                <c:pt idx="1240">
                  <c:v>7375</c:v>
                </c:pt>
                <c:pt idx="1241">
                  <c:v>7062</c:v>
                </c:pt>
                <c:pt idx="1242">
                  <c:v>6837</c:v>
                </c:pt>
                <c:pt idx="1243">
                  <c:v>6065</c:v>
                </c:pt>
                <c:pt idx="1244">
                  <c:v>5577</c:v>
                </c:pt>
                <c:pt idx="1245">
                  <c:v>5185</c:v>
                </c:pt>
                <c:pt idx="1246">
                  <c:v>4998</c:v>
                </c:pt>
                <c:pt idx="1247">
                  <c:v>5488</c:v>
                </c:pt>
                <c:pt idx="1248">
                  <c:v>5905</c:v>
                </c:pt>
                <c:pt idx="1249">
                  <c:v>5421</c:v>
                </c:pt>
                <c:pt idx="1250">
                  <c:v>6812</c:v>
                </c:pt>
                <c:pt idx="1251">
                  <c:v>6401</c:v>
                </c:pt>
                <c:pt idx="1252">
                  <c:v>7735</c:v>
                </c:pt>
                <c:pt idx="1253">
                  <c:v>7719</c:v>
                </c:pt>
                <c:pt idx="1254">
                  <c:v>6807</c:v>
                </c:pt>
                <c:pt idx="1255">
                  <c:v>21103</c:v>
                </c:pt>
                <c:pt idx="1256">
                  <c:v>6455</c:v>
                </c:pt>
                <c:pt idx="1257">
                  <c:v>6868</c:v>
                </c:pt>
                <c:pt idx="1258">
                  <c:v>6103</c:v>
                </c:pt>
                <c:pt idx="1259">
                  <c:v>5956</c:v>
                </c:pt>
                <c:pt idx="1260">
                  <c:v>3183</c:v>
                </c:pt>
                <c:pt idx="1261">
                  <c:v>3322</c:v>
                </c:pt>
                <c:pt idx="1262">
                  <c:v>3205</c:v>
                </c:pt>
                <c:pt idx="1263">
                  <c:v>3621</c:v>
                </c:pt>
                <c:pt idx="1264">
                  <c:v>3809</c:v>
                </c:pt>
                <c:pt idx="1265">
                  <c:v>3485</c:v>
                </c:pt>
                <c:pt idx="1266">
                  <c:v>3917</c:v>
                </c:pt>
                <c:pt idx="1267">
                  <c:v>3882</c:v>
                </c:pt>
                <c:pt idx="1268">
                  <c:v>3754</c:v>
                </c:pt>
                <c:pt idx="1269">
                  <c:v>3547</c:v>
                </c:pt>
                <c:pt idx="1270">
                  <c:v>3385</c:v>
                </c:pt>
                <c:pt idx="1271">
                  <c:v>2890</c:v>
                </c:pt>
                <c:pt idx="1272">
                  <c:v>3093</c:v>
                </c:pt>
                <c:pt idx="1273">
                  <c:v>3008</c:v>
                </c:pt>
                <c:pt idx="1274">
                  <c:v>3362</c:v>
                </c:pt>
                <c:pt idx="1275">
                  <c:v>2951</c:v>
                </c:pt>
                <c:pt idx="1276">
                  <c:v>3632</c:v>
                </c:pt>
                <c:pt idx="1277">
                  <c:v>3586</c:v>
                </c:pt>
                <c:pt idx="1278">
                  <c:v>3861</c:v>
                </c:pt>
                <c:pt idx="1279">
                  <c:v>3709</c:v>
                </c:pt>
                <c:pt idx="1280">
                  <c:v>3558</c:v>
                </c:pt>
                <c:pt idx="1281">
                  <c:v>3882</c:v>
                </c:pt>
                <c:pt idx="1282">
                  <c:v>3621</c:v>
                </c:pt>
                <c:pt idx="1283">
                  <c:v>3132</c:v>
                </c:pt>
                <c:pt idx="1284">
                  <c:v>3052</c:v>
                </c:pt>
                <c:pt idx="1285">
                  <c:v>3137</c:v>
                </c:pt>
                <c:pt idx="1286">
                  <c:v>3346</c:v>
                </c:pt>
                <c:pt idx="1287">
                  <c:v>3154</c:v>
                </c:pt>
                <c:pt idx="1288">
                  <c:v>3768</c:v>
                </c:pt>
                <c:pt idx="1289">
                  <c:v>4376</c:v>
                </c:pt>
                <c:pt idx="1290">
                  <c:v>3361</c:v>
                </c:pt>
                <c:pt idx="1291">
                  <c:v>4032</c:v>
                </c:pt>
                <c:pt idx="1292">
                  <c:v>3955</c:v>
                </c:pt>
                <c:pt idx="1293">
                  <c:v>3456</c:v>
                </c:pt>
                <c:pt idx="1294">
                  <c:v>3708</c:v>
                </c:pt>
                <c:pt idx="1295">
                  <c:v>3291</c:v>
                </c:pt>
                <c:pt idx="1296">
                  <c:v>3677</c:v>
                </c:pt>
                <c:pt idx="1297">
                  <c:v>3708</c:v>
                </c:pt>
                <c:pt idx="1298">
                  <c:v>3318</c:v>
                </c:pt>
                <c:pt idx="1299">
                  <c:v>3784</c:v>
                </c:pt>
                <c:pt idx="1300">
                  <c:v>3779</c:v>
                </c:pt>
                <c:pt idx="1301">
                  <c:v>4317</c:v>
                </c:pt>
                <c:pt idx="1302">
                  <c:v>3930</c:v>
                </c:pt>
                <c:pt idx="1303">
                  <c:v>3952</c:v>
                </c:pt>
                <c:pt idx="1304">
                  <c:v>2917</c:v>
                </c:pt>
                <c:pt idx="1305">
                  <c:v>2894</c:v>
                </c:pt>
                <c:pt idx="1306">
                  <c:v>2930</c:v>
                </c:pt>
                <c:pt idx="1307">
                  <c:v>2991</c:v>
                </c:pt>
                <c:pt idx="1308">
                  <c:v>3206</c:v>
                </c:pt>
                <c:pt idx="1309">
                  <c:v>2821</c:v>
                </c:pt>
                <c:pt idx="1310">
                  <c:v>3719</c:v>
                </c:pt>
                <c:pt idx="1311">
                  <c:v>3461</c:v>
                </c:pt>
                <c:pt idx="1312">
                  <c:v>4183</c:v>
                </c:pt>
                <c:pt idx="1313">
                  <c:v>4084</c:v>
                </c:pt>
                <c:pt idx="1314">
                  <c:v>3843</c:v>
                </c:pt>
                <c:pt idx="1315">
                  <c:v>4260</c:v>
                </c:pt>
                <c:pt idx="1316">
                  <c:v>3860</c:v>
                </c:pt>
                <c:pt idx="1317">
                  <c:v>3609</c:v>
                </c:pt>
                <c:pt idx="1318">
                  <c:v>3527</c:v>
                </c:pt>
                <c:pt idx="1319">
                  <c:v>3371</c:v>
                </c:pt>
                <c:pt idx="1320">
                  <c:v>12859</c:v>
                </c:pt>
                <c:pt idx="1321">
                  <c:v>13295</c:v>
                </c:pt>
                <c:pt idx="1322">
                  <c:v>12912</c:v>
                </c:pt>
                <c:pt idx="1323">
                  <c:v>14601</c:v>
                </c:pt>
                <c:pt idx="1324">
                  <c:v>15034</c:v>
                </c:pt>
                <c:pt idx="1325">
                  <c:v>15137</c:v>
                </c:pt>
                <c:pt idx="1326">
                  <c:v>17389</c:v>
                </c:pt>
                <c:pt idx="1327">
                  <c:v>13823</c:v>
                </c:pt>
                <c:pt idx="1328">
                  <c:v>15407</c:v>
                </c:pt>
                <c:pt idx="1329">
                  <c:v>15175</c:v>
                </c:pt>
                <c:pt idx="1330">
                  <c:v>14056</c:v>
                </c:pt>
                <c:pt idx="1331">
                  <c:v>12893</c:v>
                </c:pt>
                <c:pt idx="1332">
                  <c:v>12620</c:v>
                </c:pt>
                <c:pt idx="1333">
                  <c:v>14489</c:v>
                </c:pt>
                <c:pt idx="1334">
                  <c:v>11659</c:v>
                </c:pt>
                <c:pt idx="1335">
                  <c:v>16073</c:v>
                </c:pt>
                <c:pt idx="1336">
                  <c:v>14631</c:v>
                </c:pt>
                <c:pt idx="1337">
                  <c:v>15689</c:v>
                </c:pt>
                <c:pt idx="1338">
                  <c:v>14315</c:v>
                </c:pt>
                <c:pt idx="1339">
                  <c:v>14526</c:v>
                </c:pt>
                <c:pt idx="1340">
                  <c:v>16373</c:v>
                </c:pt>
                <c:pt idx="1341">
                  <c:v>12564</c:v>
                </c:pt>
                <c:pt idx="1342">
                  <c:v>14270</c:v>
                </c:pt>
                <c:pt idx="1343">
                  <c:v>12522</c:v>
                </c:pt>
                <c:pt idx="1344">
                  <c:v>11813</c:v>
                </c:pt>
                <c:pt idx="1345">
                  <c:v>11900</c:v>
                </c:pt>
                <c:pt idx="1346">
                  <c:v>12145</c:v>
                </c:pt>
                <c:pt idx="1347">
                  <c:v>13625</c:v>
                </c:pt>
                <c:pt idx="1348">
                  <c:v>12167</c:v>
                </c:pt>
                <c:pt idx="1349">
                  <c:v>16483</c:v>
                </c:pt>
                <c:pt idx="1350">
                  <c:v>12097</c:v>
                </c:pt>
                <c:pt idx="1351">
                  <c:v>11380</c:v>
                </c:pt>
                <c:pt idx="1352">
                  <c:v>12797</c:v>
                </c:pt>
                <c:pt idx="1353">
                  <c:v>12810</c:v>
                </c:pt>
                <c:pt idx="1354">
                  <c:v>12401</c:v>
                </c:pt>
                <c:pt idx="1355">
                  <c:v>12079</c:v>
                </c:pt>
                <c:pt idx="1356">
                  <c:v>12456</c:v>
                </c:pt>
                <c:pt idx="1357">
                  <c:v>11896</c:v>
                </c:pt>
                <c:pt idx="1358">
                  <c:v>11893</c:v>
                </c:pt>
                <c:pt idx="1359">
                  <c:v>13395</c:v>
                </c:pt>
                <c:pt idx="1360">
                  <c:v>9868</c:v>
                </c:pt>
                <c:pt idx="1361">
                  <c:v>14002</c:v>
                </c:pt>
                <c:pt idx="1362">
                  <c:v>12480</c:v>
                </c:pt>
                <c:pt idx="1363">
                  <c:v>15957</c:v>
                </c:pt>
                <c:pt idx="1364">
                  <c:v>12719</c:v>
                </c:pt>
                <c:pt idx="1365">
                  <c:v>13657</c:v>
                </c:pt>
                <c:pt idx="1366">
                  <c:v>8447</c:v>
                </c:pt>
                <c:pt idx="1367">
                  <c:v>9126</c:v>
                </c:pt>
                <c:pt idx="1368">
                  <c:v>10377</c:v>
                </c:pt>
                <c:pt idx="1369">
                  <c:v>12252</c:v>
                </c:pt>
                <c:pt idx="1370">
                  <c:v>12456</c:v>
                </c:pt>
                <c:pt idx="1371">
                  <c:v>11750</c:v>
                </c:pt>
                <c:pt idx="1372">
                  <c:v>15436</c:v>
                </c:pt>
                <c:pt idx="1373">
                  <c:v>11796</c:v>
                </c:pt>
                <c:pt idx="1374">
                  <c:v>13850</c:v>
                </c:pt>
                <c:pt idx="1375">
                  <c:v>13555</c:v>
                </c:pt>
                <c:pt idx="1376">
                  <c:v>12506</c:v>
                </c:pt>
                <c:pt idx="1377">
                  <c:v>12148</c:v>
                </c:pt>
                <c:pt idx="1378">
                  <c:v>12154</c:v>
                </c:pt>
                <c:pt idx="1379">
                  <c:v>11644</c:v>
                </c:pt>
                <c:pt idx="1380">
                  <c:v>53100</c:v>
                </c:pt>
                <c:pt idx="1381">
                  <c:v>53796</c:v>
                </c:pt>
                <c:pt idx="1382">
                  <c:v>50603</c:v>
                </c:pt>
                <c:pt idx="1383">
                  <c:v>64408</c:v>
                </c:pt>
                <c:pt idx="1384">
                  <c:v>61282</c:v>
                </c:pt>
                <c:pt idx="1385">
                  <c:v>67393</c:v>
                </c:pt>
                <c:pt idx="1386">
                  <c:v>73441</c:v>
                </c:pt>
                <c:pt idx="1387">
                  <c:v>65336</c:v>
                </c:pt>
                <c:pt idx="1388">
                  <c:v>68531</c:v>
                </c:pt>
                <c:pt idx="1389">
                  <c:v>63841</c:v>
                </c:pt>
                <c:pt idx="1390">
                  <c:v>58860</c:v>
                </c:pt>
                <c:pt idx="1391">
                  <c:v>57514</c:v>
                </c:pt>
                <c:pt idx="1392">
                  <c:v>55731</c:v>
                </c:pt>
                <c:pt idx="1393">
                  <c:v>54005</c:v>
                </c:pt>
                <c:pt idx="1394">
                  <c:v>62218</c:v>
                </c:pt>
                <c:pt idx="1395">
                  <c:v>66492</c:v>
                </c:pt>
                <c:pt idx="1396">
                  <c:v>62513</c:v>
                </c:pt>
                <c:pt idx="1397">
                  <c:v>41604</c:v>
                </c:pt>
                <c:pt idx="1398">
                  <c:v>43766</c:v>
                </c:pt>
                <c:pt idx="1399">
                  <c:v>66086</c:v>
                </c:pt>
                <c:pt idx="1400">
                  <c:v>71053</c:v>
                </c:pt>
                <c:pt idx="1401">
                  <c:v>56684</c:v>
                </c:pt>
                <c:pt idx="1402">
                  <c:v>63231</c:v>
                </c:pt>
                <c:pt idx="1403">
                  <c:v>56324</c:v>
                </c:pt>
                <c:pt idx="1404">
                  <c:v>52760</c:v>
                </c:pt>
                <c:pt idx="1405">
                  <c:v>55914</c:v>
                </c:pt>
                <c:pt idx="1406">
                  <c:v>54155</c:v>
                </c:pt>
                <c:pt idx="1407">
                  <c:v>62625</c:v>
                </c:pt>
                <c:pt idx="1408">
                  <c:v>63609</c:v>
                </c:pt>
                <c:pt idx="1409">
                  <c:v>71064</c:v>
                </c:pt>
                <c:pt idx="1410">
                  <c:v>55242</c:v>
                </c:pt>
                <c:pt idx="1411">
                  <c:v>63522</c:v>
                </c:pt>
                <c:pt idx="1412">
                  <c:v>70246</c:v>
                </c:pt>
                <c:pt idx="1413">
                  <c:v>61748</c:v>
                </c:pt>
                <c:pt idx="1414">
                  <c:v>65447</c:v>
                </c:pt>
                <c:pt idx="1415">
                  <c:v>55960</c:v>
                </c:pt>
                <c:pt idx="1416">
                  <c:v>55831</c:v>
                </c:pt>
                <c:pt idx="1417">
                  <c:v>56493</c:v>
                </c:pt>
                <c:pt idx="1418">
                  <c:v>55222</c:v>
                </c:pt>
                <c:pt idx="1419">
                  <c:v>61036</c:v>
                </c:pt>
                <c:pt idx="1420">
                  <c:v>68426</c:v>
                </c:pt>
                <c:pt idx="1421">
                  <c:v>99520</c:v>
                </c:pt>
                <c:pt idx="1422">
                  <c:v>64271</c:v>
                </c:pt>
                <c:pt idx="1423">
                  <c:v>60757</c:v>
                </c:pt>
                <c:pt idx="1424">
                  <c:v>84528</c:v>
                </c:pt>
                <c:pt idx="1425">
                  <c:v>52569</c:v>
                </c:pt>
                <c:pt idx="1426">
                  <c:v>46977</c:v>
                </c:pt>
                <c:pt idx="1427">
                  <c:v>51912</c:v>
                </c:pt>
                <c:pt idx="1428">
                  <c:v>54252</c:v>
                </c:pt>
                <c:pt idx="1429">
                  <c:v>50940</c:v>
                </c:pt>
                <c:pt idx="1430">
                  <c:v>65496</c:v>
                </c:pt>
                <c:pt idx="1431">
                  <c:v>60489</c:v>
                </c:pt>
                <c:pt idx="1432">
                  <c:v>69314</c:v>
                </c:pt>
                <c:pt idx="1433">
                  <c:v>67043</c:v>
                </c:pt>
                <c:pt idx="1434">
                  <c:v>77668</c:v>
                </c:pt>
                <c:pt idx="1435">
                  <c:v>70634</c:v>
                </c:pt>
                <c:pt idx="1436">
                  <c:v>60769</c:v>
                </c:pt>
                <c:pt idx="1437">
                  <c:v>64933</c:v>
                </c:pt>
                <c:pt idx="1438">
                  <c:v>58718</c:v>
                </c:pt>
                <c:pt idx="1439">
                  <c:v>37621</c:v>
                </c:pt>
                <c:pt idx="1440">
                  <c:v>30665</c:v>
                </c:pt>
                <c:pt idx="1441">
                  <c:v>29930</c:v>
                </c:pt>
                <c:pt idx="1442">
                  <c:v>29542</c:v>
                </c:pt>
                <c:pt idx="1443">
                  <c:v>33832</c:v>
                </c:pt>
                <c:pt idx="1444">
                  <c:v>34180</c:v>
                </c:pt>
                <c:pt idx="1445">
                  <c:v>34340</c:v>
                </c:pt>
                <c:pt idx="1446">
                  <c:v>39484</c:v>
                </c:pt>
                <c:pt idx="1447">
                  <c:v>34711</c:v>
                </c:pt>
                <c:pt idx="1448">
                  <c:v>34030</c:v>
                </c:pt>
                <c:pt idx="1449">
                  <c:v>32231</c:v>
                </c:pt>
                <c:pt idx="1450">
                  <c:v>31510</c:v>
                </c:pt>
                <c:pt idx="1451">
                  <c:v>30099</c:v>
                </c:pt>
                <c:pt idx="1452">
                  <c:v>30009</c:v>
                </c:pt>
                <c:pt idx="1453">
                  <c:v>30569</c:v>
                </c:pt>
                <c:pt idx="1454">
                  <c:v>29314</c:v>
                </c:pt>
                <c:pt idx="1455">
                  <c:v>35690</c:v>
                </c:pt>
                <c:pt idx="1456">
                  <c:v>33460</c:v>
                </c:pt>
                <c:pt idx="1457">
                  <c:v>33686</c:v>
                </c:pt>
                <c:pt idx="1458">
                  <c:v>33277</c:v>
                </c:pt>
                <c:pt idx="1459">
                  <c:v>27696</c:v>
                </c:pt>
                <c:pt idx="1460">
                  <c:v>42453</c:v>
                </c:pt>
                <c:pt idx="1461">
                  <c:v>31655</c:v>
                </c:pt>
                <c:pt idx="1462">
                  <c:v>29441</c:v>
                </c:pt>
                <c:pt idx="1463">
                  <c:v>29881</c:v>
                </c:pt>
                <c:pt idx="1464">
                  <c:v>27684</c:v>
                </c:pt>
                <c:pt idx="1465">
                  <c:v>29231</c:v>
                </c:pt>
                <c:pt idx="1466">
                  <c:v>29250</c:v>
                </c:pt>
                <c:pt idx="1467">
                  <c:v>31936</c:v>
                </c:pt>
                <c:pt idx="1468">
                  <c:v>32961</c:v>
                </c:pt>
                <c:pt idx="1469">
                  <c:v>34916</c:v>
                </c:pt>
                <c:pt idx="1470">
                  <c:v>29250</c:v>
                </c:pt>
                <c:pt idx="1471">
                  <c:v>28517</c:v>
                </c:pt>
                <c:pt idx="1472">
                  <c:v>35099</c:v>
                </c:pt>
                <c:pt idx="1473">
                  <c:v>29619</c:v>
                </c:pt>
                <c:pt idx="1474">
                  <c:v>33117</c:v>
                </c:pt>
                <c:pt idx="1475">
                  <c:v>29477</c:v>
                </c:pt>
                <c:pt idx="1476">
                  <c:v>32601</c:v>
                </c:pt>
                <c:pt idx="1477">
                  <c:v>31581</c:v>
                </c:pt>
                <c:pt idx="1478">
                  <c:v>30159</c:v>
                </c:pt>
                <c:pt idx="1479">
                  <c:v>33390</c:v>
                </c:pt>
                <c:pt idx="1480">
                  <c:v>11414</c:v>
                </c:pt>
                <c:pt idx="1481">
                  <c:v>35388</c:v>
                </c:pt>
                <c:pt idx="1482">
                  <c:v>33067</c:v>
                </c:pt>
                <c:pt idx="1483">
                  <c:v>39008</c:v>
                </c:pt>
                <c:pt idx="1484">
                  <c:v>30873</c:v>
                </c:pt>
                <c:pt idx="1485">
                  <c:v>31260</c:v>
                </c:pt>
                <c:pt idx="1486">
                  <c:v>30447</c:v>
                </c:pt>
                <c:pt idx="1487">
                  <c:v>28848</c:v>
                </c:pt>
                <c:pt idx="1488">
                  <c:v>30519</c:v>
                </c:pt>
                <c:pt idx="1489">
                  <c:v>28459</c:v>
                </c:pt>
                <c:pt idx="1490">
                  <c:v>33117</c:v>
                </c:pt>
                <c:pt idx="1491">
                  <c:v>43617</c:v>
                </c:pt>
                <c:pt idx="1492">
                  <c:v>35167</c:v>
                </c:pt>
                <c:pt idx="1493">
                  <c:v>48220</c:v>
                </c:pt>
                <c:pt idx="1494">
                  <c:v>35718</c:v>
                </c:pt>
                <c:pt idx="1495">
                  <c:v>34816</c:v>
                </c:pt>
                <c:pt idx="1496">
                  <c:v>33055</c:v>
                </c:pt>
                <c:pt idx="1497">
                  <c:v>32069</c:v>
                </c:pt>
                <c:pt idx="1498">
                  <c:v>28358</c:v>
                </c:pt>
                <c:pt idx="1499">
                  <c:v>24166</c:v>
                </c:pt>
                <c:pt idx="1500">
                  <c:v>8170</c:v>
                </c:pt>
                <c:pt idx="1501">
                  <c:v>9543</c:v>
                </c:pt>
                <c:pt idx="1502">
                  <c:v>8379</c:v>
                </c:pt>
                <c:pt idx="1503">
                  <c:v>10364</c:v>
                </c:pt>
                <c:pt idx="1504">
                  <c:v>11111</c:v>
                </c:pt>
                <c:pt idx="1505">
                  <c:v>9480</c:v>
                </c:pt>
                <c:pt idx="1506">
                  <c:v>11507</c:v>
                </c:pt>
                <c:pt idx="1507">
                  <c:v>9270</c:v>
                </c:pt>
                <c:pt idx="1508">
                  <c:v>10593</c:v>
                </c:pt>
                <c:pt idx="1509">
                  <c:v>9779</c:v>
                </c:pt>
                <c:pt idx="1510">
                  <c:v>9598</c:v>
                </c:pt>
                <c:pt idx="1511">
                  <c:v>9788</c:v>
                </c:pt>
                <c:pt idx="1512">
                  <c:v>9567</c:v>
                </c:pt>
                <c:pt idx="1513">
                  <c:v>9679</c:v>
                </c:pt>
                <c:pt idx="1514">
                  <c:v>9561</c:v>
                </c:pt>
                <c:pt idx="1515">
                  <c:v>11013</c:v>
                </c:pt>
                <c:pt idx="1516">
                  <c:v>11564</c:v>
                </c:pt>
                <c:pt idx="1517">
                  <c:v>10249</c:v>
                </c:pt>
                <c:pt idx="1518">
                  <c:v>10499</c:v>
                </c:pt>
                <c:pt idx="1519">
                  <c:v>12389</c:v>
                </c:pt>
                <c:pt idx="1520">
                  <c:v>11001</c:v>
                </c:pt>
                <c:pt idx="1521">
                  <c:v>8415</c:v>
                </c:pt>
                <c:pt idx="1522">
                  <c:v>10656</c:v>
                </c:pt>
                <c:pt idx="1523">
                  <c:v>8584</c:v>
                </c:pt>
                <c:pt idx="1524">
                  <c:v>9346</c:v>
                </c:pt>
                <c:pt idx="1525">
                  <c:v>9759</c:v>
                </c:pt>
                <c:pt idx="1526">
                  <c:v>9109</c:v>
                </c:pt>
                <c:pt idx="1527">
                  <c:v>10811</c:v>
                </c:pt>
                <c:pt idx="1528">
                  <c:v>9867</c:v>
                </c:pt>
                <c:pt idx="1529">
                  <c:v>11607</c:v>
                </c:pt>
                <c:pt idx="1530">
                  <c:v>9044</c:v>
                </c:pt>
                <c:pt idx="1531">
                  <c:v>8335</c:v>
                </c:pt>
                <c:pt idx="1532">
                  <c:v>11341</c:v>
                </c:pt>
                <c:pt idx="1533">
                  <c:v>9550</c:v>
                </c:pt>
                <c:pt idx="1534">
                  <c:v>10937</c:v>
                </c:pt>
                <c:pt idx="1535">
                  <c:v>9313</c:v>
                </c:pt>
                <c:pt idx="1536">
                  <c:v>10017</c:v>
                </c:pt>
                <c:pt idx="1537">
                  <c:v>9342</c:v>
                </c:pt>
                <c:pt idx="1538">
                  <c:v>9253</c:v>
                </c:pt>
                <c:pt idx="1539">
                  <c:v>10248</c:v>
                </c:pt>
                <c:pt idx="1540">
                  <c:v>11414</c:v>
                </c:pt>
                <c:pt idx="1541">
                  <c:v>11448</c:v>
                </c:pt>
                <c:pt idx="1542">
                  <c:v>9946</c:v>
                </c:pt>
                <c:pt idx="1543">
                  <c:v>12252</c:v>
                </c:pt>
                <c:pt idx="1544">
                  <c:v>6759</c:v>
                </c:pt>
                <c:pt idx="1545">
                  <c:v>8327</c:v>
                </c:pt>
                <c:pt idx="1546">
                  <c:v>7360</c:v>
                </c:pt>
                <c:pt idx="1547">
                  <c:v>9422</c:v>
                </c:pt>
                <c:pt idx="1548">
                  <c:v>8151</c:v>
                </c:pt>
                <c:pt idx="1549">
                  <c:v>8398</c:v>
                </c:pt>
                <c:pt idx="1550">
                  <c:v>10852</c:v>
                </c:pt>
                <c:pt idx="1551">
                  <c:v>10090</c:v>
                </c:pt>
                <c:pt idx="1552">
                  <c:v>13078</c:v>
                </c:pt>
                <c:pt idx="1553">
                  <c:v>9207</c:v>
                </c:pt>
                <c:pt idx="1554">
                  <c:v>12150</c:v>
                </c:pt>
                <c:pt idx="1555">
                  <c:v>36316</c:v>
                </c:pt>
                <c:pt idx="1556">
                  <c:v>10047</c:v>
                </c:pt>
                <c:pt idx="1557">
                  <c:v>12014</c:v>
                </c:pt>
                <c:pt idx="1558">
                  <c:v>8293</c:v>
                </c:pt>
                <c:pt idx="1559">
                  <c:v>7769</c:v>
                </c:pt>
                <c:pt idx="1560">
                  <c:v>16815</c:v>
                </c:pt>
                <c:pt idx="1561">
                  <c:v>15159</c:v>
                </c:pt>
                <c:pt idx="1562">
                  <c:v>14445</c:v>
                </c:pt>
                <c:pt idx="1563">
                  <c:v>16301</c:v>
                </c:pt>
                <c:pt idx="1564">
                  <c:v>16409</c:v>
                </c:pt>
                <c:pt idx="1565">
                  <c:v>16414</c:v>
                </c:pt>
                <c:pt idx="1566">
                  <c:v>19217</c:v>
                </c:pt>
                <c:pt idx="1567">
                  <c:v>15976</c:v>
                </c:pt>
                <c:pt idx="1568">
                  <c:v>16567</c:v>
                </c:pt>
                <c:pt idx="1569">
                  <c:v>17329</c:v>
                </c:pt>
                <c:pt idx="1570">
                  <c:v>16242</c:v>
                </c:pt>
                <c:pt idx="1571">
                  <c:v>17429</c:v>
                </c:pt>
                <c:pt idx="1572">
                  <c:v>16623</c:v>
                </c:pt>
                <c:pt idx="1573">
                  <c:v>14463</c:v>
                </c:pt>
                <c:pt idx="1574">
                  <c:v>15571</c:v>
                </c:pt>
                <c:pt idx="1575">
                  <c:v>16099</c:v>
                </c:pt>
                <c:pt idx="1576">
                  <c:v>17654</c:v>
                </c:pt>
                <c:pt idx="1577">
                  <c:v>18863</c:v>
                </c:pt>
                <c:pt idx="1578">
                  <c:v>17567</c:v>
                </c:pt>
                <c:pt idx="1579">
                  <c:v>17384</c:v>
                </c:pt>
                <c:pt idx="1580">
                  <c:v>18894</c:v>
                </c:pt>
                <c:pt idx="1581">
                  <c:v>14934</c:v>
                </c:pt>
                <c:pt idx="1582">
                  <c:v>17474</c:v>
                </c:pt>
                <c:pt idx="1583">
                  <c:v>15357</c:v>
                </c:pt>
                <c:pt idx="1584">
                  <c:v>15135</c:v>
                </c:pt>
                <c:pt idx="1585">
                  <c:v>15929</c:v>
                </c:pt>
                <c:pt idx="1586">
                  <c:v>14998</c:v>
                </c:pt>
                <c:pt idx="1587">
                  <c:v>17016</c:v>
                </c:pt>
                <c:pt idx="1588">
                  <c:v>17196</c:v>
                </c:pt>
                <c:pt idx="1589">
                  <c:v>18352</c:v>
                </c:pt>
                <c:pt idx="1590">
                  <c:v>14998</c:v>
                </c:pt>
                <c:pt idx="1591">
                  <c:v>15371</c:v>
                </c:pt>
                <c:pt idx="1592">
                  <c:v>17597</c:v>
                </c:pt>
                <c:pt idx="1593">
                  <c:v>15304</c:v>
                </c:pt>
                <c:pt idx="1594">
                  <c:v>17137</c:v>
                </c:pt>
                <c:pt idx="1595">
                  <c:v>15475</c:v>
                </c:pt>
                <c:pt idx="1596">
                  <c:v>16010</c:v>
                </c:pt>
                <c:pt idx="1597">
                  <c:v>15884</c:v>
                </c:pt>
                <c:pt idx="1598">
                  <c:v>15832</c:v>
                </c:pt>
                <c:pt idx="1599">
                  <c:v>16383</c:v>
                </c:pt>
                <c:pt idx="1600">
                  <c:v>18211</c:v>
                </c:pt>
                <c:pt idx="1601">
                  <c:v>17793</c:v>
                </c:pt>
                <c:pt idx="1602">
                  <c:v>15715</c:v>
                </c:pt>
                <c:pt idx="1603">
                  <c:v>18178</c:v>
                </c:pt>
                <c:pt idx="1604">
                  <c:v>12609</c:v>
                </c:pt>
                <c:pt idx="1605">
                  <c:v>14920</c:v>
                </c:pt>
                <c:pt idx="1606">
                  <c:v>14563</c:v>
                </c:pt>
                <c:pt idx="1607">
                  <c:v>15223</c:v>
                </c:pt>
                <c:pt idx="1608">
                  <c:v>14476</c:v>
                </c:pt>
                <c:pt idx="1609">
                  <c:v>14905</c:v>
                </c:pt>
                <c:pt idx="1610">
                  <c:v>17114</c:v>
                </c:pt>
                <c:pt idx="1611">
                  <c:v>16082</c:v>
                </c:pt>
                <c:pt idx="1612">
                  <c:v>18553</c:v>
                </c:pt>
                <c:pt idx="1613">
                  <c:v>15071</c:v>
                </c:pt>
                <c:pt idx="1614">
                  <c:v>17644</c:v>
                </c:pt>
                <c:pt idx="1615">
                  <c:v>19570</c:v>
                </c:pt>
                <c:pt idx="1616">
                  <c:v>15782</c:v>
                </c:pt>
                <c:pt idx="1617">
                  <c:v>16089</c:v>
                </c:pt>
                <c:pt idx="1618">
                  <c:v>15074</c:v>
                </c:pt>
                <c:pt idx="1619">
                  <c:v>14499</c:v>
                </c:pt>
                <c:pt idx="1620">
                  <c:v>7106</c:v>
                </c:pt>
                <c:pt idx="1621">
                  <c:v>6999</c:v>
                </c:pt>
                <c:pt idx="1622">
                  <c:v>7020</c:v>
                </c:pt>
                <c:pt idx="1623">
                  <c:v>7345</c:v>
                </c:pt>
                <c:pt idx="1624">
                  <c:v>7853</c:v>
                </c:pt>
                <c:pt idx="1625">
                  <c:v>8167</c:v>
                </c:pt>
                <c:pt idx="1626">
                  <c:v>9642</c:v>
                </c:pt>
                <c:pt idx="1627">
                  <c:v>7962</c:v>
                </c:pt>
                <c:pt idx="1628">
                  <c:v>8830</c:v>
                </c:pt>
                <c:pt idx="1629">
                  <c:v>8505</c:v>
                </c:pt>
                <c:pt idx="1630">
                  <c:v>7480</c:v>
                </c:pt>
                <c:pt idx="1631">
                  <c:v>6792</c:v>
                </c:pt>
                <c:pt idx="1632">
                  <c:v>7429</c:v>
                </c:pt>
                <c:pt idx="1633">
                  <c:v>7546</c:v>
                </c:pt>
                <c:pt idx="1634">
                  <c:v>7021</c:v>
                </c:pt>
                <c:pt idx="1635">
                  <c:v>8521</c:v>
                </c:pt>
                <c:pt idx="1636">
                  <c:v>8775</c:v>
                </c:pt>
                <c:pt idx="1637">
                  <c:v>9043</c:v>
                </c:pt>
                <c:pt idx="1638">
                  <c:v>8446</c:v>
                </c:pt>
                <c:pt idx="1639">
                  <c:v>8170</c:v>
                </c:pt>
                <c:pt idx="1640">
                  <c:v>8752</c:v>
                </c:pt>
                <c:pt idx="1641">
                  <c:v>7350</c:v>
                </c:pt>
                <c:pt idx="1642">
                  <c:v>8675</c:v>
                </c:pt>
                <c:pt idx="1643">
                  <c:v>6848</c:v>
                </c:pt>
                <c:pt idx="1644">
                  <c:v>7436</c:v>
                </c:pt>
                <c:pt idx="1645">
                  <c:v>6034</c:v>
                </c:pt>
                <c:pt idx="1646">
                  <c:v>6921</c:v>
                </c:pt>
                <c:pt idx="1647">
                  <c:v>7845</c:v>
                </c:pt>
                <c:pt idx="1648">
                  <c:v>7830</c:v>
                </c:pt>
                <c:pt idx="1649">
                  <c:v>8302</c:v>
                </c:pt>
                <c:pt idx="1650">
                  <c:v>6921</c:v>
                </c:pt>
                <c:pt idx="1651">
                  <c:v>7374</c:v>
                </c:pt>
                <c:pt idx="1652">
                  <c:v>7649</c:v>
                </c:pt>
                <c:pt idx="1653">
                  <c:v>7003</c:v>
                </c:pt>
                <c:pt idx="1654">
                  <c:v>7510</c:v>
                </c:pt>
                <c:pt idx="1655">
                  <c:v>6965</c:v>
                </c:pt>
                <c:pt idx="1656">
                  <c:v>6760</c:v>
                </c:pt>
                <c:pt idx="1657">
                  <c:v>7361</c:v>
                </c:pt>
                <c:pt idx="1658">
                  <c:v>6423</c:v>
                </c:pt>
                <c:pt idx="1659">
                  <c:v>8043</c:v>
                </c:pt>
                <c:pt idx="1660">
                  <c:v>8066</c:v>
                </c:pt>
                <c:pt idx="1661">
                  <c:v>8169</c:v>
                </c:pt>
                <c:pt idx="1662">
                  <c:v>8182</c:v>
                </c:pt>
                <c:pt idx="1663">
                  <c:v>8183</c:v>
                </c:pt>
                <c:pt idx="1664">
                  <c:v>5512</c:v>
                </c:pt>
                <c:pt idx="1665">
                  <c:v>6976</c:v>
                </c:pt>
                <c:pt idx="1666">
                  <c:v>6053</c:v>
                </c:pt>
                <c:pt idx="1667">
                  <c:v>6313</c:v>
                </c:pt>
                <c:pt idx="1668">
                  <c:v>7035</c:v>
                </c:pt>
                <c:pt idx="1669">
                  <c:v>6262</c:v>
                </c:pt>
                <c:pt idx="1670">
                  <c:v>7652</c:v>
                </c:pt>
                <c:pt idx="1671">
                  <c:v>6075</c:v>
                </c:pt>
                <c:pt idx="1672">
                  <c:v>8504</c:v>
                </c:pt>
                <c:pt idx="1673">
                  <c:v>7944</c:v>
                </c:pt>
                <c:pt idx="1674">
                  <c:v>7622</c:v>
                </c:pt>
                <c:pt idx="1675">
                  <c:v>18360</c:v>
                </c:pt>
                <c:pt idx="1676">
                  <c:v>6047</c:v>
                </c:pt>
                <c:pt idx="1677">
                  <c:v>7797</c:v>
                </c:pt>
                <c:pt idx="1678">
                  <c:v>6946</c:v>
                </c:pt>
                <c:pt idx="1679">
                  <c:v>6768</c:v>
                </c:pt>
              </c:numCache>
            </c:numRef>
          </c:yVal>
          <c:smooth val="0"/>
          <c:extLst>
            <c:ext xmlns:c16="http://schemas.microsoft.com/office/drawing/2014/chart" uri="{C3380CC4-5D6E-409C-BE32-E72D297353CC}">
              <c16:uniqueId val="{00000001-A086-4B1C-A979-BE69AD6EECF9}"/>
            </c:ext>
          </c:extLst>
        </c:ser>
        <c:dLbls>
          <c:showLegendKey val="0"/>
          <c:showVal val="0"/>
          <c:showCatName val="0"/>
          <c:showSerName val="0"/>
          <c:showPercent val="0"/>
          <c:showBubbleSize val="0"/>
        </c:dLbls>
        <c:axId val="1541913183"/>
        <c:axId val="1541917759"/>
      </c:scatterChart>
      <c:valAx>
        <c:axId val="1541913183"/>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WP</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41917759"/>
        <c:crosses val="autoZero"/>
        <c:crossBetween val="midCat"/>
      </c:valAx>
      <c:valAx>
        <c:axId val="1541917759"/>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WC</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41913183"/>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r>
              <a:rPr lang="en-US" dirty="0"/>
              <a:t>coefficient of variation 28 </a:t>
            </a:r>
            <a:r>
              <a:rPr lang="en-US" dirty="0" err="1"/>
              <a:t>pz</a:t>
            </a:r>
            <a:r>
              <a:rPr lang="en-US" dirty="0"/>
              <a:t> WP</a:t>
            </a:r>
          </a:p>
        </c:rich>
      </c:tx>
      <c:overlay val="0"/>
      <c:spPr>
        <a:noFill/>
        <a:ln>
          <a:noFill/>
        </a:ln>
        <a:effectLst/>
      </c:spPr>
      <c:txPr>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800"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Sheet2!$H$3:$H$30</c:f>
              <c:strCache>
                <c:ptCount val="28"/>
                <c:pt idx="0">
                  <c:v>NE3</c:v>
                </c:pt>
                <c:pt idx="1">
                  <c:v>NE4</c:v>
                </c:pt>
                <c:pt idx="2">
                  <c:v>NE2</c:v>
                </c:pt>
                <c:pt idx="3">
                  <c:v>W1</c:v>
                </c:pt>
                <c:pt idx="4">
                  <c:v>W0</c:v>
                </c:pt>
                <c:pt idx="5">
                  <c:v>W-1</c:v>
                </c:pt>
                <c:pt idx="6">
                  <c:v>Zawata</c:v>
                </c:pt>
                <c:pt idx="7">
                  <c:v>Ein Camp</c:v>
                </c:pt>
                <c:pt idx="8">
                  <c:v>W2a</c:v>
                </c:pt>
                <c:pt idx="9">
                  <c:v>W2b</c:v>
                </c:pt>
                <c:pt idx="10">
                  <c:v>S3</c:v>
                </c:pt>
                <c:pt idx="11">
                  <c:v>S4</c:v>
                </c:pt>
                <c:pt idx="12">
                  <c:v>S5</c:v>
                </c:pt>
                <c:pt idx="13">
                  <c:v>W3</c:v>
                </c:pt>
                <c:pt idx="14">
                  <c:v>W4</c:v>
                </c:pt>
                <c:pt idx="15">
                  <c:v>E0.1</c:v>
                </c:pt>
                <c:pt idx="16">
                  <c:v>NE1</c:v>
                </c:pt>
                <c:pt idx="17">
                  <c:v>E0.2</c:v>
                </c:pt>
                <c:pt idx="18">
                  <c:v>E0.3</c:v>
                </c:pt>
                <c:pt idx="19">
                  <c:v>SE1</c:v>
                </c:pt>
                <c:pt idx="20">
                  <c:v>SE2</c:v>
                </c:pt>
                <c:pt idx="21">
                  <c:v>SE3</c:v>
                </c:pt>
                <c:pt idx="22">
                  <c:v>S2</c:v>
                </c:pt>
                <c:pt idx="23">
                  <c:v>C1</c:v>
                </c:pt>
                <c:pt idx="24">
                  <c:v>Asker old pump</c:v>
                </c:pt>
                <c:pt idx="25">
                  <c:v>NW0</c:v>
                </c:pt>
                <c:pt idx="26">
                  <c:v>NW1+NW2a</c:v>
                </c:pt>
                <c:pt idx="27">
                  <c:v>NW3+NW2b</c:v>
                </c:pt>
              </c:strCache>
            </c:strRef>
          </c:cat>
          <c:val>
            <c:numRef>
              <c:f>Sheet2!$J$3:$J$30</c:f>
              <c:numCache>
                <c:formatCode>0%</c:formatCode>
                <c:ptCount val="28"/>
                <c:pt idx="0">
                  <c:v>0.51255011534297001</c:v>
                </c:pt>
                <c:pt idx="1">
                  <c:v>0.13918301410779182</c:v>
                </c:pt>
                <c:pt idx="2">
                  <c:v>0.21825167183582958</c:v>
                </c:pt>
                <c:pt idx="3">
                  <c:v>0.16191237629442587</c:v>
                </c:pt>
                <c:pt idx="4">
                  <c:v>0.16831008397216737</c:v>
                </c:pt>
                <c:pt idx="5">
                  <c:v>0.16831008397216737</c:v>
                </c:pt>
                <c:pt idx="6">
                  <c:v>0.19944143453155525</c:v>
                </c:pt>
                <c:pt idx="7">
                  <c:v>0.12350149310279342</c:v>
                </c:pt>
                <c:pt idx="8">
                  <c:v>0.1497198191375779</c:v>
                </c:pt>
                <c:pt idx="9">
                  <c:v>0.26120642285174073</c:v>
                </c:pt>
                <c:pt idx="10">
                  <c:v>0.19039805128489604</c:v>
                </c:pt>
                <c:pt idx="11">
                  <c:v>0.32049972879790517</c:v>
                </c:pt>
                <c:pt idx="12">
                  <c:v>0.31777422624890539</c:v>
                </c:pt>
                <c:pt idx="13">
                  <c:v>0.12293229054674293</c:v>
                </c:pt>
                <c:pt idx="14">
                  <c:v>0.27115564327091624</c:v>
                </c:pt>
                <c:pt idx="15">
                  <c:v>0.17925148540188687</c:v>
                </c:pt>
                <c:pt idx="16">
                  <c:v>0.19500360786806084</c:v>
                </c:pt>
                <c:pt idx="17">
                  <c:v>0.13650004361853496</c:v>
                </c:pt>
                <c:pt idx="18">
                  <c:v>0.11332456317094984</c:v>
                </c:pt>
                <c:pt idx="19">
                  <c:v>0.13997875602868107</c:v>
                </c:pt>
                <c:pt idx="20">
                  <c:v>0.21909201949326537</c:v>
                </c:pt>
                <c:pt idx="21">
                  <c:v>0.14596430288050197</c:v>
                </c:pt>
                <c:pt idx="22">
                  <c:v>0.13768063199201544</c:v>
                </c:pt>
                <c:pt idx="23">
                  <c:v>0.31127393202148879</c:v>
                </c:pt>
                <c:pt idx="24">
                  <c:v>0.22719757554406958</c:v>
                </c:pt>
                <c:pt idx="25">
                  <c:v>0.16863011970476732</c:v>
                </c:pt>
                <c:pt idx="26">
                  <c:v>0.15911498758330894</c:v>
                </c:pt>
                <c:pt idx="27">
                  <c:v>0.13693233328971777</c:v>
                </c:pt>
              </c:numCache>
            </c:numRef>
          </c:val>
          <c:extLst>
            <c:ext xmlns:c16="http://schemas.microsoft.com/office/drawing/2014/chart" uri="{C3380CC4-5D6E-409C-BE32-E72D297353CC}">
              <c16:uniqueId val="{00000000-B4CA-4573-B68B-3CDF8B45FC49}"/>
            </c:ext>
          </c:extLst>
        </c:ser>
        <c:dLbls>
          <c:dLblPos val="outEnd"/>
          <c:showLegendKey val="0"/>
          <c:showVal val="1"/>
          <c:showCatName val="0"/>
          <c:showSerName val="0"/>
          <c:showPercent val="0"/>
          <c:showBubbleSize val="0"/>
        </c:dLbls>
        <c:gapWidth val="444"/>
        <c:overlap val="-90"/>
        <c:axId val="2076348144"/>
        <c:axId val="2076350224"/>
      </c:barChart>
      <c:catAx>
        <c:axId val="207634814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cap="all" spc="120" normalizeH="0" baseline="0">
                <a:solidFill>
                  <a:schemeClr val="tx1">
                    <a:lumMod val="65000"/>
                    <a:lumOff val="35000"/>
                  </a:schemeClr>
                </a:solidFill>
                <a:latin typeface="+mn-lt"/>
                <a:ea typeface="+mn-ea"/>
                <a:cs typeface="+mn-cs"/>
              </a:defRPr>
            </a:pPr>
            <a:endParaRPr lang="en-US"/>
          </a:p>
        </c:txPr>
        <c:crossAx val="2076350224"/>
        <c:crosses val="autoZero"/>
        <c:auto val="1"/>
        <c:lblAlgn val="ctr"/>
        <c:lblOffset val="100"/>
        <c:noMultiLvlLbl val="0"/>
      </c:catAx>
      <c:valAx>
        <c:axId val="2076350224"/>
        <c:scaling>
          <c:orientation val="minMax"/>
        </c:scaling>
        <c:delete val="1"/>
        <c:axPos val="l"/>
        <c:numFmt formatCode="0%" sourceLinked="1"/>
        <c:majorTickMark val="none"/>
        <c:minorTickMark val="none"/>
        <c:tickLblPos val="nextTo"/>
        <c:crossAx val="20763481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r>
              <a:rPr lang="en-US"/>
              <a:t>coefficient of variation 28 pz WC</a:t>
            </a:r>
          </a:p>
        </c:rich>
      </c:tx>
      <c:overlay val="0"/>
      <c:spPr>
        <a:noFill/>
        <a:ln>
          <a:noFill/>
        </a:ln>
        <a:effectLst/>
      </c:spPr>
      <c:txPr>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800"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Sheet2!$P$3:$P$29</c:f>
              <c:strCache>
                <c:ptCount val="27"/>
                <c:pt idx="0">
                  <c:v>NE3</c:v>
                </c:pt>
                <c:pt idx="1">
                  <c:v>NE4</c:v>
                </c:pt>
                <c:pt idx="2">
                  <c:v>NE2</c:v>
                </c:pt>
                <c:pt idx="3">
                  <c:v>W1</c:v>
                </c:pt>
                <c:pt idx="4">
                  <c:v>W0</c:v>
                </c:pt>
                <c:pt idx="5">
                  <c:v>W-1</c:v>
                </c:pt>
                <c:pt idx="6">
                  <c:v>Zawata</c:v>
                </c:pt>
                <c:pt idx="7">
                  <c:v>Ein Camp</c:v>
                </c:pt>
                <c:pt idx="8">
                  <c:v>W2a</c:v>
                </c:pt>
                <c:pt idx="9">
                  <c:v>W2b</c:v>
                </c:pt>
                <c:pt idx="10">
                  <c:v>S3</c:v>
                </c:pt>
                <c:pt idx="11">
                  <c:v>S4</c:v>
                </c:pt>
                <c:pt idx="12">
                  <c:v>S5</c:v>
                </c:pt>
                <c:pt idx="13">
                  <c:v>W3</c:v>
                </c:pt>
                <c:pt idx="14">
                  <c:v>W4</c:v>
                </c:pt>
                <c:pt idx="15">
                  <c:v>E0.1</c:v>
                </c:pt>
                <c:pt idx="16">
                  <c:v>NE1</c:v>
                </c:pt>
                <c:pt idx="17">
                  <c:v>E0.2</c:v>
                </c:pt>
                <c:pt idx="18">
                  <c:v>E0.3</c:v>
                </c:pt>
                <c:pt idx="19">
                  <c:v>SE1</c:v>
                </c:pt>
                <c:pt idx="20">
                  <c:v>SE2</c:v>
                </c:pt>
                <c:pt idx="21">
                  <c:v>SE3</c:v>
                </c:pt>
                <c:pt idx="22">
                  <c:v>S2</c:v>
                </c:pt>
                <c:pt idx="23">
                  <c:v>C1</c:v>
                </c:pt>
                <c:pt idx="24">
                  <c:v>Asker old pump</c:v>
                </c:pt>
                <c:pt idx="25">
                  <c:v>NW0</c:v>
                </c:pt>
                <c:pt idx="26">
                  <c:v>NW1+NW2a</c:v>
                </c:pt>
              </c:strCache>
            </c:strRef>
          </c:cat>
          <c:val>
            <c:numRef>
              <c:f>Sheet2!$R$3:$R$29</c:f>
              <c:numCache>
                <c:formatCode>0%</c:formatCode>
                <c:ptCount val="27"/>
                <c:pt idx="0">
                  <c:v>0.13997165176459564</c:v>
                </c:pt>
                <c:pt idx="1">
                  <c:v>0.14345746069608678</c:v>
                </c:pt>
                <c:pt idx="2">
                  <c:v>0.13190855483289107</c:v>
                </c:pt>
                <c:pt idx="3">
                  <c:v>0.13788015483564681</c:v>
                </c:pt>
                <c:pt idx="4">
                  <c:v>0.12308220014940102</c:v>
                </c:pt>
                <c:pt idx="5">
                  <c:v>0.12308220014940102</c:v>
                </c:pt>
                <c:pt idx="6">
                  <c:v>0.23708323963016337</c:v>
                </c:pt>
                <c:pt idx="7">
                  <c:v>0.14427101276141327</c:v>
                </c:pt>
                <c:pt idx="8">
                  <c:v>0.16667565883063348</c:v>
                </c:pt>
                <c:pt idx="9">
                  <c:v>0.15221221335767046</c:v>
                </c:pt>
                <c:pt idx="10">
                  <c:v>0.13412526319907708</c:v>
                </c:pt>
                <c:pt idx="11">
                  <c:v>0.21426311104209181</c:v>
                </c:pt>
                <c:pt idx="12">
                  <c:v>0.3416059377284274</c:v>
                </c:pt>
                <c:pt idx="13">
                  <c:v>0.13091911633619707</c:v>
                </c:pt>
                <c:pt idx="14">
                  <c:v>0.2024585170872347</c:v>
                </c:pt>
                <c:pt idx="15">
                  <c:v>0.16472687525758989</c:v>
                </c:pt>
                <c:pt idx="16">
                  <c:v>0.11834272872939068</c:v>
                </c:pt>
                <c:pt idx="17">
                  <c:v>0.15359097701240423</c:v>
                </c:pt>
                <c:pt idx="18">
                  <c:v>0.15458105370511399</c:v>
                </c:pt>
                <c:pt idx="19">
                  <c:v>0.11556928602877738</c:v>
                </c:pt>
                <c:pt idx="20">
                  <c:v>0.30061875656847636</c:v>
                </c:pt>
                <c:pt idx="21">
                  <c:v>0.10973716564895382</c:v>
                </c:pt>
                <c:pt idx="22">
                  <c:v>0.13296639429258228</c:v>
                </c:pt>
                <c:pt idx="23">
                  <c:v>0.15887926724896156</c:v>
                </c:pt>
                <c:pt idx="24">
                  <c:v>0.14931663917026025</c:v>
                </c:pt>
                <c:pt idx="25">
                  <c:v>0.34950292886178314</c:v>
                </c:pt>
                <c:pt idx="26">
                  <c:v>8.5684669773239019E-2</c:v>
                </c:pt>
              </c:numCache>
            </c:numRef>
          </c:val>
          <c:extLst>
            <c:ext xmlns:c16="http://schemas.microsoft.com/office/drawing/2014/chart" uri="{C3380CC4-5D6E-409C-BE32-E72D297353CC}">
              <c16:uniqueId val="{00000000-DAE6-42E1-AE43-EDC486F07260}"/>
            </c:ext>
          </c:extLst>
        </c:ser>
        <c:dLbls>
          <c:dLblPos val="outEnd"/>
          <c:showLegendKey val="0"/>
          <c:showVal val="1"/>
          <c:showCatName val="0"/>
          <c:showSerName val="0"/>
          <c:showPercent val="0"/>
          <c:showBubbleSize val="0"/>
        </c:dLbls>
        <c:gapWidth val="444"/>
        <c:overlap val="-90"/>
        <c:axId val="473240448"/>
        <c:axId val="473242112"/>
      </c:barChart>
      <c:catAx>
        <c:axId val="47324044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cap="all" spc="120" normalizeH="0" baseline="0">
                <a:solidFill>
                  <a:schemeClr val="tx1">
                    <a:lumMod val="65000"/>
                    <a:lumOff val="35000"/>
                  </a:schemeClr>
                </a:solidFill>
                <a:latin typeface="+mn-lt"/>
                <a:ea typeface="+mn-ea"/>
                <a:cs typeface="+mn-cs"/>
              </a:defRPr>
            </a:pPr>
            <a:endParaRPr lang="en-US"/>
          </a:p>
        </c:txPr>
        <c:crossAx val="473242112"/>
        <c:crosses val="autoZero"/>
        <c:auto val="1"/>
        <c:lblAlgn val="ctr"/>
        <c:lblOffset val="100"/>
        <c:noMultiLvlLbl val="0"/>
      </c:catAx>
      <c:valAx>
        <c:axId val="473242112"/>
        <c:scaling>
          <c:orientation val="minMax"/>
        </c:scaling>
        <c:delete val="1"/>
        <c:axPos val="l"/>
        <c:numFmt formatCode="0%" sourceLinked="1"/>
        <c:majorTickMark val="none"/>
        <c:minorTickMark val="none"/>
        <c:tickLblPos val="nextTo"/>
        <c:crossAx val="4732404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r>
              <a:rPr lang="en-US"/>
              <a:t>coefficient of variation 14 pz </a:t>
            </a:r>
          </a:p>
        </c:rich>
      </c:tx>
      <c:overlay val="0"/>
      <c:spPr>
        <a:noFill/>
        <a:ln>
          <a:noFill/>
        </a:ln>
        <a:effectLst/>
      </c:spPr>
      <c:txPr>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800"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Sheet2!$K$3:$K$16</c:f>
              <c:strCache>
                <c:ptCount val="14"/>
                <c:pt idx="0">
                  <c:v>NE2+NE3</c:v>
                </c:pt>
                <c:pt idx="1">
                  <c:v>NW1+NW0+NW3</c:v>
                </c:pt>
                <c:pt idx="2">
                  <c:v>W2b+W2a+W1</c:v>
                </c:pt>
                <c:pt idx="3">
                  <c:v>W-1+W0+EIN</c:v>
                </c:pt>
                <c:pt idx="4">
                  <c:v>W3</c:v>
                </c:pt>
                <c:pt idx="5">
                  <c:v>S5</c:v>
                </c:pt>
                <c:pt idx="6">
                  <c:v>W4+S3+S4</c:v>
                </c:pt>
                <c:pt idx="7">
                  <c:v>E0.3+E0.2</c:v>
                </c:pt>
                <c:pt idx="8">
                  <c:v>Askar+E0.1</c:v>
                </c:pt>
                <c:pt idx="9">
                  <c:v>NE1</c:v>
                </c:pt>
                <c:pt idx="10">
                  <c:v>ZAWATA</c:v>
                </c:pt>
                <c:pt idx="11">
                  <c:v>SE1+SE2+SE3</c:v>
                </c:pt>
                <c:pt idx="12">
                  <c:v>C1+S2+SE1+SE2+SE3</c:v>
                </c:pt>
                <c:pt idx="13">
                  <c:v>NE4</c:v>
                </c:pt>
              </c:strCache>
            </c:strRef>
          </c:cat>
          <c:val>
            <c:numRef>
              <c:f>Sheet2!$N$3:$N$16</c:f>
              <c:numCache>
                <c:formatCode>0%</c:formatCode>
                <c:ptCount val="14"/>
                <c:pt idx="0">
                  <c:v>0.16252650640140981</c:v>
                </c:pt>
                <c:pt idx="1">
                  <c:v>0.12279649236926068</c:v>
                </c:pt>
                <c:pt idx="2">
                  <c:v>0.13186795229177714</c:v>
                </c:pt>
                <c:pt idx="3">
                  <c:v>0.11174727912087547</c:v>
                </c:pt>
                <c:pt idx="4">
                  <c:v>0.12293229054674293</c:v>
                </c:pt>
                <c:pt idx="5">
                  <c:v>0.31777422624890539</c:v>
                </c:pt>
                <c:pt idx="6">
                  <c:v>0.12995501984906888</c:v>
                </c:pt>
                <c:pt idx="7">
                  <c:v>0.1121899139263812</c:v>
                </c:pt>
                <c:pt idx="8">
                  <c:v>0.14808422914206698</c:v>
                </c:pt>
                <c:pt idx="9">
                  <c:v>0.19500360786806084</c:v>
                </c:pt>
                <c:pt idx="10">
                  <c:v>0.19944143453155525</c:v>
                </c:pt>
                <c:pt idx="11">
                  <c:v>0.11581650704579434</c:v>
                </c:pt>
                <c:pt idx="12">
                  <c:v>0.2074280340348752</c:v>
                </c:pt>
                <c:pt idx="13">
                  <c:v>0.13918301410779182</c:v>
                </c:pt>
              </c:numCache>
            </c:numRef>
          </c:val>
          <c:extLst>
            <c:ext xmlns:c16="http://schemas.microsoft.com/office/drawing/2014/chart" uri="{C3380CC4-5D6E-409C-BE32-E72D297353CC}">
              <c16:uniqueId val="{00000000-1626-4154-95BE-ED7EE14F023E}"/>
            </c:ext>
          </c:extLst>
        </c:ser>
        <c:dLbls>
          <c:dLblPos val="outEnd"/>
          <c:showLegendKey val="0"/>
          <c:showVal val="1"/>
          <c:showCatName val="0"/>
          <c:showSerName val="0"/>
          <c:showPercent val="0"/>
          <c:showBubbleSize val="0"/>
        </c:dLbls>
        <c:gapWidth val="444"/>
        <c:overlap val="-90"/>
        <c:axId val="473570896"/>
        <c:axId val="473573392"/>
      </c:barChart>
      <c:catAx>
        <c:axId val="47357089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cap="all" spc="120" normalizeH="0" baseline="0">
                <a:solidFill>
                  <a:schemeClr val="tx1">
                    <a:lumMod val="65000"/>
                    <a:lumOff val="35000"/>
                  </a:schemeClr>
                </a:solidFill>
                <a:latin typeface="+mn-lt"/>
                <a:ea typeface="+mn-ea"/>
                <a:cs typeface="+mn-cs"/>
              </a:defRPr>
            </a:pPr>
            <a:endParaRPr lang="en-US"/>
          </a:p>
        </c:txPr>
        <c:crossAx val="473573392"/>
        <c:crosses val="autoZero"/>
        <c:auto val="1"/>
        <c:lblAlgn val="ctr"/>
        <c:lblOffset val="100"/>
        <c:noMultiLvlLbl val="0"/>
      </c:catAx>
      <c:valAx>
        <c:axId val="473573392"/>
        <c:scaling>
          <c:orientation val="minMax"/>
        </c:scaling>
        <c:delete val="1"/>
        <c:axPos val="l"/>
        <c:numFmt formatCode="0%" sourceLinked="1"/>
        <c:majorTickMark val="none"/>
        <c:minorTickMark val="none"/>
        <c:tickLblPos val="nextTo"/>
        <c:crossAx val="4735708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r>
              <a:rPr lang="en-US"/>
              <a:t>coefficient of variation 14 pz WC</a:t>
            </a:r>
          </a:p>
        </c:rich>
      </c:tx>
      <c:overlay val="0"/>
      <c:spPr>
        <a:noFill/>
        <a:ln>
          <a:noFill/>
        </a:ln>
        <a:effectLst/>
      </c:spPr>
      <c:txPr>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800"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Sheet2!$S$3:$S$16</c:f>
              <c:strCache>
                <c:ptCount val="14"/>
                <c:pt idx="0">
                  <c:v>NE2+NE4</c:v>
                </c:pt>
                <c:pt idx="1">
                  <c:v>NW1+NW0+NW4</c:v>
                </c:pt>
                <c:pt idx="2">
                  <c:v>W2b+W2a+W2</c:v>
                </c:pt>
                <c:pt idx="3">
                  <c:v>W-1+W0+EIN</c:v>
                </c:pt>
                <c:pt idx="4">
                  <c:v>W3</c:v>
                </c:pt>
                <c:pt idx="5">
                  <c:v>S5</c:v>
                </c:pt>
                <c:pt idx="6">
                  <c:v>W4+S3+S4</c:v>
                </c:pt>
                <c:pt idx="7">
                  <c:v>E0.3+E0.2</c:v>
                </c:pt>
                <c:pt idx="8">
                  <c:v>Askar+E0.1</c:v>
                </c:pt>
                <c:pt idx="9">
                  <c:v>NE1</c:v>
                </c:pt>
                <c:pt idx="10">
                  <c:v>ZAWATA</c:v>
                </c:pt>
                <c:pt idx="11">
                  <c:v>SE1+SE2+SE3</c:v>
                </c:pt>
                <c:pt idx="12">
                  <c:v>C1+S2+SE1+SE2+SE3</c:v>
                </c:pt>
                <c:pt idx="13">
                  <c:v>NE4</c:v>
                </c:pt>
              </c:strCache>
            </c:strRef>
          </c:cat>
          <c:val>
            <c:numRef>
              <c:f>Sheet2!$V$3:$V$16</c:f>
              <c:numCache>
                <c:formatCode>0%</c:formatCode>
                <c:ptCount val="14"/>
                <c:pt idx="0">
                  <c:v>0.12054006704993721</c:v>
                </c:pt>
                <c:pt idx="1">
                  <c:v>0.17549201755125382</c:v>
                </c:pt>
                <c:pt idx="2">
                  <c:v>0.12943975210466141</c:v>
                </c:pt>
                <c:pt idx="3">
                  <c:v>0.11060939717691709</c:v>
                </c:pt>
                <c:pt idx="4">
                  <c:v>0.13091911633619707</c:v>
                </c:pt>
                <c:pt idx="5">
                  <c:v>0.3416059377284274</c:v>
                </c:pt>
                <c:pt idx="6">
                  <c:v>0.13727597756668619</c:v>
                </c:pt>
                <c:pt idx="7">
                  <c:v>0.13206518777785597</c:v>
                </c:pt>
                <c:pt idx="8">
                  <c:v>0.12090035227071617</c:v>
                </c:pt>
                <c:pt idx="9">
                  <c:v>0.11834272872939068</c:v>
                </c:pt>
                <c:pt idx="10">
                  <c:v>0.23708323963016337</c:v>
                </c:pt>
                <c:pt idx="11">
                  <c:v>0.12822253523059571</c:v>
                </c:pt>
                <c:pt idx="12">
                  <c:v>0.13048563794231061</c:v>
                </c:pt>
                <c:pt idx="13">
                  <c:v>0.14345746069608678</c:v>
                </c:pt>
              </c:numCache>
            </c:numRef>
          </c:val>
          <c:extLst>
            <c:ext xmlns:c16="http://schemas.microsoft.com/office/drawing/2014/chart" uri="{C3380CC4-5D6E-409C-BE32-E72D297353CC}">
              <c16:uniqueId val="{00000000-E1DC-456C-BC14-6D7CABE90173}"/>
            </c:ext>
          </c:extLst>
        </c:ser>
        <c:dLbls>
          <c:dLblPos val="outEnd"/>
          <c:showLegendKey val="0"/>
          <c:showVal val="1"/>
          <c:showCatName val="0"/>
          <c:showSerName val="0"/>
          <c:showPercent val="0"/>
          <c:showBubbleSize val="0"/>
        </c:dLbls>
        <c:gapWidth val="444"/>
        <c:overlap val="-90"/>
        <c:axId val="481785632"/>
        <c:axId val="481786048"/>
      </c:barChart>
      <c:catAx>
        <c:axId val="48178563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cap="all" spc="120" normalizeH="0" baseline="0">
                <a:solidFill>
                  <a:schemeClr val="tx1">
                    <a:lumMod val="65000"/>
                    <a:lumOff val="35000"/>
                  </a:schemeClr>
                </a:solidFill>
                <a:latin typeface="+mn-lt"/>
                <a:ea typeface="+mn-ea"/>
                <a:cs typeface="+mn-cs"/>
              </a:defRPr>
            </a:pPr>
            <a:endParaRPr lang="en-US"/>
          </a:p>
        </c:txPr>
        <c:crossAx val="481786048"/>
        <c:crosses val="autoZero"/>
        <c:auto val="1"/>
        <c:lblAlgn val="ctr"/>
        <c:lblOffset val="100"/>
        <c:noMultiLvlLbl val="0"/>
      </c:catAx>
      <c:valAx>
        <c:axId val="481786048"/>
        <c:scaling>
          <c:orientation val="minMax"/>
        </c:scaling>
        <c:delete val="1"/>
        <c:axPos val="l"/>
        <c:numFmt formatCode="0%" sourceLinked="1"/>
        <c:majorTickMark val="none"/>
        <c:minorTickMark val="none"/>
        <c:tickLblPos val="nextTo"/>
        <c:crossAx val="4817856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r>
              <a:rPr lang="en-US"/>
              <a:t>Arima</a:t>
            </a:r>
            <a:r>
              <a:rPr lang="en-US" baseline="0"/>
              <a:t> forecastin for nm</a:t>
            </a:r>
            <a:r>
              <a:rPr lang="en-US"/>
              <a:t> wc </a:t>
            </a:r>
          </a:p>
          <a:p>
            <a:pPr>
              <a:defRPr/>
            </a:pPr>
            <a:r>
              <a:rPr lang="en-US"/>
              <a:t>(2015-2024)</a:t>
            </a:r>
          </a:p>
        </c:rich>
      </c:tx>
      <c:overlay val="0"/>
      <c:spPr>
        <a:noFill/>
        <a:ln>
          <a:noFill/>
        </a:ln>
        <a:effectLst/>
      </c:spPr>
      <c:txPr>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endParaRPr lang="en-US"/>
        </a:p>
      </c:txPr>
    </c:title>
    <c:autoTitleDeleted val="0"/>
    <c:plotArea>
      <c:layout/>
      <c:scatterChart>
        <c:scatterStyle val="smoothMarker"/>
        <c:varyColors val="0"/>
        <c:ser>
          <c:idx val="0"/>
          <c:order val="0"/>
          <c:tx>
            <c:strRef>
              <c:f>ARIMA!$M$1</c:f>
              <c:strCache>
                <c:ptCount val="1"/>
                <c:pt idx="0">
                  <c:v>Forecast WC</c:v>
                </c:pt>
              </c:strCache>
            </c:strRef>
          </c:tx>
          <c:spPr>
            <a:ln w="22225" cap="rnd">
              <a:solidFill>
                <a:schemeClr val="accent1"/>
              </a:solidFill>
              <a:round/>
            </a:ln>
            <a:effectLst/>
          </c:spPr>
          <c:marker>
            <c:symbol val="none"/>
          </c:marker>
          <c:xVal>
            <c:numRef>
              <c:f>ARIMA!$L$2:$L$61</c:f>
              <c:numCache>
                <c:formatCode>mmm\-yy</c:formatCode>
                <c:ptCount val="60"/>
                <c:pt idx="0">
                  <c:v>43831</c:v>
                </c:pt>
                <c:pt idx="1">
                  <c:v>43862</c:v>
                </c:pt>
                <c:pt idx="2">
                  <c:v>43891</c:v>
                </c:pt>
                <c:pt idx="3">
                  <c:v>43922</c:v>
                </c:pt>
                <c:pt idx="4">
                  <c:v>43952</c:v>
                </c:pt>
                <c:pt idx="5">
                  <c:v>43983</c:v>
                </c:pt>
                <c:pt idx="6">
                  <c:v>44013</c:v>
                </c:pt>
                <c:pt idx="7">
                  <c:v>44044</c:v>
                </c:pt>
                <c:pt idx="8">
                  <c:v>44075</c:v>
                </c:pt>
                <c:pt idx="9">
                  <c:v>44105</c:v>
                </c:pt>
                <c:pt idx="10">
                  <c:v>44136</c:v>
                </c:pt>
                <c:pt idx="11">
                  <c:v>44166</c:v>
                </c:pt>
                <c:pt idx="12">
                  <c:v>44197</c:v>
                </c:pt>
                <c:pt idx="13">
                  <c:v>44228</c:v>
                </c:pt>
                <c:pt idx="14">
                  <c:v>44256</c:v>
                </c:pt>
                <c:pt idx="15">
                  <c:v>44287</c:v>
                </c:pt>
                <c:pt idx="16">
                  <c:v>44317</c:v>
                </c:pt>
                <c:pt idx="17">
                  <c:v>44348</c:v>
                </c:pt>
                <c:pt idx="18">
                  <c:v>44378</c:v>
                </c:pt>
                <c:pt idx="19">
                  <c:v>44409</c:v>
                </c:pt>
                <c:pt idx="20">
                  <c:v>44440</c:v>
                </c:pt>
                <c:pt idx="21">
                  <c:v>44470</c:v>
                </c:pt>
                <c:pt idx="22">
                  <c:v>44501</c:v>
                </c:pt>
                <c:pt idx="23">
                  <c:v>44531</c:v>
                </c:pt>
                <c:pt idx="24">
                  <c:v>44562</c:v>
                </c:pt>
                <c:pt idx="25">
                  <c:v>44593</c:v>
                </c:pt>
                <c:pt idx="26">
                  <c:v>44621</c:v>
                </c:pt>
                <c:pt idx="27">
                  <c:v>44652</c:v>
                </c:pt>
                <c:pt idx="28">
                  <c:v>44682</c:v>
                </c:pt>
                <c:pt idx="29">
                  <c:v>44713</c:v>
                </c:pt>
                <c:pt idx="30">
                  <c:v>44743</c:v>
                </c:pt>
                <c:pt idx="31">
                  <c:v>44774</c:v>
                </c:pt>
                <c:pt idx="32">
                  <c:v>44805</c:v>
                </c:pt>
                <c:pt idx="33">
                  <c:v>44835</c:v>
                </c:pt>
                <c:pt idx="34">
                  <c:v>44866</c:v>
                </c:pt>
                <c:pt idx="35">
                  <c:v>44896</c:v>
                </c:pt>
                <c:pt idx="36">
                  <c:v>44927</c:v>
                </c:pt>
                <c:pt idx="37">
                  <c:v>44958</c:v>
                </c:pt>
                <c:pt idx="38">
                  <c:v>44986</c:v>
                </c:pt>
                <c:pt idx="39">
                  <c:v>45017</c:v>
                </c:pt>
                <c:pt idx="40">
                  <c:v>45047</c:v>
                </c:pt>
                <c:pt idx="41">
                  <c:v>45078</c:v>
                </c:pt>
                <c:pt idx="42">
                  <c:v>45108</c:v>
                </c:pt>
                <c:pt idx="43">
                  <c:v>45139</c:v>
                </c:pt>
                <c:pt idx="44">
                  <c:v>45170</c:v>
                </c:pt>
                <c:pt idx="45">
                  <c:v>45200</c:v>
                </c:pt>
                <c:pt idx="46">
                  <c:v>45231</c:v>
                </c:pt>
                <c:pt idx="47">
                  <c:v>45261</c:v>
                </c:pt>
                <c:pt idx="48">
                  <c:v>45292</c:v>
                </c:pt>
                <c:pt idx="49">
                  <c:v>45323</c:v>
                </c:pt>
                <c:pt idx="50">
                  <c:v>45352</c:v>
                </c:pt>
                <c:pt idx="51">
                  <c:v>45383</c:v>
                </c:pt>
                <c:pt idx="52">
                  <c:v>45413</c:v>
                </c:pt>
                <c:pt idx="53">
                  <c:v>45444</c:v>
                </c:pt>
                <c:pt idx="54">
                  <c:v>45474</c:v>
                </c:pt>
                <c:pt idx="55">
                  <c:v>45505</c:v>
                </c:pt>
                <c:pt idx="56">
                  <c:v>45536</c:v>
                </c:pt>
                <c:pt idx="57">
                  <c:v>45566</c:v>
                </c:pt>
                <c:pt idx="58">
                  <c:v>45597</c:v>
                </c:pt>
                <c:pt idx="59">
                  <c:v>45627</c:v>
                </c:pt>
              </c:numCache>
            </c:numRef>
          </c:xVal>
          <c:yVal>
            <c:numRef>
              <c:f>ARIMA!$M$2:$M$61</c:f>
              <c:numCache>
                <c:formatCode>General</c:formatCode>
                <c:ptCount val="60"/>
                <c:pt idx="0">
                  <c:v>413876.71049366693</c:v>
                </c:pt>
                <c:pt idx="1">
                  <c:v>412941.06641404569</c:v>
                </c:pt>
                <c:pt idx="2">
                  <c:v>394884.70936486381</c:v>
                </c:pt>
                <c:pt idx="3">
                  <c:v>469916.56584896933</c:v>
                </c:pt>
                <c:pt idx="4">
                  <c:v>451226.48739252525</c:v>
                </c:pt>
                <c:pt idx="5">
                  <c:v>491594.99642198026</c:v>
                </c:pt>
                <c:pt idx="6">
                  <c:v>449185.82878630038</c:v>
                </c:pt>
                <c:pt idx="7">
                  <c:v>461940.11125411803</c:v>
                </c:pt>
                <c:pt idx="8">
                  <c:v>472006.75963866216</c:v>
                </c:pt>
                <c:pt idx="9">
                  <c:v>402365.70370548114</c:v>
                </c:pt>
                <c:pt idx="10">
                  <c:v>405340.64999137778</c:v>
                </c:pt>
                <c:pt idx="11">
                  <c:v>369214.43207852973</c:v>
                </c:pt>
                <c:pt idx="12">
                  <c:v>382051.88510846015</c:v>
                </c:pt>
                <c:pt idx="13">
                  <c:v>405202.64397517778</c:v>
                </c:pt>
                <c:pt idx="14">
                  <c:v>388711.72818642226</c:v>
                </c:pt>
                <c:pt idx="15">
                  <c:v>451274.1411002567</c:v>
                </c:pt>
                <c:pt idx="16">
                  <c:v>441578.59373053454</c:v>
                </c:pt>
                <c:pt idx="17">
                  <c:v>478955.15452908009</c:v>
                </c:pt>
                <c:pt idx="18">
                  <c:v>435745.3546783622</c:v>
                </c:pt>
                <c:pt idx="19">
                  <c:v>450416.88756133942</c:v>
                </c:pt>
                <c:pt idx="20">
                  <c:v>459186.60915080312</c:v>
                </c:pt>
                <c:pt idx="21">
                  <c:v>390869.62909012689</c:v>
                </c:pt>
                <c:pt idx="22">
                  <c:v>394171.42605516093</c:v>
                </c:pt>
                <c:pt idx="23">
                  <c:v>358426.94201818173</c:v>
                </c:pt>
                <c:pt idx="24">
                  <c:v>371110.58262767049</c:v>
                </c:pt>
                <c:pt idx="25">
                  <c:v>393866.68717676814</c:v>
                </c:pt>
                <c:pt idx="26">
                  <c:v>377613.24710861442</c:v>
                </c:pt>
                <c:pt idx="27">
                  <c:v>439053.980617091</c:v>
                </c:pt>
                <c:pt idx="28">
                  <c:v>429531.48195885093</c:v>
                </c:pt>
                <c:pt idx="29">
                  <c:v>466218.12332634412</c:v>
                </c:pt>
                <c:pt idx="30">
                  <c:v>423803.36821769609</c:v>
                </c:pt>
                <c:pt idx="31">
                  <c:v>438201.89387520525</c:v>
                </c:pt>
                <c:pt idx="32">
                  <c:v>446812.84763869602</c:v>
                </c:pt>
                <c:pt idx="33">
                  <c:v>379762.95025719213</c:v>
                </c:pt>
                <c:pt idx="34">
                  <c:v>383000.40504606039</c:v>
                </c:pt>
                <c:pt idx="35">
                  <c:v>347945.13664648018</c:v>
                </c:pt>
                <c:pt idx="36">
                  <c:v>360381.71252774692</c:v>
                </c:pt>
                <c:pt idx="37">
                  <c:v>382701.45209157397</c:v>
                </c:pt>
                <c:pt idx="38">
                  <c:v>366758.79965808656</c:v>
                </c:pt>
                <c:pt idx="39">
                  <c:v>427047.93777667993</c:v>
                </c:pt>
                <c:pt idx="40">
                  <c:v>417698.79409183742</c:v>
                </c:pt>
                <c:pt idx="41">
                  <c:v>453719.5597578733</c:v>
                </c:pt>
                <c:pt idx="42">
                  <c:v>412076.60287696979</c:v>
                </c:pt>
                <c:pt idx="43">
                  <c:v>426209.76237721596</c:v>
                </c:pt>
                <c:pt idx="44">
                  <c:v>434663.39865170245</c:v>
                </c:pt>
                <c:pt idx="45">
                  <c:v>368868.68957345665</c:v>
                </c:pt>
                <c:pt idx="46">
                  <c:v>372044.01688451559</c:v>
                </c:pt>
                <c:pt idx="47">
                  <c:v>337671.15695788601</c:v>
                </c:pt>
                <c:pt idx="48">
                  <c:v>349863.13296062214</c:v>
                </c:pt>
                <c:pt idx="49">
                  <c:v>371749.24254736782</c:v>
                </c:pt>
                <c:pt idx="50">
                  <c:v>356115.88484481577</c:v>
                </c:pt>
                <c:pt idx="51">
                  <c:v>415261.1169370159</c:v>
                </c:pt>
                <c:pt idx="52">
                  <c:v>406087.08203220303</c:v>
                </c:pt>
                <c:pt idx="53">
                  <c:v>441444.65482692345</c:v>
                </c:pt>
                <c:pt idx="54">
                  <c:v>400569.80990269239</c:v>
                </c:pt>
                <c:pt idx="55">
                  <c:v>414440.10884789034</c:v>
                </c:pt>
                <c:pt idx="56">
                  <c:v>422737.90015568287</c:v>
                </c:pt>
                <c:pt idx="57">
                  <c:v>358183.28301783203</c:v>
                </c:pt>
                <c:pt idx="58">
                  <c:v>361297.07600455126</c:v>
                </c:pt>
                <c:pt idx="59">
                  <c:v>327600.01258335519</c:v>
                </c:pt>
              </c:numCache>
            </c:numRef>
          </c:yVal>
          <c:smooth val="1"/>
          <c:extLst>
            <c:ext xmlns:c16="http://schemas.microsoft.com/office/drawing/2014/chart" uri="{C3380CC4-5D6E-409C-BE32-E72D297353CC}">
              <c16:uniqueId val="{00000000-3ED7-4728-A553-4D73B96BEC1C}"/>
            </c:ext>
          </c:extLst>
        </c:ser>
        <c:ser>
          <c:idx val="1"/>
          <c:order val="1"/>
          <c:tx>
            <c:strRef>
              <c:f>ARIMA!$N$1</c:f>
              <c:strCache>
                <c:ptCount val="1"/>
                <c:pt idx="0">
                  <c:v>Lower</c:v>
                </c:pt>
              </c:strCache>
            </c:strRef>
          </c:tx>
          <c:spPr>
            <a:ln w="22225" cap="rnd">
              <a:solidFill>
                <a:schemeClr val="accent2"/>
              </a:solidFill>
              <a:round/>
            </a:ln>
            <a:effectLst/>
          </c:spPr>
          <c:marker>
            <c:symbol val="none"/>
          </c:marker>
          <c:xVal>
            <c:numRef>
              <c:f>ARIMA!$L$2:$L$61</c:f>
              <c:numCache>
                <c:formatCode>mmm\-yy</c:formatCode>
                <c:ptCount val="60"/>
                <c:pt idx="0">
                  <c:v>43831</c:v>
                </c:pt>
                <c:pt idx="1">
                  <c:v>43862</c:v>
                </c:pt>
                <c:pt idx="2">
                  <c:v>43891</c:v>
                </c:pt>
                <c:pt idx="3">
                  <c:v>43922</c:v>
                </c:pt>
                <c:pt idx="4">
                  <c:v>43952</c:v>
                </c:pt>
                <c:pt idx="5">
                  <c:v>43983</c:v>
                </c:pt>
                <c:pt idx="6">
                  <c:v>44013</c:v>
                </c:pt>
                <c:pt idx="7">
                  <c:v>44044</c:v>
                </c:pt>
                <c:pt idx="8">
                  <c:v>44075</c:v>
                </c:pt>
                <c:pt idx="9">
                  <c:v>44105</c:v>
                </c:pt>
                <c:pt idx="10">
                  <c:v>44136</c:v>
                </c:pt>
                <c:pt idx="11">
                  <c:v>44166</c:v>
                </c:pt>
                <c:pt idx="12">
                  <c:v>44197</c:v>
                </c:pt>
                <c:pt idx="13">
                  <c:v>44228</c:v>
                </c:pt>
                <c:pt idx="14">
                  <c:v>44256</c:v>
                </c:pt>
                <c:pt idx="15">
                  <c:v>44287</c:v>
                </c:pt>
                <c:pt idx="16">
                  <c:v>44317</c:v>
                </c:pt>
                <c:pt idx="17">
                  <c:v>44348</c:v>
                </c:pt>
                <c:pt idx="18">
                  <c:v>44378</c:v>
                </c:pt>
                <c:pt idx="19">
                  <c:v>44409</c:v>
                </c:pt>
                <c:pt idx="20">
                  <c:v>44440</c:v>
                </c:pt>
                <c:pt idx="21">
                  <c:v>44470</c:v>
                </c:pt>
                <c:pt idx="22">
                  <c:v>44501</c:v>
                </c:pt>
                <c:pt idx="23">
                  <c:v>44531</c:v>
                </c:pt>
                <c:pt idx="24">
                  <c:v>44562</c:v>
                </c:pt>
                <c:pt idx="25">
                  <c:v>44593</c:v>
                </c:pt>
                <c:pt idx="26">
                  <c:v>44621</c:v>
                </c:pt>
                <c:pt idx="27">
                  <c:v>44652</c:v>
                </c:pt>
                <c:pt idx="28">
                  <c:v>44682</c:v>
                </c:pt>
                <c:pt idx="29">
                  <c:v>44713</c:v>
                </c:pt>
                <c:pt idx="30">
                  <c:v>44743</c:v>
                </c:pt>
                <c:pt idx="31">
                  <c:v>44774</c:v>
                </c:pt>
                <c:pt idx="32">
                  <c:v>44805</c:v>
                </c:pt>
                <c:pt idx="33">
                  <c:v>44835</c:v>
                </c:pt>
                <c:pt idx="34">
                  <c:v>44866</c:v>
                </c:pt>
                <c:pt idx="35">
                  <c:v>44896</c:v>
                </c:pt>
                <c:pt idx="36">
                  <c:v>44927</c:v>
                </c:pt>
                <c:pt idx="37">
                  <c:v>44958</c:v>
                </c:pt>
                <c:pt idx="38">
                  <c:v>44986</c:v>
                </c:pt>
                <c:pt idx="39">
                  <c:v>45017</c:v>
                </c:pt>
                <c:pt idx="40">
                  <c:v>45047</c:v>
                </c:pt>
                <c:pt idx="41">
                  <c:v>45078</c:v>
                </c:pt>
                <c:pt idx="42">
                  <c:v>45108</c:v>
                </c:pt>
                <c:pt idx="43">
                  <c:v>45139</c:v>
                </c:pt>
                <c:pt idx="44">
                  <c:v>45170</c:v>
                </c:pt>
                <c:pt idx="45">
                  <c:v>45200</c:v>
                </c:pt>
                <c:pt idx="46">
                  <c:v>45231</c:v>
                </c:pt>
                <c:pt idx="47">
                  <c:v>45261</c:v>
                </c:pt>
                <c:pt idx="48">
                  <c:v>45292</c:v>
                </c:pt>
                <c:pt idx="49">
                  <c:v>45323</c:v>
                </c:pt>
                <c:pt idx="50">
                  <c:v>45352</c:v>
                </c:pt>
                <c:pt idx="51">
                  <c:v>45383</c:v>
                </c:pt>
                <c:pt idx="52">
                  <c:v>45413</c:v>
                </c:pt>
                <c:pt idx="53">
                  <c:v>45444</c:v>
                </c:pt>
                <c:pt idx="54">
                  <c:v>45474</c:v>
                </c:pt>
                <c:pt idx="55">
                  <c:v>45505</c:v>
                </c:pt>
                <c:pt idx="56">
                  <c:v>45536</c:v>
                </c:pt>
                <c:pt idx="57">
                  <c:v>45566</c:v>
                </c:pt>
                <c:pt idx="58">
                  <c:v>45597</c:v>
                </c:pt>
                <c:pt idx="59">
                  <c:v>45627</c:v>
                </c:pt>
              </c:numCache>
            </c:numRef>
          </c:xVal>
          <c:yVal>
            <c:numRef>
              <c:f>ARIMA!$N$2:$N$61</c:f>
              <c:numCache>
                <c:formatCode>General</c:formatCode>
                <c:ptCount val="60"/>
                <c:pt idx="0">
                  <c:v>339554.16398736171</c:v>
                </c:pt>
                <c:pt idx="1">
                  <c:v>337329.40958017955</c:v>
                </c:pt>
                <c:pt idx="2">
                  <c:v>315442.96315318835</c:v>
                </c:pt>
                <c:pt idx="3">
                  <c:v>370232.84678711958</c:v>
                </c:pt>
                <c:pt idx="4">
                  <c:v>350427.97388623987</c:v>
                </c:pt>
                <c:pt idx="5">
                  <c:v>378232.66985125694</c:v>
                </c:pt>
                <c:pt idx="6">
                  <c:v>337317.77968711487</c:v>
                </c:pt>
                <c:pt idx="7">
                  <c:v>343420.59179499361</c:v>
                </c:pt>
                <c:pt idx="8">
                  <c:v>346757.72966182133</c:v>
                </c:pt>
                <c:pt idx="9">
                  <c:v>286412.71945021302</c:v>
                </c:pt>
                <c:pt idx="10">
                  <c:v>285038.41134358558</c:v>
                </c:pt>
                <c:pt idx="11">
                  <c:v>253128.00236948402</c:v>
                </c:pt>
                <c:pt idx="12">
                  <c:v>255723.81890547115</c:v>
                </c:pt>
                <c:pt idx="13">
                  <c:v>269601.15965507377</c:v>
                </c:pt>
                <c:pt idx="14">
                  <c:v>252604.96204917924</c:v>
                </c:pt>
                <c:pt idx="15">
                  <c:v>294685.00372713874</c:v>
                </c:pt>
                <c:pt idx="16">
                  <c:v>283202.49874154036</c:v>
                </c:pt>
                <c:pt idx="17">
                  <c:v>306441.03432105895</c:v>
                </c:pt>
                <c:pt idx="18">
                  <c:v>270376.8870752576</c:v>
                </c:pt>
                <c:pt idx="19">
                  <c:v>277096.39666184044</c:v>
                </c:pt>
                <c:pt idx="20">
                  <c:v>279455.60711280809</c:v>
                </c:pt>
                <c:pt idx="21">
                  <c:v>227500.47529229464</c:v>
                </c:pt>
                <c:pt idx="22">
                  <c:v>226542.57668097157</c:v>
                </c:pt>
                <c:pt idx="23">
                  <c:v>199050.88084014718</c:v>
                </c:pt>
                <c:pt idx="24">
                  <c:v>201910.74615229596</c:v>
                </c:pt>
                <c:pt idx="25">
                  <c:v>213765.66864970504</c:v>
                </c:pt>
                <c:pt idx="26">
                  <c:v>199232.9835399664</c:v>
                </c:pt>
                <c:pt idx="27">
                  <c:v>235397.13060901937</c:v>
                </c:pt>
                <c:pt idx="28">
                  <c:v>225446.21094105786</c:v>
                </c:pt>
                <c:pt idx="29">
                  <c:v>245380.21705758365</c:v>
                </c:pt>
                <c:pt idx="30">
                  <c:v>214302.386882369</c:v>
                </c:pt>
                <c:pt idx="31">
                  <c:v>219935.42150779784</c:v>
                </c:pt>
                <c:pt idx="32">
                  <c:v>221825.27627596172</c:v>
                </c:pt>
                <c:pt idx="33">
                  <c:v>177395.3841158291</c:v>
                </c:pt>
                <c:pt idx="34">
                  <c:v>176438.59944205859</c:v>
                </c:pt>
                <c:pt idx="35">
                  <c:v>153114.06075439815</c:v>
                </c:pt>
                <c:pt idx="36">
                  <c:v>155660.09666825697</c:v>
                </c:pt>
                <c:pt idx="37">
                  <c:v>165506.22409167592</c:v>
                </c:pt>
                <c:pt idx="38">
                  <c:v>153191.34901616292</c:v>
                </c:pt>
                <c:pt idx="39">
                  <c:v>183616.53114434617</c:v>
                </c:pt>
                <c:pt idx="40">
                  <c:v>175052.12458399998</c:v>
                </c:pt>
                <c:pt idx="41">
                  <c:v>191795.56396290238</c:v>
                </c:pt>
                <c:pt idx="42">
                  <c:v>165386.88016505344</c:v>
                </c:pt>
                <c:pt idx="43">
                  <c:v>169973.46347222797</c:v>
                </c:pt>
                <c:pt idx="44">
                  <c:v>171405.22022597428</c:v>
                </c:pt>
                <c:pt idx="45">
                  <c:v>134095.86793867612</c:v>
                </c:pt>
                <c:pt idx="46">
                  <c:v>133153.36574281772</c:v>
                </c:pt>
                <c:pt idx="47">
                  <c:v>113771.79643035668</c:v>
                </c:pt>
                <c:pt idx="48">
                  <c:v>115877.38614662195</c:v>
                </c:pt>
                <c:pt idx="49">
                  <c:v>123846.31759984999</c:v>
                </c:pt>
                <c:pt idx="50">
                  <c:v>113619.01301050399</c:v>
                </c:pt>
                <c:pt idx="51">
                  <c:v>138600.98254179271</c:v>
                </c:pt>
                <c:pt idx="52">
                  <c:v>131373.86810381871</c:v>
                </c:pt>
                <c:pt idx="53">
                  <c:v>145105.35837349127</c:v>
                </c:pt>
                <c:pt idx="54">
                  <c:v>123152.18068469383</c:v>
                </c:pt>
                <c:pt idx="55">
                  <c:v>126782.15306547712</c:v>
                </c:pt>
                <c:pt idx="56">
                  <c:v>127817.66001488949</c:v>
                </c:pt>
                <c:pt idx="57">
                  <c:v>97267.457695060264</c:v>
                </c:pt>
                <c:pt idx="58">
                  <c:v>96381.856379031524</c:v>
                </c:pt>
                <c:pt idx="59">
                  <c:v>80735.835830825657</c:v>
                </c:pt>
              </c:numCache>
            </c:numRef>
          </c:yVal>
          <c:smooth val="1"/>
          <c:extLst>
            <c:ext xmlns:c16="http://schemas.microsoft.com/office/drawing/2014/chart" uri="{C3380CC4-5D6E-409C-BE32-E72D297353CC}">
              <c16:uniqueId val="{00000001-3ED7-4728-A553-4D73B96BEC1C}"/>
            </c:ext>
          </c:extLst>
        </c:ser>
        <c:ser>
          <c:idx val="2"/>
          <c:order val="2"/>
          <c:tx>
            <c:strRef>
              <c:f>ARIMA!$O$1</c:f>
              <c:strCache>
                <c:ptCount val="1"/>
                <c:pt idx="0">
                  <c:v>Upper</c:v>
                </c:pt>
              </c:strCache>
            </c:strRef>
          </c:tx>
          <c:spPr>
            <a:ln w="22225" cap="rnd">
              <a:solidFill>
                <a:schemeClr val="accent3"/>
              </a:solidFill>
              <a:round/>
            </a:ln>
            <a:effectLst/>
          </c:spPr>
          <c:marker>
            <c:symbol val="none"/>
          </c:marker>
          <c:xVal>
            <c:numRef>
              <c:f>ARIMA!$L$2:$L$61</c:f>
              <c:numCache>
                <c:formatCode>mmm\-yy</c:formatCode>
                <c:ptCount val="60"/>
                <c:pt idx="0">
                  <c:v>43831</c:v>
                </c:pt>
                <c:pt idx="1">
                  <c:v>43862</c:v>
                </c:pt>
                <c:pt idx="2">
                  <c:v>43891</c:v>
                </c:pt>
                <c:pt idx="3">
                  <c:v>43922</c:v>
                </c:pt>
                <c:pt idx="4">
                  <c:v>43952</c:v>
                </c:pt>
                <c:pt idx="5">
                  <c:v>43983</c:v>
                </c:pt>
                <c:pt idx="6">
                  <c:v>44013</c:v>
                </c:pt>
                <c:pt idx="7">
                  <c:v>44044</c:v>
                </c:pt>
                <c:pt idx="8">
                  <c:v>44075</c:v>
                </c:pt>
                <c:pt idx="9">
                  <c:v>44105</c:v>
                </c:pt>
                <c:pt idx="10">
                  <c:v>44136</c:v>
                </c:pt>
                <c:pt idx="11">
                  <c:v>44166</c:v>
                </c:pt>
                <c:pt idx="12">
                  <c:v>44197</c:v>
                </c:pt>
                <c:pt idx="13">
                  <c:v>44228</c:v>
                </c:pt>
                <c:pt idx="14">
                  <c:v>44256</c:v>
                </c:pt>
                <c:pt idx="15">
                  <c:v>44287</c:v>
                </c:pt>
                <c:pt idx="16">
                  <c:v>44317</c:v>
                </c:pt>
                <c:pt idx="17">
                  <c:v>44348</c:v>
                </c:pt>
                <c:pt idx="18">
                  <c:v>44378</c:v>
                </c:pt>
                <c:pt idx="19">
                  <c:v>44409</c:v>
                </c:pt>
                <c:pt idx="20">
                  <c:v>44440</c:v>
                </c:pt>
                <c:pt idx="21">
                  <c:v>44470</c:v>
                </c:pt>
                <c:pt idx="22">
                  <c:v>44501</c:v>
                </c:pt>
                <c:pt idx="23">
                  <c:v>44531</c:v>
                </c:pt>
                <c:pt idx="24">
                  <c:v>44562</c:v>
                </c:pt>
                <c:pt idx="25">
                  <c:v>44593</c:v>
                </c:pt>
                <c:pt idx="26">
                  <c:v>44621</c:v>
                </c:pt>
                <c:pt idx="27">
                  <c:v>44652</c:v>
                </c:pt>
                <c:pt idx="28">
                  <c:v>44682</c:v>
                </c:pt>
                <c:pt idx="29">
                  <c:v>44713</c:v>
                </c:pt>
                <c:pt idx="30">
                  <c:v>44743</c:v>
                </c:pt>
                <c:pt idx="31">
                  <c:v>44774</c:v>
                </c:pt>
                <c:pt idx="32">
                  <c:v>44805</c:v>
                </c:pt>
                <c:pt idx="33">
                  <c:v>44835</c:v>
                </c:pt>
                <c:pt idx="34">
                  <c:v>44866</c:v>
                </c:pt>
                <c:pt idx="35">
                  <c:v>44896</c:v>
                </c:pt>
                <c:pt idx="36">
                  <c:v>44927</c:v>
                </c:pt>
                <c:pt idx="37">
                  <c:v>44958</c:v>
                </c:pt>
                <c:pt idx="38">
                  <c:v>44986</c:v>
                </c:pt>
                <c:pt idx="39">
                  <c:v>45017</c:v>
                </c:pt>
                <c:pt idx="40">
                  <c:v>45047</c:v>
                </c:pt>
                <c:pt idx="41">
                  <c:v>45078</c:v>
                </c:pt>
                <c:pt idx="42">
                  <c:v>45108</c:v>
                </c:pt>
                <c:pt idx="43">
                  <c:v>45139</c:v>
                </c:pt>
                <c:pt idx="44">
                  <c:v>45170</c:v>
                </c:pt>
                <c:pt idx="45">
                  <c:v>45200</c:v>
                </c:pt>
                <c:pt idx="46">
                  <c:v>45231</c:v>
                </c:pt>
                <c:pt idx="47">
                  <c:v>45261</c:v>
                </c:pt>
                <c:pt idx="48">
                  <c:v>45292</c:v>
                </c:pt>
                <c:pt idx="49">
                  <c:v>45323</c:v>
                </c:pt>
                <c:pt idx="50">
                  <c:v>45352</c:v>
                </c:pt>
                <c:pt idx="51">
                  <c:v>45383</c:v>
                </c:pt>
                <c:pt idx="52">
                  <c:v>45413</c:v>
                </c:pt>
                <c:pt idx="53">
                  <c:v>45444</c:v>
                </c:pt>
                <c:pt idx="54">
                  <c:v>45474</c:v>
                </c:pt>
                <c:pt idx="55">
                  <c:v>45505</c:v>
                </c:pt>
                <c:pt idx="56">
                  <c:v>45536</c:v>
                </c:pt>
                <c:pt idx="57">
                  <c:v>45566</c:v>
                </c:pt>
                <c:pt idx="58">
                  <c:v>45597</c:v>
                </c:pt>
                <c:pt idx="59">
                  <c:v>45627</c:v>
                </c:pt>
              </c:numCache>
            </c:numRef>
          </c:xVal>
          <c:yVal>
            <c:numRef>
              <c:f>ARIMA!$O$2:$O$61</c:f>
              <c:numCache>
                <c:formatCode>General</c:formatCode>
                <c:ptCount val="60"/>
                <c:pt idx="0">
                  <c:v>498322.67024073133</c:v>
                </c:pt>
                <c:pt idx="1">
                  <c:v>499082.9745842134</c:v>
                </c:pt>
                <c:pt idx="2">
                  <c:v>486655.99000691099</c:v>
                </c:pt>
                <c:pt idx="3">
                  <c:v>586056.85154663213</c:v>
                </c:pt>
                <c:pt idx="4">
                  <c:v>569708.35706086259</c:v>
                </c:pt>
                <c:pt idx="5">
                  <c:v>625605.52558863966</c:v>
                </c:pt>
                <c:pt idx="6">
                  <c:v>583398.98396142782</c:v>
                </c:pt>
                <c:pt idx="7">
                  <c:v>605004.17219124909</c:v>
                </c:pt>
                <c:pt idx="8">
                  <c:v>624276.64332265838</c:v>
                </c:pt>
                <c:pt idx="9">
                  <c:v>546021.63929138274</c:v>
                </c:pt>
                <c:pt idx="10">
                  <c:v>555469.00738936581</c:v>
                </c:pt>
                <c:pt idx="11">
                  <c:v>516268.44711035234</c:v>
                </c:pt>
                <c:pt idx="12">
                  <c:v>544341.8921682979</c:v>
                </c:pt>
                <c:pt idx="13">
                  <c:v>580014.41422883305</c:v>
                </c:pt>
                <c:pt idx="14">
                  <c:v>566588.55000698031</c:v>
                </c:pt>
                <c:pt idx="15">
                  <c:v>655349.50364799052</c:v>
                </c:pt>
                <c:pt idx="16">
                  <c:v>650139.34167666885</c:v>
                </c:pt>
                <c:pt idx="17">
                  <c:v>706440.9529770466</c:v>
                </c:pt>
                <c:pt idx="18">
                  <c:v>657665.46702996653</c:v>
                </c:pt>
                <c:pt idx="19">
                  <c:v>684142.5143795138</c:v>
                </c:pt>
                <c:pt idx="20">
                  <c:v>703045.94825555896</c:v>
                </c:pt>
                <c:pt idx="21">
                  <c:v>618141.43176391302</c:v>
                </c:pt>
                <c:pt idx="22">
                  <c:v>629010.85700975964</c:v>
                </c:pt>
                <c:pt idx="23">
                  <c:v>585966.51560836006</c:v>
                </c:pt>
                <c:pt idx="24">
                  <c:v>615396.0308610301</c:v>
                </c:pt>
                <c:pt idx="25">
                  <c:v>654238.78035573917</c:v>
                </c:pt>
                <c:pt idx="26">
                  <c:v>639472.39414298115</c:v>
                </c:pt>
                <c:pt idx="27">
                  <c:v>735441.36917484191</c:v>
                </c:pt>
                <c:pt idx="28">
                  <c:v>729967.56775384478</c:v>
                </c:pt>
                <c:pt idx="29">
                  <c:v>790832.10375092772</c:v>
                </c:pt>
                <c:pt idx="30">
                  <c:v>738415.18466590473</c:v>
                </c:pt>
                <c:pt idx="31">
                  <c:v>767279.68318170926</c:v>
                </c:pt>
                <c:pt idx="32">
                  <c:v>787982.66121958999</c:v>
                </c:pt>
                <c:pt idx="33">
                  <c:v>696557.30945544445</c:v>
                </c:pt>
                <c:pt idx="34">
                  <c:v>708684.91414879134</c:v>
                </c:pt>
                <c:pt idx="35">
                  <c:v>662404.93214145082</c:v>
                </c:pt>
                <c:pt idx="36">
                  <c:v>693932.1583457198</c:v>
                </c:pt>
                <c:pt idx="37">
                  <c:v>736348.57470896677</c:v>
                </c:pt>
                <c:pt idx="38">
                  <c:v>720614.83653363865</c:v>
                </c:pt>
                <c:pt idx="39">
                  <c:v>824573.28946825955</c:v>
                </c:pt>
                <c:pt idx="40">
                  <c:v>819066.90492717293</c:v>
                </c:pt>
                <c:pt idx="41">
                  <c:v>885106.53491568612</c:v>
                </c:pt>
                <c:pt idx="42">
                  <c:v>828960.11903823353</c:v>
                </c:pt>
                <c:pt idx="43">
                  <c:v>860584.67694939731</c:v>
                </c:pt>
                <c:pt idx="44">
                  <c:v>883404.03538114007</c:v>
                </c:pt>
                <c:pt idx="45">
                  <c:v>785055.81864651758</c:v>
                </c:pt>
                <c:pt idx="46">
                  <c:v>798677.64768332278</c:v>
                </c:pt>
                <c:pt idx="47">
                  <c:v>748994.27897403622</c:v>
                </c:pt>
                <c:pt idx="48">
                  <c:v>783134.96013206115</c:v>
                </c:pt>
                <c:pt idx="49">
                  <c:v>829561.2113112075</c:v>
                </c:pt>
                <c:pt idx="50">
                  <c:v>812900.28026102716</c:v>
                </c:pt>
                <c:pt idx="51">
                  <c:v>925739.03982762666</c:v>
                </c:pt>
                <c:pt idx="52">
                  <c:v>920292.81628279772</c:v>
                </c:pt>
                <c:pt idx="53">
                  <c:v>992094.92205040669</c:v>
                </c:pt>
                <c:pt idx="54">
                  <c:v>931965.02193587553</c:v>
                </c:pt>
                <c:pt idx="55">
                  <c:v>966689.85545343789</c:v>
                </c:pt>
                <c:pt idx="56">
                  <c:v>991897.97993352124</c:v>
                </c:pt>
                <c:pt idx="57">
                  <c:v>886033.32479084155</c:v>
                </c:pt>
                <c:pt idx="58">
                  <c:v>901350.31316801009</c:v>
                </c:pt>
                <c:pt idx="59">
                  <c:v>847992.74790782854</c:v>
                </c:pt>
              </c:numCache>
            </c:numRef>
          </c:yVal>
          <c:smooth val="1"/>
          <c:extLst>
            <c:ext xmlns:c16="http://schemas.microsoft.com/office/drawing/2014/chart" uri="{C3380CC4-5D6E-409C-BE32-E72D297353CC}">
              <c16:uniqueId val="{00000002-3ED7-4728-A553-4D73B96BEC1C}"/>
            </c:ext>
          </c:extLst>
        </c:ser>
        <c:ser>
          <c:idx val="3"/>
          <c:order val="3"/>
          <c:tx>
            <c:strRef>
              <c:f>ARIMA!$J$1</c:f>
              <c:strCache>
                <c:ptCount val="1"/>
                <c:pt idx="0">
                  <c:v>WC</c:v>
                </c:pt>
              </c:strCache>
            </c:strRef>
          </c:tx>
          <c:spPr>
            <a:ln w="22225" cap="rnd">
              <a:solidFill>
                <a:schemeClr val="accent4"/>
              </a:solidFill>
              <a:round/>
            </a:ln>
            <a:effectLst/>
          </c:spPr>
          <c:marker>
            <c:symbol val="none"/>
          </c:marker>
          <c:xVal>
            <c:numRef>
              <c:f>ARIMA!$J$2:$J$62</c:f>
              <c:numCache>
                <c:formatCode>dd\-mmm\-yy</c:formatCode>
                <c:ptCount val="61"/>
                <c:pt idx="0">
                  <c:v>42005</c:v>
                </c:pt>
                <c:pt idx="1">
                  <c:v>42036</c:v>
                </c:pt>
                <c:pt idx="2">
                  <c:v>42064</c:v>
                </c:pt>
                <c:pt idx="3">
                  <c:v>42095</c:v>
                </c:pt>
                <c:pt idx="4">
                  <c:v>42125</c:v>
                </c:pt>
                <c:pt idx="5">
                  <c:v>42156</c:v>
                </c:pt>
                <c:pt idx="6">
                  <c:v>42186</c:v>
                </c:pt>
                <c:pt idx="7">
                  <c:v>42217</c:v>
                </c:pt>
                <c:pt idx="8">
                  <c:v>42248</c:v>
                </c:pt>
                <c:pt idx="9">
                  <c:v>42278</c:v>
                </c:pt>
                <c:pt idx="10">
                  <c:v>42309</c:v>
                </c:pt>
                <c:pt idx="11">
                  <c:v>42339</c:v>
                </c:pt>
                <c:pt idx="12">
                  <c:v>42370</c:v>
                </c:pt>
                <c:pt idx="13">
                  <c:v>42401</c:v>
                </c:pt>
                <c:pt idx="14">
                  <c:v>42430</c:v>
                </c:pt>
                <c:pt idx="15">
                  <c:v>42461</c:v>
                </c:pt>
                <c:pt idx="16">
                  <c:v>42491</c:v>
                </c:pt>
                <c:pt idx="17">
                  <c:v>42522</c:v>
                </c:pt>
                <c:pt idx="18">
                  <c:v>42552</c:v>
                </c:pt>
                <c:pt idx="19">
                  <c:v>42583</c:v>
                </c:pt>
                <c:pt idx="20">
                  <c:v>42614</c:v>
                </c:pt>
                <c:pt idx="21">
                  <c:v>42644</c:v>
                </c:pt>
                <c:pt idx="22">
                  <c:v>42675</c:v>
                </c:pt>
                <c:pt idx="23">
                  <c:v>42705</c:v>
                </c:pt>
                <c:pt idx="24">
                  <c:v>42736</c:v>
                </c:pt>
                <c:pt idx="25">
                  <c:v>42767</c:v>
                </c:pt>
                <c:pt idx="26">
                  <c:v>42795</c:v>
                </c:pt>
                <c:pt idx="27">
                  <c:v>42826</c:v>
                </c:pt>
                <c:pt idx="28">
                  <c:v>42856</c:v>
                </c:pt>
                <c:pt idx="29">
                  <c:v>42887</c:v>
                </c:pt>
                <c:pt idx="30">
                  <c:v>42917</c:v>
                </c:pt>
                <c:pt idx="31">
                  <c:v>42948</c:v>
                </c:pt>
                <c:pt idx="32">
                  <c:v>42979</c:v>
                </c:pt>
                <c:pt idx="33">
                  <c:v>43009</c:v>
                </c:pt>
                <c:pt idx="34">
                  <c:v>43040</c:v>
                </c:pt>
                <c:pt idx="35">
                  <c:v>43070</c:v>
                </c:pt>
                <c:pt idx="36">
                  <c:v>43101</c:v>
                </c:pt>
                <c:pt idx="37">
                  <c:v>43132</c:v>
                </c:pt>
                <c:pt idx="38">
                  <c:v>43160</c:v>
                </c:pt>
                <c:pt idx="39">
                  <c:v>43191</c:v>
                </c:pt>
                <c:pt idx="40">
                  <c:v>43221</c:v>
                </c:pt>
                <c:pt idx="41">
                  <c:v>43252</c:v>
                </c:pt>
                <c:pt idx="42">
                  <c:v>43282</c:v>
                </c:pt>
                <c:pt idx="43">
                  <c:v>43313</c:v>
                </c:pt>
                <c:pt idx="44">
                  <c:v>43344</c:v>
                </c:pt>
                <c:pt idx="45">
                  <c:v>43374</c:v>
                </c:pt>
                <c:pt idx="46">
                  <c:v>43405</c:v>
                </c:pt>
                <c:pt idx="47">
                  <c:v>43435</c:v>
                </c:pt>
                <c:pt idx="48">
                  <c:v>43466</c:v>
                </c:pt>
                <c:pt idx="49">
                  <c:v>43497</c:v>
                </c:pt>
                <c:pt idx="50">
                  <c:v>43525</c:v>
                </c:pt>
                <c:pt idx="51">
                  <c:v>43556</c:v>
                </c:pt>
                <c:pt idx="52">
                  <c:v>43586</c:v>
                </c:pt>
                <c:pt idx="53">
                  <c:v>43617</c:v>
                </c:pt>
                <c:pt idx="54">
                  <c:v>43647</c:v>
                </c:pt>
                <c:pt idx="55">
                  <c:v>43678</c:v>
                </c:pt>
                <c:pt idx="56">
                  <c:v>43709</c:v>
                </c:pt>
                <c:pt idx="57">
                  <c:v>43739</c:v>
                </c:pt>
                <c:pt idx="58">
                  <c:v>43770</c:v>
                </c:pt>
                <c:pt idx="59">
                  <c:v>43800</c:v>
                </c:pt>
                <c:pt idx="60" formatCode="mmm\-yy">
                  <c:v>43831</c:v>
                </c:pt>
              </c:numCache>
            </c:numRef>
          </c:xVal>
          <c:yVal>
            <c:numRef>
              <c:f>ARIMA!$K$2:$K$62</c:f>
              <c:numCache>
                <c:formatCode>General</c:formatCode>
                <c:ptCount val="61"/>
                <c:pt idx="0">
                  <c:v>435414.32862903125</c:v>
                </c:pt>
                <c:pt idx="1">
                  <c:v>476060.97991071339</c:v>
                </c:pt>
                <c:pt idx="2">
                  <c:v>410942.5786290316</c:v>
                </c:pt>
                <c:pt idx="3">
                  <c:v>510311.06666666589</c:v>
                </c:pt>
                <c:pt idx="4">
                  <c:v>489778.64919354755</c:v>
                </c:pt>
                <c:pt idx="5">
                  <c:v>519369.26666666631</c:v>
                </c:pt>
                <c:pt idx="6">
                  <c:v>571039.90120967745</c:v>
                </c:pt>
                <c:pt idx="7">
                  <c:v>490740.86693548359</c:v>
                </c:pt>
                <c:pt idx="8">
                  <c:v>543079.06458333391</c:v>
                </c:pt>
                <c:pt idx="9">
                  <c:v>486045.46370967699</c:v>
                </c:pt>
                <c:pt idx="10">
                  <c:v>464427.54999999923</c:v>
                </c:pt>
                <c:pt idx="11">
                  <c:v>439404.58669354778</c:v>
                </c:pt>
                <c:pt idx="12">
                  <c:v>441806.20362903178</c:v>
                </c:pt>
                <c:pt idx="13">
                  <c:v>442522.41594827583</c:v>
                </c:pt>
                <c:pt idx="14">
                  <c:v>445748.35080645187</c:v>
                </c:pt>
                <c:pt idx="15">
                  <c:v>549510.50833333354</c:v>
                </c:pt>
                <c:pt idx="16">
                  <c:v>496193.10685483797</c:v>
                </c:pt>
                <c:pt idx="17">
                  <c:v>506668.71249999979</c:v>
                </c:pt>
                <c:pt idx="18">
                  <c:v>496594.6854838712</c:v>
                </c:pt>
                <c:pt idx="19">
                  <c:v>515760.27419354668</c:v>
                </c:pt>
                <c:pt idx="20">
                  <c:v>565882.83958333277</c:v>
                </c:pt>
                <c:pt idx="21">
                  <c:v>437498.80645161256</c:v>
                </c:pt>
                <c:pt idx="22">
                  <c:v>507802.00208333315</c:v>
                </c:pt>
                <c:pt idx="23">
                  <c:v>429059.7641129031</c:v>
                </c:pt>
                <c:pt idx="24">
                  <c:v>413898.94354838732</c:v>
                </c:pt>
                <c:pt idx="25">
                  <c:v>455441.74776785594</c:v>
                </c:pt>
                <c:pt idx="26">
                  <c:v>418491.07862903143</c:v>
                </c:pt>
                <c:pt idx="27">
                  <c:v>509155.45624999917</c:v>
                </c:pt>
                <c:pt idx="28">
                  <c:v>481929.70161290286</c:v>
                </c:pt>
                <c:pt idx="29">
                  <c:v>570942.56666666572</c:v>
                </c:pt>
                <c:pt idx="30">
                  <c:v>431809.93951612874</c:v>
                </c:pt>
                <c:pt idx="31">
                  <c:v>440571.03024193505</c:v>
                </c:pt>
                <c:pt idx="32">
                  <c:v>540145.90416666621</c:v>
                </c:pt>
                <c:pt idx="33">
                  <c:v>454785.34274193505</c:v>
                </c:pt>
                <c:pt idx="34">
                  <c:v>509685.06875000033</c:v>
                </c:pt>
                <c:pt idx="35">
                  <c:v>430043.58266128926</c:v>
                </c:pt>
                <c:pt idx="36">
                  <c:v>440560.2298387097</c:v>
                </c:pt>
                <c:pt idx="37">
                  <c:v>476497.97544642846</c:v>
                </c:pt>
                <c:pt idx="38">
                  <c:v>424957.57459677389</c:v>
                </c:pt>
                <c:pt idx="39">
                  <c:v>497450.20833333337</c:v>
                </c:pt>
                <c:pt idx="40">
                  <c:v>478652.2701612892</c:v>
                </c:pt>
                <c:pt idx="41">
                  <c:v>576413.19999999902</c:v>
                </c:pt>
                <c:pt idx="42">
                  <c:v>464478.21370967763</c:v>
                </c:pt>
                <c:pt idx="43">
                  <c:v>528838.79838709603</c:v>
                </c:pt>
                <c:pt idx="44">
                  <c:v>506427.24166666635</c:v>
                </c:pt>
                <c:pt idx="45">
                  <c:v>401911.4778225802</c:v>
                </c:pt>
                <c:pt idx="46">
                  <c:v>390233.10000000015</c:v>
                </c:pt>
                <c:pt idx="47">
                  <c:v>427491.74193548359</c:v>
                </c:pt>
                <c:pt idx="48">
                  <c:v>410342.6653225802</c:v>
                </c:pt>
                <c:pt idx="49">
                  <c:v>449740.15178571414</c:v>
                </c:pt>
                <c:pt idx="50">
                  <c:v>509598.76370967668</c:v>
                </c:pt>
                <c:pt idx="51">
                  <c:v>493424.7474999993</c:v>
                </c:pt>
                <c:pt idx="52">
                  <c:v>553655.76854838675</c:v>
                </c:pt>
                <c:pt idx="53">
                  <c:v>507851.00645833311</c:v>
                </c:pt>
                <c:pt idx="54">
                  <c:v>530798.2860887089</c:v>
                </c:pt>
                <c:pt idx="55">
                  <c:v>545259.33870967664</c:v>
                </c:pt>
                <c:pt idx="56">
                  <c:v>476237.29999999941</c:v>
                </c:pt>
                <c:pt idx="57">
                  <c:v>473526.98790322564</c:v>
                </c:pt>
                <c:pt idx="58">
                  <c:v>429811.99583333282</c:v>
                </c:pt>
                <c:pt idx="59">
                  <c:v>350092.1249999993</c:v>
                </c:pt>
                <c:pt idx="60">
                  <c:v>390903.30926265178</c:v>
                </c:pt>
              </c:numCache>
            </c:numRef>
          </c:yVal>
          <c:smooth val="1"/>
          <c:extLst>
            <c:ext xmlns:c16="http://schemas.microsoft.com/office/drawing/2014/chart" uri="{C3380CC4-5D6E-409C-BE32-E72D297353CC}">
              <c16:uniqueId val="{00000003-3ED7-4728-A553-4D73B96BEC1C}"/>
            </c:ext>
          </c:extLst>
        </c:ser>
        <c:dLbls>
          <c:showLegendKey val="0"/>
          <c:showVal val="0"/>
          <c:showCatName val="0"/>
          <c:showSerName val="0"/>
          <c:showPercent val="0"/>
          <c:showBubbleSize val="0"/>
        </c:dLbls>
        <c:axId val="544338176"/>
        <c:axId val="544317792"/>
      </c:scatterChart>
      <c:valAx>
        <c:axId val="544338176"/>
        <c:scaling>
          <c:orientation val="minMax"/>
          <c:max val="45900"/>
          <c:min val="41950"/>
        </c:scaling>
        <c:delete val="0"/>
        <c:axPos val="b"/>
        <c:majorGridlines>
          <c:spPr>
            <a:ln w="9525" cap="flat" cmpd="sng" algn="ctr">
              <a:solidFill>
                <a:schemeClr val="tx1">
                  <a:lumMod val="15000"/>
                  <a:lumOff val="85000"/>
                </a:schemeClr>
              </a:solidFill>
              <a:round/>
            </a:ln>
            <a:effectLst/>
          </c:spPr>
        </c:majorGridlines>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cap="all" spc="120" normalizeH="0" baseline="0">
                <a:solidFill>
                  <a:schemeClr val="tx1">
                    <a:lumMod val="65000"/>
                    <a:lumOff val="35000"/>
                  </a:schemeClr>
                </a:solidFill>
                <a:latin typeface="+mn-lt"/>
                <a:ea typeface="+mn-ea"/>
                <a:cs typeface="+mn-cs"/>
              </a:defRPr>
            </a:pPr>
            <a:endParaRPr lang="en-US"/>
          </a:p>
        </c:txPr>
        <c:crossAx val="544317792"/>
        <c:crosses val="autoZero"/>
        <c:crossBetween val="midCat"/>
        <c:majorUnit val="500"/>
      </c:valAx>
      <c:valAx>
        <c:axId val="544317792"/>
        <c:scaling>
          <c:orientation val="minMax"/>
          <c:max val="12000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4338176"/>
        <c:crosses val="autoZero"/>
        <c:crossBetween val="midCat"/>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Nablus</a:t>
            </a:r>
          </a:p>
          <a:p>
            <a:pPr>
              <a:defRPr/>
            </a:pPr>
            <a:r>
              <a:rPr lang="en-US"/>
              <a:t>WL** VS WL***</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strRef>
              <c:f>cv!$D$1</c:f>
              <c:strCache>
                <c:ptCount val="1"/>
                <c:pt idx="0">
                  <c:v>WL*** Nablus</c:v>
                </c:pt>
              </c:strCache>
            </c:strRef>
          </c:tx>
          <c:spPr>
            <a:ln w="1905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0.44668898945771313"/>
                  <c:y val="-5.7317647058823529E-2"/>
                </c:manualLayout>
              </c:layout>
              <c:tx>
                <c:rich>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r>
                      <a:rPr lang="en-US" sz="1100" b="1" baseline="0"/>
                      <a:t>y = 0.8987x + 5.9814</a:t>
                    </a:r>
                    <a:br>
                      <a:rPr lang="en-US" sz="1100" b="1" baseline="0"/>
                    </a:br>
                    <a:r>
                      <a:rPr lang="en-US" sz="1100" b="1" baseline="0"/>
                      <a:t>R= 94.37 %</a:t>
                    </a:r>
                  </a:p>
                  <a:p>
                    <a:pPr>
                      <a:defRPr sz="1100"/>
                    </a:pPr>
                    <a:r>
                      <a:rPr lang="en-US" sz="1100" b="1" baseline="0"/>
                      <a:t>R² = 89.07 %</a:t>
                    </a:r>
                    <a:endParaRPr lang="en-US" sz="1100" b="1"/>
                  </a:p>
                </c:rich>
              </c:tx>
              <c:numFmt formatCode="General" sourceLinked="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trendlineLbl>
          </c:trendline>
          <c:xVal>
            <c:numRef>
              <c:f>cv!$C$2:$C$61</c:f>
              <c:numCache>
                <c:formatCode>General</c:formatCode>
                <c:ptCount val="60"/>
                <c:pt idx="0">
                  <c:v>65.06351985584476</c:v>
                </c:pt>
                <c:pt idx="1">
                  <c:v>62.735899738892023</c:v>
                </c:pt>
                <c:pt idx="2">
                  <c:v>61.236238348881898</c:v>
                </c:pt>
                <c:pt idx="3">
                  <c:v>54.043496808967134</c:v>
                </c:pt>
                <c:pt idx="4">
                  <c:v>51.180623827900362</c:v>
                </c:pt>
                <c:pt idx="5">
                  <c:v>59.331957059107573</c:v>
                </c:pt>
                <c:pt idx="6">
                  <c:v>50.576924021852157</c:v>
                </c:pt>
                <c:pt idx="7">
                  <c:v>57.90334971852603</c:v>
                </c:pt>
                <c:pt idx="8">
                  <c:v>47.71926545092866</c:v>
                </c:pt>
                <c:pt idx="9">
                  <c:v>52.149955413108877</c:v>
                </c:pt>
                <c:pt idx="10">
                  <c:v>53.623033108266469</c:v>
                </c:pt>
                <c:pt idx="11">
                  <c:v>50.230903535065551</c:v>
                </c:pt>
                <c:pt idx="12">
                  <c:v>60.28890850008456</c:v>
                </c:pt>
                <c:pt idx="13">
                  <c:v>66.268035910625272</c:v>
                </c:pt>
                <c:pt idx="14">
                  <c:v>62.985649315736254</c:v>
                </c:pt>
                <c:pt idx="15">
                  <c:v>64.42853541448244</c:v>
                </c:pt>
                <c:pt idx="16">
                  <c:v>60.478394738986374</c:v>
                </c:pt>
                <c:pt idx="17">
                  <c:v>67.016124742036482</c:v>
                </c:pt>
                <c:pt idx="18">
                  <c:v>62.368140655738713</c:v>
                </c:pt>
                <c:pt idx="19">
                  <c:v>59.061002659769457</c:v>
                </c:pt>
                <c:pt idx="20">
                  <c:v>53.712625180402412</c:v>
                </c:pt>
                <c:pt idx="21">
                  <c:v>62.932971621463125</c:v>
                </c:pt>
                <c:pt idx="22">
                  <c:v>60.013498698968753</c:v>
                </c:pt>
                <c:pt idx="23">
                  <c:v>60.273418180999528</c:v>
                </c:pt>
                <c:pt idx="24">
                  <c:v>65.132101231384453</c:v>
                </c:pt>
                <c:pt idx="25">
                  <c:v>67.093242268906423</c:v>
                </c:pt>
                <c:pt idx="26">
                  <c:v>59.403171202645751</c:v>
                </c:pt>
                <c:pt idx="27">
                  <c:v>64.718895697710565</c:v>
                </c:pt>
                <c:pt idx="28">
                  <c:v>59.187771123576574</c:v>
                </c:pt>
                <c:pt idx="29">
                  <c:v>57.826815690268475</c:v>
                </c:pt>
                <c:pt idx="30">
                  <c:v>61.627534834149685</c:v>
                </c:pt>
                <c:pt idx="31">
                  <c:v>65.033895599978493</c:v>
                </c:pt>
                <c:pt idx="32">
                  <c:v>67.466634782978744</c:v>
                </c:pt>
                <c:pt idx="33">
                  <c:v>64.637370354886798</c:v>
                </c:pt>
                <c:pt idx="34">
                  <c:v>63.130595567546109</c:v>
                </c:pt>
                <c:pt idx="35">
                  <c:v>57.677957924884808</c:v>
                </c:pt>
                <c:pt idx="36">
                  <c:v>68.648516903827726</c:v>
                </c:pt>
                <c:pt idx="37">
                  <c:v>69.516678899401484</c:v>
                </c:pt>
                <c:pt idx="38">
                  <c:v>74.983212610708648</c:v>
                </c:pt>
                <c:pt idx="39">
                  <c:v>69.998425276366603</c:v>
                </c:pt>
                <c:pt idx="40">
                  <c:v>61.876261986146666</c:v>
                </c:pt>
                <c:pt idx="41">
                  <c:v>59.820476120150445</c:v>
                </c:pt>
                <c:pt idx="42">
                  <c:v>68.439745078829219</c:v>
                </c:pt>
                <c:pt idx="43">
                  <c:v>62.392952068350752</c:v>
                </c:pt>
                <c:pt idx="44">
                  <c:v>59.013507153604287</c:v>
                </c:pt>
                <c:pt idx="45">
                  <c:v>72.226830570260105</c:v>
                </c:pt>
                <c:pt idx="46">
                  <c:v>70.239860127789044</c:v>
                </c:pt>
                <c:pt idx="47">
                  <c:v>70.196565953572815</c:v>
                </c:pt>
                <c:pt idx="48">
                  <c:v>69.287656215289914</c:v>
                </c:pt>
                <c:pt idx="49">
                  <c:v>66.930649933587077</c:v>
                </c:pt>
                <c:pt idx="50">
                  <c:v>55.424704239056645</c:v>
                </c:pt>
                <c:pt idx="51">
                  <c:v>61.652556220835855</c:v>
                </c:pt>
                <c:pt idx="52">
                  <c:v>61.091230544923356</c:v>
                </c:pt>
                <c:pt idx="53">
                  <c:v>74.114268246940881</c:v>
                </c:pt>
                <c:pt idx="54">
                  <c:v>62.908956686001233</c:v>
                </c:pt>
                <c:pt idx="55">
                  <c:v>70.906360992778659</c:v>
                </c:pt>
                <c:pt idx="56">
                  <c:v>68.119576914022375</c:v>
                </c:pt>
                <c:pt idx="57">
                  <c:v>66.702730386403175</c:v>
                </c:pt>
                <c:pt idx="58">
                  <c:v>65.859359611070218</c:v>
                </c:pt>
                <c:pt idx="59">
                  <c:v>71.172709337438022</c:v>
                </c:pt>
              </c:numCache>
            </c:numRef>
          </c:xVal>
          <c:yVal>
            <c:numRef>
              <c:f>cv!$D$2:$D$61</c:f>
              <c:numCache>
                <c:formatCode>General</c:formatCode>
                <c:ptCount val="60"/>
                <c:pt idx="0">
                  <c:v>65.343400000000003</c:v>
                </c:pt>
                <c:pt idx="1">
                  <c:v>63.734400000000001</c:v>
                </c:pt>
                <c:pt idx="2">
                  <c:v>61.29</c:v>
                </c:pt>
                <c:pt idx="3">
                  <c:v>53.6096</c:v>
                </c:pt>
                <c:pt idx="4">
                  <c:v>52.294800000000002</c:v>
                </c:pt>
                <c:pt idx="5">
                  <c:v>55.1691</c:v>
                </c:pt>
                <c:pt idx="6">
                  <c:v>50.790199999999999</c:v>
                </c:pt>
                <c:pt idx="7">
                  <c:v>56.877800000000001</c:v>
                </c:pt>
                <c:pt idx="8">
                  <c:v>49.2727</c:v>
                </c:pt>
                <c:pt idx="9">
                  <c:v>52.988900000000001</c:v>
                </c:pt>
                <c:pt idx="10">
                  <c:v>56.203299999999999</c:v>
                </c:pt>
                <c:pt idx="11">
                  <c:v>50.257899999999999</c:v>
                </c:pt>
                <c:pt idx="12">
                  <c:v>59.542900000000003</c:v>
                </c:pt>
                <c:pt idx="13">
                  <c:v>65.899799999999999</c:v>
                </c:pt>
                <c:pt idx="14">
                  <c:v>62.025500000000001</c:v>
                </c:pt>
                <c:pt idx="15">
                  <c:v>63.987900000000003</c:v>
                </c:pt>
                <c:pt idx="16">
                  <c:v>59.402500000000003</c:v>
                </c:pt>
                <c:pt idx="17">
                  <c:v>68.296599999999998</c:v>
                </c:pt>
                <c:pt idx="18">
                  <c:v>62.22</c:v>
                </c:pt>
                <c:pt idx="19">
                  <c:v>60.008899999999997</c:v>
                </c:pt>
                <c:pt idx="20">
                  <c:v>54.600299999999997</c:v>
                </c:pt>
                <c:pt idx="21">
                  <c:v>62.547400000000003</c:v>
                </c:pt>
                <c:pt idx="22">
                  <c:v>59.240200000000002</c:v>
                </c:pt>
                <c:pt idx="23">
                  <c:v>60.187899999999999</c:v>
                </c:pt>
                <c:pt idx="24">
                  <c:v>65.898899999999998</c:v>
                </c:pt>
                <c:pt idx="25">
                  <c:v>67.693299999999994</c:v>
                </c:pt>
                <c:pt idx="26">
                  <c:v>59.677900000000001</c:v>
                </c:pt>
                <c:pt idx="27">
                  <c:v>65.728700000000003</c:v>
                </c:pt>
                <c:pt idx="28">
                  <c:v>58.106099999999998</c:v>
                </c:pt>
                <c:pt idx="29">
                  <c:v>57.642499999999998</c:v>
                </c:pt>
                <c:pt idx="30">
                  <c:v>61.403700000000001</c:v>
                </c:pt>
                <c:pt idx="31">
                  <c:v>65.007499999999993</c:v>
                </c:pt>
                <c:pt idx="32">
                  <c:v>66.974699999999999</c:v>
                </c:pt>
                <c:pt idx="33">
                  <c:v>63.5535</c:v>
                </c:pt>
                <c:pt idx="34">
                  <c:v>63.567900000000002</c:v>
                </c:pt>
                <c:pt idx="35">
                  <c:v>57.511299999999999</c:v>
                </c:pt>
                <c:pt idx="36">
                  <c:v>67.500900000000001</c:v>
                </c:pt>
                <c:pt idx="37">
                  <c:v>71.818899999999999</c:v>
                </c:pt>
                <c:pt idx="38">
                  <c:v>65.371300000000005</c:v>
                </c:pt>
                <c:pt idx="39">
                  <c:v>71.441999999999993</c:v>
                </c:pt>
                <c:pt idx="40">
                  <c:v>60.824199999999998</c:v>
                </c:pt>
                <c:pt idx="41">
                  <c:v>59.588999999999999</c:v>
                </c:pt>
                <c:pt idx="42">
                  <c:v>70.999600000000001</c:v>
                </c:pt>
                <c:pt idx="43">
                  <c:v>62.6875</c:v>
                </c:pt>
                <c:pt idx="44">
                  <c:v>57.8733</c:v>
                </c:pt>
                <c:pt idx="45">
                  <c:v>65.203500000000005</c:v>
                </c:pt>
                <c:pt idx="46">
                  <c:v>67.952200000000005</c:v>
                </c:pt>
                <c:pt idx="47">
                  <c:v>66.663799999999995</c:v>
                </c:pt>
                <c:pt idx="48">
                  <c:v>67.518900000000002</c:v>
                </c:pt>
                <c:pt idx="49">
                  <c:v>66.749899999999997</c:v>
                </c:pt>
                <c:pt idx="50">
                  <c:v>54.644500000000001</c:v>
                </c:pt>
                <c:pt idx="51">
                  <c:v>58.342599999999997</c:v>
                </c:pt>
                <c:pt idx="52">
                  <c:v>61.100900000000003</c:v>
                </c:pt>
                <c:pt idx="53">
                  <c:v>75.167199999999994</c:v>
                </c:pt>
                <c:pt idx="54">
                  <c:v>63.344900000000003</c:v>
                </c:pt>
                <c:pt idx="55">
                  <c:v>70.570499999999996</c:v>
                </c:pt>
                <c:pt idx="56">
                  <c:v>70.661799999999999</c:v>
                </c:pt>
                <c:pt idx="57">
                  <c:v>68.301500000000004</c:v>
                </c:pt>
                <c:pt idx="58">
                  <c:v>66.704499999999996</c:v>
                </c:pt>
                <c:pt idx="59">
                  <c:v>68.329800000000006</c:v>
                </c:pt>
              </c:numCache>
            </c:numRef>
          </c:yVal>
          <c:smooth val="0"/>
          <c:extLst>
            <c:ext xmlns:c16="http://schemas.microsoft.com/office/drawing/2014/chart" uri="{C3380CC4-5D6E-409C-BE32-E72D297353CC}">
              <c16:uniqueId val="{00000001-5515-4145-B432-4B85148CB709}"/>
            </c:ext>
          </c:extLst>
        </c:ser>
        <c:dLbls>
          <c:showLegendKey val="0"/>
          <c:showVal val="0"/>
          <c:showCatName val="0"/>
          <c:showSerName val="0"/>
          <c:showPercent val="0"/>
          <c:showBubbleSize val="0"/>
        </c:dLbls>
        <c:axId val="46935184"/>
        <c:axId val="46948496"/>
      </c:scatterChart>
      <c:valAx>
        <c:axId val="46935184"/>
        <c:scaling>
          <c:orientation val="minMax"/>
          <c:min val="40"/>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WL **</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6948496"/>
        <c:crosses val="autoZero"/>
        <c:crossBetween val="midCat"/>
      </c:valAx>
      <c:valAx>
        <c:axId val="46948496"/>
        <c:scaling>
          <c:orientation val="minMax"/>
          <c:min val="40"/>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WL ***</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6935184"/>
        <c:crosses val="autoZero"/>
        <c:crossBetween val="midCat"/>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41">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11.xml><?xml version="1.0" encoding="utf-8"?>
<cs:chartStyle xmlns:cs="http://schemas.microsoft.com/office/drawing/2012/chartStyle" xmlns:a="http://schemas.openxmlformats.org/drawingml/2006/main" id="241">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7.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8.xml><?xml version="1.0" encoding="utf-8"?>
<cs:chartStyle xmlns:cs="http://schemas.microsoft.com/office/drawing/2012/chartStyle" xmlns:a="http://schemas.openxmlformats.org/drawingml/2006/main" id="241">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9.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55B073D-EE7E-47D6-9469-13614B02B3C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9A38190D-34AC-484D-80CA-4AE373C4ECE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00ADB45-0CEE-41FC-9507-7126230E3D50}" type="datetimeFigureOut">
              <a:rPr lang="en-US" smtClean="0"/>
              <a:t>12/29/2021</a:t>
            </a:fld>
            <a:endParaRPr lang="en-US"/>
          </a:p>
        </p:txBody>
      </p:sp>
      <p:sp>
        <p:nvSpPr>
          <p:cNvPr id="4" name="Footer Placeholder 3">
            <a:extLst>
              <a:ext uri="{FF2B5EF4-FFF2-40B4-BE49-F238E27FC236}">
                <a16:creationId xmlns:a16="http://schemas.microsoft.com/office/drawing/2014/main" id="{0EC26E57-0F99-44A1-9D34-0FBAFF38AAE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0467FD22-C10A-49B5-8169-046A1D86AF5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C119BE5-2BCB-4F03-BF55-45DD0E519738}" type="slidenum">
              <a:rPr lang="en-US" smtClean="0"/>
              <a:t>‹#›</a:t>
            </a:fld>
            <a:endParaRPr lang="en-US"/>
          </a:p>
        </p:txBody>
      </p:sp>
    </p:spTree>
    <p:extLst>
      <p:ext uri="{BB962C8B-B14F-4D97-AF65-F5344CB8AC3E}">
        <p14:creationId xmlns:p14="http://schemas.microsoft.com/office/powerpoint/2010/main" val="33313502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hf hdr="0" ftr="0" dt="0"/>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ga98e5f9051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4" name="Google Shape;434;ga98e5f905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6"/>
        <p:cNvGrpSpPr/>
        <p:nvPr/>
      </p:nvGrpSpPr>
      <p:grpSpPr>
        <a:xfrm>
          <a:off x="0" y="0"/>
          <a:ext cx="0" cy="0"/>
          <a:chOff x="0" y="0"/>
          <a:chExt cx="0" cy="0"/>
        </a:xfrm>
      </p:grpSpPr>
      <p:sp>
        <p:nvSpPr>
          <p:cNvPr id="1537" name="Google Shape;1537;ga2af63f82b_0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8" name="Google Shape;1538;ga2af63f82b_0_1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4"/>
        <p:cNvGrpSpPr/>
        <p:nvPr/>
      </p:nvGrpSpPr>
      <p:grpSpPr>
        <a:xfrm>
          <a:off x="0" y="0"/>
          <a:ext cx="0" cy="0"/>
          <a:chOff x="0" y="0"/>
          <a:chExt cx="0" cy="0"/>
        </a:xfrm>
      </p:grpSpPr>
      <p:sp>
        <p:nvSpPr>
          <p:cNvPr id="2855" name="Google Shape;2855;gac248d9ce7_2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56" name="Google Shape;2856;gac248d9ce7_2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06403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4"/>
        <p:cNvGrpSpPr/>
        <p:nvPr/>
      </p:nvGrpSpPr>
      <p:grpSpPr>
        <a:xfrm>
          <a:off x="0" y="0"/>
          <a:ext cx="0" cy="0"/>
          <a:chOff x="0" y="0"/>
          <a:chExt cx="0" cy="0"/>
        </a:xfrm>
      </p:grpSpPr>
      <p:sp>
        <p:nvSpPr>
          <p:cNvPr id="2855" name="Google Shape;2855;gac248d9ce7_2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56" name="Google Shape;2856;gac248d9ce7_2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362630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4"/>
        <p:cNvGrpSpPr/>
        <p:nvPr/>
      </p:nvGrpSpPr>
      <p:grpSpPr>
        <a:xfrm>
          <a:off x="0" y="0"/>
          <a:ext cx="0" cy="0"/>
          <a:chOff x="0" y="0"/>
          <a:chExt cx="0" cy="0"/>
        </a:xfrm>
      </p:grpSpPr>
      <p:sp>
        <p:nvSpPr>
          <p:cNvPr id="2855" name="Google Shape;2855;gac248d9ce7_2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56" name="Google Shape;2856;gac248d9ce7_2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099608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4"/>
        <p:cNvGrpSpPr/>
        <p:nvPr/>
      </p:nvGrpSpPr>
      <p:grpSpPr>
        <a:xfrm>
          <a:off x="0" y="0"/>
          <a:ext cx="0" cy="0"/>
          <a:chOff x="0" y="0"/>
          <a:chExt cx="0" cy="0"/>
        </a:xfrm>
      </p:grpSpPr>
      <p:sp>
        <p:nvSpPr>
          <p:cNvPr id="2855" name="Google Shape;2855;gac248d9ce7_2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56" name="Google Shape;2856;gac248d9ce7_2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974939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4"/>
        <p:cNvGrpSpPr/>
        <p:nvPr/>
      </p:nvGrpSpPr>
      <p:grpSpPr>
        <a:xfrm>
          <a:off x="0" y="0"/>
          <a:ext cx="0" cy="0"/>
          <a:chOff x="0" y="0"/>
          <a:chExt cx="0" cy="0"/>
        </a:xfrm>
      </p:grpSpPr>
      <p:sp>
        <p:nvSpPr>
          <p:cNvPr id="2855" name="Google Shape;2855;gac248d9ce7_2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56" name="Google Shape;2856;gac248d9ce7_2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455006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4"/>
        <p:cNvGrpSpPr/>
        <p:nvPr/>
      </p:nvGrpSpPr>
      <p:grpSpPr>
        <a:xfrm>
          <a:off x="0" y="0"/>
          <a:ext cx="0" cy="0"/>
          <a:chOff x="0" y="0"/>
          <a:chExt cx="0" cy="0"/>
        </a:xfrm>
      </p:grpSpPr>
      <p:sp>
        <p:nvSpPr>
          <p:cNvPr id="2855" name="Google Shape;2855;gac248d9ce7_2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56" name="Google Shape;2856;gac248d9ce7_2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999787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4"/>
        <p:cNvGrpSpPr/>
        <p:nvPr/>
      </p:nvGrpSpPr>
      <p:grpSpPr>
        <a:xfrm>
          <a:off x="0" y="0"/>
          <a:ext cx="0" cy="0"/>
          <a:chOff x="0" y="0"/>
          <a:chExt cx="0" cy="0"/>
        </a:xfrm>
      </p:grpSpPr>
      <p:sp>
        <p:nvSpPr>
          <p:cNvPr id="2855" name="Google Shape;2855;gac248d9ce7_2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56" name="Google Shape;2856;gac248d9ce7_2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258637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5"/>
        <p:cNvGrpSpPr/>
        <p:nvPr/>
      </p:nvGrpSpPr>
      <p:grpSpPr>
        <a:xfrm>
          <a:off x="0" y="0"/>
          <a:ext cx="0" cy="0"/>
          <a:chOff x="0" y="0"/>
          <a:chExt cx="0" cy="0"/>
        </a:xfrm>
      </p:grpSpPr>
      <p:sp>
        <p:nvSpPr>
          <p:cNvPr id="1236" name="Google Shape;1236;gaaff169db5_0_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7" name="Google Shape;1237;gaaff169db5_0_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788111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5"/>
        <p:cNvGrpSpPr/>
        <p:nvPr/>
      </p:nvGrpSpPr>
      <p:grpSpPr>
        <a:xfrm>
          <a:off x="0" y="0"/>
          <a:ext cx="0" cy="0"/>
          <a:chOff x="0" y="0"/>
          <a:chExt cx="0" cy="0"/>
        </a:xfrm>
      </p:grpSpPr>
      <p:sp>
        <p:nvSpPr>
          <p:cNvPr id="1236" name="Google Shape;1236;gaaff169db5_0_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7" name="Google Shape;1237;gaaff169db5_0_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402140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8"/>
        <p:cNvGrpSpPr/>
        <p:nvPr/>
      </p:nvGrpSpPr>
      <p:grpSpPr>
        <a:xfrm>
          <a:off x="0" y="0"/>
          <a:ext cx="0" cy="0"/>
          <a:chOff x="0" y="0"/>
          <a:chExt cx="0" cy="0"/>
        </a:xfrm>
      </p:grpSpPr>
      <p:sp>
        <p:nvSpPr>
          <p:cNvPr id="589" name="Google Shape;589;ga9b13872d8_0_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0" name="Google Shape;590;ga9b13872d8_0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5"/>
        <p:cNvGrpSpPr/>
        <p:nvPr/>
      </p:nvGrpSpPr>
      <p:grpSpPr>
        <a:xfrm>
          <a:off x="0" y="0"/>
          <a:ext cx="0" cy="0"/>
          <a:chOff x="0" y="0"/>
          <a:chExt cx="0" cy="0"/>
        </a:xfrm>
      </p:grpSpPr>
      <p:sp>
        <p:nvSpPr>
          <p:cNvPr id="1236" name="Google Shape;1236;gaaff169db5_0_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7" name="Google Shape;1237;gaaff169db5_0_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133512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5"/>
        <p:cNvGrpSpPr/>
        <p:nvPr/>
      </p:nvGrpSpPr>
      <p:grpSpPr>
        <a:xfrm>
          <a:off x="0" y="0"/>
          <a:ext cx="0" cy="0"/>
          <a:chOff x="0" y="0"/>
          <a:chExt cx="0" cy="0"/>
        </a:xfrm>
      </p:grpSpPr>
      <p:sp>
        <p:nvSpPr>
          <p:cNvPr id="1236" name="Google Shape;1236;gaaff169db5_0_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7" name="Google Shape;1237;gaaff169db5_0_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410228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5"/>
        <p:cNvGrpSpPr/>
        <p:nvPr/>
      </p:nvGrpSpPr>
      <p:grpSpPr>
        <a:xfrm>
          <a:off x="0" y="0"/>
          <a:ext cx="0" cy="0"/>
          <a:chOff x="0" y="0"/>
          <a:chExt cx="0" cy="0"/>
        </a:xfrm>
      </p:grpSpPr>
      <p:sp>
        <p:nvSpPr>
          <p:cNvPr id="1236" name="Google Shape;1236;gaaff169db5_0_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7" name="Google Shape;1237;gaaff169db5_0_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640627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5"/>
        <p:cNvGrpSpPr/>
        <p:nvPr/>
      </p:nvGrpSpPr>
      <p:grpSpPr>
        <a:xfrm>
          <a:off x="0" y="0"/>
          <a:ext cx="0" cy="0"/>
          <a:chOff x="0" y="0"/>
          <a:chExt cx="0" cy="0"/>
        </a:xfrm>
      </p:grpSpPr>
      <p:sp>
        <p:nvSpPr>
          <p:cNvPr id="1236" name="Google Shape;1236;gaaff169db5_0_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7" name="Google Shape;1237;gaaff169db5_0_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14805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5"/>
        <p:cNvGrpSpPr/>
        <p:nvPr/>
      </p:nvGrpSpPr>
      <p:grpSpPr>
        <a:xfrm>
          <a:off x="0" y="0"/>
          <a:ext cx="0" cy="0"/>
          <a:chOff x="0" y="0"/>
          <a:chExt cx="0" cy="0"/>
        </a:xfrm>
      </p:grpSpPr>
      <p:sp>
        <p:nvSpPr>
          <p:cNvPr id="1236" name="Google Shape;1236;gaaff169db5_0_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7" name="Google Shape;1237;gaaff169db5_0_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505891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4"/>
        <p:cNvGrpSpPr/>
        <p:nvPr/>
      </p:nvGrpSpPr>
      <p:grpSpPr>
        <a:xfrm>
          <a:off x="0" y="0"/>
          <a:ext cx="0" cy="0"/>
          <a:chOff x="0" y="0"/>
          <a:chExt cx="0" cy="0"/>
        </a:xfrm>
      </p:grpSpPr>
      <p:sp>
        <p:nvSpPr>
          <p:cNvPr id="595" name="Google Shape;595;ga12fb63ab0_0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6" name="Google Shape;596;ga12fb63ab0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0"/>
        <p:cNvGrpSpPr/>
        <p:nvPr/>
      </p:nvGrpSpPr>
      <p:grpSpPr>
        <a:xfrm>
          <a:off x="0" y="0"/>
          <a:ext cx="0" cy="0"/>
          <a:chOff x="0" y="0"/>
          <a:chExt cx="0" cy="0"/>
        </a:xfrm>
      </p:grpSpPr>
      <p:sp>
        <p:nvSpPr>
          <p:cNvPr id="701" name="Google Shape;701;ga9b9cfb6b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2" name="Google Shape;702;ga9b9cfb6b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0"/>
        <p:cNvGrpSpPr/>
        <p:nvPr/>
      </p:nvGrpSpPr>
      <p:grpSpPr>
        <a:xfrm>
          <a:off x="0" y="0"/>
          <a:ext cx="0" cy="0"/>
          <a:chOff x="0" y="0"/>
          <a:chExt cx="0" cy="0"/>
        </a:xfrm>
      </p:grpSpPr>
      <p:sp>
        <p:nvSpPr>
          <p:cNvPr id="701" name="Google Shape;701;ga9b9cfb6b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2" name="Google Shape;702;ga9b9cfb6b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356910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2"/>
        <p:cNvGrpSpPr/>
        <p:nvPr/>
      </p:nvGrpSpPr>
      <p:grpSpPr>
        <a:xfrm>
          <a:off x="0" y="0"/>
          <a:ext cx="0" cy="0"/>
          <a:chOff x="0" y="0"/>
          <a:chExt cx="0" cy="0"/>
        </a:xfrm>
      </p:grpSpPr>
      <p:sp>
        <p:nvSpPr>
          <p:cNvPr id="1043" name="Google Shape;1043;ga9b9cfb6bf_0_2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4" name="Google Shape;1044;ga9b9cfb6bf_0_2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5"/>
        <p:cNvGrpSpPr/>
        <p:nvPr/>
      </p:nvGrpSpPr>
      <p:grpSpPr>
        <a:xfrm>
          <a:off x="0" y="0"/>
          <a:ext cx="0" cy="0"/>
          <a:chOff x="0" y="0"/>
          <a:chExt cx="0" cy="0"/>
        </a:xfrm>
      </p:grpSpPr>
      <p:sp>
        <p:nvSpPr>
          <p:cNvPr id="1236" name="Google Shape;1236;gaaff169db5_0_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7" name="Google Shape;1237;gaaff169db5_0_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8"/>
        <p:cNvGrpSpPr/>
        <p:nvPr/>
      </p:nvGrpSpPr>
      <p:grpSpPr>
        <a:xfrm>
          <a:off x="0" y="0"/>
          <a:ext cx="0" cy="0"/>
          <a:chOff x="0" y="0"/>
          <a:chExt cx="0" cy="0"/>
        </a:xfrm>
      </p:grpSpPr>
      <p:sp>
        <p:nvSpPr>
          <p:cNvPr id="1359" name="Google Shape;1359;ga9b9cfb6bf_0_1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0" name="Google Shape;1360;ga9b9cfb6bf_0_1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8"/>
        <p:cNvGrpSpPr/>
        <p:nvPr/>
      </p:nvGrpSpPr>
      <p:grpSpPr>
        <a:xfrm>
          <a:off x="0" y="0"/>
          <a:ext cx="0" cy="0"/>
          <a:chOff x="0" y="0"/>
          <a:chExt cx="0" cy="0"/>
        </a:xfrm>
      </p:grpSpPr>
      <p:sp>
        <p:nvSpPr>
          <p:cNvPr id="1359" name="Google Shape;1359;ga9b9cfb6bf_0_1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0" name="Google Shape;1360;ga9b9cfb6bf_0_1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635528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997500" y="1239750"/>
            <a:ext cx="4178100" cy="2184600"/>
          </a:xfrm>
          <a:prstGeom prst="rect">
            <a:avLst/>
          </a:prstGeom>
        </p:spPr>
        <p:txBody>
          <a:bodyPr spcFirstLastPara="1" wrap="square" lIns="91425" tIns="0" rIns="91425" bIns="0" anchor="b" anchorCtr="0">
            <a:noAutofit/>
          </a:bodyPr>
          <a:lstStyle>
            <a:lvl1pPr lvl="0">
              <a:lnSpc>
                <a:spcPct val="80000"/>
              </a:lnSpc>
              <a:spcBef>
                <a:spcPts val="0"/>
              </a:spcBef>
              <a:spcAft>
                <a:spcPts val="0"/>
              </a:spcAft>
              <a:buSzPts val="6000"/>
              <a:buNone/>
              <a:defRPr sz="6000"/>
            </a:lvl1pPr>
            <a:lvl2pPr lvl="1" algn="ctr">
              <a:spcBef>
                <a:spcPts val="0"/>
              </a:spcBef>
              <a:spcAft>
                <a:spcPts val="0"/>
              </a:spcAft>
              <a:buSzPts val="6600"/>
              <a:buNone/>
              <a:defRPr sz="6600"/>
            </a:lvl2pPr>
            <a:lvl3pPr lvl="2" algn="ctr">
              <a:spcBef>
                <a:spcPts val="0"/>
              </a:spcBef>
              <a:spcAft>
                <a:spcPts val="0"/>
              </a:spcAft>
              <a:buSzPts val="6600"/>
              <a:buNone/>
              <a:defRPr sz="6600"/>
            </a:lvl3pPr>
            <a:lvl4pPr lvl="3" algn="ctr">
              <a:spcBef>
                <a:spcPts val="0"/>
              </a:spcBef>
              <a:spcAft>
                <a:spcPts val="0"/>
              </a:spcAft>
              <a:buSzPts val="6600"/>
              <a:buNone/>
              <a:defRPr sz="6600"/>
            </a:lvl4pPr>
            <a:lvl5pPr lvl="4" algn="ctr">
              <a:spcBef>
                <a:spcPts val="0"/>
              </a:spcBef>
              <a:spcAft>
                <a:spcPts val="0"/>
              </a:spcAft>
              <a:buSzPts val="6600"/>
              <a:buNone/>
              <a:defRPr sz="6600"/>
            </a:lvl5pPr>
            <a:lvl6pPr lvl="5" algn="ctr">
              <a:spcBef>
                <a:spcPts val="0"/>
              </a:spcBef>
              <a:spcAft>
                <a:spcPts val="0"/>
              </a:spcAft>
              <a:buSzPts val="6600"/>
              <a:buNone/>
              <a:defRPr sz="6600"/>
            </a:lvl6pPr>
            <a:lvl7pPr lvl="6" algn="ctr">
              <a:spcBef>
                <a:spcPts val="0"/>
              </a:spcBef>
              <a:spcAft>
                <a:spcPts val="0"/>
              </a:spcAft>
              <a:buSzPts val="6600"/>
              <a:buNone/>
              <a:defRPr sz="6600"/>
            </a:lvl7pPr>
            <a:lvl8pPr lvl="7" algn="ctr">
              <a:spcBef>
                <a:spcPts val="0"/>
              </a:spcBef>
              <a:spcAft>
                <a:spcPts val="0"/>
              </a:spcAft>
              <a:buSzPts val="6600"/>
              <a:buNone/>
              <a:defRPr sz="6600"/>
            </a:lvl8pPr>
            <a:lvl9pPr lvl="8" algn="ctr">
              <a:spcBef>
                <a:spcPts val="0"/>
              </a:spcBef>
              <a:spcAft>
                <a:spcPts val="0"/>
              </a:spcAft>
              <a:buSzPts val="6600"/>
              <a:buNone/>
              <a:defRPr sz="6600"/>
            </a:lvl9pPr>
          </a:lstStyle>
          <a:p>
            <a:endParaRPr/>
          </a:p>
        </p:txBody>
      </p:sp>
      <p:sp>
        <p:nvSpPr>
          <p:cNvPr id="10" name="Google Shape;10;p2"/>
          <p:cNvSpPr txBox="1">
            <a:spLocks noGrp="1"/>
          </p:cNvSpPr>
          <p:nvPr>
            <p:ph type="subTitle" idx="1"/>
          </p:nvPr>
        </p:nvSpPr>
        <p:spPr>
          <a:xfrm>
            <a:off x="997500" y="3457950"/>
            <a:ext cx="4363800" cy="445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800"/>
              <a:buNone/>
              <a:defRPr>
                <a:solidFill>
                  <a:schemeClr val="dk1"/>
                </a:solidFill>
              </a:defRPr>
            </a:lvl1pPr>
            <a:lvl2pPr lvl="1" algn="ctr" rtl="0">
              <a:lnSpc>
                <a:spcPct val="100000"/>
              </a:lnSpc>
              <a:spcBef>
                <a:spcPts val="0"/>
              </a:spcBef>
              <a:spcAft>
                <a:spcPts val="0"/>
              </a:spcAft>
              <a:buClr>
                <a:schemeClr val="dk1"/>
              </a:buClr>
              <a:buSzPts val="2800"/>
              <a:buNone/>
              <a:defRPr sz="2800">
                <a:solidFill>
                  <a:schemeClr val="dk1"/>
                </a:solidFill>
              </a:defRPr>
            </a:lvl2pPr>
            <a:lvl3pPr lvl="2" algn="ctr" rtl="0">
              <a:lnSpc>
                <a:spcPct val="100000"/>
              </a:lnSpc>
              <a:spcBef>
                <a:spcPts val="0"/>
              </a:spcBef>
              <a:spcAft>
                <a:spcPts val="0"/>
              </a:spcAft>
              <a:buClr>
                <a:schemeClr val="dk1"/>
              </a:buClr>
              <a:buSzPts val="2800"/>
              <a:buNone/>
              <a:defRPr sz="2800">
                <a:solidFill>
                  <a:schemeClr val="dk1"/>
                </a:solidFill>
              </a:defRPr>
            </a:lvl3pPr>
            <a:lvl4pPr lvl="3" algn="ctr" rtl="0">
              <a:lnSpc>
                <a:spcPct val="100000"/>
              </a:lnSpc>
              <a:spcBef>
                <a:spcPts val="0"/>
              </a:spcBef>
              <a:spcAft>
                <a:spcPts val="0"/>
              </a:spcAft>
              <a:buClr>
                <a:schemeClr val="dk1"/>
              </a:buClr>
              <a:buSzPts val="2800"/>
              <a:buNone/>
              <a:defRPr sz="2800">
                <a:solidFill>
                  <a:schemeClr val="dk1"/>
                </a:solidFill>
              </a:defRPr>
            </a:lvl4pPr>
            <a:lvl5pPr lvl="4" algn="ctr" rtl="0">
              <a:lnSpc>
                <a:spcPct val="100000"/>
              </a:lnSpc>
              <a:spcBef>
                <a:spcPts val="0"/>
              </a:spcBef>
              <a:spcAft>
                <a:spcPts val="0"/>
              </a:spcAft>
              <a:buClr>
                <a:schemeClr val="dk1"/>
              </a:buClr>
              <a:buSzPts val="2800"/>
              <a:buNone/>
              <a:defRPr sz="2800">
                <a:solidFill>
                  <a:schemeClr val="dk1"/>
                </a:solidFill>
              </a:defRPr>
            </a:lvl5pPr>
            <a:lvl6pPr lvl="5" algn="ctr" rtl="0">
              <a:lnSpc>
                <a:spcPct val="100000"/>
              </a:lnSpc>
              <a:spcBef>
                <a:spcPts val="0"/>
              </a:spcBef>
              <a:spcAft>
                <a:spcPts val="0"/>
              </a:spcAft>
              <a:buClr>
                <a:schemeClr val="dk1"/>
              </a:buClr>
              <a:buSzPts val="2800"/>
              <a:buNone/>
              <a:defRPr sz="2800">
                <a:solidFill>
                  <a:schemeClr val="dk1"/>
                </a:solidFill>
              </a:defRPr>
            </a:lvl6pPr>
            <a:lvl7pPr lvl="6" algn="ctr" rtl="0">
              <a:lnSpc>
                <a:spcPct val="100000"/>
              </a:lnSpc>
              <a:spcBef>
                <a:spcPts val="0"/>
              </a:spcBef>
              <a:spcAft>
                <a:spcPts val="0"/>
              </a:spcAft>
              <a:buClr>
                <a:schemeClr val="dk1"/>
              </a:buClr>
              <a:buSzPts val="2800"/>
              <a:buNone/>
              <a:defRPr sz="2800">
                <a:solidFill>
                  <a:schemeClr val="dk1"/>
                </a:solidFill>
              </a:defRPr>
            </a:lvl7pPr>
            <a:lvl8pPr lvl="7" algn="ctr" rtl="0">
              <a:lnSpc>
                <a:spcPct val="100000"/>
              </a:lnSpc>
              <a:spcBef>
                <a:spcPts val="0"/>
              </a:spcBef>
              <a:spcAft>
                <a:spcPts val="0"/>
              </a:spcAft>
              <a:buClr>
                <a:schemeClr val="dk1"/>
              </a:buClr>
              <a:buSzPts val="2800"/>
              <a:buNone/>
              <a:defRPr sz="2800">
                <a:solidFill>
                  <a:schemeClr val="dk1"/>
                </a:solidFill>
              </a:defRPr>
            </a:lvl8pPr>
            <a:lvl9pPr lvl="8" algn="ctr" rtl="0">
              <a:lnSpc>
                <a:spcPct val="100000"/>
              </a:lnSpc>
              <a:spcBef>
                <a:spcPts val="0"/>
              </a:spcBef>
              <a:spcAft>
                <a:spcPts val="0"/>
              </a:spcAft>
              <a:buClr>
                <a:schemeClr val="dk1"/>
              </a:buClr>
              <a:buSzPts val="2800"/>
              <a:buNone/>
              <a:defRPr sz="2800">
                <a:solidFill>
                  <a:schemeClr val="dk1"/>
                </a:solidFill>
              </a:defRPr>
            </a:lvl9pPr>
          </a:lstStyle>
          <a:p>
            <a:endParaRPr/>
          </a:p>
        </p:txBody>
      </p:sp>
      <p:sp>
        <p:nvSpPr>
          <p:cNvPr id="11" name="Google Shape;11;p2"/>
          <p:cNvSpPr/>
          <p:nvPr/>
        </p:nvSpPr>
        <p:spPr>
          <a:xfrm>
            <a:off x="-632" y="791"/>
            <a:ext cx="2305727" cy="1322421"/>
          </a:xfrm>
          <a:custGeom>
            <a:avLst/>
            <a:gdLst/>
            <a:ahLst/>
            <a:cxnLst/>
            <a:rect l="l" t="t" r="r" b="b"/>
            <a:pathLst>
              <a:path w="51817" h="29719" extrusionOk="0">
                <a:moveTo>
                  <a:pt x="1" y="1"/>
                </a:moveTo>
                <a:lnTo>
                  <a:pt x="1" y="29719"/>
                </a:lnTo>
                <a:lnTo>
                  <a:pt x="5181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flipH="1">
            <a:off x="235550" y="2783300"/>
            <a:ext cx="181600" cy="207475"/>
          </a:xfrm>
          <a:custGeom>
            <a:avLst/>
            <a:gdLst/>
            <a:ahLst/>
            <a:cxnLst/>
            <a:rect l="l" t="t" r="r" b="b"/>
            <a:pathLst>
              <a:path w="7264" h="8299" extrusionOk="0">
                <a:moveTo>
                  <a:pt x="1" y="0"/>
                </a:moveTo>
                <a:lnTo>
                  <a:pt x="1" y="8299"/>
                </a:lnTo>
                <a:lnTo>
                  <a:pt x="7264" y="4191"/>
                </a:lnTo>
                <a:lnTo>
                  <a:pt x="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flipH="1">
            <a:off x="7638964" y="4296107"/>
            <a:ext cx="3067551" cy="1750525"/>
          </a:xfrm>
          <a:custGeom>
            <a:avLst/>
            <a:gdLst/>
            <a:ahLst/>
            <a:cxnLst/>
            <a:rect l="l" t="t" r="r" b="b"/>
            <a:pathLst>
              <a:path w="15169" h="8656" extrusionOk="0">
                <a:moveTo>
                  <a:pt x="7585" y="0"/>
                </a:moveTo>
                <a:lnTo>
                  <a:pt x="0" y="4286"/>
                </a:lnTo>
                <a:lnTo>
                  <a:pt x="7585" y="8656"/>
                </a:lnTo>
                <a:lnTo>
                  <a:pt x="15169" y="4286"/>
                </a:lnTo>
                <a:lnTo>
                  <a:pt x="758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flipH="1">
            <a:off x="8351606" y="4470150"/>
            <a:ext cx="474274" cy="542098"/>
          </a:xfrm>
          <a:custGeom>
            <a:avLst/>
            <a:gdLst/>
            <a:ahLst/>
            <a:cxnLst/>
            <a:rect l="l" t="t" r="r" b="b"/>
            <a:pathLst>
              <a:path w="8657" h="9895" extrusionOk="0">
                <a:moveTo>
                  <a:pt x="8656" y="1"/>
                </a:moveTo>
                <a:lnTo>
                  <a:pt x="0" y="4894"/>
                </a:lnTo>
                <a:lnTo>
                  <a:pt x="8656" y="9895"/>
                </a:lnTo>
                <a:lnTo>
                  <a:pt x="8656" y="1"/>
                </a:lnTo>
                <a:close/>
              </a:path>
            </a:pathLst>
          </a:cu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rot="-5400000" flipH="1">
            <a:off x="-178850" y="440475"/>
            <a:ext cx="1542000" cy="603900"/>
          </a:xfrm>
          <a:prstGeom prst="homePlate">
            <a:avLst>
              <a:gd name="adj" fmla="val 27607"/>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rot="-3551601" flipH="1">
            <a:off x="490749" y="-203034"/>
            <a:ext cx="1588808" cy="898009"/>
          </a:xfrm>
          <a:custGeom>
            <a:avLst/>
            <a:gdLst/>
            <a:ahLst/>
            <a:cxnLst/>
            <a:rect l="l" t="t" r="r" b="b"/>
            <a:pathLst>
              <a:path w="32672" h="18467" extrusionOk="0">
                <a:moveTo>
                  <a:pt x="29290" y="0"/>
                </a:moveTo>
                <a:lnTo>
                  <a:pt x="0" y="16550"/>
                </a:lnTo>
                <a:lnTo>
                  <a:pt x="3394" y="18467"/>
                </a:lnTo>
                <a:lnTo>
                  <a:pt x="32671" y="1953"/>
                </a:lnTo>
                <a:lnTo>
                  <a:pt x="29290" y="0"/>
                </a:ln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rot="-5400000">
            <a:off x="-547325" y="1888000"/>
            <a:ext cx="1090800" cy="848100"/>
          </a:xfrm>
          <a:prstGeom prst="hexagon">
            <a:avLst>
              <a:gd name="adj" fmla="val 28631"/>
              <a:gd name="vf" fmla="val 11547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rot="-3551601" flipH="1">
            <a:off x="6636974" y="4607028"/>
            <a:ext cx="1588808" cy="898009"/>
          </a:xfrm>
          <a:custGeom>
            <a:avLst/>
            <a:gdLst/>
            <a:ahLst/>
            <a:cxnLst/>
            <a:rect l="l" t="t" r="r" b="b"/>
            <a:pathLst>
              <a:path w="32672" h="18467" extrusionOk="0">
                <a:moveTo>
                  <a:pt x="29290" y="0"/>
                </a:moveTo>
                <a:lnTo>
                  <a:pt x="0" y="16550"/>
                </a:lnTo>
                <a:lnTo>
                  <a:pt x="3394" y="18467"/>
                </a:lnTo>
                <a:lnTo>
                  <a:pt x="32671" y="1953"/>
                </a:lnTo>
                <a:lnTo>
                  <a:pt x="2929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Resources">
  <p:cSld name="CUSTOM_12">
    <p:spTree>
      <p:nvGrpSpPr>
        <p:cNvPr id="1" name="Shape 385"/>
        <p:cNvGrpSpPr/>
        <p:nvPr/>
      </p:nvGrpSpPr>
      <p:grpSpPr>
        <a:xfrm>
          <a:off x="0" y="0"/>
          <a:ext cx="0" cy="0"/>
          <a:chOff x="0" y="0"/>
          <a:chExt cx="0" cy="0"/>
        </a:xfrm>
      </p:grpSpPr>
      <p:sp>
        <p:nvSpPr>
          <p:cNvPr id="386" name="Google Shape;386;p34"/>
          <p:cNvSpPr txBox="1">
            <a:spLocks noGrp="1"/>
          </p:cNvSpPr>
          <p:nvPr>
            <p:ph type="title"/>
          </p:nvPr>
        </p:nvSpPr>
        <p:spPr>
          <a:xfrm>
            <a:off x="1165200" y="445025"/>
            <a:ext cx="68136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387" name="Google Shape;387;p34"/>
          <p:cNvSpPr/>
          <p:nvPr/>
        </p:nvSpPr>
        <p:spPr>
          <a:xfrm rot="-5400000">
            <a:off x="8319527" y="413775"/>
            <a:ext cx="1650600" cy="1465200"/>
          </a:xfrm>
          <a:prstGeom prst="hexagon">
            <a:avLst>
              <a:gd name="adj" fmla="val 28631"/>
              <a:gd name="vf" fmla="val 11547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34"/>
          <p:cNvSpPr/>
          <p:nvPr/>
        </p:nvSpPr>
        <p:spPr>
          <a:xfrm>
            <a:off x="8613704" y="1678420"/>
            <a:ext cx="248287" cy="284155"/>
          </a:xfrm>
          <a:custGeom>
            <a:avLst/>
            <a:gdLst/>
            <a:ahLst/>
            <a:cxnLst/>
            <a:rect l="l" t="t" r="r" b="b"/>
            <a:pathLst>
              <a:path w="6763" h="7740" extrusionOk="0">
                <a:moveTo>
                  <a:pt x="6763" y="1"/>
                </a:moveTo>
                <a:lnTo>
                  <a:pt x="0" y="3918"/>
                </a:lnTo>
                <a:lnTo>
                  <a:pt x="6763" y="7740"/>
                </a:lnTo>
                <a:lnTo>
                  <a:pt x="6763" y="1"/>
                </a:lnTo>
                <a:close/>
              </a:path>
            </a:pathLst>
          </a:cu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34"/>
          <p:cNvSpPr/>
          <p:nvPr/>
        </p:nvSpPr>
        <p:spPr>
          <a:xfrm rot="-5400000">
            <a:off x="7876306" y="389198"/>
            <a:ext cx="1156800" cy="587400"/>
          </a:xfrm>
          <a:prstGeom prst="hexagon">
            <a:avLst>
              <a:gd name="adj" fmla="val 28631"/>
              <a:gd name="vf" fmla="val 11547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34"/>
          <p:cNvSpPr/>
          <p:nvPr/>
        </p:nvSpPr>
        <p:spPr>
          <a:xfrm rot="-3539163" flipH="1">
            <a:off x="7800471" y="-342745"/>
            <a:ext cx="1874699" cy="1056897"/>
          </a:xfrm>
          <a:custGeom>
            <a:avLst/>
            <a:gdLst/>
            <a:ahLst/>
            <a:cxnLst/>
            <a:rect l="l" t="t" r="r" b="b"/>
            <a:pathLst>
              <a:path w="51067" h="28790" extrusionOk="0">
                <a:moveTo>
                  <a:pt x="48709" y="1"/>
                </a:moveTo>
                <a:lnTo>
                  <a:pt x="1" y="27456"/>
                </a:lnTo>
                <a:lnTo>
                  <a:pt x="2358" y="28790"/>
                </a:lnTo>
                <a:lnTo>
                  <a:pt x="51066" y="1358"/>
                </a:lnTo>
                <a:lnTo>
                  <a:pt x="48709"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34"/>
          <p:cNvSpPr/>
          <p:nvPr/>
        </p:nvSpPr>
        <p:spPr>
          <a:xfrm rot="10800000" flipH="1">
            <a:off x="-7644" y="4382989"/>
            <a:ext cx="1326127" cy="760509"/>
          </a:xfrm>
          <a:custGeom>
            <a:avLst/>
            <a:gdLst/>
            <a:ahLst/>
            <a:cxnLst/>
            <a:rect l="l" t="t" r="r" b="b"/>
            <a:pathLst>
              <a:path w="51817" h="29719" extrusionOk="0">
                <a:moveTo>
                  <a:pt x="1" y="1"/>
                </a:moveTo>
                <a:lnTo>
                  <a:pt x="1" y="29719"/>
                </a:lnTo>
                <a:lnTo>
                  <a:pt x="5181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34"/>
          <p:cNvSpPr/>
          <p:nvPr/>
        </p:nvSpPr>
        <p:spPr>
          <a:xfrm flipH="1">
            <a:off x="241896" y="4492420"/>
            <a:ext cx="333872" cy="381464"/>
          </a:xfrm>
          <a:custGeom>
            <a:avLst/>
            <a:gdLst/>
            <a:ahLst/>
            <a:cxnLst/>
            <a:rect l="l" t="t" r="r" b="b"/>
            <a:pathLst>
              <a:path w="7264" h="8299" extrusionOk="0">
                <a:moveTo>
                  <a:pt x="1" y="0"/>
                </a:moveTo>
                <a:lnTo>
                  <a:pt x="1" y="8299"/>
                </a:lnTo>
                <a:lnTo>
                  <a:pt x="7264" y="4191"/>
                </a:lnTo>
                <a:lnTo>
                  <a:pt x="1" y="0"/>
                </a:lnTo>
                <a:close/>
              </a:path>
            </a:pathLst>
          </a:cu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34"/>
          <p:cNvSpPr txBox="1">
            <a:spLocks noGrp="1"/>
          </p:cNvSpPr>
          <p:nvPr>
            <p:ph type="body" idx="1"/>
          </p:nvPr>
        </p:nvSpPr>
        <p:spPr>
          <a:xfrm>
            <a:off x="1652750" y="1246850"/>
            <a:ext cx="2133300" cy="35244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sz="1200">
                <a:latin typeface="Barlow Semi Condensed"/>
                <a:ea typeface="Barlow Semi Condensed"/>
                <a:cs typeface="Barlow Semi Condensed"/>
                <a:sym typeface="Barlow Semi Condensed"/>
              </a:defRPr>
            </a:lvl1pPr>
            <a:lvl2pPr marL="914400" lvl="1" indent="-317500" rtl="0">
              <a:spcBef>
                <a:spcPts val="1600"/>
              </a:spcBef>
              <a:spcAft>
                <a:spcPts val="0"/>
              </a:spcAft>
              <a:buSzPts val="1400"/>
              <a:buChar char="○"/>
              <a:defRPr>
                <a:latin typeface="Barlow Semi Condensed"/>
                <a:ea typeface="Barlow Semi Condensed"/>
                <a:cs typeface="Barlow Semi Condensed"/>
                <a:sym typeface="Barlow Semi Condensed"/>
              </a:defRPr>
            </a:lvl2pPr>
            <a:lvl3pPr marL="1371600" lvl="2" indent="-317500" rtl="0">
              <a:spcBef>
                <a:spcPts val="1600"/>
              </a:spcBef>
              <a:spcAft>
                <a:spcPts val="0"/>
              </a:spcAft>
              <a:buSzPts val="1400"/>
              <a:buChar char="■"/>
              <a:defRPr>
                <a:latin typeface="Barlow Semi Condensed"/>
                <a:ea typeface="Barlow Semi Condensed"/>
                <a:cs typeface="Barlow Semi Condensed"/>
                <a:sym typeface="Barlow Semi Condensed"/>
              </a:defRPr>
            </a:lvl3pPr>
            <a:lvl4pPr marL="1828800" lvl="3" indent="-317500" rtl="0">
              <a:spcBef>
                <a:spcPts val="1600"/>
              </a:spcBef>
              <a:spcAft>
                <a:spcPts val="0"/>
              </a:spcAft>
              <a:buSzPts val="1400"/>
              <a:buChar char="●"/>
              <a:defRPr>
                <a:latin typeface="Barlow Semi Condensed"/>
                <a:ea typeface="Barlow Semi Condensed"/>
                <a:cs typeface="Barlow Semi Condensed"/>
                <a:sym typeface="Barlow Semi Condensed"/>
              </a:defRPr>
            </a:lvl4pPr>
            <a:lvl5pPr marL="2286000" lvl="4" indent="-317500" rtl="0">
              <a:spcBef>
                <a:spcPts val="1600"/>
              </a:spcBef>
              <a:spcAft>
                <a:spcPts val="0"/>
              </a:spcAft>
              <a:buSzPts val="1400"/>
              <a:buChar char="○"/>
              <a:defRPr>
                <a:latin typeface="Barlow Semi Condensed"/>
                <a:ea typeface="Barlow Semi Condensed"/>
                <a:cs typeface="Barlow Semi Condensed"/>
                <a:sym typeface="Barlow Semi Condensed"/>
              </a:defRPr>
            </a:lvl5pPr>
            <a:lvl6pPr marL="2743200" lvl="5" indent="-317500" rtl="0">
              <a:spcBef>
                <a:spcPts val="1600"/>
              </a:spcBef>
              <a:spcAft>
                <a:spcPts val="0"/>
              </a:spcAft>
              <a:buSzPts val="1400"/>
              <a:buChar char="■"/>
              <a:defRPr>
                <a:latin typeface="Barlow Semi Condensed"/>
                <a:ea typeface="Barlow Semi Condensed"/>
                <a:cs typeface="Barlow Semi Condensed"/>
                <a:sym typeface="Barlow Semi Condensed"/>
              </a:defRPr>
            </a:lvl6pPr>
            <a:lvl7pPr marL="3200400" lvl="6" indent="-317500" rtl="0">
              <a:spcBef>
                <a:spcPts val="1600"/>
              </a:spcBef>
              <a:spcAft>
                <a:spcPts val="0"/>
              </a:spcAft>
              <a:buSzPts val="1400"/>
              <a:buChar char="●"/>
              <a:defRPr>
                <a:latin typeface="Barlow Semi Condensed"/>
                <a:ea typeface="Barlow Semi Condensed"/>
                <a:cs typeface="Barlow Semi Condensed"/>
                <a:sym typeface="Barlow Semi Condensed"/>
              </a:defRPr>
            </a:lvl7pPr>
            <a:lvl8pPr marL="3657600" lvl="7" indent="-317500" rtl="0">
              <a:spcBef>
                <a:spcPts val="1600"/>
              </a:spcBef>
              <a:spcAft>
                <a:spcPts val="0"/>
              </a:spcAft>
              <a:buSzPts val="1400"/>
              <a:buChar char="○"/>
              <a:defRPr>
                <a:latin typeface="Barlow Semi Condensed"/>
                <a:ea typeface="Barlow Semi Condensed"/>
                <a:cs typeface="Barlow Semi Condensed"/>
                <a:sym typeface="Barlow Semi Condensed"/>
              </a:defRPr>
            </a:lvl8pPr>
            <a:lvl9pPr marL="4114800" lvl="8" indent="-317500" rtl="0">
              <a:spcBef>
                <a:spcPts val="1600"/>
              </a:spcBef>
              <a:spcAft>
                <a:spcPts val="1600"/>
              </a:spcAft>
              <a:buSzPts val="1400"/>
              <a:buChar char="■"/>
              <a:defRPr>
                <a:latin typeface="Barlow Semi Condensed"/>
                <a:ea typeface="Barlow Semi Condensed"/>
                <a:cs typeface="Barlow Semi Condensed"/>
                <a:sym typeface="Barlow Semi Condensed"/>
              </a:defRPr>
            </a:lvl9pPr>
          </a:lstStyle>
          <a:p>
            <a:endParaRPr/>
          </a:p>
        </p:txBody>
      </p:sp>
      <p:sp>
        <p:nvSpPr>
          <p:cNvPr id="394" name="Google Shape;394;p34"/>
          <p:cNvSpPr txBox="1">
            <a:spLocks noGrp="1"/>
          </p:cNvSpPr>
          <p:nvPr>
            <p:ph type="body" idx="2"/>
          </p:nvPr>
        </p:nvSpPr>
        <p:spPr>
          <a:xfrm>
            <a:off x="4296525" y="1246850"/>
            <a:ext cx="3190200" cy="35244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sz="1200">
                <a:latin typeface="Barlow Semi Condensed"/>
                <a:ea typeface="Barlow Semi Condensed"/>
                <a:cs typeface="Barlow Semi Condensed"/>
                <a:sym typeface="Barlow Semi Condensed"/>
              </a:defRPr>
            </a:lvl1pPr>
            <a:lvl2pPr marL="914400" lvl="1" indent="-317500" rtl="0">
              <a:spcBef>
                <a:spcPts val="1600"/>
              </a:spcBef>
              <a:spcAft>
                <a:spcPts val="0"/>
              </a:spcAft>
              <a:buSzPts val="1400"/>
              <a:buChar char="○"/>
              <a:defRPr>
                <a:latin typeface="Barlow Semi Condensed"/>
                <a:ea typeface="Barlow Semi Condensed"/>
                <a:cs typeface="Barlow Semi Condensed"/>
                <a:sym typeface="Barlow Semi Condensed"/>
              </a:defRPr>
            </a:lvl2pPr>
            <a:lvl3pPr marL="1371600" lvl="2" indent="-317500" rtl="0">
              <a:spcBef>
                <a:spcPts val="1600"/>
              </a:spcBef>
              <a:spcAft>
                <a:spcPts val="0"/>
              </a:spcAft>
              <a:buSzPts val="1400"/>
              <a:buChar char="■"/>
              <a:defRPr>
                <a:latin typeface="Barlow Semi Condensed"/>
                <a:ea typeface="Barlow Semi Condensed"/>
                <a:cs typeface="Barlow Semi Condensed"/>
                <a:sym typeface="Barlow Semi Condensed"/>
              </a:defRPr>
            </a:lvl3pPr>
            <a:lvl4pPr marL="1828800" lvl="3" indent="-317500" rtl="0">
              <a:spcBef>
                <a:spcPts val="1600"/>
              </a:spcBef>
              <a:spcAft>
                <a:spcPts val="0"/>
              </a:spcAft>
              <a:buSzPts val="1400"/>
              <a:buChar char="●"/>
              <a:defRPr>
                <a:latin typeface="Barlow Semi Condensed"/>
                <a:ea typeface="Barlow Semi Condensed"/>
                <a:cs typeface="Barlow Semi Condensed"/>
                <a:sym typeface="Barlow Semi Condensed"/>
              </a:defRPr>
            </a:lvl4pPr>
            <a:lvl5pPr marL="2286000" lvl="4" indent="-317500" rtl="0">
              <a:spcBef>
                <a:spcPts val="1600"/>
              </a:spcBef>
              <a:spcAft>
                <a:spcPts val="0"/>
              </a:spcAft>
              <a:buSzPts val="1400"/>
              <a:buChar char="○"/>
              <a:defRPr>
                <a:latin typeface="Barlow Semi Condensed"/>
                <a:ea typeface="Barlow Semi Condensed"/>
                <a:cs typeface="Barlow Semi Condensed"/>
                <a:sym typeface="Barlow Semi Condensed"/>
              </a:defRPr>
            </a:lvl5pPr>
            <a:lvl6pPr marL="2743200" lvl="5" indent="-317500" rtl="0">
              <a:spcBef>
                <a:spcPts val="1600"/>
              </a:spcBef>
              <a:spcAft>
                <a:spcPts val="0"/>
              </a:spcAft>
              <a:buSzPts val="1400"/>
              <a:buChar char="■"/>
              <a:defRPr>
                <a:latin typeface="Barlow Semi Condensed"/>
                <a:ea typeface="Barlow Semi Condensed"/>
                <a:cs typeface="Barlow Semi Condensed"/>
                <a:sym typeface="Barlow Semi Condensed"/>
              </a:defRPr>
            </a:lvl6pPr>
            <a:lvl7pPr marL="3200400" lvl="6" indent="-317500" rtl="0">
              <a:spcBef>
                <a:spcPts val="1600"/>
              </a:spcBef>
              <a:spcAft>
                <a:spcPts val="0"/>
              </a:spcAft>
              <a:buSzPts val="1400"/>
              <a:buChar char="●"/>
              <a:defRPr>
                <a:latin typeface="Barlow Semi Condensed"/>
                <a:ea typeface="Barlow Semi Condensed"/>
                <a:cs typeface="Barlow Semi Condensed"/>
                <a:sym typeface="Barlow Semi Condensed"/>
              </a:defRPr>
            </a:lvl7pPr>
            <a:lvl8pPr marL="3657600" lvl="7" indent="-317500" rtl="0">
              <a:spcBef>
                <a:spcPts val="1600"/>
              </a:spcBef>
              <a:spcAft>
                <a:spcPts val="0"/>
              </a:spcAft>
              <a:buSzPts val="1400"/>
              <a:buChar char="○"/>
              <a:defRPr>
                <a:latin typeface="Barlow Semi Condensed"/>
                <a:ea typeface="Barlow Semi Condensed"/>
                <a:cs typeface="Barlow Semi Condensed"/>
                <a:sym typeface="Barlow Semi Condensed"/>
              </a:defRPr>
            </a:lvl8pPr>
            <a:lvl9pPr marL="4114800" lvl="8" indent="-317500" rtl="0">
              <a:spcBef>
                <a:spcPts val="1600"/>
              </a:spcBef>
              <a:spcAft>
                <a:spcPts val="1600"/>
              </a:spcAft>
              <a:buSzPts val="1400"/>
              <a:buChar char="■"/>
              <a:defRPr>
                <a:latin typeface="Barlow Semi Condensed"/>
                <a:ea typeface="Barlow Semi Condensed"/>
                <a:cs typeface="Barlow Semi Condensed"/>
                <a:sym typeface="Barlow Semi Condensed"/>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p:cSld name="CUSTOM_13">
    <p:spTree>
      <p:nvGrpSpPr>
        <p:cNvPr id="1" name="Shape 395"/>
        <p:cNvGrpSpPr/>
        <p:nvPr/>
      </p:nvGrpSpPr>
      <p:grpSpPr>
        <a:xfrm>
          <a:off x="0" y="0"/>
          <a:ext cx="0" cy="0"/>
          <a:chOff x="0" y="0"/>
          <a:chExt cx="0" cy="0"/>
        </a:xfrm>
      </p:grpSpPr>
      <p:grpSp>
        <p:nvGrpSpPr>
          <p:cNvPr id="396" name="Google Shape;396;p35"/>
          <p:cNvGrpSpPr/>
          <p:nvPr/>
        </p:nvGrpSpPr>
        <p:grpSpPr>
          <a:xfrm>
            <a:off x="-487790" y="2270002"/>
            <a:ext cx="2261043" cy="3062648"/>
            <a:chOff x="2505100" y="1079377"/>
            <a:chExt cx="2261043" cy="3062648"/>
          </a:xfrm>
        </p:grpSpPr>
        <p:sp>
          <p:nvSpPr>
            <p:cNvPr id="397" name="Google Shape;397;p35"/>
            <p:cNvSpPr/>
            <p:nvPr/>
          </p:nvSpPr>
          <p:spPr>
            <a:xfrm rot="10800000">
              <a:off x="2605775" y="2346875"/>
              <a:ext cx="966900" cy="859500"/>
            </a:xfrm>
            <a:prstGeom prst="hexagon">
              <a:avLst>
                <a:gd name="adj" fmla="val 28631"/>
                <a:gd name="vf" fmla="val 115470"/>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35"/>
            <p:cNvSpPr/>
            <p:nvPr/>
          </p:nvSpPr>
          <p:spPr>
            <a:xfrm rot="10800000">
              <a:off x="4017653" y="3388875"/>
              <a:ext cx="740100" cy="567000"/>
            </a:xfrm>
            <a:prstGeom prst="hexagon">
              <a:avLst>
                <a:gd name="adj" fmla="val 28631"/>
                <a:gd name="vf" fmla="val 11547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35"/>
            <p:cNvSpPr/>
            <p:nvPr/>
          </p:nvSpPr>
          <p:spPr>
            <a:xfrm rot="-5400000">
              <a:off x="2554260" y="1263642"/>
              <a:ext cx="859574" cy="491043"/>
            </a:xfrm>
            <a:custGeom>
              <a:avLst/>
              <a:gdLst/>
              <a:ahLst/>
              <a:cxnLst/>
              <a:rect l="l" t="t" r="r" b="b"/>
              <a:pathLst>
                <a:path w="23385" h="13359" extrusionOk="0">
                  <a:moveTo>
                    <a:pt x="11692" y="0"/>
                  </a:moveTo>
                  <a:lnTo>
                    <a:pt x="1" y="6751"/>
                  </a:lnTo>
                  <a:lnTo>
                    <a:pt x="11692" y="13359"/>
                  </a:lnTo>
                  <a:lnTo>
                    <a:pt x="23384" y="6751"/>
                  </a:lnTo>
                  <a:lnTo>
                    <a:pt x="11692" y="0"/>
                  </a:lnTo>
                  <a:close/>
                </a:path>
              </a:pathLst>
            </a:custGeom>
            <a:solidFill>
              <a:srgbClr val="8680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35"/>
            <p:cNvSpPr/>
            <p:nvPr/>
          </p:nvSpPr>
          <p:spPr>
            <a:xfrm rot="-5400000">
              <a:off x="3396716" y="1819432"/>
              <a:ext cx="248591" cy="284503"/>
            </a:xfrm>
            <a:custGeom>
              <a:avLst/>
              <a:gdLst/>
              <a:ahLst/>
              <a:cxnLst/>
              <a:rect l="l" t="t" r="r" b="b"/>
              <a:pathLst>
                <a:path w="6763" h="7740" extrusionOk="0">
                  <a:moveTo>
                    <a:pt x="6763" y="1"/>
                  </a:moveTo>
                  <a:lnTo>
                    <a:pt x="0" y="3918"/>
                  </a:lnTo>
                  <a:lnTo>
                    <a:pt x="6763" y="7740"/>
                  </a:lnTo>
                  <a:lnTo>
                    <a:pt x="676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35"/>
            <p:cNvSpPr/>
            <p:nvPr/>
          </p:nvSpPr>
          <p:spPr>
            <a:xfrm rot="-5400000">
              <a:off x="4267178" y="2995348"/>
              <a:ext cx="149713" cy="170739"/>
            </a:xfrm>
            <a:custGeom>
              <a:avLst/>
              <a:gdLst/>
              <a:ahLst/>
              <a:cxnLst/>
              <a:rect l="l" t="t" r="r" b="b"/>
              <a:pathLst>
                <a:path w="4073" h="4645" extrusionOk="0">
                  <a:moveTo>
                    <a:pt x="4072" y="1"/>
                  </a:moveTo>
                  <a:lnTo>
                    <a:pt x="0" y="2346"/>
                  </a:lnTo>
                  <a:lnTo>
                    <a:pt x="4072" y="4644"/>
                  </a:lnTo>
                  <a:lnTo>
                    <a:pt x="407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35"/>
            <p:cNvSpPr/>
            <p:nvPr/>
          </p:nvSpPr>
          <p:spPr>
            <a:xfrm rot="-5400000">
              <a:off x="3228663" y="1610249"/>
              <a:ext cx="134422" cy="153646"/>
            </a:xfrm>
            <a:custGeom>
              <a:avLst/>
              <a:gdLst/>
              <a:ahLst/>
              <a:cxnLst/>
              <a:rect l="l" t="t" r="r" b="b"/>
              <a:pathLst>
                <a:path w="3657" h="4180" extrusionOk="0">
                  <a:moveTo>
                    <a:pt x="1" y="0"/>
                  </a:moveTo>
                  <a:lnTo>
                    <a:pt x="1" y="4179"/>
                  </a:lnTo>
                  <a:lnTo>
                    <a:pt x="3656" y="2108"/>
                  </a:lnTo>
                  <a:lnTo>
                    <a:pt x="1" y="0"/>
                  </a:lnTo>
                  <a:close/>
                </a:path>
              </a:pathLst>
            </a:custGeom>
            <a:solidFill>
              <a:srgbClr val="CACD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35"/>
            <p:cNvSpPr/>
            <p:nvPr/>
          </p:nvSpPr>
          <p:spPr>
            <a:xfrm rot="-5400000">
              <a:off x="3608999" y="2811129"/>
              <a:ext cx="249032" cy="2065257"/>
            </a:xfrm>
            <a:custGeom>
              <a:avLst/>
              <a:gdLst/>
              <a:ahLst/>
              <a:cxnLst/>
              <a:rect l="l" t="t" r="r" b="b"/>
              <a:pathLst>
                <a:path w="6775" h="56186" extrusionOk="0">
                  <a:moveTo>
                    <a:pt x="6775" y="0"/>
                  </a:moveTo>
                  <a:lnTo>
                    <a:pt x="0" y="3917"/>
                  </a:lnTo>
                  <a:lnTo>
                    <a:pt x="0" y="56186"/>
                  </a:lnTo>
                  <a:lnTo>
                    <a:pt x="6775" y="52280"/>
                  </a:lnTo>
                  <a:lnTo>
                    <a:pt x="677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35"/>
            <p:cNvSpPr/>
            <p:nvPr/>
          </p:nvSpPr>
          <p:spPr>
            <a:xfrm rot="-5400000">
              <a:off x="3778986" y="3202154"/>
              <a:ext cx="1200941" cy="678801"/>
            </a:xfrm>
            <a:custGeom>
              <a:avLst/>
              <a:gdLst/>
              <a:ahLst/>
              <a:cxnLst/>
              <a:rect l="l" t="t" r="r" b="b"/>
              <a:pathLst>
                <a:path w="32672" h="18467" extrusionOk="0">
                  <a:moveTo>
                    <a:pt x="29290" y="0"/>
                  </a:moveTo>
                  <a:lnTo>
                    <a:pt x="0" y="16550"/>
                  </a:lnTo>
                  <a:lnTo>
                    <a:pt x="3394" y="18467"/>
                  </a:lnTo>
                  <a:lnTo>
                    <a:pt x="32671" y="1953"/>
                  </a:lnTo>
                  <a:lnTo>
                    <a:pt x="29290" y="0"/>
                  </a:lnTo>
                  <a:close/>
                </a:path>
              </a:pathLst>
            </a:custGeom>
            <a:solidFill>
              <a:srgbClr val="FFFFFF">
                <a:alpha val="501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35"/>
            <p:cNvSpPr/>
            <p:nvPr/>
          </p:nvSpPr>
          <p:spPr>
            <a:xfrm rot="10800000">
              <a:off x="2805075" y="2058900"/>
              <a:ext cx="690600" cy="347400"/>
            </a:xfrm>
            <a:prstGeom prst="hexagon">
              <a:avLst>
                <a:gd name="adj" fmla="val 28631"/>
                <a:gd name="vf" fmla="val 11547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35"/>
            <p:cNvSpPr/>
            <p:nvPr/>
          </p:nvSpPr>
          <p:spPr>
            <a:xfrm rot="-5400000">
              <a:off x="2663249" y="1553733"/>
              <a:ext cx="842421" cy="476218"/>
            </a:xfrm>
            <a:custGeom>
              <a:avLst/>
              <a:gdLst/>
              <a:ahLst/>
              <a:cxnLst/>
              <a:rect l="l" t="t" r="r" b="b"/>
              <a:pathLst>
                <a:path w="16241" h="9181" extrusionOk="0">
                  <a:moveTo>
                    <a:pt x="14562" y="0"/>
                  </a:moveTo>
                  <a:lnTo>
                    <a:pt x="1" y="8228"/>
                  </a:lnTo>
                  <a:lnTo>
                    <a:pt x="1691" y="9180"/>
                  </a:lnTo>
                  <a:lnTo>
                    <a:pt x="16241" y="977"/>
                  </a:lnTo>
                  <a:lnTo>
                    <a:pt x="1456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35"/>
            <p:cNvSpPr/>
            <p:nvPr/>
          </p:nvSpPr>
          <p:spPr>
            <a:xfrm rot="10800000">
              <a:off x="2538350" y="3124425"/>
              <a:ext cx="1530900" cy="493800"/>
            </a:xfrm>
            <a:prstGeom prst="hexagon">
              <a:avLst>
                <a:gd name="adj" fmla="val 28631"/>
                <a:gd name="vf" fmla="val 11547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35"/>
            <p:cNvSpPr/>
            <p:nvPr/>
          </p:nvSpPr>
          <p:spPr>
            <a:xfrm rot="10800000">
              <a:off x="2505100" y="3492849"/>
              <a:ext cx="936300" cy="465900"/>
            </a:xfrm>
            <a:prstGeom prst="hexagon">
              <a:avLst>
                <a:gd name="adj" fmla="val 28631"/>
                <a:gd name="vf" fmla="val 11547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35"/>
            <p:cNvSpPr/>
            <p:nvPr/>
          </p:nvSpPr>
          <p:spPr>
            <a:xfrm rot="10800000">
              <a:off x="3454225" y="2522325"/>
              <a:ext cx="558600" cy="497100"/>
            </a:xfrm>
            <a:prstGeom prst="hexagon">
              <a:avLst>
                <a:gd name="adj" fmla="val 28631"/>
                <a:gd name="vf" fmla="val 115470"/>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10" name="Google Shape;410;p35"/>
          <p:cNvGrpSpPr/>
          <p:nvPr/>
        </p:nvGrpSpPr>
        <p:grpSpPr>
          <a:xfrm rot="10800000">
            <a:off x="7372375" y="-187448"/>
            <a:ext cx="2261043" cy="3062648"/>
            <a:chOff x="2505100" y="1079377"/>
            <a:chExt cx="2261043" cy="3062648"/>
          </a:xfrm>
        </p:grpSpPr>
        <p:sp>
          <p:nvSpPr>
            <p:cNvPr id="411" name="Google Shape;411;p35"/>
            <p:cNvSpPr/>
            <p:nvPr/>
          </p:nvSpPr>
          <p:spPr>
            <a:xfrm rot="10800000">
              <a:off x="2605775" y="2346875"/>
              <a:ext cx="966900" cy="859500"/>
            </a:xfrm>
            <a:prstGeom prst="hexagon">
              <a:avLst>
                <a:gd name="adj" fmla="val 28631"/>
                <a:gd name="vf" fmla="val 115470"/>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35"/>
            <p:cNvSpPr/>
            <p:nvPr/>
          </p:nvSpPr>
          <p:spPr>
            <a:xfrm rot="10800000">
              <a:off x="4017653" y="3388875"/>
              <a:ext cx="740100" cy="567000"/>
            </a:xfrm>
            <a:prstGeom prst="hexagon">
              <a:avLst>
                <a:gd name="adj" fmla="val 28631"/>
                <a:gd name="vf" fmla="val 11547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35"/>
            <p:cNvSpPr/>
            <p:nvPr/>
          </p:nvSpPr>
          <p:spPr>
            <a:xfrm rot="-5400000">
              <a:off x="2554260" y="1263642"/>
              <a:ext cx="859574" cy="491043"/>
            </a:xfrm>
            <a:custGeom>
              <a:avLst/>
              <a:gdLst/>
              <a:ahLst/>
              <a:cxnLst/>
              <a:rect l="l" t="t" r="r" b="b"/>
              <a:pathLst>
                <a:path w="23385" h="13359" extrusionOk="0">
                  <a:moveTo>
                    <a:pt x="11692" y="0"/>
                  </a:moveTo>
                  <a:lnTo>
                    <a:pt x="1" y="6751"/>
                  </a:lnTo>
                  <a:lnTo>
                    <a:pt x="11692" y="13359"/>
                  </a:lnTo>
                  <a:lnTo>
                    <a:pt x="23384" y="6751"/>
                  </a:lnTo>
                  <a:lnTo>
                    <a:pt x="11692" y="0"/>
                  </a:lnTo>
                  <a:close/>
                </a:path>
              </a:pathLst>
            </a:custGeom>
            <a:solidFill>
              <a:srgbClr val="8680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35"/>
            <p:cNvSpPr/>
            <p:nvPr/>
          </p:nvSpPr>
          <p:spPr>
            <a:xfrm rot="-5400000">
              <a:off x="3396716" y="1819432"/>
              <a:ext cx="248591" cy="284503"/>
            </a:xfrm>
            <a:custGeom>
              <a:avLst/>
              <a:gdLst/>
              <a:ahLst/>
              <a:cxnLst/>
              <a:rect l="l" t="t" r="r" b="b"/>
              <a:pathLst>
                <a:path w="6763" h="7740" extrusionOk="0">
                  <a:moveTo>
                    <a:pt x="6763" y="1"/>
                  </a:moveTo>
                  <a:lnTo>
                    <a:pt x="0" y="3918"/>
                  </a:lnTo>
                  <a:lnTo>
                    <a:pt x="6763" y="7740"/>
                  </a:lnTo>
                  <a:lnTo>
                    <a:pt x="676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35"/>
            <p:cNvSpPr/>
            <p:nvPr/>
          </p:nvSpPr>
          <p:spPr>
            <a:xfrm rot="-5400000">
              <a:off x="4267178" y="2995348"/>
              <a:ext cx="149713" cy="170739"/>
            </a:xfrm>
            <a:custGeom>
              <a:avLst/>
              <a:gdLst/>
              <a:ahLst/>
              <a:cxnLst/>
              <a:rect l="l" t="t" r="r" b="b"/>
              <a:pathLst>
                <a:path w="4073" h="4645" extrusionOk="0">
                  <a:moveTo>
                    <a:pt x="4072" y="1"/>
                  </a:moveTo>
                  <a:lnTo>
                    <a:pt x="0" y="2346"/>
                  </a:lnTo>
                  <a:lnTo>
                    <a:pt x="4072" y="4644"/>
                  </a:lnTo>
                  <a:lnTo>
                    <a:pt x="407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35"/>
            <p:cNvSpPr/>
            <p:nvPr/>
          </p:nvSpPr>
          <p:spPr>
            <a:xfrm rot="-5400000">
              <a:off x="3228663" y="1610249"/>
              <a:ext cx="134422" cy="153646"/>
            </a:xfrm>
            <a:custGeom>
              <a:avLst/>
              <a:gdLst/>
              <a:ahLst/>
              <a:cxnLst/>
              <a:rect l="l" t="t" r="r" b="b"/>
              <a:pathLst>
                <a:path w="3657" h="4180" extrusionOk="0">
                  <a:moveTo>
                    <a:pt x="1" y="0"/>
                  </a:moveTo>
                  <a:lnTo>
                    <a:pt x="1" y="4179"/>
                  </a:lnTo>
                  <a:lnTo>
                    <a:pt x="3656" y="2108"/>
                  </a:lnTo>
                  <a:lnTo>
                    <a:pt x="1" y="0"/>
                  </a:lnTo>
                  <a:close/>
                </a:path>
              </a:pathLst>
            </a:custGeom>
            <a:solidFill>
              <a:srgbClr val="CACD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35"/>
            <p:cNvSpPr/>
            <p:nvPr/>
          </p:nvSpPr>
          <p:spPr>
            <a:xfrm rot="-5400000">
              <a:off x="3608999" y="2811129"/>
              <a:ext cx="249032" cy="2065257"/>
            </a:xfrm>
            <a:custGeom>
              <a:avLst/>
              <a:gdLst/>
              <a:ahLst/>
              <a:cxnLst/>
              <a:rect l="l" t="t" r="r" b="b"/>
              <a:pathLst>
                <a:path w="6775" h="56186" extrusionOk="0">
                  <a:moveTo>
                    <a:pt x="6775" y="0"/>
                  </a:moveTo>
                  <a:lnTo>
                    <a:pt x="0" y="3917"/>
                  </a:lnTo>
                  <a:lnTo>
                    <a:pt x="0" y="56186"/>
                  </a:lnTo>
                  <a:lnTo>
                    <a:pt x="6775" y="52280"/>
                  </a:lnTo>
                  <a:lnTo>
                    <a:pt x="677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35"/>
            <p:cNvSpPr/>
            <p:nvPr/>
          </p:nvSpPr>
          <p:spPr>
            <a:xfrm rot="-5400000">
              <a:off x="3778986" y="3202154"/>
              <a:ext cx="1200941" cy="678801"/>
            </a:xfrm>
            <a:custGeom>
              <a:avLst/>
              <a:gdLst/>
              <a:ahLst/>
              <a:cxnLst/>
              <a:rect l="l" t="t" r="r" b="b"/>
              <a:pathLst>
                <a:path w="32672" h="18467" extrusionOk="0">
                  <a:moveTo>
                    <a:pt x="29290" y="0"/>
                  </a:moveTo>
                  <a:lnTo>
                    <a:pt x="0" y="16550"/>
                  </a:lnTo>
                  <a:lnTo>
                    <a:pt x="3394" y="18467"/>
                  </a:lnTo>
                  <a:lnTo>
                    <a:pt x="32671" y="1953"/>
                  </a:lnTo>
                  <a:lnTo>
                    <a:pt x="29290" y="0"/>
                  </a:lnTo>
                  <a:close/>
                </a:path>
              </a:pathLst>
            </a:custGeom>
            <a:solidFill>
              <a:srgbClr val="FFFFFF">
                <a:alpha val="501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35"/>
            <p:cNvSpPr/>
            <p:nvPr/>
          </p:nvSpPr>
          <p:spPr>
            <a:xfrm rot="10800000">
              <a:off x="2805075" y="2058900"/>
              <a:ext cx="690600" cy="347400"/>
            </a:xfrm>
            <a:prstGeom prst="hexagon">
              <a:avLst>
                <a:gd name="adj" fmla="val 28631"/>
                <a:gd name="vf" fmla="val 11547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35"/>
            <p:cNvSpPr/>
            <p:nvPr/>
          </p:nvSpPr>
          <p:spPr>
            <a:xfrm rot="-5400000">
              <a:off x="2663249" y="1553733"/>
              <a:ext cx="842421" cy="476218"/>
            </a:xfrm>
            <a:custGeom>
              <a:avLst/>
              <a:gdLst/>
              <a:ahLst/>
              <a:cxnLst/>
              <a:rect l="l" t="t" r="r" b="b"/>
              <a:pathLst>
                <a:path w="16241" h="9181" extrusionOk="0">
                  <a:moveTo>
                    <a:pt x="14562" y="0"/>
                  </a:moveTo>
                  <a:lnTo>
                    <a:pt x="1" y="8228"/>
                  </a:lnTo>
                  <a:lnTo>
                    <a:pt x="1691" y="9180"/>
                  </a:lnTo>
                  <a:lnTo>
                    <a:pt x="16241" y="977"/>
                  </a:lnTo>
                  <a:lnTo>
                    <a:pt x="1456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35"/>
            <p:cNvSpPr/>
            <p:nvPr/>
          </p:nvSpPr>
          <p:spPr>
            <a:xfrm rot="10800000">
              <a:off x="2538350" y="3124425"/>
              <a:ext cx="1530900" cy="493800"/>
            </a:xfrm>
            <a:prstGeom prst="hexagon">
              <a:avLst>
                <a:gd name="adj" fmla="val 28631"/>
                <a:gd name="vf" fmla="val 11547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35"/>
            <p:cNvSpPr/>
            <p:nvPr/>
          </p:nvSpPr>
          <p:spPr>
            <a:xfrm rot="10800000">
              <a:off x="2505100" y="3492849"/>
              <a:ext cx="936300" cy="465900"/>
            </a:xfrm>
            <a:prstGeom prst="hexagon">
              <a:avLst>
                <a:gd name="adj" fmla="val 28631"/>
                <a:gd name="vf" fmla="val 11547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35"/>
            <p:cNvSpPr/>
            <p:nvPr/>
          </p:nvSpPr>
          <p:spPr>
            <a:xfrm rot="10800000">
              <a:off x="3454225" y="2522325"/>
              <a:ext cx="558600" cy="497100"/>
            </a:xfrm>
            <a:prstGeom prst="hexagon">
              <a:avLst>
                <a:gd name="adj" fmla="val 28631"/>
                <a:gd name="vf" fmla="val 115470"/>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8"/>
        <p:cNvGrpSpPr/>
        <p:nvPr/>
      </p:nvGrpSpPr>
      <p:grpSpPr>
        <a:xfrm>
          <a:off x="0" y="0"/>
          <a:ext cx="0" cy="0"/>
          <a:chOff x="0" y="0"/>
          <a:chExt cx="0" cy="0"/>
        </a:xfrm>
      </p:grpSpPr>
      <p:sp>
        <p:nvSpPr>
          <p:cNvPr id="29" name="Google Shape;29;p4"/>
          <p:cNvSpPr txBox="1">
            <a:spLocks noGrp="1"/>
          </p:cNvSpPr>
          <p:nvPr>
            <p:ph type="body" idx="1"/>
          </p:nvPr>
        </p:nvSpPr>
        <p:spPr>
          <a:xfrm>
            <a:off x="724025" y="1254350"/>
            <a:ext cx="7918500" cy="3605400"/>
          </a:xfrm>
          <a:prstGeom prst="rect">
            <a:avLst/>
          </a:prstGeom>
        </p:spPr>
        <p:txBody>
          <a:bodyPr spcFirstLastPara="1" wrap="square" lIns="91425" tIns="91425" rIns="91425" bIns="91425" anchor="t" anchorCtr="0">
            <a:noAutofit/>
          </a:bodyPr>
          <a:lstStyle>
            <a:lvl1pPr marL="457200" lvl="0" indent="-304800" rtl="0">
              <a:spcBef>
                <a:spcPts val="0"/>
              </a:spcBef>
              <a:spcAft>
                <a:spcPts val="0"/>
              </a:spcAft>
              <a:buSzPts val="1200"/>
              <a:buFont typeface="Livvic"/>
              <a:buAutoNum type="arabicPeriod"/>
              <a:defRPr sz="1200"/>
            </a:lvl1pPr>
            <a:lvl2pPr marL="914400" lvl="1" indent="-304800" rtl="0">
              <a:spcBef>
                <a:spcPts val="1600"/>
              </a:spcBef>
              <a:spcAft>
                <a:spcPts val="0"/>
              </a:spcAft>
              <a:buSzPts val="1200"/>
              <a:buFont typeface="Roboto Condensed Light"/>
              <a:buAutoNum type="alphaLcPeriod"/>
              <a:defRPr/>
            </a:lvl2pPr>
            <a:lvl3pPr marL="1371600" lvl="2" indent="-304800" rtl="0">
              <a:spcBef>
                <a:spcPts val="1600"/>
              </a:spcBef>
              <a:spcAft>
                <a:spcPts val="0"/>
              </a:spcAft>
              <a:buSzPts val="1200"/>
              <a:buFont typeface="Roboto Condensed Light"/>
              <a:buAutoNum type="romanLcPeriod"/>
              <a:defRPr/>
            </a:lvl3pPr>
            <a:lvl4pPr marL="1828800" lvl="3" indent="-304800" rtl="0">
              <a:spcBef>
                <a:spcPts val="1600"/>
              </a:spcBef>
              <a:spcAft>
                <a:spcPts val="0"/>
              </a:spcAft>
              <a:buSzPts val="1200"/>
              <a:buFont typeface="Roboto Condensed Light"/>
              <a:buAutoNum type="arabicPeriod"/>
              <a:defRPr/>
            </a:lvl4pPr>
            <a:lvl5pPr marL="2286000" lvl="4" indent="-304800" rtl="0">
              <a:spcBef>
                <a:spcPts val="1600"/>
              </a:spcBef>
              <a:spcAft>
                <a:spcPts val="0"/>
              </a:spcAft>
              <a:buSzPts val="1200"/>
              <a:buFont typeface="Roboto Condensed Light"/>
              <a:buAutoNum type="alphaLcPeriod"/>
              <a:defRPr/>
            </a:lvl5pPr>
            <a:lvl6pPr marL="2743200" lvl="5" indent="-304800" rtl="0">
              <a:spcBef>
                <a:spcPts val="1600"/>
              </a:spcBef>
              <a:spcAft>
                <a:spcPts val="0"/>
              </a:spcAft>
              <a:buSzPts val="1200"/>
              <a:buFont typeface="Roboto Condensed Light"/>
              <a:buAutoNum type="romanLcPeriod"/>
              <a:defRPr/>
            </a:lvl6pPr>
            <a:lvl7pPr marL="3200400" lvl="6" indent="-304800" rtl="0">
              <a:spcBef>
                <a:spcPts val="1600"/>
              </a:spcBef>
              <a:spcAft>
                <a:spcPts val="0"/>
              </a:spcAft>
              <a:buSzPts val="1200"/>
              <a:buFont typeface="Roboto Condensed Light"/>
              <a:buAutoNum type="arabicPeriod"/>
              <a:defRPr/>
            </a:lvl7pPr>
            <a:lvl8pPr marL="3657600" lvl="7" indent="-304800" rtl="0">
              <a:spcBef>
                <a:spcPts val="1600"/>
              </a:spcBef>
              <a:spcAft>
                <a:spcPts val="0"/>
              </a:spcAft>
              <a:buSzPts val="1200"/>
              <a:buFont typeface="Roboto Condensed Light"/>
              <a:buAutoNum type="alphaLcPeriod"/>
              <a:defRPr/>
            </a:lvl8pPr>
            <a:lvl9pPr marL="4114800" lvl="8" indent="-304800" rtl="0">
              <a:spcBef>
                <a:spcPts val="1600"/>
              </a:spcBef>
              <a:spcAft>
                <a:spcPts val="1600"/>
              </a:spcAft>
              <a:buSzPts val="1200"/>
              <a:buFont typeface="Roboto Condensed Light"/>
              <a:buAutoNum type="romanLcPeriod"/>
              <a:defRPr/>
            </a:lvl9pPr>
          </a:lstStyle>
          <a:p>
            <a:endParaRPr/>
          </a:p>
        </p:txBody>
      </p:sp>
      <p:sp>
        <p:nvSpPr>
          <p:cNvPr id="30" name="Google Shape;30;p4"/>
          <p:cNvSpPr txBox="1">
            <a:spLocks noGrp="1"/>
          </p:cNvSpPr>
          <p:nvPr>
            <p:ph type="title"/>
          </p:nvPr>
        </p:nvSpPr>
        <p:spPr>
          <a:xfrm>
            <a:off x="1165200" y="445025"/>
            <a:ext cx="68136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31" name="Google Shape;31;p4"/>
          <p:cNvSpPr/>
          <p:nvPr/>
        </p:nvSpPr>
        <p:spPr>
          <a:xfrm rot="-5400000" flipH="1">
            <a:off x="-277887" y="276213"/>
            <a:ext cx="1295425" cy="742975"/>
          </a:xfrm>
          <a:custGeom>
            <a:avLst/>
            <a:gdLst/>
            <a:ahLst/>
            <a:cxnLst/>
            <a:rect l="l" t="t" r="r" b="b"/>
            <a:pathLst>
              <a:path w="51817" h="29719" extrusionOk="0">
                <a:moveTo>
                  <a:pt x="1" y="1"/>
                </a:moveTo>
                <a:lnTo>
                  <a:pt x="1" y="29719"/>
                </a:lnTo>
                <a:lnTo>
                  <a:pt x="51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4"/>
          <p:cNvSpPr/>
          <p:nvPr/>
        </p:nvSpPr>
        <p:spPr>
          <a:xfrm rot="-5400000" flipH="1">
            <a:off x="-365250" y="1462975"/>
            <a:ext cx="1276675" cy="719750"/>
          </a:xfrm>
          <a:custGeom>
            <a:avLst/>
            <a:gdLst/>
            <a:ahLst/>
            <a:cxnLst/>
            <a:rect l="l" t="t" r="r" b="b"/>
            <a:pathLst>
              <a:path w="51067" h="28790" extrusionOk="0">
                <a:moveTo>
                  <a:pt x="48709" y="1"/>
                </a:moveTo>
                <a:lnTo>
                  <a:pt x="1" y="27456"/>
                </a:lnTo>
                <a:lnTo>
                  <a:pt x="2358" y="28790"/>
                </a:lnTo>
                <a:lnTo>
                  <a:pt x="51066" y="1358"/>
                </a:lnTo>
                <a:lnTo>
                  <a:pt x="48709"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4"/>
          <p:cNvSpPr/>
          <p:nvPr/>
        </p:nvSpPr>
        <p:spPr>
          <a:xfrm rot="-5400000">
            <a:off x="254949" y="1364709"/>
            <a:ext cx="229751" cy="262598"/>
          </a:xfrm>
          <a:custGeom>
            <a:avLst/>
            <a:gdLst/>
            <a:ahLst/>
            <a:cxnLst/>
            <a:rect l="l" t="t" r="r" b="b"/>
            <a:pathLst>
              <a:path w="3657" h="4180" extrusionOk="0">
                <a:moveTo>
                  <a:pt x="1" y="0"/>
                </a:moveTo>
                <a:lnTo>
                  <a:pt x="1" y="4179"/>
                </a:lnTo>
                <a:lnTo>
                  <a:pt x="3656" y="2108"/>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4"/>
          <p:cNvSpPr/>
          <p:nvPr/>
        </p:nvSpPr>
        <p:spPr>
          <a:xfrm flipH="1">
            <a:off x="-266712" y="209850"/>
            <a:ext cx="988800" cy="875700"/>
          </a:xfrm>
          <a:prstGeom prst="hexagon">
            <a:avLst>
              <a:gd name="adj" fmla="val 28631"/>
              <a:gd name="vf" fmla="val 11547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4"/>
          <p:cNvSpPr/>
          <p:nvPr/>
        </p:nvSpPr>
        <p:spPr>
          <a:xfrm rot="-1826170">
            <a:off x="19188" y="965519"/>
            <a:ext cx="507821" cy="289146"/>
          </a:xfrm>
          <a:custGeom>
            <a:avLst/>
            <a:gdLst/>
            <a:ahLst/>
            <a:cxnLst/>
            <a:rect l="l" t="t" r="r" b="b"/>
            <a:pathLst>
              <a:path w="20539" h="11693" extrusionOk="0">
                <a:moveTo>
                  <a:pt x="17157" y="0"/>
                </a:moveTo>
                <a:lnTo>
                  <a:pt x="0" y="9775"/>
                </a:lnTo>
                <a:lnTo>
                  <a:pt x="3382" y="11692"/>
                </a:lnTo>
                <a:lnTo>
                  <a:pt x="20538" y="1953"/>
                </a:lnTo>
                <a:lnTo>
                  <a:pt x="1715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57"/>
        <p:cNvGrpSpPr/>
        <p:nvPr/>
      </p:nvGrpSpPr>
      <p:grpSpPr>
        <a:xfrm>
          <a:off x="0" y="0"/>
          <a:ext cx="0" cy="0"/>
          <a:chOff x="0" y="0"/>
          <a:chExt cx="0" cy="0"/>
        </a:xfrm>
      </p:grpSpPr>
      <p:sp>
        <p:nvSpPr>
          <p:cNvPr id="58" name="Google Shape;58;p7"/>
          <p:cNvSpPr txBox="1">
            <a:spLocks noGrp="1"/>
          </p:cNvSpPr>
          <p:nvPr>
            <p:ph type="title"/>
          </p:nvPr>
        </p:nvSpPr>
        <p:spPr>
          <a:xfrm>
            <a:off x="724800" y="951314"/>
            <a:ext cx="2995800" cy="987300"/>
          </a:xfrm>
          <a:prstGeom prst="rect">
            <a:avLst/>
          </a:prstGeom>
        </p:spPr>
        <p:txBody>
          <a:bodyPr spcFirstLastPara="1" wrap="square" lIns="91425" tIns="91425" rIns="91425" bIns="91425" anchor="b" anchorCtr="0">
            <a:noAutofit/>
          </a:bodyPr>
          <a:lstStyle>
            <a:lvl1pPr lvl="0" rtl="0">
              <a:spcBef>
                <a:spcPts val="0"/>
              </a:spcBef>
              <a:spcAft>
                <a:spcPts val="0"/>
              </a:spcAft>
              <a:buSzPts val="2800"/>
              <a:buNone/>
              <a:defRPr>
                <a:solidFill>
                  <a:schemeClr val="accent3"/>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59" name="Google Shape;59;p7"/>
          <p:cNvSpPr txBox="1">
            <a:spLocks noGrp="1"/>
          </p:cNvSpPr>
          <p:nvPr>
            <p:ph type="body" idx="1"/>
          </p:nvPr>
        </p:nvSpPr>
        <p:spPr>
          <a:xfrm>
            <a:off x="724800" y="2150500"/>
            <a:ext cx="4286100" cy="2456400"/>
          </a:xfrm>
          <a:prstGeom prst="rect">
            <a:avLst/>
          </a:prstGeom>
        </p:spPr>
        <p:txBody>
          <a:bodyPr spcFirstLastPara="1" wrap="square" lIns="91425" tIns="91425" rIns="91425" bIns="91425" anchor="t" anchorCtr="0">
            <a:noAutofit/>
          </a:bodyPr>
          <a:lstStyle>
            <a:lvl1pPr marL="457200" lvl="0" indent="-304800" rtl="0">
              <a:lnSpc>
                <a:spcPct val="100000"/>
              </a:lnSpc>
              <a:spcBef>
                <a:spcPts val="0"/>
              </a:spcBef>
              <a:spcAft>
                <a:spcPts val="0"/>
              </a:spcAft>
              <a:buClr>
                <a:srgbClr val="0B5670"/>
              </a:buClr>
              <a:buSzPts val="1200"/>
              <a:buChar char="●"/>
              <a:defRPr sz="1600"/>
            </a:lvl1pPr>
            <a:lvl2pPr marL="914400" lvl="1" indent="-304800" rtl="0">
              <a:spcBef>
                <a:spcPts val="1600"/>
              </a:spcBef>
              <a:spcAft>
                <a:spcPts val="0"/>
              </a:spcAft>
              <a:buClr>
                <a:srgbClr val="0B5670"/>
              </a:buClr>
              <a:buSzPts val="1200"/>
              <a:buChar char="○"/>
              <a:defRPr sz="1200"/>
            </a:lvl2pPr>
            <a:lvl3pPr marL="1371600" lvl="2" indent="-304800" rtl="0">
              <a:spcBef>
                <a:spcPts val="1600"/>
              </a:spcBef>
              <a:spcAft>
                <a:spcPts val="0"/>
              </a:spcAft>
              <a:buClr>
                <a:srgbClr val="0B5670"/>
              </a:buClr>
              <a:buSzPts val="1200"/>
              <a:buChar char="■"/>
              <a:defRPr sz="1200"/>
            </a:lvl3pPr>
            <a:lvl4pPr marL="1828800" lvl="3" indent="-304800" rtl="0">
              <a:spcBef>
                <a:spcPts val="1600"/>
              </a:spcBef>
              <a:spcAft>
                <a:spcPts val="0"/>
              </a:spcAft>
              <a:buClr>
                <a:srgbClr val="0B5670"/>
              </a:buClr>
              <a:buSzPts val="1200"/>
              <a:buChar char="●"/>
              <a:defRPr sz="1200"/>
            </a:lvl4pPr>
            <a:lvl5pPr marL="2286000" lvl="4" indent="-304800" rtl="0">
              <a:spcBef>
                <a:spcPts val="1600"/>
              </a:spcBef>
              <a:spcAft>
                <a:spcPts val="0"/>
              </a:spcAft>
              <a:buClr>
                <a:srgbClr val="0B5670"/>
              </a:buClr>
              <a:buSzPts val="1200"/>
              <a:buChar char="○"/>
              <a:defRPr sz="1200"/>
            </a:lvl5pPr>
            <a:lvl6pPr marL="2743200" lvl="5" indent="-304800" rtl="0">
              <a:spcBef>
                <a:spcPts val="1600"/>
              </a:spcBef>
              <a:spcAft>
                <a:spcPts val="0"/>
              </a:spcAft>
              <a:buClr>
                <a:srgbClr val="0B5670"/>
              </a:buClr>
              <a:buSzPts val="1200"/>
              <a:buChar char="■"/>
              <a:defRPr sz="1200"/>
            </a:lvl6pPr>
            <a:lvl7pPr marL="3200400" lvl="6" indent="-304800" rtl="0">
              <a:spcBef>
                <a:spcPts val="1600"/>
              </a:spcBef>
              <a:spcAft>
                <a:spcPts val="0"/>
              </a:spcAft>
              <a:buClr>
                <a:srgbClr val="0B5670"/>
              </a:buClr>
              <a:buSzPts val="1200"/>
              <a:buChar char="●"/>
              <a:defRPr sz="1200"/>
            </a:lvl7pPr>
            <a:lvl8pPr marL="3657600" lvl="7" indent="-304800" rtl="0">
              <a:spcBef>
                <a:spcPts val="1600"/>
              </a:spcBef>
              <a:spcAft>
                <a:spcPts val="0"/>
              </a:spcAft>
              <a:buClr>
                <a:srgbClr val="0B5670"/>
              </a:buClr>
              <a:buSzPts val="1200"/>
              <a:buChar char="○"/>
              <a:defRPr sz="1200"/>
            </a:lvl8pPr>
            <a:lvl9pPr marL="4114800" lvl="8" indent="-304800" rtl="0">
              <a:spcBef>
                <a:spcPts val="1600"/>
              </a:spcBef>
              <a:spcAft>
                <a:spcPts val="1600"/>
              </a:spcAft>
              <a:buClr>
                <a:srgbClr val="0B5670"/>
              </a:buClr>
              <a:buSzPts val="1200"/>
              <a:buChar char="■"/>
              <a:defRPr sz="1200"/>
            </a:lvl9pPr>
          </a:lstStyle>
          <a:p>
            <a:endParaRPr/>
          </a:p>
        </p:txBody>
      </p:sp>
      <p:sp>
        <p:nvSpPr>
          <p:cNvPr id="60" name="Google Shape;60;p7"/>
          <p:cNvSpPr/>
          <p:nvPr/>
        </p:nvSpPr>
        <p:spPr>
          <a:xfrm rot="10800000" flipH="1">
            <a:off x="-199774" y="-328465"/>
            <a:ext cx="2035800" cy="656700"/>
          </a:xfrm>
          <a:prstGeom prst="hexagon">
            <a:avLst>
              <a:gd name="adj" fmla="val 28631"/>
              <a:gd name="vf" fmla="val 11547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7"/>
          <p:cNvSpPr/>
          <p:nvPr/>
        </p:nvSpPr>
        <p:spPr>
          <a:xfrm rot="5400000" flipH="1">
            <a:off x="609204" y="159295"/>
            <a:ext cx="330592" cy="378351"/>
          </a:xfrm>
          <a:custGeom>
            <a:avLst/>
            <a:gdLst/>
            <a:ahLst/>
            <a:cxnLst/>
            <a:rect l="l" t="t" r="r" b="b"/>
            <a:pathLst>
              <a:path w="6763" h="7740" extrusionOk="0">
                <a:moveTo>
                  <a:pt x="6763" y="1"/>
                </a:moveTo>
                <a:lnTo>
                  <a:pt x="0" y="3918"/>
                </a:lnTo>
                <a:lnTo>
                  <a:pt x="6763" y="7740"/>
                </a:lnTo>
                <a:lnTo>
                  <a:pt x="6763" y="1"/>
                </a:lnTo>
                <a:close/>
              </a:path>
            </a:pathLst>
          </a:cu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7"/>
          <p:cNvSpPr/>
          <p:nvPr/>
        </p:nvSpPr>
        <p:spPr>
          <a:xfrm flipH="1">
            <a:off x="7719914" y="4286582"/>
            <a:ext cx="3067551" cy="1750525"/>
          </a:xfrm>
          <a:custGeom>
            <a:avLst/>
            <a:gdLst/>
            <a:ahLst/>
            <a:cxnLst/>
            <a:rect l="l" t="t" r="r" b="b"/>
            <a:pathLst>
              <a:path w="15169" h="8656" extrusionOk="0">
                <a:moveTo>
                  <a:pt x="7585" y="0"/>
                </a:moveTo>
                <a:lnTo>
                  <a:pt x="0" y="4286"/>
                </a:lnTo>
                <a:lnTo>
                  <a:pt x="7585" y="8656"/>
                </a:lnTo>
                <a:lnTo>
                  <a:pt x="15169" y="4286"/>
                </a:lnTo>
                <a:lnTo>
                  <a:pt x="758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7"/>
          <p:cNvSpPr/>
          <p:nvPr/>
        </p:nvSpPr>
        <p:spPr>
          <a:xfrm flipH="1">
            <a:off x="8432556" y="4460625"/>
            <a:ext cx="474274" cy="542098"/>
          </a:xfrm>
          <a:custGeom>
            <a:avLst/>
            <a:gdLst/>
            <a:ahLst/>
            <a:cxnLst/>
            <a:rect l="l" t="t" r="r" b="b"/>
            <a:pathLst>
              <a:path w="8657" h="9895" extrusionOk="0">
                <a:moveTo>
                  <a:pt x="8656" y="1"/>
                </a:moveTo>
                <a:lnTo>
                  <a:pt x="0" y="4894"/>
                </a:lnTo>
                <a:lnTo>
                  <a:pt x="8656" y="9895"/>
                </a:lnTo>
                <a:lnTo>
                  <a:pt x="8656" y="1"/>
                </a:lnTo>
                <a:close/>
              </a:path>
            </a:pathLst>
          </a:cu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127"/>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128"/>
        <p:cNvGrpSpPr/>
        <p:nvPr/>
      </p:nvGrpSpPr>
      <p:grpSpPr>
        <a:xfrm>
          <a:off x="0" y="0"/>
          <a:ext cx="0" cy="0"/>
          <a:chOff x="0" y="0"/>
          <a:chExt cx="0" cy="0"/>
        </a:xfrm>
      </p:grpSpPr>
      <p:sp>
        <p:nvSpPr>
          <p:cNvPr id="129" name="Google Shape;129;p13"/>
          <p:cNvSpPr/>
          <p:nvPr/>
        </p:nvSpPr>
        <p:spPr>
          <a:xfrm rot="-5400000">
            <a:off x="8444100" y="185850"/>
            <a:ext cx="1409400" cy="1228800"/>
          </a:xfrm>
          <a:prstGeom prst="hexagon">
            <a:avLst>
              <a:gd name="adj" fmla="val 28631"/>
              <a:gd name="vf" fmla="val 11547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flipH="1">
            <a:off x="7144786" y="503397"/>
            <a:ext cx="1233851" cy="704854"/>
          </a:xfrm>
          <a:custGeom>
            <a:avLst/>
            <a:gdLst/>
            <a:ahLst/>
            <a:cxnLst/>
            <a:rect l="l" t="t" r="r" b="b"/>
            <a:pathLst>
              <a:path w="23385" h="13359" extrusionOk="0">
                <a:moveTo>
                  <a:pt x="11692" y="0"/>
                </a:moveTo>
                <a:lnTo>
                  <a:pt x="1" y="6751"/>
                </a:lnTo>
                <a:lnTo>
                  <a:pt x="11692" y="13359"/>
                </a:lnTo>
                <a:lnTo>
                  <a:pt x="23384" y="6751"/>
                </a:lnTo>
                <a:lnTo>
                  <a:pt x="116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txBox="1">
            <a:spLocks noGrp="1"/>
          </p:cNvSpPr>
          <p:nvPr>
            <p:ph type="title" hasCustomPrompt="1"/>
          </p:nvPr>
        </p:nvSpPr>
        <p:spPr>
          <a:xfrm>
            <a:off x="570850" y="1757301"/>
            <a:ext cx="1214400" cy="9351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5600"/>
              <a:buNone/>
              <a:defRPr sz="7500"/>
            </a:lvl1pPr>
            <a:lvl2pPr lvl="1" algn="r" rtl="0">
              <a:spcBef>
                <a:spcPts val="0"/>
              </a:spcBef>
              <a:spcAft>
                <a:spcPts val="0"/>
              </a:spcAft>
              <a:buSzPts val="5600"/>
              <a:buNone/>
              <a:defRPr sz="5600"/>
            </a:lvl2pPr>
            <a:lvl3pPr lvl="2" algn="r" rtl="0">
              <a:spcBef>
                <a:spcPts val="0"/>
              </a:spcBef>
              <a:spcAft>
                <a:spcPts val="0"/>
              </a:spcAft>
              <a:buSzPts val="5600"/>
              <a:buNone/>
              <a:defRPr sz="5600"/>
            </a:lvl3pPr>
            <a:lvl4pPr lvl="3" algn="r" rtl="0">
              <a:spcBef>
                <a:spcPts val="0"/>
              </a:spcBef>
              <a:spcAft>
                <a:spcPts val="0"/>
              </a:spcAft>
              <a:buSzPts val="5600"/>
              <a:buNone/>
              <a:defRPr sz="5600"/>
            </a:lvl4pPr>
            <a:lvl5pPr lvl="4" algn="r" rtl="0">
              <a:spcBef>
                <a:spcPts val="0"/>
              </a:spcBef>
              <a:spcAft>
                <a:spcPts val="0"/>
              </a:spcAft>
              <a:buSzPts val="5600"/>
              <a:buNone/>
              <a:defRPr sz="5600"/>
            </a:lvl5pPr>
            <a:lvl6pPr lvl="5" algn="r" rtl="0">
              <a:spcBef>
                <a:spcPts val="0"/>
              </a:spcBef>
              <a:spcAft>
                <a:spcPts val="0"/>
              </a:spcAft>
              <a:buSzPts val="5600"/>
              <a:buNone/>
              <a:defRPr sz="5600"/>
            </a:lvl6pPr>
            <a:lvl7pPr lvl="6" algn="r" rtl="0">
              <a:spcBef>
                <a:spcPts val="0"/>
              </a:spcBef>
              <a:spcAft>
                <a:spcPts val="0"/>
              </a:spcAft>
              <a:buSzPts val="5600"/>
              <a:buNone/>
              <a:defRPr sz="5600"/>
            </a:lvl7pPr>
            <a:lvl8pPr lvl="7" algn="r" rtl="0">
              <a:spcBef>
                <a:spcPts val="0"/>
              </a:spcBef>
              <a:spcAft>
                <a:spcPts val="0"/>
              </a:spcAft>
              <a:buSzPts val="5600"/>
              <a:buNone/>
              <a:defRPr sz="5600"/>
            </a:lvl8pPr>
            <a:lvl9pPr lvl="8" algn="r" rtl="0">
              <a:spcBef>
                <a:spcPts val="0"/>
              </a:spcBef>
              <a:spcAft>
                <a:spcPts val="0"/>
              </a:spcAft>
              <a:buSzPts val="5600"/>
              <a:buNone/>
              <a:defRPr sz="5600"/>
            </a:lvl9pPr>
          </a:lstStyle>
          <a:p>
            <a:r>
              <a:t>xx%</a:t>
            </a:r>
          </a:p>
        </p:txBody>
      </p:sp>
      <p:sp>
        <p:nvSpPr>
          <p:cNvPr id="132" name="Google Shape;132;p13"/>
          <p:cNvSpPr txBox="1">
            <a:spLocks noGrp="1"/>
          </p:cNvSpPr>
          <p:nvPr>
            <p:ph type="title" idx="2" hasCustomPrompt="1"/>
          </p:nvPr>
        </p:nvSpPr>
        <p:spPr>
          <a:xfrm>
            <a:off x="570850" y="3089801"/>
            <a:ext cx="1214400" cy="9351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5600"/>
              <a:buNone/>
              <a:defRPr sz="7500"/>
            </a:lvl1pPr>
            <a:lvl2pPr lvl="1" algn="r" rtl="0">
              <a:spcBef>
                <a:spcPts val="0"/>
              </a:spcBef>
              <a:spcAft>
                <a:spcPts val="0"/>
              </a:spcAft>
              <a:buSzPts val="5600"/>
              <a:buNone/>
              <a:defRPr sz="5600"/>
            </a:lvl2pPr>
            <a:lvl3pPr lvl="2" algn="r" rtl="0">
              <a:spcBef>
                <a:spcPts val="0"/>
              </a:spcBef>
              <a:spcAft>
                <a:spcPts val="0"/>
              </a:spcAft>
              <a:buSzPts val="5600"/>
              <a:buNone/>
              <a:defRPr sz="5600"/>
            </a:lvl3pPr>
            <a:lvl4pPr lvl="3" algn="r" rtl="0">
              <a:spcBef>
                <a:spcPts val="0"/>
              </a:spcBef>
              <a:spcAft>
                <a:spcPts val="0"/>
              </a:spcAft>
              <a:buSzPts val="5600"/>
              <a:buNone/>
              <a:defRPr sz="5600"/>
            </a:lvl4pPr>
            <a:lvl5pPr lvl="4" algn="r" rtl="0">
              <a:spcBef>
                <a:spcPts val="0"/>
              </a:spcBef>
              <a:spcAft>
                <a:spcPts val="0"/>
              </a:spcAft>
              <a:buSzPts val="5600"/>
              <a:buNone/>
              <a:defRPr sz="5600"/>
            </a:lvl5pPr>
            <a:lvl6pPr lvl="5" algn="r" rtl="0">
              <a:spcBef>
                <a:spcPts val="0"/>
              </a:spcBef>
              <a:spcAft>
                <a:spcPts val="0"/>
              </a:spcAft>
              <a:buSzPts val="5600"/>
              <a:buNone/>
              <a:defRPr sz="5600"/>
            </a:lvl6pPr>
            <a:lvl7pPr lvl="6" algn="r" rtl="0">
              <a:spcBef>
                <a:spcPts val="0"/>
              </a:spcBef>
              <a:spcAft>
                <a:spcPts val="0"/>
              </a:spcAft>
              <a:buSzPts val="5600"/>
              <a:buNone/>
              <a:defRPr sz="5600"/>
            </a:lvl7pPr>
            <a:lvl8pPr lvl="7" algn="r" rtl="0">
              <a:spcBef>
                <a:spcPts val="0"/>
              </a:spcBef>
              <a:spcAft>
                <a:spcPts val="0"/>
              </a:spcAft>
              <a:buSzPts val="5600"/>
              <a:buNone/>
              <a:defRPr sz="5600"/>
            </a:lvl8pPr>
            <a:lvl9pPr lvl="8" algn="r" rtl="0">
              <a:spcBef>
                <a:spcPts val="0"/>
              </a:spcBef>
              <a:spcAft>
                <a:spcPts val="0"/>
              </a:spcAft>
              <a:buSzPts val="5600"/>
              <a:buNone/>
              <a:defRPr sz="5600"/>
            </a:lvl9pPr>
          </a:lstStyle>
          <a:p>
            <a:r>
              <a:t>xx%</a:t>
            </a:r>
          </a:p>
        </p:txBody>
      </p:sp>
      <p:sp>
        <p:nvSpPr>
          <p:cNvPr id="133" name="Google Shape;133;p13"/>
          <p:cNvSpPr txBox="1">
            <a:spLocks noGrp="1"/>
          </p:cNvSpPr>
          <p:nvPr>
            <p:ph type="title" idx="3" hasCustomPrompt="1"/>
          </p:nvPr>
        </p:nvSpPr>
        <p:spPr>
          <a:xfrm>
            <a:off x="4707975" y="1757301"/>
            <a:ext cx="1214400" cy="9351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5600"/>
              <a:buNone/>
              <a:defRPr sz="7500"/>
            </a:lvl1pPr>
            <a:lvl2pPr lvl="1" algn="r" rtl="0">
              <a:spcBef>
                <a:spcPts val="0"/>
              </a:spcBef>
              <a:spcAft>
                <a:spcPts val="0"/>
              </a:spcAft>
              <a:buSzPts val="5600"/>
              <a:buNone/>
              <a:defRPr sz="5600"/>
            </a:lvl2pPr>
            <a:lvl3pPr lvl="2" algn="r" rtl="0">
              <a:spcBef>
                <a:spcPts val="0"/>
              </a:spcBef>
              <a:spcAft>
                <a:spcPts val="0"/>
              </a:spcAft>
              <a:buSzPts val="5600"/>
              <a:buNone/>
              <a:defRPr sz="5600"/>
            </a:lvl3pPr>
            <a:lvl4pPr lvl="3" algn="r" rtl="0">
              <a:spcBef>
                <a:spcPts val="0"/>
              </a:spcBef>
              <a:spcAft>
                <a:spcPts val="0"/>
              </a:spcAft>
              <a:buSzPts val="5600"/>
              <a:buNone/>
              <a:defRPr sz="5600"/>
            </a:lvl4pPr>
            <a:lvl5pPr lvl="4" algn="r" rtl="0">
              <a:spcBef>
                <a:spcPts val="0"/>
              </a:spcBef>
              <a:spcAft>
                <a:spcPts val="0"/>
              </a:spcAft>
              <a:buSzPts val="5600"/>
              <a:buNone/>
              <a:defRPr sz="5600"/>
            </a:lvl5pPr>
            <a:lvl6pPr lvl="5" algn="r" rtl="0">
              <a:spcBef>
                <a:spcPts val="0"/>
              </a:spcBef>
              <a:spcAft>
                <a:spcPts val="0"/>
              </a:spcAft>
              <a:buSzPts val="5600"/>
              <a:buNone/>
              <a:defRPr sz="5600"/>
            </a:lvl6pPr>
            <a:lvl7pPr lvl="6" algn="r" rtl="0">
              <a:spcBef>
                <a:spcPts val="0"/>
              </a:spcBef>
              <a:spcAft>
                <a:spcPts val="0"/>
              </a:spcAft>
              <a:buSzPts val="5600"/>
              <a:buNone/>
              <a:defRPr sz="5600"/>
            </a:lvl7pPr>
            <a:lvl8pPr lvl="7" algn="r" rtl="0">
              <a:spcBef>
                <a:spcPts val="0"/>
              </a:spcBef>
              <a:spcAft>
                <a:spcPts val="0"/>
              </a:spcAft>
              <a:buSzPts val="5600"/>
              <a:buNone/>
              <a:defRPr sz="5600"/>
            </a:lvl8pPr>
            <a:lvl9pPr lvl="8" algn="r" rtl="0">
              <a:spcBef>
                <a:spcPts val="0"/>
              </a:spcBef>
              <a:spcAft>
                <a:spcPts val="0"/>
              </a:spcAft>
              <a:buSzPts val="5600"/>
              <a:buNone/>
              <a:defRPr sz="5600"/>
            </a:lvl9pPr>
          </a:lstStyle>
          <a:p>
            <a:r>
              <a:t>xx%</a:t>
            </a:r>
          </a:p>
        </p:txBody>
      </p:sp>
      <p:sp>
        <p:nvSpPr>
          <p:cNvPr id="134" name="Google Shape;134;p13"/>
          <p:cNvSpPr txBox="1">
            <a:spLocks noGrp="1"/>
          </p:cNvSpPr>
          <p:nvPr>
            <p:ph type="title" idx="4" hasCustomPrompt="1"/>
          </p:nvPr>
        </p:nvSpPr>
        <p:spPr>
          <a:xfrm>
            <a:off x="4694675" y="3089801"/>
            <a:ext cx="1214400" cy="9351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5600"/>
              <a:buNone/>
              <a:defRPr sz="7500"/>
            </a:lvl1pPr>
            <a:lvl2pPr lvl="1" algn="r" rtl="0">
              <a:spcBef>
                <a:spcPts val="0"/>
              </a:spcBef>
              <a:spcAft>
                <a:spcPts val="0"/>
              </a:spcAft>
              <a:buSzPts val="5600"/>
              <a:buNone/>
              <a:defRPr sz="5600"/>
            </a:lvl2pPr>
            <a:lvl3pPr lvl="2" algn="r" rtl="0">
              <a:spcBef>
                <a:spcPts val="0"/>
              </a:spcBef>
              <a:spcAft>
                <a:spcPts val="0"/>
              </a:spcAft>
              <a:buSzPts val="5600"/>
              <a:buNone/>
              <a:defRPr sz="5600"/>
            </a:lvl3pPr>
            <a:lvl4pPr lvl="3" algn="r" rtl="0">
              <a:spcBef>
                <a:spcPts val="0"/>
              </a:spcBef>
              <a:spcAft>
                <a:spcPts val="0"/>
              </a:spcAft>
              <a:buSzPts val="5600"/>
              <a:buNone/>
              <a:defRPr sz="5600"/>
            </a:lvl4pPr>
            <a:lvl5pPr lvl="4" algn="r" rtl="0">
              <a:spcBef>
                <a:spcPts val="0"/>
              </a:spcBef>
              <a:spcAft>
                <a:spcPts val="0"/>
              </a:spcAft>
              <a:buSzPts val="5600"/>
              <a:buNone/>
              <a:defRPr sz="5600"/>
            </a:lvl5pPr>
            <a:lvl6pPr lvl="5" algn="r" rtl="0">
              <a:spcBef>
                <a:spcPts val="0"/>
              </a:spcBef>
              <a:spcAft>
                <a:spcPts val="0"/>
              </a:spcAft>
              <a:buSzPts val="5600"/>
              <a:buNone/>
              <a:defRPr sz="5600"/>
            </a:lvl6pPr>
            <a:lvl7pPr lvl="6" algn="r" rtl="0">
              <a:spcBef>
                <a:spcPts val="0"/>
              </a:spcBef>
              <a:spcAft>
                <a:spcPts val="0"/>
              </a:spcAft>
              <a:buSzPts val="5600"/>
              <a:buNone/>
              <a:defRPr sz="5600"/>
            </a:lvl7pPr>
            <a:lvl8pPr lvl="7" algn="r" rtl="0">
              <a:spcBef>
                <a:spcPts val="0"/>
              </a:spcBef>
              <a:spcAft>
                <a:spcPts val="0"/>
              </a:spcAft>
              <a:buSzPts val="5600"/>
              <a:buNone/>
              <a:defRPr sz="5600"/>
            </a:lvl8pPr>
            <a:lvl9pPr lvl="8" algn="r" rtl="0">
              <a:spcBef>
                <a:spcPts val="0"/>
              </a:spcBef>
              <a:spcAft>
                <a:spcPts val="0"/>
              </a:spcAft>
              <a:buSzPts val="5600"/>
              <a:buNone/>
              <a:defRPr sz="5600"/>
            </a:lvl9pPr>
          </a:lstStyle>
          <a:p>
            <a:r>
              <a:t>xx%</a:t>
            </a:r>
          </a:p>
        </p:txBody>
      </p:sp>
      <p:sp>
        <p:nvSpPr>
          <p:cNvPr id="135" name="Google Shape;135;p13"/>
          <p:cNvSpPr txBox="1">
            <a:spLocks noGrp="1"/>
          </p:cNvSpPr>
          <p:nvPr>
            <p:ph type="subTitle" idx="1"/>
          </p:nvPr>
        </p:nvSpPr>
        <p:spPr>
          <a:xfrm flipH="1">
            <a:off x="1847450" y="1773425"/>
            <a:ext cx="2426400" cy="2931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1pPr>
            <a:lvl2pPr lvl="1"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2pPr>
            <a:lvl3pPr lvl="2"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3pPr>
            <a:lvl4pPr lvl="3"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4pPr>
            <a:lvl5pPr lvl="4"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5pPr>
            <a:lvl6pPr lvl="5"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6pPr>
            <a:lvl7pPr lvl="6"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7pPr>
            <a:lvl8pPr lvl="7"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8pPr>
            <a:lvl9pPr lvl="8"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9pPr>
          </a:lstStyle>
          <a:p>
            <a:endParaRPr/>
          </a:p>
        </p:txBody>
      </p:sp>
      <p:sp>
        <p:nvSpPr>
          <p:cNvPr id="136" name="Google Shape;136;p13"/>
          <p:cNvSpPr txBox="1">
            <a:spLocks noGrp="1"/>
          </p:cNvSpPr>
          <p:nvPr>
            <p:ph type="subTitle" idx="5"/>
          </p:nvPr>
        </p:nvSpPr>
        <p:spPr>
          <a:xfrm>
            <a:off x="1847450" y="2159300"/>
            <a:ext cx="2426400" cy="403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600"/>
              <a:buNone/>
              <a:defRPr sz="1600"/>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a:endParaRPr/>
          </a:p>
        </p:txBody>
      </p:sp>
      <p:sp>
        <p:nvSpPr>
          <p:cNvPr id="137" name="Google Shape;137;p13"/>
          <p:cNvSpPr txBox="1">
            <a:spLocks noGrp="1"/>
          </p:cNvSpPr>
          <p:nvPr>
            <p:ph type="subTitle" idx="6"/>
          </p:nvPr>
        </p:nvSpPr>
        <p:spPr>
          <a:xfrm flipH="1">
            <a:off x="1847375" y="3105925"/>
            <a:ext cx="2426400" cy="2931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1pPr>
            <a:lvl2pPr lvl="1"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2pPr>
            <a:lvl3pPr lvl="2"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3pPr>
            <a:lvl4pPr lvl="3"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4pPr>
            <a:lvl5pPr lvl="4"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5pPr>
            <a:lvl6pPr lvl="5"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6pPr>
            <a:lvl7pPr lvl="6"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7pPr>
            <a:lvl8pPr lvl="7"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8pPr>
            <a:lvl9pPr lvl="8"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9pPr>
          </a:lstStyle>
          <a:p>
            <a:endParaRPr/>
          </a:p>
        </p:txBody>
      </p:sp>
      <p:sp>
        <p:nvSpPr>
          <p:cNvPr id="138" name="Google Shape;138;p13"/>
          <p:cNvSpPr txBox="1">
            <a:spLocks noGrp="1"/>
          </p:cNvSpPr>
          <p:nvPr>
            <p:ph type="subTitle" idx="7"/>
          </p:nvPr>
        </p:nvSpPr>
        <p:spPr>
          <a:xfrm>
            <a:off x="1847450" y="3490000"/>
            <a:ext cx="2426400" cy="403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600"/>
              <a:buNone/>
              <a:defRPr sz="1600"/>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a:endParaRPr/>
          </a:p>
        </p:txBody>
      </p:sp>
      <p:sp>
        <p:nvSpPr>
          <p:cNvPr id="139" name="Google Shape;139;p13"/>
          <p:cNvSpPr txBox="1">
            <a:spLocks noGrp="1"/>
          </p:cNvSpPr>
          <p:nvPr>
            <p:ph type="subTitle" idx="8"/>
          </p:nvPr>
        </p:nvSpPr>
        <p:spPr>
          <a:xfrm flipH="1">
            <a:off x="5987200" y="1773425"/>
            <a:ext cx="2426400" cy="2931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1pPr>
            <a:lvl2pPr lvl="1"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2pPr>
            <a:lvl3pPr lvl="2"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3pPr>
            <a:lvl4pPr lvl="3"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4pPr>
            <a:lvl5pPr lvl="4"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5pPr>
            <a:lvl6pPr lvl="5"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6pPr>
            <a:lvl7pPr lvl="6"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7pPr>
            <a:lvl8pPr lvl="7"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8pPr>
            <a:lvl9pPr lvl="8"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9pPr>
          </a:lstStyle>
          <a:p>
            <a:endParaRPr/>
          </a:p>
        </p:txBody>
      </p:sp>
      <p:sp>
        <p:nvSpPr>
          <p:cNvPr id="140" name="Google Shape;140;p13"/>
          <p:cNvSpPr txBox="1">
            <a:spLocks noGrp="1"/>
          </p:cNvSpPr>
          <p:nvPr>
            <p:ph type="subTitle" idx="9"/>
          </p:nvPr>
        </p:nvSpPr>
        <p:spPr>
          <a:xfrm>
            <a:off x="5987200" y="2159300"/>
            <a:ext cx="2426400" cy="403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2000"/>
              <a:buNone/>
              <a:defRPr sz="16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900"/>
              <a:buNone/>
              <a:defRPr sz="900"/>
            </a:lvl6pPr>
            <a:lvl7pPr lvl="6" rtl="0">
              <a:lnSpc>
                <a:spcPct val="100000"/>
              </a:lnSpc>
              <a:spcBef>
                <a:spcPts val="0"/>
              </a:spcBef>
              <a:spcAft>
                <a:spcPts val="0"/>
              </a:spcAft>
              <a:buSzPts val="900"/>
              <a:buNone/>
              <a:defRPr sz="900"/>
            </a:lvl7pPr>
            <a:lvl8pPr lvl="7" rtl="0">
              <a:lnSpc>
                <a:spcPct val="100000"/>
              </a:lnSpc>
              <a:spcBef>
                <a:spcPts val="0"/>
              </a:spcBef>
              <a:spcAft>
                <a:spcPts val="0"/>
              </a:spcAft>
              <a:buSzPts val="900"/>
              <a:buNone/>
              <a:defRPr sz="900"/>
            </a:lvl8pPr>
            <a:lvl9pPr lvl="8" rtl="0">
              <a:lnSpc>
                <a:spcPct val="100000"/>
              </a:lnSpc>
              <a:spcBef>
                <a:spcPts val="0"/>
              </a:spcBef>
              <a:spcAft>
                <a:spcPts val="0"/>
              </a:spcAft>
              <a:buSzPts val="900"/>
              <a:buNone/>
              <a:defRPr sz="900"/>
            </a:lvl9pPr>
          </a:lstStyle>
          <a:p>
            <a:endParaRPr/>
          </a:p>
        </p:txBody>
      </p:sp>
      <p:sp>
        <p:nvSpPr>
          <p:cNvPr id="141" name="Google Shape;141;p13"/>
          <p:cNvSpPr txBox="1">
            <a:spLocks noGrp="1"/>
          </p:cNvSpPr>
          <p:nvPr>
            <p:ph type="subTitle" idx="13"/>
          </p:nvPr>
        </p:nvSpPr>
        <p:spPr>
          <a:xfrm flipH="1">
            <a:off x="5987200" y="3105925"/>
            <a:ext cx="2426400" cy="2931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1pPr>
            <a:lvl2pPr lvl="1"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2pPr>
            <a:lvl3pPr lvl="2"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3pPr>
            <a:lvl4pPr lvl="3"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4pPr>
            <a:lvl5pPr lvl="4"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5pPr>
            <a:lvl6pPr lvl="5"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6pPr>
            <a:lvl7pPr lvl="6"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7pPr>
            <a:lvl8pPr lvl="7"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8pPr>
            <a:lvl9pPr lvl="8" rtl="0">
              <a:lnSpc>
                <a:spcPct val="100000"/>
              </a:lnSpc>
              <a:spcBef>
                <a:spcPts val="0"/>
              </a:spcBef>
              <a:spcAft>
                <a:spcPts val="0"/>
              </a:spcAft>
              <a:buClr>
                <a:schemeClr val="lt2"/>
              </a:buClr>
              <a:buSzPts val="2000"/>
              <a:buFont typeface="Oswald Medium"/>
              <a:buNone/>
              <a:defRPr sz="2000">
                <a:solidFill>
                  <a:schemeClr val="lt2"/>
                </a:solidFill>
                <a:latin typeface="Oswald Medium"/>
                <a:ea typeface="Oswald Medium"/>
                <a:cs typeface="Oswald Medium"/>
                <a:sym typeface="Oswald Medium"/>
              </a:defRPr>
            </a:lvl9pPr>
          </a:lstStyle>
          <a:p>
            <a:endParaRPr/>
          </a:p>
        </p:txBody>
      </p:sp>
      <p:sp>
        <p:nvSpPr>
          <p:cNvPr id="142" name="Google Shape;142;p13"/>
          <p:cNvSpPr txBox="1">
            <a:spLocks noGrp="1"/>
          </p:cNvSpPr>
          <p:nvPr>
            <p:ph type="subTitle" idx="14"/>
          </p:nvPr>
        </p:nvSpPr>
        <p:spPr>
          <a:xfrm>
            <a:off x="5987200" y="3490000"/>
            <a:ext cx="2426400" cy="403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2000"/>
              <a:buNone/>
              <a:defRPr sz="1600"/>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100"/>
              <a:buNone/>
              <a:defRPr sz="1100"/>
            </a:lvl6pPr>
            <a:lvl7pPr lvl="6" rtl="0">
              <a:lnSpc>
                <a:spcPct val="100000"/>
              </a:lnSpc>
              <a:spcBef>
                <a:spcPts val="0"/>
              </a:spcBef>
              <a:spcAft>
                <a:spcPts val="0"/>
              </a:spcAft>
              <a:buSzPts val="1100"/>
              <a:buNone/>
              <a:defRPr sz="1100"/>
            </a:lvl7pPr>
            <a:lvl8pPr lvl="7" rtl="0">
              <a:lnSpc>
                <a:spcPct val="100000"/>
              </a:lnSpc>
              <a:spcBef>
                <a:spcPts val="0"/>
              </a:spcBef>
              <a:spcAft>
                <a:spcPts val="0"/>
              </a:spcAft>
              <a:buSzPts val="1100"/>
              <a:buNone/>
              <a:defRPr sz="1100"/>
            </a:lvl8pPr>
            <a:lvl9pPr lvl="8" rtl="0">
              <a:lnSpc>
                <a:spcPct val="100000"/>
              </a:lnSpc>
              <a:spcBef>
                <a:spcPts val="0"/>
              </a:spcBef>
              <a:spcAft>
                <a:spcPts val="0"/>
              </a:spcAft>
              <a:buSzPts val="1100"/>
              <a:buNone/>
              <a:defRPr sz="1100"/>
            </a:lvl9pPr>
          </a:lstStyle>
          <a:p>
            <a:endParaRPr/>
          </a:p>
        </p:txBody>
      </p:sp>
      <p:sp>
        <p:nvSpPr>
          <p:cNvPr id="143" name="Google Shape;143;p13"/>
          <p:cNvSpPr txBox="1">
            <a:spLocks noGrp="1"/>
          </p:cNvSpPr>
          <p:nvPr>
            <p:ph type="title" idx="15"/>
          </p:nvPr>
        </p:nvSpPr>
        <p:spPr>
          <a:xfrm>
            <a:off x="1165200" y="445025"/>
            <a:ext cx="68136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44" name="Google Shape;144;p13"/>
          <p:cNvSpPr/>
          <p:nvPr/>
        </p:nvSpPr>
        <p:spPr>
          <a:xfrm>
            <a:off x="-1547911" y="4277057"/>
            <a:ext cx="3067551" cy="1750525"/>
          </a:xfrm>
          <a:custGeom>
            <a:avLst/>
            <a:gdLst/>
            <a:ahLst/>
            <a:cxnLst/>
            <a:rect l="l" t="t" r="r" b="b"/>
            <a:pathLst>
              <a:path w="15169" h="8656" extrusionOk="0">
                <a:moveTo>
                  <a:pt x="7585" y="0"/>
                </a:moveTo>
                <a:lnTo>
                  <a:pt x="0" y="4286"/>
                </a:lnTo>
                <a:lnTo>
                  <a:pt x="7585" y="8656"/>
                </a:lnTo>
                <a:lnTo>
                  <a:pt x="15169" y="4286"/>
                </a:lnTo>
                <a:lnTo>
                  <a:pt x="758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a:off x="332725" y="4451100"/>
            <a:ext cx="474274" cy="542098"/>
          </a:xfrm>
          <a:custGeom>
            <a:avLst/>
            <a:gdLst/>
            <a:ahLst/>
            <a:cxnLst/>
            <a:rect l="l" t="t" r="r" b="b"/>
            <a:pathLst>
              <a:path w="8657" h="9895" extrusionOk="0">
                <a:moveTo>
                  <a:pt x="8656" y="1"/>
                </a:moveTo>
                <a:lnTo>
                  <a:pt x="0" y="4894"/>
                </a:lnTo>
                <a:lnTo>
                  <a:pt x="8656" y="9895"/>
                </a:lnTo>
                <a:lnTo>
                  <a:pt x="865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rot="-5400000">
            <a:off x="8229950" y="1077400"/>
            <a:ext cx="991200" cy="503400"/>
          </a:xfrm>
          <a:prstGeom prst="hexagon">
            <a:avLst>
              <a:gd name="adj" fmla="val 28631"/>
              <a:gd name="vf" fmla="val 11547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rot="3551518">
            <a:off x="7751616" y="750394"/>
            <a:ext cx="891655" cy="503921"/>
          </a:xfrm>
          <a:custGeom>
            <a:avLst/>
            <a:gdLst/>
            <a:ahLst/>
            <a:cxnLst/>
            <a:rect l="l" t="t" r="r" b="b"/>
            <a:pathLst>
              <a:path w="32672" h="18467" extrusionOk="0">
                <a:moveTo>
                  <a:pt x="29290" y="0"/>
                </a:moveTo>
                <a:lnTo>
                  <a:pt x="0" y="16550"/>
                </a:lnTo>
                <a:lnTo>
                  <a:pt x="3394" y="18467"/>
                </a:lnTo>
                <a:lnTo>
                  <a:pt x="32671" y="1953"/>
                </a:lnTo>
                <a:lnTo>
                  <a:pt x="2929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rot="3551486">
            <a:off x="8741563" y="861356"/>
            <a:ext cx="1520462" cy="859275"/>
          </a:xfrm>
          <a:custGeom>
            <a:avLst/>
            <a:gdLst/>
            <a:ahLst/>
            <a:cxnLst/>
            <a:rect l="l" t="t" r="r" b="b"/>
            <a:pathLst>
              <a:path w="32672" h="18467" extrusionOk="0">
                <a:moveTo>
                  <a:pt x="29290" y="0"/>
                </a:moveTo>
                <a:lnTo>
                  <a:pt x="0" y="16550"/>
                </a:lnTo>
                <a:lnTo>
                  <a:pt x="3394" y="18467"/>
                </a:lnTo>
                <a:lnTo>
                  <a:pt x="32671" y="1953"/>
                </a:lnTo>
                <a:lnTo>
                  <a:pt x="29290" y="0"/>
                </a:ln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ext">
  <p:cSld name="CUSTOM_5">
    <p:spTree>
      <p:nvGrpSpPr>
        <p:cNvPr id="1" name="Shape 224"/>
        <p:cNvGrpSpPr/>
        <p:nvPr/>
      </p:nvGrpSpPr>
      <p:grpSpPr>
        <a:xfrm>
          <a:off x="0" y="0"/>
          <a:ext cx="0" cy="0"/>
          <a:chOff x="0" y="0"/>
          <a:chExt cx="0" cy="0"/>
        </a:xfrm>
      </p:grpSpPr>
      <p:sp>
        <p:nvSpPr>
          <p:cNvPr id="225" name="Google Shape;225;p20"/>
          <p:cNvSpPr/>
          <p:nvPr/>
        </p:nvSpPr>
        <p:spPr>
          <a:xfrm rot="-5400000">
            <a:off x="247309" y="-341540"/>
            <a:ext cx="966900" cy="859500"/>
          </a:xfrm>
          <a:prstGeom prst="hexagon">
            <a:avLst>
              <a:gd name="adj" fmla="val 28631"/>
              <a:gd name="vf" fmla="val 115470"/>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20"/>
          <p:cNvSpPr/>
          <p:nvPr/>
        </p:nvSpPr>
        <p:spPr>
          <a:xfrm>
            <a:off x="1568433" y="-262489"/>
            <a:ext cx="859574" cy="491043"/>
          </a:xfrm>
          <a:custGeom>
            <a:avLst/>
            <a:gdLst/>
            <a:ahLst/>
            <a:cxnLst/>
            <a:rect l="l" t="t" r="r" b="b"/>
            <a:pathLst>
              <a:path w="23385" h="13359" extrusionOk="0">
                <a:moveTo>
                  <a:pt x="11692" y="0"/>
                </a:moveTo>
                <a:lnTo>
                  <a:pt x="1" y="6751"/>
                </a:lnTo>
                <a:lnTo>
                  <a:pt x="11692" y="13359"/>
                </a:lnTo>
                <a:lnTo>
                  <a:pt x="23384" y="6751"/>
                </a:lnTo>
                <a:lnTo>
                  <a:pt x="11692" y="0"/>
                </a:lnTo>
                <a:close/>
              </a:path>
            </a:pathLst>
          </a:custGeom>
          <a:solidFill>
            <a:srgbClr val="8680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20"/>
          <p:cNvSpPr/>
          <p:nvPr/>
        </p:nvSpPr>
        <p:spPr>
          <a:xfrm>
            <a:off x="1421405" y="377745"/>
            <a:ext cx="248591" cy="284503"/>
          </a:xfrm>
          <a:custGeom>
            <a:avLst/>
            <a:gdLst/>
            <a:ahLst/>
            <a:cxnLst/>
            <a:rect l="l" t="t" r="r" b="b"/>
            <a:pathLst>
              <a:path w="6763" h="7740" extrusionOk="0">
                <a:moveTo>
                  <a:pt x="6763" y="1"/>
                </a:moveTo>
                <a:lnTo>
                  <a:pt x="0" y="3918"/>
                </a:lnTo>
                <a:lnTo>
                  <a:pt x="6763" y="7740"/>
                </a:lnTo>
                <a:lnTo>
                  <a:pt x="676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20"/>
          <p:cNvSpPr/>
          <p:nvPr/>
        </p:nvSpPr>
        <p:spPr>
          <a:xfrm>
            <a:off x="1753101" y="218036"/>
            <a:ext cx="134422" cy="153646"/>
          </a:xfrm>
          <a:custGeom>
            <a:avLst/>
            <a:gdLst/>
            <a:ahLst/>
            <a:cxnLst/>
            <a:rect l="l" t="t" r="r" b="b"/>
            <a:pathLst>
              <a:path w="3657" h="4180" extrusionOk="0">
                <a:moveTo>
                  <a:pt x="1" y="0"/>
                </a:moveTo>
                <a:lnTo>
                  <a:pt x="1" y="4179"/>
                </a:lnTo>
                <a:lnTo>
                  <a:pt x="3656" y="2108"/>
                </a:lnTo>
                <a:lnTo>
                  <a:pt x="1" y="0"/>
                </a:lnTo>
                <a:close/>
              </a:path>
            </a:pathLst>
          </a:custGeom>
          <a:solidFill>
            <a:srgbClr val="CACD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20"/>
          <p:cNvSpPr/>
          <p:nvPr/>
        </p:nvSpPr>
        <p:spPr>
          <a:xfrm>
            <a:off x="-14915" y="-300128"/>
            <a:ext cx="249032" cy="2065257"/>
          </a:xfrm>
          <a:custGeom>
            <a:avLst/>
            <a:gdLst/>
            <a:ahLst/>
            <a:cxnLst/>
            <a:rect l="l" t="t" r="r" b="b"/>
            <a:pathLst>
              <a:path w="6775" h="56186" extrusionOk="0">
                <a:moveTo>
                  <a:pt x="6775" y="0"/>
                </a:moveTo>
                <a:lnTo>
                  <a:pt x="0" y="3917"/>
                </a:lnTo>
                <a:lnTo>
                  <a:pt x="0" y="56186"/>
                </a:lnTo>
                <a:lnTo>
                  <a:pt x="6775" y="52280"/>
                </a:lnTo>
                <a:lnTo>
                  <a:pt x="677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20"/>
          <p:cNvSpPr/>
          <p:nvPr/>
        </p:nvSpPr>
        <p:spPr>
          <a:xfrm rot="-5400000">
            <a:off x="929484" y="-24340"/>
            <a:ext cx="690600" cy="347400"/>
          </a:xfrm>
          <a:prstGeom prst="hexagon">
            <a:avLst>
              <a:gd name="adj" fmla="val 28631"/>
              <a:gd name="vf" fmla="val 11547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20"/>
          <p:cNvSpPr/>
          <p:nvPr/>
        </p:nvSpPr>
        <p:spPr>
          <a:xfrm>
            <a:off x="1294331" y="-154664"/>
            <a:ext cx="842421" cy="476218"/>
          </a:xfrm>
          <a:custGeom>
            <a:avLst/>
            <a:gdLst/>
            <a:ahLst/>
            <a:cxnLst/>
            <a:rect l="l" t="t" r="r" b="b"/>
            <a:pathLst>
              <a:path w="16241" h="9181" extrusionOk="0">
                <a:moveTo>
                  <a:pt x="14562" y="0"/>
                </a:moveTo>
                <a:lnTo>
                  <a:pt x="1" y="8228"/>
                </a:lnTo>
                <a:lnTo>
                  <a:pt x="1691" y="9180"/>
                </a:lnTo>
                <a:lnTo>
                  <a:pt x="16241" y="977"/>
                </a:lnTo>
                <a:lnTo>
                  <a:pt x="1456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20"/>
          <p:cNvSpPr/>
          <p:nvPr/>
        </p:nvSpPr>
        <p:spPr>
          <a:xfrm rot="-5400000">
            <a:off x="-255455" y="-260715"/>
            <a:ext cx="936300" cy="465900"/>
          </a:xfrm>
          <a:prstGeom prst="hexagon">
            <a:avLst>
              <a:gd name="adj" fmla="val 28631"/>
              <a:gd name="vf" fmla="val 11547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20"/>
          <p:cNvSpPr txBox="1">
            <a:spLocks noGrp="1"/>
          </p:cNvSpPr>
          <p:nvPr>
            <p:ph type="subTitle" idx="1"/>
          </p:nvPr>
        </p:nvSpPr>
        <p:spPr>
          <a:xfrm>
            <a:off x="718125" y="2523375"/>
            <a:ext cx="2888400" cy="1535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800"/>
              <a:buNone/>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34" name="Google Shape;234;p20"/>
          <p:cNvSpPr/>
          <p:nvPr/>
        </p:nvSpPr>
        <p:spPr>
          <a:xfrm flipH="1">
            <a:off x="7719914" y="4286582"/>
            <a:ext cx="3067551" cy="1750525"/>
          </a:xfrm>
          <a:custGeom>
            <a:avLst/>
            <a:gdLst/>
            <a:ahLst/>
            <a:cxnLst/>
            <a:rect l="l" t="t" r="r" b="b"/>
            <a:pathLst>
              <a:path w="15169" h="8656" extrusionOk="0">
                <a:moveTo>
                  <a:pt x="7585" y="0"/>
                </a:moveTo>
                <a:lnTo>
                  <a:pt x="0" y="4286"/>
                </a:lnTo>
                <a:lnTo>
                  <a:pt x="7585" y="8656"/>
                </a:lnTo>
                <a:lnTo>
                  <a:pt x="15169" y="4286"/>
                </a:lnTo>
                <a:lnTo>
                  <a:pt x="758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20"/>
          <p:cNvSpPr/>
          <p:nvPr/>
        </p:nvSpPr>
        <p:spPr>
          <a:xfrm flipH="1">
            <a:off x="8432556" y="4460625"/>
            <a:ext cx="474274" cy="542098"/>
          </a:xfrm>
          <a:custGeom>
            <a:avLst/>
            <a:gdLst/>
            <a:ahLst/>
            <a:cxnLst/>
            <a:rect l="l" t="t" r="r" b="b"/>
            <a:pathLst>
              <a:path w="8657" h="9895" extrusionOk="0">
                <a:moveTo>
                  <a:pt x="8656" y="1"/>
                </a:moveTo>
                <a:lnTo>
                  <a:pt x="0" y="4894"/>
                </a:lnTo>
                <a:lnTo>
                  <a:pt x="8656" y="9895"/>
                </a:lnTo>
                <a:lnTo>
                  <a:pt x="8656" y="1"/>
                </a:lnTo>
                <a:close/>
              </a:path>
            </a:pathLst>
          </a:cu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20"/>
          <p:cNvSpPr txBox="1">
            <a:spLocks noGrp="1"/>
          </p:cNvSpPr>
          <p:nvPr>
            <p:ph type="title"/>
          </p:nvPr>
        </p:nvSpPr>
        <p:spPr>
          <a:xfrm>
            <a:off x="724800" y="951314"/>
            <a:ext cx="2995800" cy="987300"/>
          </a:xfrm>
          <a:prstGeom prst="rect">
            <a:avLst/>
          </a:prstGeom>
        </p:spPr>
        <p:txBody>
          <a:bodyPr spcFirstLastPara="1" wrap="square" lIns="91425" tIns="91425" rIns="91425" bIns="91425" anchor="b" anchorCtr="0">
            <a:noAutofit/>
          </a:bodyPr>
          <a:lstStyle>
            <a:lvl1pPr lvl="0" rtl="0">
              <a:spcBef>
                <a:spcPts val="0"/>
              </a:spcBef>
              <a:spcAft>
                <a:spcPts val="0"/>
              </a:spcAft>
              <a:buSzPts val="2800"/>
              <a:buNone/>
              <a:defRPr>
                <a:solidFill>
                  <a:schemeClr val="accent3"/>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hree columns 2">
  <p:cSld name="CUSTOM_6">
    <p:spTree>
      <p:nvGrpSpPr>
        <p:cNvPr id="1" name="Shape 237"/>
        <p:cNvGrpSpPr/>
        <p:nvPr/>
      </p:nvGrpSpPr>
      <p:grpSpPr>
        <a:xfrm>
          <a:off x="0" y="0"/>
          <a:ext cx="0" cy="0"/>
          <a:chOff x="0" y="0"/>
          <a:chExt cx="0" cy="0"/>
        </a:xfrm>
      </p:grpSpPr>
      <p:sp>
        <p:nvSpPr>
          <p:cNvPr id="238" name="Google Shape;238;p21"/>
          <p:cNvSpPr txBox="1">
            <a:spLocks noGrp="1"/>
          </p:cNvSpPr>
          <p:nvPr>
            <p:ph type="subTitle" idx="1"/>
          </p:nvPr>
        </p:nvSpPr>
        <p:spPr>
          <a:xfrm>
            <a:off x="4572002" y="1434250"/>
            <a:ext cx="3861600" cy="543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2"/>
              </a:buClr>
              <a:buSzPts val="2000"/>
              <a:buFont typeface="Oswald"/>
              <a:buNone/>
              <a:defRPr sz="2000" b="1">
                <a:solidFill>
                  <a:schemeClr val="lt2"/>
                </a:solidFill>
                <a:latin typeface="Oswald"/>
                <a:ea typeface="Oswald"/>
                <a:cs typeface="Oswald"/>
                <a:sym typeface="Oswald"/>
              </a:defRPr>
            </a:lvl1pPr>
            <a:lvl2pPr lvl="1"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2pPr>
            <a:lvl3pPr lvl="2"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3pPr>
            <a:lvl4pPr lvl="3"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4pPr>
            <a:lvl5pPr lvl="4"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5pPr>
            <a:lvl6pPr lvl="5"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6pPr>
            <a:lvl7pPr lvl="6"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7pPr>
            <a:lvl8pPr lvl="7"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8pPr>
            <a:lvl9pPr lvl="8"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9pPr>
          </a:lstStyle>
          <a:p>
            <a:endParaRPr/>
          </a:p>
        </p:txBody>
      </p:sp>
      <p:sp>
        <p:nvSpPr>
          <p:cNvPr id="239" name="Google Shape;239;p21"/>
          <p:cNvSpPr txBox="1">
            <a:spLocks noGrp="1"/>
          </p:cNvSpPr>
          <p:nvPr>
            <p:ph type="subTitle" idx="2"/>
          </p:nvPr>
        </p:nvSpPr>
        <p:spPr>
          <a:xfrm>
            <a:off x="4572000" y="1764050"/>
            <a:ext cx="3861600" cy="636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None/>
              <a:defRPr sz="1600"/>
            </a:lvl1pPr>
            <a:lvl2pPr lvl="1" rtl="0">
              <a:lnSpc>
                <a:spcPct val="100000"/>
              </a:lnSpc>
              <a:spcBef>
                <a:spcPts val="0"/>
              </a:spcBef>
              <a:spcAft>
                <a:spcPts val="0"/>
              </a:spcAft>
              <a:buNone/>
              <a:defRPr sz="1600"/>
            </a:lvl2pPr>
            <a:lvl3pPr lvl="2" rtl="0">
              <a:lnSpc>
                <a:spcPct val="100000"/>
              </a:lnSpc>
              <a:spcBef>
                <a:spcPts val="0"/>
              </a:spcBef>
              <a:spcAft>
                <a:spcPts val="0"/>
              </a:spcAft>
              <a:buNone/>
              <a:defRPr sz="1600"/>
            </a:lvl3pPr>
            <a:lvl4pPr lvl="3" rtl="0">
              <a:lnSpc>
                <a:spcPct val="100000"/>
              </a:lnSpc>
              <a:spcBef>
                <a:spcPts val="0"/>
              </a:spcBef>
              <a:spcAft>
                <a:spcPts val="0"/>
              </a:spcAft>
              <a:buNone/>
              <a:defRPr sz="1600"/>
            </a:lvl4pPr>
            <a:lvl5pPr lvl="4" rtl="0">
              <a:lnSpc>
                <a:spcPct val="100000"/>
              </a:lnSpc>
              <a:spcBef>
                <a:spcPts val="0"/>
              </a:spcBef>
              <a:spcAft>
                <a:spcPts val="0"/>
              </a:spcAft>
              <a:buNone/>
              <a:defRPr sz="1600"/>
            </a:lvl5pPr>
            <a:lvl6pPr lvl="5" rtl="0">
              <a:lnSpc>
                <a:spcPct val="100000"/>
              </a:lnSpc>
              <a:spcBef>
                <a:spcPts val="0"/>
              </a:spcBef>
              <a:spcAft>
                <a:spcPts val="0"/>
              </a:spcAft>
              <a:buNone/>
              <a:defRPr sz="1600"/>
            </a:lvl6pPr>
            <a:lvl7pPr lvl="6" rtl="0">
              <a:lnSpc>
                <a:spcPct val="100000"/>
              </a:lnSpc>
              <a:spcBef>
                <a:spcPts val="0"/>
              </a:spcBef>
              <a:spcAft>
                <a:spcPts val="0"/>
              </a:spcAft>
              <a:buNone/>
              <a:defRPr sz="1600"/>
            </a:lvl7pPr>
            <a:lvl8pPr lvl="7" rtl="0">
              <a:lnSpc>
                <a:spcPct val="100000"/>
              </a:lnSpc>
              <a:spcBef>
                <a:spcPts val="0"/>
              </a:spcBef>
              <a:spcAft>
                <a:spcPts val="0"/>
              </a:spcAft>
              <a:buNone/>
              <a:defRPr sz="1600"/>
            </a:lvl8pPr>
            <a:lvl9pPr lvl="8" rtl="0">
              <a:lnSpc>
                <a:spcPct val="100000"/>
              </a:lnSpc>
              <a:spcBef>
                <a:spcPts val="0"/>
              </a:spcBef>
              <a:spcAft>
                <a:spcPts val="0"/>
              </a:spcAft>
              <a:buNone/>
              <a:defRPr sz="1600"/>
            </a:lvl9pPr>
          </a:lstStyle>
          <a:p>
            <a:endParaRPr/>
          </a:p>
        </p:txBody>
      </p:sp>
      <p:sp>
        <p:nvSpPr>
          <p:cNvPr id="240" name="Google Shape;240;p21"/>
          <p:cNvSpPr txBox="1">
            <a:spLocks noGrp="1"/>
          </p:cNvSpPr>
          <p:nvPr>
            <p:ph type="subTitle" idx="3"/>
          </p:nvPr>
        </p:nvSpPr>
        <p:spPr>
          <a:xfrm>
            <a:off x="4572002" y="2528804"/>
            <a:ext cx="3861600" cy="543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2"/>
              </a:buClr>
              <a:buSzPts val="2000"/>
              <a:buFont typeface="Oswald"/>
              <a:buNone/>
              <a:defRPr sz="2000" b="1">
                <a:solidFill>
                  <a:schemeClr val="lt2"/>
                </a:solidFill>
                <a:latin typeface="Oswald"/>
                <a:ea typeface="Oswald"/>
                <a:cs typeface="Oswald"/>
                <a:sym typeface="Oswald"/>
              </a:defRPr>
            </a:lvl1pPr>
            <a:lvl2pPr lvl="1"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2pPr>
            <a:lvl3pPr lvl="2"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3pPr>
            <a:lvl4pPr lvl="3"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4pPr>
            <a:lvl5pPr lvl="4"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5pPr>
            <a:lvl6pPr lvl="5"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6pPr>
            <a:lvl7pPr lvl="6"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7pPr>
            <a:lvl8pPr lvl="7"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8pPr>
            <a:lvl9pPr lvl="8"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9pPr>
          </a:lstStyle>
          <a:p>
            <a:endParaRPr/>
          </a:p>
        </p:txBody>
      </p:sp>
      <p:sp>
        <p:nvSpPr>
          <p:cNvPr id="241" name="Google Shape;241;p21"/>
          <p:cNvSpPr txBox="1">
            <a:spLocks noGrp="1"/>
          </p:cNvSpPr>
          <p:nvPr>
            <p:ph type="subTitle" idx="4"/>
          </p:nvPr>
        </p:nvSpPr>
        <p:spPr>
          <a:xfrm>
            <a:off x="4572000" y="2858594"/>
            <a:ext cx="3861600" cy="636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None/>
              <a:defRPr sz="1600"/>
            </a:lvl1pPr>
            <a:lvl2pPr lvl="1" rtl="0">
              <a:lnSpc>
                <a:spcPct val="100000"/>
              </a:lnSpc>
              <a:spcBef>
                <a:spcPts val="0"/>
              </a:spcBef>
              <a:spcAft>
                <a:spcPts val="0"/>
              </a:spcAft>
              <a:buNone/>
              <a:defRPr sz="1600"/>
            </a:lvl2pPr>
            <a:lvl3pPr lvl="2" rtl="0">
              <a:lnSpc>
                <a:spcPct val="100000"/>
              </a:lnSpc>
              <a:spcBef>
                <a:spcPts val="0"/>
              </a:spcBef>
              <a:spcAft>
                <a:spcPts val="0"/>
              </a:spcAft>
              <a:buNone/>
              <a:defRPr sz="1600"/>
            </a:lvl3pPr>
            <a:lvl4pPr lvl="3" rtl="0">
              <a:lnSpc>
                <a:spcPct val="100000"/>
              </a:lnSpc>
              <a:spcBef>
                <a:spcPts val="0"/>
              </a:spcBef>
              <a:spcAft>
                <a:spcPts val="0"/>
              </a:spcAft>
              <a:buNone/>
              <a:defRPr sz="1600"/>
            </a:lvl4pPr>
            <a:lvl5pPr lvl="4" rtl="0">
              <a:lnSpc>
                <a:spcPct val="100000"/>
              </a:lnSpc>
              <a:spcBef>
                <a:spcPts val="0"/>
              </a:spcBef>
              <a:spcAft>
                <a:spcPts val="0"/>
              </a:spcAft>
              <a:buNone/>
              <a:defRPr sz="1600"/>
            </a:lvl5pPr>
            <a:lvl6pPr lvl="5" rtl="0">
              <a:lnSpc>
                <a:spcPct val="100000"/>
              </a:lnSpc>
              <a:spcBef>
                <a:spcPts val="0"/>
              </a:spcBef>
              <a:spcAft>
                <a:spcPts val="0"/>
              </a:spcAft>
              <a:buNone/>
              <a:defRPr sz="1600"/>
            </a:lvl6pPr>
            <a:lvl7pPr lvl="6" rtl="0">
              <a:lnSpc>
                <a:spcPct val="100000"/>
              </a:lnSpc>
              <a:spcBef>
                <a:spcPts val="0"/>
              </a:spcBef>
              <a:spcAft>
                <a:spcPts val="0"/>
              </a:spcAft>
              <a:buNone/>
              <a:defRPr sz="1600"/>
            </a:lvl7pPr>
            <a:lvl8pPr lvl="7" rtl="0">
              <a:lnSpc>
                <a:spcPct val="100000"/>
              </a:lnSpc>
              <a:spcBef>
                <a:spcPts val="0"/>
              </a:spcBef>
              <a:spcAft>
                <a:spcPts val="0"/>
              </a:spcAft>
              <a:buNone/>
              <a:defRPr sz="1600"/>
            </a:lvl8pPr>
            <a:lvl9pPr lvl="8" rtl="0">
              <a:lnSpc>
                <a:spcPct val="100000"/>
              </a:lnSpc>
              <a:spcBef>
                <a:spcPts val="0"/>
              </a:spcBef>
              <a:spcAft>
                <a:spcPts val="0"/>
              </a:spcAft>
              <a:buNone/>
              <a:defRPr sz="1600"/>
            </a:lvl9pPr>
          </a:lstStyle>
          <a:p>
            <a:endParaRPr/>
          </a:p>
        </p:txBody>
      </p:sp>
      <p:sp>
        <p:nvSpPr>
          <p:cNvPr id="242" name="Google Shape;242;p21"/>
          <p:cNvSpPr txBox="1">
            <a:spLocks noGrp="1"/>
          </p:cNvSpPr>
          <p:nvPr>
            <p:ph type="subTitle" idx="5"/>
          </p:nvPr>
        </p:nvSpPr>
        <p:spPr>
          <a:xfrm>
            <a:off x="4572002" y="3623345"/>
            <a:ext cx="3861600" cy="543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2"/>
              </a:buClr>
              <a:buSzPts val="2000"/>
              <a:buFont typeface="Oswald"/>
              <a:buNone/>
              <a:defRPr sz="2000" b="1">
                <a:solidFill>
                  <a:schemeClr val="lt2"/>
                </a:solidFill>
                <a:latin typeface="Oswald"/>
                <a:ea typeface="Oswald"/>
                <a:cs typeface="Oswald"/>
                <a:sym typeface="Oswald"/>
              </a:defRPr>
            </a:lvl1pPr>
            <a:lvl2pPr lvl="1"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2pPr>
            <a:lvl3pPr lvl="2"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3pPr>
            <a:lvl4pPr lvl="3"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4pPr>
            <a:lvl5pPr lvl="4"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5pPr>
            <a:lvl6pPr lvl="5"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6pPr>
            <a:lvl7pPr lvl="6"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7pPr>
            <a:lvl8pPr lvl="7"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8pPr>
            <a:lvl9pPr lvl="8" algn="ctr" rtl="0">
              <a:lnSpc>
                <a:spcPct val="100000"/>
              </a:lnSpc>
              <a:spcBef>
                <a:spcPts val="0"/>
              </a:spcBef>
              <a:spcAft>
                <a:spcPts val="0"/>
              </a:spcAft>
              <a:buClr>
                <a:schemeClr val="lt2"/>
              </a:buClr>
              <a:buSzPts val="2000"/>
              <a:buFont typeface="Oswald"/>
              <a:buNone/>
              <a:defRPr sz="2000">
                <a:solidFill>
                  <a:schemeClr val="lt2"/>
                </a:solidFill>
                <a:latin typeface="Oswald"/>
                <a:ea typeface="Oswald"/>
                <a:cs typeface="Oswald"/>
                <a:sym typeface="Oswald"/>
              </a:defRPr>
            </a:lvl9pPr>
          </a:lstStyle>
          <a:p>
            <a:endParaRPr/>
          </a:p>
        </p:txBody>
      </p:sp>
      <p:sp>
        <p:nvSpPr>
          <p:cNvPr id="243" name="Google Shape;243;p21"/>
          <p:cNvSpPr txBox="1">
            <a:spLocks noGrp="1"/>
          </p:cNvSpPr>
          <p:nvPr>
            <p:ph type="subTitle" idx="6"/>
          </p:nvPr>
        </p:nvSpPr>
        <p:spPr>
          <a:xfrm>
            <a:off x="4572000" y="3953125"/>
            <a:ext cx="3861600" cy="636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None/>
              <a:defRPr sz="1600"/>
            </a:lvl1pPr>
            <a:lvl2pPr lvl="1" rtl="0">
              <a:lnSpc>
                <a:spcPct val="100000"/>
              </a:lnSpc>
              <a:spcBef>
                <a:spcPts val="0"/>
              </a:spcBef>
              <a:spcAft>
                <a:spcPts val="0"/>
              </a:spcAft>
              <a:buNone/>
              <a:defRPr sz="1600"/>
            </a:lvl2pPr>
            <a:lvl3pPr lvl="2" rtl="0">
              <a:lnSpc>
                <a:spcPct val="100000"/>
              </a:lnSpc>
              <a:spcBef>
                <a:spcPts val="0"/>
              </a:spcBef>
              <a:spcAft>
                <a:spcPts val="0"/>
              </a:spcAft>
              <a:buNone/>
              <a:defRPr sz="1600"/>
            </a:lvl3pPr>
            <a:lvl4pPr lvl="3" rtl="0">
              <a:lnSpc>
                <a:spcPct val="100000"/>
              </a:lnSpc>
              <a:spcBef>
                <a:spcPts val="0"/>
              </a:spcBef>
              <a:spcAft>
                <a:spcPts val="0"/>
              </a:spcAft>
              <a:buNone/>
              <a:defRPr sz="1600"/>
            </a:lvl4pPr>
            <a:lvl5pPr lvl="4" rtl="0">
              <a:lnSpc>
                <a:spcPct val="100000"/>
              </a:lnSpc>
              <a:spcBef>
                <a:spcPts val="0"/>
              </a:spcBef>
              <a:spcAft>
                <a:spcPts val="0"/>
              </a:spcAft>
              <a:buNone/>
              <a:defRPr sz="1600"/>
            </a:lvl5pPr>
            <a:lvl6pPr lvl="5" rtl="0">
              <a:lnSpc>
                <a:spcPct val="100000"/>
              </a:lnSpc>
              <a:spcBef>
                <a:spcPts val="0"/>
              </a:spcBef>
              <a:spcAft>
                <a:spcPts val="0"/>
              </a:spcAft>
              <a:buNone/>
              <a:defRPr sz="1600"/>
            </a:lvl6pPr>
            <a:lvl7pPr lvl="6" rtl="0">
              <a:lnSpc>
                <a:spcPct val="100000"/>
              </a:lnSpc>
              <a:spcBef>
                <a:spcPts val="0"/>
              </a:spcBef>
              <a:spcAft>
                <a:spcPts val="0"/>
              </a:spcAft>
              <a:buNone/>
              <a:defRPr sz="1600"/>
            </a:lvl7pPr>
            <a:lvl8pPr lvl="7" rtl="0">
              <a:lnSpc>
                <a:spcPct val="100000"/>
              </a:lnSpc>
              <a:spcBef>
                <a:spcPts val="0"/>
              </a:spcBef>
              <a:spcAft>
                <a:spcPts val="0"/>
              </a:spcAft>
              <a:buNone/>
              <a:defRPr sz="1600"/>
            </a:lvl8pPr>
            <a:lvl9pPr lvl="8" rtl="0">
              <a:lnSpc>
                <a:spcPct val="100000"/>
              </a:lnSpc>
              <a:spcBef>
                <a:spcPts val="0"/>
              </a:spcBef>
              <a:spcAft>
                <a:spcPts val="0"/>
              </a:spcAft>
              <a:buNone/>
              <a:defRPr sz="1600"/>
            </a:lvl9pPr>
          </a:lstStyle>
          <a:p>
            <a:endParaRPr/>
          </a:p>
        </p:txBody>
      </p:sp>
      <p:sp>
        <p:nvSpPr>
          <p:cNvPr id="244" name="Google Shape;244;p21"/>
          <p:cNvSpPr txBox="1">
            <a:spLocks noGrp="1"/>
          </p:cNvSpPr>
          <p:nvPr>
            <p:ph type="title"/>
          </p:nvPr>
        </p:nvSpPr>
        <p:spPr>
          <a:xfrm>
            <a:off x="1165200" y="445025"/>
            <a:ext cx="68136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245" name="Google Shape;245;p21"/>
          <p:cNvSpPr/>
          <p:nvPr/>
        </p:nvSpPr>
        <p:spPr>
          <a:xfrm rot="5400000" flipH="1">
            <a:off x="-833769" y="413775"/>
            <a:ext cx="1650600" cy="1465200"/>
          </a:xfrm>
          <a:prstGeom prst="hexagon">
            <a:avLst>
              <a:gd name="adj" fmla="val 28631"/>
              <a:gd name="vf" fmla="val 11547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21"/>
          <p:cNvSpPr/>
          <p:nvPr/>
        </p:nvSpPr>
        <p:spPr>
          <a:xfrm flipH="1">
            <a:off x="274368" y="1678420"/>
            <a:ext cx="248287" cy="284155"/>
          </a:xfrm>
          <a:custGeom>
            <a:avLst/>
            <a:gdLst/>
            <a:ahLst/>
            <a:cxnLst/>
            <a:rect l="l" t="t" r="r" b="b"/>
            <a:pathLst>
              <a:path w="6763" h="7740" extrusionOk="0">
                <a:moveTo>
                  <a:pt x="6763" y="1"/>
                </a:moveTo>
                <a:lnTo>
                  <a:pt x="0" y="3918"/>
                </a:lnTo>
                <a:lnTo>
                  <a:pt x="6763" y="7740"/>
                </a:lnTo>
                <a:lnTo>
                  <a:pt x="6763" y="1"/>
                </a:lnTo>
                <a:close/>
              </a:path>
            </a:pathLst>
          </a:cu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21"/>
          <p:cNvSpPr/>
          <p:nvPr/>
        </p:nvSpPr>
        <p:spPr>
          <a:xfrm rot="5400000" flipH="1">
            <a:off x="103252" y="389198"/>
            <a:ext cx="1156800" cy="587400"/>
          </a:xfrm>
          <a:prstGeom prst="hexagon">
            <a:avLst>
              <a:gd name="adj" fmla="val 28631"/>
              <a:gd name="vf" fmla="val 11547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21"/>
          <p:cNvSpPr/>
          <p:nvPr/>
        </p:nvSpPr>
        <p:spPr>
          <a:xfrm rot="3539163">
            <a:off x="-538812" y="-342745"/>
            <a:ext cx="1874699" cy="1056897"/>
          </a:xfrm>
          <a:custGeom>
            <a:avLst/>
            <a:gdLst/>
            <a:ahLst/>
            <a:cxnLst/>
            <a:rect l="l" t="t" r="r" b="b"/>
            <a:pathLst>
              <a:path w="51067" h="28790" extrusionOk="0">
                <a:moveTo>
                  <a:pt x="48709" y="1"/>
                </a:moveTo>
                <a:lnTo>
                  <a:pt x="1" y="27456"/>
                </a:lnTo>
                <a:lnTo>
                  <a:pt x="2358" y="28790"/>
                </a:lnTo>
                <a:lnTo>
                  <a:pt x="51066" y="1358"/>
                </a:lnTo>
                <a:lnTo>
                  <a:pt x="48709"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21"/>
          <p:cNvSpPr/>
          <p:nvPr/>
        </p:nvSpPr>
        <p:spPr>
          <a:xfrm rot="10800000">
            <a:off x="7817876" y="4382989"/>
            <a:ext cx="1326127" cy="760509"/>
          </a:xfrm>
          <a:custGeom>
            <a:avLst/>
            <a:gdLst/>
            <a:ahLst/>
            <a:cxnLst/>
            <a:rect l="l" t="t" r="r" b="b"/>
            <a:pathLst>
              <a:path w="51817" h="29719" extrusionOk="0">
                <a:moveTo>
                  <a:pt x="1" y="1"/>
                </a:moveTo>
                <a:lnTo>
                  <a:pt x="1" y="29719"/>
                </a:lnTo>
                <a:lnTo>
                  <a:pt x="5181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21"/>
          <p:cNvSpPr/>
          <p:nvPr/>
        </p:nvSpPr>
        <p:spPr>
          <a:xfrm>
            <a:off x="8560591" y="4492420"/>
            <a:ext cx="333872" cy="381464"/>
          </a:xfrm>
          <a:custGeom>
            <a:avLst/>
            <a:gdLst/>
            <a:ahLst/>
            <a:cxnLst/>
            <a:rect l="l" t="t" r="r" b="b"/>
            <a:pathLst>
              <a:path w="7264" h="8299" extrusionOk="0">
                <a:moveTo>
                  <a:pt x="1" y="0"/>
                </a:moveTo>
                <a:lnTo>
                  <a:pt x="1" y="8299"/>
                </a:lnTo>
                <a:lnTo>
                  <a:pt x="7264" y="4191"/>
                </a:lnTo>
                <a:lnTo>
                  <a:pt x="1" y="0"/>
                </a:lnTo>
                <a:close/>
              </a:path>
            </a:pathLst>
          </a:cu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3">
  <p:cSld name="CUSTOM_8_1_1">
    <p:spTree>
      <p:nvGrpSpPr>
        <p:cNvPr id="1" name="Shape 270"/>
        <p:cNvGrpSpPr/>
        <p:nvPr/>
      </p:nvGrpSpPr>
      <p:grpSpPr>
        <a:xfrm>
          <a:off x="0" y="0"/>
          <a:ext cx="0" cy="0"/>
          <a:chOff x="0" y="0"/>
          <a:chExt cx="0" cy="0"/>
        </a:xfrm>
      </p:grpSpPr>
      <p:sp>
        <p:nvSpPr>
          <p:cNvPr id="271" name="Google Shape;271;p25"/>
          <p:cNvSpPr txBox="1">
            <a:spLocks noGrp="1"/>
          </p:cNvSpPr>
          <p:nvPr>
            <p:ph type="title"/>
          </p:nvPr>
        </p:nvSpPr>
        <p:spPr>
          <a:xfrm>
            <a:off x="1165200" y="445025"/>
            <a:ext cx="68136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272" name="Google Shape;272;p25"/>
          <p:cNvSpPr/>
          <p:nvPr/>
        </p:nvSpPr>
        <p:spPr>
          <a:xfrm rot="5400000" flipH="1">
            <a:off x="7586066" y="-341540"/>
            <a:ext cx="966900" cy="859500"/>
          </a:xfrm>
          <a:prstGeom prst="hexagon">
            <a:avLst>
              <a:gd name="adj" fmla="val 28631"/>
              <a:gd name="vf" fmla="val 115470"/>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25"/>
          <p:cNvSpPr/>
          <p:nvPr/>
        </p:nvSpPr>
        <p:spPr>
          <a:xfrm rot="5400000" flipH="1">
            <a:off x="8595216" y="1103188"/>
            <a:ext cx="740100" cy="567000"/>
          </a:xfrm>
          <a:prstGeom prst="hexagon">
            <a:avLst>
              <a:gd name="adj" fmla="val 28631"/>
              <a:gd name="vf" fmla="val 11547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25"/>
          <p:cNvSpPr/>
          <p:nvPr/>
        </p:nvSpPr>
        <p:spPr>
          <a:xfrm flipH="1">
            <a:off x="6372268" y="-262489"/>
            <a:ext cx="859574" cy="491043"/>
          </a:xfrm>
          <a:custGeom>
            <a:avLst/>
            <a:gdLst/>
            <a:ahLst/>
            <a:cxnLst/>
            <a:rect l="l" t="t" r="r" b="b"/>
            <a:pathLst>
              <a:path w="23385" h="13359" extrusionOk="0">
                <a:moveTo>
                  <a:pt x="11692" y="0"/>
                </a:moveTo>
                <a:lnTo>
                  <a:pt x="1" y="6751"/>
                </a:lnTo>
                <a:lnTo>
                  <a:pt x="11692" y="13359"/>
                </a:lnTo>
                <a:lnTo>
                  <a:pt x="23384" y="6751"/>
                </a:lnTo>
                <a:lnTo>
                  <a:pt x="11692" y="0"/>
                </a:lnTo>
                <a:close/>
              </a:path>
            </a:pathLst>
          </a:custGeom>
          <a:solidFill>
            <a:srgbClr val="8680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25"/>
          <p:cNvSpPr/>
          <p:nvPr/>
        </p:nvSpPr>
        <p:spPr>
          <a:xfrm flipH="1">
            <a:off x="7130279" y="377745"/>
            <a:ext cx="248591" cy="284503"/>
          </a:xfrm>
          <a:custGeom>
            <a:avLst/>
            <a:gdLst/>
            <a:ahLst/>
            <a:cxnLst/>
            <a:rect l="l" t="t" r="r" b="b"/>
            <a:pathLst>
              <a:path w="6763" h="7740" extrusionOk="0">
                <a:moveTo>
                  <a:pt x="6763" y="1"/>
                </a:moveTo>
                <a:lnTo>
                  <a:pt x="0" y="3918"/>
                </a:lnTo>
                <a:lnTo>
                  <a:pt x="6763" y="7740"/>
                </a:lnTo>
                <a:lnTo>
                  <a:pt x="676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25"/>
          <p:cNvSpPr/>
          <p:nvPr/>
        </p:nvSpPr>
        <p:spPr>
          <a:xfrm flipH="1">
            <a:off x="8298752" y="1255651"/>
            <a:ext cx="149713" cy="170739"/>
          </a:xfrm>
          <a:custGeom>
            <a:avLst/>
            <a:gdLst/>
            <a:ahLst/>
            <a:cxnLst/>
            <a:rect l="l" t="t" r="r" b="b"/>
            <a:pathLst>
              <a:path w="4073" h="4645" extrusionOk="0">
                <a:moveTo>
                  <a:pt x="4072" y="1"/>
                </a:moveTo>
                <a:lnTo>
                  <a:pt x="0" y="2346"/>
                </a:lnTo>
                <a:lnTo>
                  <a:pt x="4072" y="4644"/>
                </a:lnTo>
                <a:lnTo>
                  <a:pt x="407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25"/>
          <p:cNvSpPr/>
          <p:nvPr/>
        </p:nvSpPr>
        <p:spPr>
          <a:xfrm flipH="1">
            <a:off x="6912752" y="218036"/>
            <a:ext cx="134422" cy="153646"/>
          </a:xfrm>
          <a:custGeom>
            <a:avLst/>
            <a:gdLst/>
            <a:ahLst/>
            <a:cxnLst/>
            <a:rect l="l" t="t" r="r" b="b"/>
            <a:pathLst>
              <a:path w="3657" h="4180" extrusionOk="0">
                <a:moveTo>
                  <a:pt x="1" y="0"/>
                </a:moveTo>
                <a:lnTo>
                  <a:pt x="1" y="4179"/>
                </a:lnTo>
                <a:lnTo>
                  <a:pt x="3656" y="2108"/>
                </a:lnTo>
                <a:lnTo>
                  <a:pt x="1" y="0"/>
                </a:lnTo>
                <a:close/>
              </a:path>
            </a:pathLst>
          </a:custGeom>
          <a:solidFill>
            <a:srgbClr val="CACD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25"/>
          <p:cNvSpPr/>
          <p:nvPr/>
        </p:nvSpPr>
        <p:spPr>
          <a:xfrm flipH="1">
            <a:off x="9012133" y="-300128"/>
            <a:ext cx="249032" cy="2065257"/>
          </a:xfrm>
          <a:custGeom>
            <a:avLst/>
            <a:gdLst/>
            <a:ahLst/>
            <a:cxnLst/>
            <a:rect l="l" t="t" r="r" b="b"/>
            <a:pathLst>
              <a:path w="6775" h="56186" extrusionOk="0">
                <a:moveTo>
                  <a:pt x="6775" y="0"/>
                </a:moveTo>
                <a:lnTo>
                  <a:pt x="0" y="3917"/>
                </a:lnTo>
                <a:lnTo>
                  <a:pt x="0" y="56186"/>
                </a:lnTo>
                <a:lnTo>
                  <a:pt x="6775" y="52280"/>
                </a:lnTo>
                <a:lnTo>
                  <a:pt x="677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25"/>
          <p:cNvSpPr/>
          <p:nvPr/>
        </p:nvSpPr>
        <p:spPr>
          <a:xfrm flipH="1">
            <a:off x="8233974" y="1039042"/>
            <a:ext cx="1200941" cy="678801"/>
          </a:xfrm>
          <a:custGeom>
            <a:avLst/>
            <a:gdLst/>
            <a:ahLst/>
            <a:cxnLst/>
            <a:rect l="l" t="t" r="r" b="b"/>
            <a:pathLst>
              <a:path w="32672" h="18467" extrusionOk="0">
                <a:moveTo>
                  <a:pt x="29290" y="0"/>
                </a:moveTo>
                <a:lnTo>
                  <a:pt x="0" y="16550"/>
                </a:lnTo>
                <a:lnTo>
                  <a:pt x="3394" y="18467"/>
                </a:lnTo>
                <a:lnTo>
                  <a:pt x="32671" y="1953"/>
                </a:lnTo>
                <a:lnTo>
                  <a:pt x="29290" y="0"/>
                </a:lnTo>
                <a:close/>
              </a:path>
            </a:pathLst>
          </a:custGeom>
          <a:solidFill>
            <a:srgbClr val="FFFFFF">
              <a:alpha val="501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25"/>
          <p:cNvSpPr/>
          <p:nvPr/>
        </p:nvSpPr>
        <p:spPr>
          <a:xfrm rot="5400000" flipH="1">
            <a:off x="7180191" y="-24340"/>
            <a:ext cx="690600" cy="347400"/>
          </a:xfrm>
          <a:prstGeom prst="hexagon">
            <a:avLst>
              <a:gd name="adj" fmla="val 28631"/>
              <a:gd name="vf" fmla="val 11547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25"/>
          <p:cNvSpPr/>
          <p:nvPr/>
        </p:nvSpPr>
        <p:spPr>
          <a:xfrm flipH="1">
            <a:off x="6663523" y="-154664"/>
            <a:ext cx="842421" cy="476218"/>
          </a:xfrm>
          <a:custGeom>
            <a:avLst/>
            <a:gdLst/>
            <a:ahLst/>
            <a:cxnLst/>
            <a:rect l="l" t="t" r="r" b="b"/>
            <a:pathLst>
              <a:path w="16241" h="9181" extrusionOk="0">
                <a:moveTo>
                  <a:pt x="14562" y="0"/>
                </a:moveTo>
                <a:lnTo>
                  <a:pt x="1" y="8228"/>
                </a:lnTo>
                <a:lnTo>
                  <a:pt x="1691" y="9180"/>
                </a:lnTo>
                <a:lnTo>
                  <a:pt x="16241" y="977"/>
                </a:lnTo>
                <a:lnTo>
                  <a:pt x="1456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25"/>
          <p:cNvSpPr/>
          <p:nvPr/>
        </p:nvSpPr>
        <p:spPr>
          <a:xfrm rot="5400000" flipH="1">
            <a:off x="7898766" y="55885"/>
            <a:ext cx="1530900" cy="493800"/>
          </a:xfrm>
          <a:prstGeom prst="hexagon">
            <a:avLst>
              <a:gd name="adj" fmla="val 28631"/>
              <a:gd name="vf" fmla="val 11547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25"/>
          <p:cNvSpPr/>
          <p:nvPr/>
        </p:nvSpPr>
        <p:spPr>
          <a:xfrm rot="5400000" flipH="1">
            <a:off x="8545777" y="-260715"/>
            <a:ext cx="936300" cy="465900"/>
          </a:xfrm>
          <a:prstGeom prst="hexagon">
            <a:avLst>
              <a:gd name="adj" fmla="val 28631"/>
              <a:gd name="vf" fmla="val 11547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25"/>
          <p:cNvSpPr/>
          <p:nvPr/>
        </p:nvSpPr>
        <p:spPr>
          <a:xfrm rot="5400000" flipH="1">
            <a:off x="7784466" y="483960"/>
            <a:ext cx="558600" cy="497100"/>
          </a:xfrm>
          <a:prstGeom prst="hexagon">
            <a:avLst>
              <a:gd name="adj" fmla="val 28631"/>
              <a:gd name="vf" fmla="val 115470"/>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25"/>
          <p:cNvSpPr/>
          <p:nvPr/>
        </p:nvSpPr>
        <p:spPr>
          <a:xfrm>
            <a:off x="-1349825" y="4395799"/>
            <a:ext cx="2684761" cy="1532090"/>
          </a:xfrm>
          <a:custGeom>
            <a:avLst/>
            <a:gdLst/>
            <a:ahLst/>
            <a:cxnLst/>
            <a:rect l="l" t="t" r="r" b="b"/>
            <a:pathLst>
              <a:path w="15169" h="8656" extrusionOk="0">
                <a:moveTo>
                  <a:pt x="7585" y="0"/>
                </a:moveTo>
                <a:lnTo>
                  <a:pt x="0" y="4286"/>
                </a:lnTo>
                <a:lnTo>
                  <a:pt x="7585" y="8656"/>
                </a:lnTo>
                <a:lnTo>
                  <a:pt x="15169" y="4286"/>
                </a:lnTo>
                <a:lnTo>
                  <a:pt x="758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25"/>
          <p:cNvSpPr/>
          <p:nvPr/>
        </p:nvSpPr>
        <p:spPr>
          <a:xfrm>
            <a:off x="296140" y="4548126"/>
            <a:ext cx="415103" cy="474465"/>
          </a:xfrm>
          <a:custGeom>
            <a:avLst/>
            <a:gdLst/>
            <a:ahLst/>
            <a:cxnLst/>
            <a:rect l="l" t="t" r="r" b="b"/>
            <a:pathLst>
              <a:path w="8657" h="9895" extrusionOk="0">
                <a:moveTo>
                  <a:pt x="8656" y="1"/>
                </a:moveTo>
                <a:lnTo>
                  <a:pt x="0" y="4894"/>
                </a:lnTo>
                <a:lnTo>
                  <a:pt x="8656" y="9895"/>
                </a:lnTo>
                <a:lnTo>
                  <a:pt x="8656" y="1"/>
                </a:lnTo>
                <a:close/>
              </a:path>
            </a:pathLst>
          </a:custGeom>
          <a:no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5">
  <p:cSld name="CUSTOM_11">
    <p:spTree>
      <p:nvGrpSpPr>
        <p:cNvPr id="1" name="Shape 304"/>
        <p:cNvGrpSpPr/>
        <p:nvPr/>
      </p:nvGrpSpPr>
      <p:grpSpPr>
        <a:xfrm>
          <a:off x="0" y="0"/>
          <a:ext cx="0" cy="0"/>
          <a:chOff x="0" y="0"/>
          <a:chExt cx="0" cy="0"/>
        </a:xfrm>
      </p:grpSpPr>
      <p:sp>
        <p:nvSpPr>
          <p:cNvPr id="305" name="Google Shape;305;p27"/>
          <p:cNvSpPr txBox="1">
            <a:spLocks noGrp="1"/>
          </p:cNvSpPr>
          <p:nvPr>
            <p:ph type="title"/>
          </p:nvPr>
        </p:nvSpPr>
        <p:spPr>
          <a:xfrm>
            <a:off x="1165200" y="445025"/>
            <a:ext cx="68136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306" name="Google Shape;306;p27"/>
          <p:cNvSpPr/>
          <p:nvPr/>
        </p:nvSpPr>
        <p:spPr>
          <a:xfrm rot="10800000" flipH="1">
            <a:off x="-199774" y="-328465"/>
            <a:ext cx="2035800" cy="656700"/>
          </a:xfrm>
          <a:prstGeom prst="hexagon">
            <a:avLst>
              <a:gd name="adj" fmla="val 28631"/>
              <a:gd name="vf" fmla="val 11547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27"/>
          <p:cNvSpPr/>
          <p:nvPr/>
        </p:nvSpPr>
        <p:spPr>
          <a:xfrm rot="5400000" flipH="1">
            <a:off x="609204" y="159295"/>
            <a:ext cx="330592" cy="378351"/>
          </a:xfrm>
          <a:custGeom>
            <a:avLst/>
            <a:gdLst/>
            <a:ahLst/>
            <a:cxnLst/>
            <a:rect l="l" t="t" r="r" b="b"/>
            <a:pathLst>
              <a:path w="6763" h="7740" extrusionOk="0">
                <a:moveTo>
                  <a:pt x="6763" y="1"/>
                </a:moveTo>
                <a:lnTo>
                  <a:pt x="0" y="3918"/>
                </a:lnTo>
                <a:lnTo>
                  <a:pt x="6763" y="7740"/>
                </a:lnTo>
                <a:lnTo>
                  <a:pt x="6763" y="1"/>
                </a:ln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27"/>
          <p:cNvSpPr/>
          <p:nvPr/>
        </p:nvSpPr>
        <p:spPr>
          <a:xfrm flipH="1">
            <a:off x="7719914" y="4286582"/>
            <a:ext cx="3067551" cy="1750525"/>
          </a:xfrm>
          <a:custGeom>
            <a:avLst/>
            <a:gdLst/>
            <a:ahLst/>
            <a:cxnLst/>
            <a:rect l="l" t="t" r="r" b="b"/>
            <a:pathLst>
              <a:path w="15169" h="8656" extrusionOk="0">
                <a:moveTo>
                  <a:pt x="7585" y="0"/>
                </a:moveTo>
                <a:lnTo>
                  <a:pt x="0" y="4286"/>
                </a:lnTo>
                <a:lnTo>
                  <a:pt x="7585" y="8656"/>
                </a:lnTo>
                <a:lnTo>
                  <a:pt x="15169" y="4286"/>
                </a:lnTo>
                <a:lnTo>
                  <a:pt x="758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27"/>
          <p:cNvSpPr/>
          <p:nvPr/>
        </p:nvSpPr>
        <p:spPr>
          <a:xfrm flipH="1">
            <a:off x="8432556" y="4460625"/>
            <a:ext cx="474274" cy="542098"/>
          </a:xfrm>
          <a:custGeom>
            <a:avLst/>
            <a:gdLst/>
            <a:ahLst/>
            <a:cxnLst/>
            <a:rect l="l" t="t" r="r" b="b"/>
            <a:pathLst>
              <a:path w="8657" h="9895" extrusionOk="0">
                <a:moveTo>
                  <a:pt x="8656" y="1"/>
                </a:moveTo>
                <a:lnTo>
                  <a:pt x="0" y="4894"/>
                </a:lnTo>
                <a:lnTo>
                  <a:pt x="8656" y="9895"/>
                </a:lnTo>
                <a:lnTo>
                  <a:pt x="8656" y="1"/>
                </a:lnTo>
                <a:close/>
              </a:path>
            </a:pathLst>
          </a:cu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Font typeface="Oswald SemiBold"/>
              <a:buNone/>
              <a:defRPr sz="2800">
                <a:solidFill>
                  <a:schemeClr val="dk1"/>
                </a:solidFill>
                <a:latin typeface="Oswald SemiBold"/>
                <a:ea typeface="Oswald SemiBold"/>
                <a:cs typeface="Oswald SemiBold"/>
                <a:sym typeface="Oswald SemiBold"/>
              </a:defRPr>
            </a:lvl1pPr>
            <a:lvl2pPr lvl="1">
              <a:spcBef>
                <a:spcPts val="0"/>
              </a:spcBef>
              <a:spcAft>
                <a:spcPts val="0"/>
              </a:spcAft>
              <a:buClr>
                <a:schemeClr val="dk1"/>
              </a:buClr>
              <a:buSzPts val="2800"/>
              <a:buFont typeface="Fjalla One"/>
              <a:buNone/>
              <a:defRPr sz="2800">
                <a:solidFill>
                  <a:schemeClr val="dk1"/>
                </a:solidFill>
                <a:latin typeface="Fjalla One"/>
                <a:ea typeface="Fjalla One"/>
                <a:cs typeface="Fjalla One"/>
                <a:sym typeface="Fjalla One"/>
              </a:defRPr>
            </a:lvl2pPr>
            <a:lvl3pPr lvl="2">
              <a:spcBef>
                <a:spcPts val="0"/>
              </a:spcBef>
              <a:spcAft>
                <a:spcPts val="0"/>
              </a:spcAft>
              <a:buClr>
                <a:schemeClr val="dk1"/>
              </a:buClr>
              <a:buSzPts val="2800"/>
              <a:buFont typeface="Fjalla One"/>
              <a:buNone/>
              <a:defRPr sz="2800">
                <a:solidFill>
                  <a:schemeClr val="dk1"/>
                </a:solidFill>
                <a:latin typeface="Fjalla One"/>
                <a:ea typeface="Fjalla One"/>
                <a:cs typeface="Fjalla One"/>
                <a:sym typeface="Fjalla One"/>
              </a:defRPr>
            </a:lvl3pPr>
            <a:lvl4pPr lvl="3">
              <a:spcBef>
                <a:spcPts val="0"/>
              </a:spcBef>
              <a:spcAft>
                <a:spcPts val="0"/>
              </a:spcAft>
              <a:buClr>
                <a:schemeClr val="dk1"/>
              </a:buClr>
              <a:buSzPts val="2800"/>
              <a:buFont typeface="Fjalla One"/>
              <a:buNone/>
              <a:defRPr sz="2800">
                <a:solidFill>
                  <a:schemeClr val="dk1"/>
                </a:solidFill>
                <a:latin typeface="Fjalla One"/>
                <a:ea typeface="Fjalla One"/>
                <a:cs typeface="Fjalla One"/>
                <a:sym typeface="Fjalla One"/>
              </a:defRPr>
            </a:lvl4pPr>
            <a:lvl5pPr lvl="4">
              <a:spcBef>
                <a:spcPts val="0"/>
              </a:spcBef>
              <a:spcAft>
                <a:spcPts val="0"/>
              </a:spcAft>
              <a:buClr>
                <a:schemeClr val="dk1"/>
              </a:buClr>
              <a:buSzPts val="2800"/>
              <a:buFont typeface="Fjalla One"/>
              <a:buNone/>
              <a:defRPr sz="2800">
                <a:solidFill>
                  <a:schemeClr val="dk1"/>
                </a:solidFill>
                <a:latin typeface="Fjalla One"/>
                <a:ea typeface="Fjalla One"/>
                <a:cs typeface="Fjalla One"/>
                <a:sym typeface="Fjalla One"/>
              </a:defRPr>
            </a:lvl5pPr>
            <a:lvl6pPr lvl="5">
              <a:spcBef>
                <a:spcPts val="0"/>
              </a:spcBef>
              <a:spcAft>
                <a:spcPts val="0"/>
              </a:spcAft>
              <a:buClr>
                <a:schemeClr val="dk1"/>
              </a:buClr>
              <a:buSzPts val="2800"/>
              <a:buFont typeface="Fjalla One"/>
              <a:buNone/>
              <a:defRPr sz="2800">
                <a:solidFill>
                  <a:schemeClr val="dk1"/>
                </a:solidFill>
                <a:latin typeface="Fjalla One"/>
                <a:ea typeface="Fjalla One"/>
                <a:cs typeface="Fjalla One"/>
                <a:sym typeface="Fjalla One"/>
              </a:defRPr>
            </a:lvl6pPr>
            <a:lvl7pPr lvl="6">
              <a:spcBef>
                <a:spcPts val="0"/>
              </a:spcBef>
              <a:spcAft>
                <a:spcPts val="0"/>
              </a:spcAft>
              <a:buClr>
                <a:schemeClr val="dk1"/>
              </a:buClr>
              <a:buSzPts val="2800"/>
              <a:buFont typeface="Fjalla One"/>
              <a:buNone/>
              <a:defRPr sz="2800">
                <a:solidFill>
                  <a:schemeClr val="dk1"/>
                </a:solidFill>
                <a:latin typeface="Fjalla One"/>
                <a:ea typeface="Fjalla One"/>
                <a:cs typeface="Fjalla One"/>
                <a:sym typeface="Fjalla One"/>
              </a:defRPr>
            </a:lvl7pPr>
            <a:lvl8pPr lvl="7">
              <a:spcBef>
                <a:spcPts val="0"/>
              </a:spcBef>
              <a:spcAft>
                <a:spcPts val="0"/>
              </a:spcAft>
              <a:buClr>
                <a:schemeClr val="dk1"/>
              </a:buClr>
              <a:buSzPts val="2800"/>
              <a:buFont typeface="Fjalla One"/>
              <a:buNone/>
              <a:defRPr sz="2800">
                <a:solidFill>
                  <a:schemeClr val="dk1"/>
                </a:solidFill>
                <a:latin typeface="Fjalla One"/>
                <a:ea typeface="Fjalla One"/>
                <a:cs typeface="Fjalla One"/>
                <a:sym typeface="Fjalla One"/>
              </a:defRPr>
            </a:lvl8pPr>
            <a:lvl9pPr lvl="8">
              <a:spcBef>
                <a:spcPts val="0"/>
              </a:spcBef>
              <a:spcAft>
                <a:spcPts val="0"/>
              </a:spcAft>
              <a:buClr>
                <a:schemeClr val="dk1"/>
              </a:buClr>
              <a:buSzPts val="2800"/>
              <a:buFont typeface="Fjalla One"/>
              <a:buNone/>
              <a:defRPr sz="2800">
                <a:solidFill>
                  <a:schemeClr val="dk1"/>
                </a:solidFill>
                <a:latin typeface="Fjalla One"/>
                <a:ea typeface="Fjalla One"/>
                <a:cs typeface="Fjalla One"/>
                <a:sym typeface="Fjalla One"/>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marL="914400" lvl="1"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2pPr>
            <a:lvl3pPr marL="1371600" lvl="2"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3pPr>
            <a:lvl4pPr marL="1828800" lvl="3"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4pPr>
            <a:lvl5pPr marL="2286000" lvl="4"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5pPr>
            <a:lvl6pPr marL="2743200" lvl="5"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6pPr>
            <a:lvl7pPr marL="3200400" lvl="6"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7pPr>
            <a:lvl8pPr marL="3657600" lvl="7"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8pPr>
            <a:lvl9pPr marL="4114800" lvl="8" indent="-317500">
              <a:lnSpc>
                <a:spcPct val="115000"/>
              </a:lnSpc>
              <a:spcBef>
                <a:spcPts val="1600"/>
              </a:spcBef>
              <a:spcAft>
                <a:spcPts val="1600"/>
              </a:spcAft>
              <a:buClr>
                <a:schemeClr val="dk1"/>
              </a:buClr>
              <a:buSzPts val="1400"/>
              <a:buFont typeface="Roboto"/>
              <a:buChar char="■"/>
              <a:defRPr>
                <a:solidFill>
                  <a:schemeClr val="dk1"/>
                </a:solidFill>
                <a:latin typeface="Roboto"/>
                <a:ea typeface="Roboto"/>
                <a:cs typeface="Roboto"/>
                <a:sym typeface="Robo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3" r:id="rId3"/>
    <p:sldLayoutId id="2147483658" r:id="rId4"/>
    <p:sldLayoutId id="2147483659" r:id="rId5"/>
    <p:sldLayoutId id="2147483666" r:id="rId6"/>
    <p:sldLayoutId id="2147483667" r:id="rId7"/>
    <p:sldLayoutId id="2147483671" r:id="rId8"/>
    <p:sldLayoutId id="2147483673" r:id="rId9"/>
    <p:sldLayoutId id="2147483680" r:id="rId10"/>
    <p:sldLayoutId id="214748368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2.xml"/><Relationship Id="rId1" Type="http://schemas.openxmlformats.org/officeDocument/2006/relationships/slideLayout" Target="../slideLayouts/slideLayout10.xml"/><Relationship Id="rId4" Type="http://schemas.openxmlformats.org/officeDocument/2006/relationships/chart" Target="../charts/chart2.xml"/></Relationships>
</file>

<file path=ppt/slides/_rels/slide1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4.xml"/><Relationship Id="rId1" Type="http://schemas.openxmlformats.org/officeDocument/2006/relationships/slideLayout" Target="../slideLayouts/slideLayout10.xml"/><Relationship Id="rId6" Type="http://schemas.openxmlformats.org/officeDocument/2006/relationships/chart" Target="../charts/chart7.xml"/><Relationship Id="rId5" Type="http://schemas.openxmlformats.org/officeDocument/2006/relationships/chart" Target="../charts/chart6.xml"/><Relationship Id="rId4" Type="http://schemas.openxmlformats.org/officeDocument/2006/relationships/chart" Target="../charts/chart5.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0.xml"/><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eg"/><Relationship Id="rId7"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10.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1.png"/><Relationship Id="rId1" Type="http://schemas.openxmlformats.org/officeDocument/2006/relationships/slideLayout" Target="../slideLayouts/slideLayout10.xml"/><Relationship Id="rId4" Type="http://schemas.openxmlformats.org/officeDocument/2006/relationships/image" Target="../media/image26.png"/></Relationships>
</file>

<file path=ppt/slides/_rels/slide26.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0.xml"/><Relationship Id="rId4" Type="http://schemas.openxmlformats.org/officeDocument/2006/relationships/image" Target="../media/image35.png"/></Relationships>
</file>

<file path=ppt/slides/_rels/slide3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42.jpeg"/><Relationship Id="rId4" Type="http://schemas.openxmlformats.org/officeDocument/2006/relationships/image" Target="../media/image41.pn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35"/>
        <p:cNvGrpSpPr/>
        <p:nvPr/>
      </p:nvGrpSpPr>
      <p:grpSpPr>
        <a:xfrm>
          <a:off x="0" y="0"/>
          <a:ext cx="0" cy="0"/>
          <a:chOff x="0" y="0"/>
          <a:chExt cx="0" cy="0"/>
        </a:xfrm>
      </p:grpSpPr>
      <p:sp>
        <p:nvSpPr>
          <p:cNvPr id="436" name="Google Shape;436;p40"/>
          <p:cNvSpPr txBox="1">
            <a:spLocks noGrp="1"/>
          </p:cNvSpPr>
          <p:nvPr>
            <p:ph type="ctrTitle"/>
          </p:nvPr>
        </p:nvSpPr>
        <p:spPr>
          <a:xfrm>
            <a:off x="654105" y="2920683"/>
            <a:ext cx="6203793" cy="1464358"/>
          </a:xfrm>
          <a:prstGeom prst="rect">
            <a:avLst/>
          </a:prstGeom>
        </p:spPr>
        <p:txBody>
          <a:bodyPr spcFirstLastPara="1" wrap="square" lIns="91425" tIns="0" rIns="91425" bIns="0" anchor="b" anchorCtr="0">
            <a:noAutofit/>
          </a:bodyPr>
          <a:lstStyle/>
          <a:p>
            <a:pPr marL="0" lvl="0" indent="0" algn="just" rtl="0">
              <a:spcBef>
                <a:spcPts val="0"/>
              </a:spcBef>
              <a:spcAft>
                <a:spcPts val="0"/>
              </a:spcAft>
              <a:buNone/>
            </a:pPr>
            <a:r>
              <a:rPr lang="en-GB" sz="2800" b="0" i="0" u="none" strike="noStrike" baseline="0" dirty="0">
                <a:latin typeface="Times New Roman" panose="02020603050405020304" pitchFamily="18" charset="0"/>
              </a:rPr>
              <a:t>Developing Water Demand and Losses Forecasting and Losses Reduction Models for Water Management System in the</a:t>
            </a:r>
            <a:br>
              <a:rPr lang="en-GB" sz="2800" b="0" i="0" u="none" strike="noStrike" baseline="0" dirty="0">
                <a:latin typeface="Times New Roman" panose="02020603050405020304" pitchFamily="18" charset="0"/>
              </a:rPr>
            </a:br>
            <a:r>
              <a:rPr lang="en-GB" sz="2800" b="0" i="0" u="none" strike="noStrike" baseline="0" dirty="0">
                <a:latin typeface="Times New Roman" panose="02020603050405020304" pitchFamily="18" charset="0"/>
              </a:rPr>
              <a:t>Municipality of Nablus</a:t>
            </a:r>
            <a:endParaRPr sz="2800" dirty="0"/>
          </a:p>
        </p:txBody>
      </p:sp>
      <p:grpSp>
        <p:nvGrpSpPr>
          <p:cNvPr id="438" name="Google Shape;438;p40"/>
          <p:cNvGrpSpPr/>
          <p:nvPr/>
        </p:nvGrpSpPr>
        <p:grpSpPr>
          <a:xfrm>
            <a:off x="6783236" y="1843668"/>
            <a:ext cx="2334032" cy="2908118"/>
            <a:chOff x="5790875" y="720353"/>
            <a:chExt cx="3135386" cy="3496175"/>
          </a:xfrm>
        </p:grpSpPr>
        <p:sp>
          <p:nvSpPr>
            <p:cNvPr id="439" name="Google Shape;439;p40"/>
            <p:cNvSpPr/>
            <p:nvPr/>
          </p:nvSpPr>
          <p:spPr>
            <a:xfrm flipH="1">
              <a:off x="5934012" y="1467447"/>
              <a:ext cx="246398" cy="935353"/>
            </a:xfrm>
            <a:custGeom>
              <a:avLst/>
              <a:gdLst/>
              <a:ahLst/>
              <a:cxnLst/>
              <a:rect l="l" t="t" r="r" b="b"/>
              <a:pathLst>
                <a:path w="6430" h="24409" extrusionOk="0">
                  <a:moveTo>
                    <a:pt x="2644" y="0"/>
                  </a:moveTo>
                  <a:lnTo>
                    <a:pt x="0" y="24408"/>
                  </a:lnTo>
                  <a:cubicBezTo>
                    <a:pt x="0" y="24408"/>
                    <a:pt x="4965" y="23408"/>
                    <a:pt x="5096" y="20693"/>
                  </a:cubicBezTo>
                  <a:cubicBezTo>
                    <a:pt x="5108" y="20455"/>
                    <a:pt x="6108" y="8335"/>
                    <a:pt x="6346" y="5322"/>
                  </a:cubicBezTo>
                  <a:cubicBezTo>
                    <a:pt x="6430" y="4691"/>
                    <a:pt x="6382" y="4037"/>
                    <a:pt x="6204" y="3429"/>
                  </a:cubicBezTo>
                  <a:cubicBezTo>
                    <a:pt x="5823" y="2167"/>
                    <a:pt x="4882" y="381"/>
                    <a:pt x="264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40"/>
            <p:cNvSpPr/>
            <p:nvPr/>
          </p:nvSpPr>
          <p:spPr>
            <a:xfrm flipH="1">
              <a:off x="7681117" y="971479"/>
              <a:ext cx="1014714" cy="735514"/>
            </a:xfrm>
            <a:custGeom>
              <a:avLst/>
              <a:gdLst/>
              <a:ahLst/>
              <a:cxnLst/>
              <a:rect l="l" t="t" r="r" b="b"/>
              <a:pathLst>
                <a:path w="26480" h="19194" extrusionOk="0">
                  <a:moveTo>
                    <a:pt x="24968" y="0"/>
                  </a:moveTo>
                  <a:cubicBezTo>
                    <a:pt x="16336" y="631"/>
                    <a:pt x="6918" y="1774"/>
                    <a:pt x="0" y="4429"/>
                  </a:cubicBezTo>
                  <a:lnTo>
                    <a:pt x="2191" y="19193"/>
                  </a:lnTo>
                  <a:cubicBezTo>
                    <a:pt x="2191" y="19193"/>
                    <a:pt x="14701" y="14712"/>
                    <a:pt x="25375" y="14712"/>
                  </a:cubicBezTo>
                  <a:cubicBezTo>
                    <a:pt x="25745" y="14712"/>
                    <a:pt x="26114" y="14717"/>
                    <a:pt x="26480" y="14728"/>
                  </a:cubicBezTo>
                  <a:lnTo>
                    <a:pt x="2496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40"/>
            <p:cNvSpPr/>
            <p:nvPr/>
          </p:nvSpPr>
          <p:spPr>
            <a:xfrm flipH="1">
              <a:off x="7763232" y="1172671"/>
              <a:ext cx="850474" cy="449915"/>
            </a:xfrm>
            <a:custGeom>
              <a:avLst/>
              <a:gdLst/>
              <a:ahLst/>
              <a:cxnLst/>
              <a:rect l="l" t="t" r="r" b="b"/>
              <a:pathLst>
                <a:path w="22194" h="11741" extrusionOk="0">
                  <a:moveTo>
                    <a:pt x="22194" y="7538"/>
                  </a:moveTo>
                  <a:cubicBezTo>
                    <a:pt x="22184" y="7538"/>
                    <a:pt x="22168" y="7538"/>
                    <a:pt x="22156" y="7543"/>
                  </a:cubicBezTo>
                  <a:lnTo>
                    <a:pt x="22156" y="7543"/>
                  </a:lnTo>
                  <a:lnTo>
                    <a:pt x="22194" y="7538"/>
                  </a:lnTo>
                  <a:close/>
                  <a:moveTo>
                    <a:pt x="22156" y="7543"/>
                  </a:moveTo>
                  <a:lnTo>
                    <a:pt x="22110" y="7550"/>
                  </a:lnTo>
                  <a:lnTo>
                    <a:pt x="22048" y="7559"/>
                  </a:lnTo>
                  <a:lnTo>
                    <a:pt x="22048" y="7559"/>
                  </a:lnTo>
                  <a:lnTo>
                    <a:pt x="22146" y="7550"/>
                  </a:lnTo>
                  <a:cubicBezTo>
                    <a:pt x="22149" y="7547"/>
                    <a:pt x="22152" y="7545"/>
                    <a:pt x="22156" y="7543"/>
                  </a:cubicBezTo>
                  <a:close/>
                  <a:moveTo>
                    <a:pt x="12" y="1"/>
                  </a:moveTo>
                  <a:cubicBezTo>
                    <a:pt x="0" y="13"/>
                    <a:pt x="0" y="37"/>
                    <a:pt x="12" y="49"/>
                  </a:cubicBezTo>
                  <a:cubicBezTo>
                    <a:pt x="12" y="96"/>
                    <a:pt x="36" y="156"/>
                    <a:pt x="36" y="215"/>
                  </a:cubicBezTo>
                  <a:cubicBezTo>
                    <a:pt x="60" y="370"/>
                    <a:pt x="96" y="596"/>
                    <a:pt x="143" y="870"/>
                  </a:cubicBezTo>
                  <a:cubicBezTo>
                    <a:pt x="250" y="1430"/>
                    <a:pt x="393" y="2263"/>
                    <a:pt x="560" y="3287"/>
                  </a:cubicBezTo>
                  <a:cubicBezTo>
                    <a:pt x="917" y="5371"/>
                    <a:pt x="1370" y="8288"/>
                    <a:pt x="1834" y="11669"/>
                  </a:cubicBezTo>
                  <a:lnTo>
                    <a:pt x="1834" y="11740"/>
                  </a:lnTo>
                  <a:lnTo>
                    <a:pt x="1893" y="11729"/>
                  </a:lnTo>
                  <a:cubicBezTo>
                    <a:pt x="3227" y="11300"/>
                    <a:pt x="4691" y="10907"/>
                    <a:pt x="6203" y="10514"/>
                  </a:cubicBezTo>
                  <a:cubicBezTo>
                    <a:pt x="10561" y="9371"/>
                    <a:pt x="14574" y="8633"/>
                    <a:pt x="17479" y="8181"/>
                  </a:cubicBezTo>
                  <a:cubicBezTo>
                    <a:pt x="18205" y="8061"/>
                    <a:pt x="18872" y="7978"/>
                    <a:pt x="19443" y="7895"/>
                  </a:cubicBezTo>
                  <a:cubicBezTo>
                    <a:pt x="20027" y="7811"/>
                    <a:pt x="20527" y="7752"/>
                    <a:pt x="20943" y="7704"/>
                  </a:cubicBezTo>
                  <a:lnTo>
                    <a:pt x="21872" y="7585"/>
                  </a:lnTo>
                  <a:lnTo>
                    <a:pt x="22048" y="7559"/>
                  </a:lnTo>
                  <a:lnTo>
                    <a:pt x="22048" y="7559"/>
                  </a:lnTo>
                  <a:lnTo>
                    <a:pt x="21896" y="7573"/>
                  </a:lnTo>
                  <a:lnTo>
                    <a:pt x="20943" y="7669"/>
                  </a:lnTo>
                  <a:cubicBezTo>
                    <a:pt x="20539" y="7704"/>
                    <a:pt x="20027" y="7764"/>
                    <a:pt x="19455" y="7835"/>
                  </a:cubicBezTo>
                  <a:cubicBezTo>
                    <a:pt x="18884" y="7919"/>
                    <a:pt x="18217" y="7990"/>
                    <a:pt x="17479" y="8109"/>
                  </a:cubicBezTo>
                  <a:cubicBezTo>
                    <a:pt x="13681" y="8669"/>
                    <a:pt x="9918" y="9431"/>
                    <a:pt x="6192" y="10395"/>
                  </a:cubicBezTo>
                  <a:cubicBezTo>
                    <a:pt x="4691" y="10782"/>
                    <a:pt x="3260" y="11180"/>
                    <a:pt x="1944" y="11590"/>
                  </a:cubicBezTo>
                  <a:lnTo>
                    <a:pt x="1944" y="11590"/>
                  </a:lnTo>
                  <a:cubicBezTo>
                    <a:pt x="1471" y="8225"/>
                    <a:pt x="1010" y="5333"/>
                    <a:pt x="643" y="3275"/>
                  </a:cubicBezTo>
                  <a:cubicBezTo>
                    <a:pt x="465" y="2239"/>
                    <a:pt x="310" y="1418"/>
                    <a:pt x="191" y="858"/>
                  </a:cubicBezTo>
                  <a:cubicBezTo>
                    <a:pt x="131" y="584"/>
                    <a:pt x="96" y="370"/>
                    <a:pt x="60" y="215"/>
                  </a:cubicBezTo>
                  <a:cubicBezTo>
                    <a:pt x="48" y="144"/>
                    <a:pt x="24" y="96"/>
                    <a:pt x="24" y="49"/>
                  </a:cubicBezTo>
                  <a:cubicBezTo>
                    <a:pt x="24" y="37"/>
                    <a:pt x="12" y="13"/>
                    <a:pt x="12" y="1"/>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40"/>
            <p:cNvSpPr/>
            <p:nvPr/>
          </p:nvSpPr>
          <p:spPr>
            <a:xfrm flipH="1">
              <a:off x="7751351" y="1227856"/>
              <a:ext cx="827214" cy="228732"/>
            </a:xfrm>
            <a:custGeom>
              <a:avLst/>
              <a:gdLst/>
              <a:ahLst/>
              <a:cxnLst/>
              <a:rect l="l" t="t" r="r" b="b"/>
              <a:pathLst>
                <a:path w="21587" h="5969" extrusionOk="0">
                  <a:moveTo>
                    <a:pt x="18502" y="0"/>
                  </a:moveTo>
                  <a:cubicBezTo>
                    <a:pt x="18419" y="0"/>
                    <a:pt x="18336" y="5"/>
                    <a:pt x="18252" y="14"/>
                  </a:cubicBezTo>
                  <a:cubicBezTo>
                    <a:pt x="17883" y="49"/>
                    <a:pt x="17526" y="192"/>
                    <a:pt x="17228" y="406"/>
                  </a:cubicBezTo>
                  <a:cubicBezTo>
                    <a:pt x="16907" y="645"/>
                    <a:pt x="16633" y="942"/>
                    <a:pt x="16419" y="1276"/>
                  </a:cubicBezTo>
                  <a:cubicBezTo>
                    <a:pt x="15954" y="1954"/>
                    <a:pt x="15645" y="2788"/>
                    <a:pt x="15300" y="3633"/>
                  </a:cubicBezTo>
                  <a:cubicBezTo>
                    <a:pt x="15133" y="4062"/>
                    <a:pt x="14859" y="4443"/>
                    <a:pt x="14514" y="4752"/>
                  </a:cubicBezTo>
                  <a:cubicBezTo>
                    <a:pt x="14335" y="4895"/>
                    <a:pt x="14121" y="5002"/>
                    <a:pt x="13895" y="5050"/>
                  </a:cubicBezTo>
                  <a:cubicBezTo>
                    <a:pt x="13825" y="5060"/>
                    <a:pt x="13756" y="5066"/>
                    <a:pt x="13687" y="5066"/>
                  </a:cubicBezTo>
                  <a:cubicBezTo>
                    <a:pt x="13519" y="5066"/>
                    <a:pt x="13353" y="5034"/>
                    <a:pt x="13192" y="4967"/>
                  </a:cubicBezTo>
                  <a:cubicBezTo>
                    <a:pt x="12740" y="4740"/>
                    <a:pt x="12347" y="4419"/>
                    <a:pt x="12025" y="4038"/>
                  </a:cubicBezTo>
                  <a:cubicBezTo>
                    <a:pt x="11680" y="3669"/>
                    <a:pt x="11299" y="3264"/>
                    <a:pt x="10775" y="3085"/>
                  </a:cubicBezTo>
                  <a:cubicBezTo>
                    <a:pt x="10569" y="3020"/>
                    <a:pt x="10358" y="2987"/>
                    <a:pt x="10147" y="2987"/>
                  </a:cubicBezTo>
                  <a:cubicBezTo>
                    <a:pt x="9822" y="2987"/>
                    <a:pt x="9500" y="3065"/>
                    <a:pt x="9204" y="3216"/>
                  </a:cubicBezTo>
                  <a:cubicBezTo>
                    <a:pt x="8966" y="3323"/>
                    <a:pt x="8751" y="3490"/>
                    <a:pt x="8585" y="3693"/>
                  </a:cubicBezTo>
                  <a:cubicBezTo>
                    <a:pt x="8418" y="3895"/>
                    <a:pt x="8287" y="4109"/>
                    <a:pt x="8180" y="4347"/>
                  </a:cubicBezTo>
                  <a:cubicBezTo>
                    <a:pt x="7953" y="4788"/>
                    <a:pt x="7787" y="5264"/>
                    <a:pt x="7442" y="5574"/>
                  </a:cubicBezTo>
                  <a:cubicBezTo>
                    <a:pt x="7275" y="5729"/>
                    <a:pt x="7061" y="5824"/>
                    <a:pt x="6846" y="5848"/>
                  </a:cubicBezTo>
                  <a:cubicBezTo>
                    <a:pt x="6808" y="5852"/>
                    <a:pt x="6770" y="5854"/>
                    <a:pt x="6732" y="5854"/>
                  </a:cubicBezTo>
                  <a:cubicBezTo>
                    <a:pt x="6545" y="5854"/>
                    <a:pt x="6362" y="5806"/>
                    <a:pt x="6203" y="5717"/>
                  </a:cubicBezTo>
                  <a:cubicBezTo>
                    <a:pt x="5810" y="5502"/>
                    <a:pt x="5489" y="5193"/>
                    <a:pt x="5275" y="4812"/>
                  </a:cubicBezTo>
                  <a:cubicBezTo>
                    <a:pt x="5072" y="4443"/>
                    <a:pt x="4905" y="4062"/>
                    <a:pt x="4763" y="3669"/>
                  </a:cubicBezTo>
                  <a:cubicBezTo>
                    <a:pt x="4620" y="3300"/>
                    <a:pt x="4453" y="2942"/>
                    <a:pt x="4239" y="2597"/>
                  </a:cubicBezTo>
                  <a:cubicBezTo>
                    <a:pt x="4036" y="2288"/>
                    <a:pt x="3762" y="2038"/>
                    <a:pt x="3429" y="1859"/>
                  </a:cubicBezTo>
                  <a:cubicBezTo>
                    <a:pt x="3131" y="1704"/>
                    <a:pt x="2805" y="1626"/>
                    <a:pt x="2478" y="1626"/>
                  </a:cubicBezTo>
                  <a:cubicBezTo>
                    <a:pt x="2177" y="1626"/>
                    <a:pt x="1875" y="1692"/>
                    <a:pt x="1596" y="1823"/>
                  </a:cubicBezTo>
                  <a:cubicBezTo>
                    <a:pt x="1155" y="2014"/>
                    <a:pt x="762" y="2300"/>
                    <a:pt x="453" y="2669"/>
                  </a:cubicBezTo>
                  <a:cubicBezTo>
                    <a:pt x="262" y="2895"/>
                    <a:pt x="131" y="3169"/>
                    <a:pt x="48" y="3454"/>
                  </a:cubicBezTo>
                  <a:cubicBezTo>
                    <a:pt x="24" y="3562"/>
                    <a:pt x="0" y="3657"/>
                    <a:pt x="0" y="3764"/>
                  </a:cubicBezTo>
                  <a:cubicBezTo>
                    <a:pt x="12" y="3764"/>
                    <a:pt x="12" y="3657"/>
                    <a:pt x="72" y="3466"/>
                  </a:cubicBezTo>
                  <a:cubicBezTo>
                    <a:pt x="167" y="3181"/>
                    <a:pt x="310" y="2919"/>
                    <a:pt x="500" y="2692"/>
                  </a:cubicBezTo>
                  <a:cubicBezTo>
                    <a:pt x="798" y="2335"/>
                    <a:pt x="1191" y="2061"/>
                    <a:pt x="1619" y="1883"/>
                  </a:cubicBezTo>
                  <a:cubicBezTo>
                    <a:pt x="1886" y="1760"/>
                    <a:pt x="2172" y="1700"/>
                    <a:pt x="2456" y="1700"/>
                  </a:cubicBezTo>
                  <a:cubicBezTo>
                    <a:pt x="2780" y="1700"/>
                    <a:pt x="3102" y="1778"/>
                    <a:pt x="3393" y="1930"/>
                  </a:cubicBezTo>
                  <a:cubicBezTo>
                    <a:pt x="3703" y="2109"/>
                    <a:pt x="3965" y="2347"/>
                    <a:pt x="4155" y="2657"/>
                  </a:cubicBezTo>
                  <a:cubicBezTo>
                    <a:pt x="4370" y="2990"/>
                    <a:pt x="4536" y="3335"/>
                    <a:pt x="4667" y="3704"/>
                  </a:cubicBezTo>
                  <a:cubicBezTo>
                    <a:pt x="4810" y="4109"/>
                    <a:pt x="4977" y="4490"/>
                    <a:pt x="5179" y="4871"/>
                  </a:cubicBezTo>
                  <a:cubicBezTo>
                    <a:pt x="5406" y="5264"/>
                    <a:pt x="5739" y="5598"/>
                    <a:pt x="6144" y="5812"/>
                  </a:cubicBezTo>
                  <a:cubicBezTo>
                    <a:pt x="6337" y="5919"/>
                    <a:pt x="6549" y="5968"/>
                    <a:pt x="6764" y="5968"/>
                  </a:cubicBezTo>
                  <a:cubicBezTo>
                    <a:pt x="6787" y="5968"/>
                    <a:pt x="6811" y="5968"/>
                    <a:pt x="6834" y="5967"/>
                  </a:cubicBezTo>
                  <a:cubicBezTo>
                    <a:pt x="7084" y="5943"/>
                    <a:pt x="7322" y="5836"/>
                    <a:pt x="7513" y="5669"/>
                  </a:cubicBezTo>
                  <a:cubicBezTo>
                    <a:pt x="7882" y="5324"/>
                    <a:pt x="8049" y="4836"/>
                    <a:pt x="8275" y="4395"/>
                  </a:cubicBezTo>
                  <a:cubicBezTo>
                    <a:pt x="8382" y="4169"/>
                    <a:pt x="8513" y="3966"/>
                    <a:pt x="8668" y="3776"/>
                  </a:cubicBezTo>
                  <a:cubicBezTo>
                    <a:pt x="8823" y="3585"/>
                    <a:pt x="9025" y="3431"/>
                    <a:pt x="9251" y="3323"/>
                  </a:cubicBezTo>
                  <a:cubicBezTo>
                    <a:pt x="9529" y="3177"/>
                    <a:pt x="9833" y="3103"/>
                    <a:pt x="10140" y="3103"/>
                  </a:cubicBezTo>
                  <a:cubicBezTo>
                    <a:pt x="10333" y="3103"/>
                    <a:pt x="10527" y="3133"/>
                    <a:pt x="10716" y="3192"/>
                  </a:cubicBezTo>
                  <a:cubicBezTo>
                    <a:pt x="11716" y="3538"/>
                    <a:pt x="12156" y="4669"/>
                    <a:pt x="13133" y="5062"/>
                  </a:cubicBezTo>
                  <a:cubicBezTo>
                    <a:pt x="13300" y="5129"/>
                    <a:pt x="13479" y="5166"/>
                    <a:pt x="13661" y="5166"/>
                  </a:cubicBezTo>
                  <a:cubicBezTo>
                    <a:pt x="13738" y="5166"/>
                    <a:pt x="13817" y="5159"/>
                    <a:pt x="13895" y="5145"/>
                  </a:cubicBezTo>
                  <a:cubicBezTo>
                    <a:pt x="14145" y="5097"/>
                    <a:pt x="14371" y="4990"/>
                    <a:pt x="14561" y="4824"/>
                  </a:cubicBezTo>
                  <a:cubicBezTo>
                    <a:pt x="14931" y="4514"/>
                    <a:pt x="15204" y="4109"/>
                    <a:pt x="15383" y="3657"/>
                  </a:cubicBezTo>
                  <a:cubicBezTo>
                    <a:pt x="15728" y="2811"/>
                    <a:pt x="16014" y="1990"/>
                    <a:pt x="16478" y="1323"/>
                  </a:cubicBezTo>
                  <a:cubicBezTo>
                    <a:pt x="16681" y="990"/>
                    <a:pt x="16955" y="704"/>
                    <a:pt x="17264" y="466"/>
                  </a:cubicBezTo>
                  <a:cubicBezTo>
                    <a:pt x="17550" y="252"/>
                    <a:pt x="17883" y="121"/>
                    <a:pt x="18240" y="85"/>
                  </a:cubicBezTo>
                  <a:cubicBezTo>
                    <a:pt x="18323" y="76"/>
                    <a:pt x="18405" y="71"/>
                    <a:pt x="18487" y="71"/>
                  </a:cubicBezTo>
                  <a:cubicBezTo>
                    <a:pt x="18725" y="71"/>
                    <a:pt x="18962" y="109"/>
                    <a:pt x="19193" y="180"/>
                  </a:cubicBezTo>
                  <a:cubicBezTo>
                    <a:pt x="19348" y="216"/>
                    <a:pt x="19479" y="275"/>
                    <a:pt x="19622" y="335"/>
                  </a:cubicBezTo>
                  <a:cubicBezTo>
                    <a:pt x="19753" y="395"/>
                    <a:pt x="19884" y="454"/>
                    <a:pt x="19991" y="525"/>
                  </a:cubicBezTo>
                  <a:cubicBezTo>
                    <a:pt x="20396" y="764"/>
                    <a:pt x="20753" y="1085"/>
                    <a:pt x="21038" y="1442"/>
                  </a:cubicBezTo>
                  <a:cubicBezTo>
                    <a:pt x="21229" y="1680"/>
                    <a:pt x="21372" y="1930"/>
                    <a:pt x="21479" y="2204"/>
                  </a:cubicBezTo>
                  <a:cubicBezTo>
                    <a:pt x="21550" y="2407"/>
                    <a:pt x="21586" y="2502"/>
                    <a:pt x="21586" y="2502"/>
                  </a:cubicBezTo>
                  <a:cubicBezTo>
                    <a:pt x="21586" y="2490"/>
                    <a:pt x="21586" y="2478"/>
                    <a:pt x="21586" y="2454"/>
                  </a:cubicBezTo>
                  <a:cubicBezTo>
                    <a:pt x="21574" y="2383"/>
                    <a:pt x="21550" y="2300"/>
                    <a:pt x="21527" y="2228"/>
                  </a:cubicBezTo>
                  <a:cubicBezTo>
                    <a:pt x="21419" y="1942"/>
                    <a:pt x="21277" y="1680"/>
                    <a:pt x="21098" y="1442"/>
                  </a:cubicBezTo>
                  <a:cubicBezTo>
                    <a:pt x="20717" y="954"/>
                    <a:pt x="20229" y="549"/>
                    <a:pt x="19669" y="275"/>
                  </a:cubicBezTo>
                  <a:cubicBezTo>
                    <a:pt x="19526" y="216"/>
                    <a:pt x="19383" y="156"/>
                    <a:pt x="19241" y="121"/>
                  </a:cubicBezTo>
                  <a:cubicBezTo>
                    <a:pt x="19000" y="40"/>
                    <a:pt x="18752" y="0"/>
                    <a:pt x="18502" y="0"/>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40"/>
            <p:cNvSpPr/>
            <p:nvPr/>
          </p:nvSpPr>
          <p:spPr>
            <a:xfrm flipH="1">
              <a:off x="8628270" y="1248665"/>
              <a:ext cx="20118" cy="5671"/>
            </a:xfrm>
            <a:custGeom>
              <a:avLst/>
              <a:gdLst/>
              <a:ahLst/>
              <a:cxnLst/>
              <a:rect l="l" t="t" r="r" b="b"/>
              <a:pathLst>
                <a:path w="525" h="148" extrusionOk="0">
                  <a:moveTo>
                    <a:pt x="441" y="0"/>
                  </a:moveTo>
                  <a:cubicBezTo>
                    <a:pt x="393" y="0"/>
                    <a:pt x="328" y="6"/>
                    <a:pt x="250" y="18"/>
                  </a:cubicBezTo>
                  <a:cubicBezTo>
                    <a:pt x="108" y="54"/>
                    <a:pt x="0" y="113"/>
                    <a:pt x="0" y="125"/>
                  </a:cubicBezTo>
                  <a:cubicBezTo>
                    <a:pt x="7" y="138"/>
                    <a:pt x="46" y="148"/>
                    <a:pt x="103" y="148"/>
                  </a:cubicBezTo>
                  <a:cubicBezTo>
                    <a:pt x="150" y="148"/>
                    <a:pt x="210" y="141"/>
                    <a:pt x="274" y="125"/>
                  </a:cubicBezTo>
                  <a:cubicBezTo>
                    <a:pt x="417" y="102"/>
                    <a:pt x="524" y="54"/>
                    <a:pt x="524" y="18"/>
                  </a:cubicBezTo>
                  <a:cubicBezTo>
                    <a:pt x="518" y="6"/>
                    <a:pt x="489" y="0"/>
                    <a:pt x="441" y="0"/>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40"/>
            <p:cNvSpPr/>
            <p:nvPr/>
          </p:nvSpPr>
          <p:spPr>
            <a:xfrm flipH="1">
              <a:off x="8612749" y="1352020"/>
              <a:ext cx="16937" cy="8890"/>
            </a:xfrm>
            <a:custGeom>
              <a:avLst/>
              <a:gdLst/>
              <a:ahLst/>
              <a:cxnLst/>
              <a:rect l="l" t="t" r="r" b="b"/>
              <a:pathLst>
                <a:path w="442" h="232" extrusionOk="0">
                  <a:moveTo>
                    <a:pt x="387" y="1"/>
                  </a:moveTo>
                  <a:cubicBezTo>
                    <a:pt x="343" y="1"/>
                    <a:pt x="272" y="19"/>
                    <a:pt x="191" y="60"/>
                  </a:cubicBezTo>
                  <a:cubicBezTo>
                    <a:pt x="72" y="119"/>
                    <a:pt x="1" y="179"/>
                    <a:pt x="1" y="214"/>
                  </a:cubicBezTo>
                  <a:cubicBezTo>
                    <a:pt x="1" y="226"/>
                    <a:pt x="13" y="231"/>
                    <a:pt x="33" y="231"/>
                  </a:cubicBezTo>
                  <a:cubicBezTo>
                    <a:pt x="77" y="231"/>
                    <a:pt x="158" y="207"/>
                    <a:pt x="239" y="167"/>
                  </a:cubicBezTo>
                  <a:cubicBezTo>
                    <a:pt x="358" y="119"/>
                    <a:pt x="441" y="48"/>
                    <a:pt x="429" y="12"/>
                  </a:cubicBezTo>
                  <a:cubicBezTo>
                    <a:pt x="422" y="4"/>
                    <a:pt x="407" y="1"/>
                    <a:pt x="387" y="1"/>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40"/>
            <p:cNvSpPr/>
            <p:nvPr/>
          </p:nvSpPr>
          <p:spPr>
            <a:xfrm flipH="1">
              <a:off x="8594967" y="1465033"/>
              <a:ext cx="16478" cy="7396"/>
            </a:xfrm>
            <a:custGeom>
              <a:avLst/>
              <a:gdLst/>
              <a:ahLst/>
              <a:cxnLst/>
              <a:rect l="l" t="t" r="r" b="b"/>
              <a:pathLst>
                <a:path w="430" h="193" extrusionOk="0">
                  <a:moveTo>
                    <a:pt x="372" y="0"/>
                  </a:moveTo>
                  <a:cubicBezTo>
                    <a:pt x="327" y="0"/>
                    <a:pt x="261" y="12"/>
                    <a:pt x="191" y="40"/>
                  </a:cubicBezTo>
                  <a:cubicBezTo>
                    <a:pt x="72" y="75"/>
                    <a:pt x="1" y="147"/>
                    <a:pt x="1" y="171"/>
                  </a:cubicBezTo>
                  <a:cubicBezTo>
                    <a:pt x="1" y="185"/>
                    <a:pt x="20" y="192"/>
                    <a:pt x="50" y="192"/>
                  </a:cubicBezTo>
                  <a:cubicBezTo>
                    <a:pt x="93" y="192"/>
                    <a:pt x="158" y="179"/>
                    <a:pt x="227" y="159"/>
                  </a:cubicBezTo>
                  <a:cubicBezTo>
                    <a:pt x="346" y="111"/>
                    <a:pt x="429" y="51"/>
                    <a:pt x="429" y="16"/>
                  </a:cubicBezTo>
                  <a:cubicBezTo>
                    <a:pt x="425" y="6"/>
                    <a:pt x="403" y="0"/>
                    <a:pt x="372" y="0"/>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40"/>
            <p:cNvSpPr/>
            <p:nvPr/>
          </p:nvSpPr>
          <p:spPr>
            <a:xfrm flipH="1">
              <a:off x="8573086" y="1576129"/>
              <a:ext cx="19198" cy="7166"/>
            </a:xfrm>
            <a:custGeom>
              <a:avLst/>
              <a:gdLst/>
              <a:ahLst/>
              <a:cxnLst/>
              <a:rect l="l" t="t" r="r" b="b"/>
              <a:pathLst>
                <a:path w="501" h="187" extrusionOk="0">
                  <a:moveTo>
                    <a:pt x="432" y="0"/>
                  </a:moveTo>
                  <a:cubicBezTo>
                    <a:pt x="379" y="0"/>
                    <a:pt x="303" y="13"/>
                    <a:pt x="227" y="34"/>
                  </a:cubicBezTo>
                  <a:cubicBezTo>
                    <a:pt x="96" y="81"/>
                    <a:pt x="1" y="141"/>
                    <a:pt x="13" y="165"/>
                  </a:cubicBezTo>
                  <a:cubicBezTo>
                    <a:pt x="13" y="180"/>
                    <a:pt x="32" y="186"/>
                    <a:pt x="64" y="186"/>
                  </a:cubicBezTo>
                  <a:cubicBezTo>
                    <a:pt x="109" y="186"/>
                    <a:pt x="180" y="174"/>
                    <a:pt x="263" y="153"/>
                  </a:cubicBezTo>
                  <a:cubicBezTo>
                    <a:pt x="406" y="105"/>
                    <a:pt x="501" y="46"/>
                    <a:pt x="501" y="22"/>
                  </a:cubicBezTo>
                  <a:cubicBezTo>
                    <a:pt x="496" y="7"/>
                    <a:pt x="470" y="0"/>
                    <a:pt x="432" y="0"/>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40"/>
            <p:cNvSpPr/>
            <p:nvPr/>
          </p:nvSpPr>
          <p:spPr>
            <a:xfrm flipH="1">
              <a:off x="7784196" y="1022103"/>
              <a:ext cx="165657" cy="152437"/>
            </a:xfrm>
            <a:custGeom>
              <a:avLst/>
              <a:gdLst/>
              <a:ahLst/>
              <a:cxnLst/>
              <a:rect l="l" t="t" r="r" b="b"/>
              <a:pathLst>
                <a:path w="4323" h="3978" extrusionOk="0">
                  <a:moveTo>
                    <a:pt x="3954" y="1"/>
                  </a:moveTo>
                  <a:cubicBezTo>
                    <a:pt x="2775" y="144"/>
                    <a:pt x="1799" y="275"/>
                    <a:pt x="1096" y="370"/>
                  </a:cubicBezTo>
                  <a:cubicBezTo>
                    <a:pt x="763" y="418"/>
                    <a:pt x="477" y="465"/>
                    <a:pt x="299" y="489"/>
                  </a:cubicBezTo>
                  <a:cubicBezTo>
                    <a:pt x="203" y="501"/>
                    <a:pt x="108" y="525"/>
                    <a:pt x="13" y="560"/>
                  </a:cubicBezTo>
                  <a:lnTo>
                    <a:pt x="3900" y="116"/>
                  </a:lnTo>
                  <a:lnTo>
                    <a:pt x="3900" y="116"/>
                  </a:lnTo>
                  <a:cubicBezTo>
                    <a:pt x="3993" y="1087"/>
                    <a:pt x="4086" y="2204"/>
                    <a:pt x="4191" y="3390"/>
                  </a:cubicBezTo>
                  <a:lnTo>
                    <a:pt x="4191" y="3390"/>
                  </a:lnTo>
                  <a:lnTo>
                    <a:pt x="446" y="3876"/>
                  </a:lnTo>
                  <a:lnTo>
                    <a:pt x="446" y="3876"/>
                  </a:lnTo>
                  <a:cubicBezTo>
                    <a:pt x="319" y="2888"/>
                    <a:pt x="214" y="2074"/>
                    <a:pt x="144" y="1489"/>
                  </a:cubicBezTo>
                  <a:cubicBezTo>
                    <a:pt x="96" y="1192"/>
                    <a:pt x="72" y="965"/>
                    <a:pt x="49" y="787"/>
                  </a:cubicBezTo>
                  <a:cubicBezTo>
                    <a:pt x="37" y="703"/>
                    <a:pt x="25" y="620"/>
                    <a:pt x="1" y="549"/>
                  </a:cubicBezTo>
                  <a:lnTo>
                    <a:pt x="1" y="549"/>
                  </a:lnTo>
                  <a:cubicBezTo>
                    <a:pt x="1" y="620"/>
                    <a:pt x="13" y="703"/>
                    <a:pt x="13" y="775"/>
                  </a:cubicBezTo>
                  <a:cubicBezTo>
                    <a:pt x="37" y="953"/>
                    <a:pt x="60" y="1180"/>
                    <a:pt x="84" y="1453"/>
                  </a:cubicBezTo>
                  <a:cubicBezTo>
                    <a:pt x="144" y="2061"/>
                    <a:pt x="239" y="2906"/>
                    <a:pt x="346" y="3930"/>
                  </a:cubicBezTo>
                  <a:lnTo>
                    <a:pt x="346" y="3978"/>
                  </a:lnTo>
                  <a:lnTo>
                    <a:pt x="406" y="3978"/>
                  </a:lnTo>
                  <a:lnTo>
                    <a:pt x="4263" y="3513"/>
                  </a:lnTo>
                  <a:lnTo>
                    <a:pt x="4323" y="3513"/>
                  </a:lnTo>
                  <a:lnTo>
                    <a:pt x="4323" y="3454"/>
                  </a:lnTo>
                  <a:lnTo>
                    <a:pt x="4323" y="3406"/>
                  </a:lnTo>
                  <a:cubicBezTo>
                    <a:pt x="4204" y="2192"/>
                    <a:pt x="4097" y="1049"/>
                    <a:pt x="4013" y="60"/>
                  </a:cubicBezTo>
                  <a:lnTo>
                    <a:pt x="4013" y="1"/>
                  </a:ln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40"/>
            <p:cNvSpPr/>
            <p:nvPr/>
          </p:nvSpPr>
          <p:spPr>
            <a:xfrm flipH="1">
              <a:off x="7812015" y="1064373"/>
              <a:ext cx="112737" cy="13795"/>
            </a:xfrm>
            <a:custGeom>
              <a:avLst/>
              <a:gdLst/>
              <a:ahLst/>
              <a:cxnLst/>
              <a:rect l="l" t="t" r="r" b="b"/>
              <a:pathLst>
                <a:path w="2942" h="360" extrusionOk="0">
                  <a:moveTo>
                    <a:pt x="2194" y="1"/>
                  </a:moveTo>
                  <a:cubicBezTo>
                    <a:pt x="1453" y="1"/>
                    <a:pt x="713" y="119"/>
                    <a:pt x="1" y="350"/>
                  </a:cubicBezTo>
                  <a:cubicBezTo>
                    <a:pt x="2" y="357"/>
                    <a:pt x="16" y="360"/>
                    <a:pt x="40" y="360"/>
                  </a:cubicBezTo>
                  <a:cubicBezTo>
                    <a:pt x="192" y="360"/>
                    <a:pt x="766" y="242"/>
                    <a:pt x="1465" y="160"/>
                  </a:cubicBezTo>
                  <a:cubicBezTo>
                    <a:pt x="2275" y="77"/>
                    <a:pt x="2942" y="77"/>
                    <a:pt x="2942" y="41"/>
                  </a:cubicBezTo>
                  <a:cubicBezTo>
                    <a:pt x="2693" y="14"/>
                    <a:pt x="2443" y="1"/>
                    <a:pt x="2194" y="1"/>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40"/>
            <p:cNvSpPr/>
            <p:nvPr/>
          </p:nvSpPr>
          <p:spPr>
            <a:xfrm flipH="1">
              <a:off x="7810175" y="1097560"/>
              <a:ext cx="105916" cy="12032"/>
            </a:xfrm>
            <a:custGeom>
              <a:avLst/>
              <a:gdLst/>
              <a:ahLst/>
              <a:cxnLst/>
              <a:rect l="l" t="t" r="r" b="b"/>
              <a:pathLst>
                <a:path w="2764" h="314" extrusionOk="0">
                  <a:moveTo>
                    <a:pt x="2098" y="1"/>
                  </a:moveTo>
                  <a:cubicBezTo>
                    <a:pt x="1856" y="1"/>
                    <a:pt x="1613" y="19"/>
                    <a:pt x="1370" y="56"/>
                  </a:cubicBezTo>
                  <a:cubicBezTo>
                    <a:pt x="906" y="80"/>
                    <a:pt x="442" y="163"/>
                    <a:pt x="1" y="306"/>
                  </a:cubicBezTo>
                  <a:cubicBezTo>
                    <a:pt x="3" y="311"/>
                    <a:pt x="18" y="314"/>
                    <a:pt x="45" y="314"/>
                  </a:cubicBezTo>
                  <a:cubicBezTo>
                    <a:pt x="198" y="314"/>
                    <a:pt x="734" y="236"/>
                    <a:pt x="1382" y="175"/>
                  </a:cubicBezTo>
                  <a:cubicBezTo>
                    <a:pt x="2144" y="104"/>
                    <a:pt x="2763" y="80"/>
                    <a:pt x="2763" y="44"/>
                  </a:cubicBezTo>
                  <a:cubicBezTo>
                    <a:pt x="2542" y="16"/>
                    <a:pt x="2320" y="1"/>
                    <a:pt x="2098" y="1"/>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40"/>
            <p:cNvSpPr/>
            <p:nvPr/>
          </p:nvSpPr>
          <p:spPr>
            <a:xfrm flipH="1">
              <a:off x="7845774" y="1127528"/>
              <a:ext cx="60699" cy="8699"/>
            </a:xfrm>
            <a:custGeom>
              <a:avLst/>
              <a:gdLst/>
              <a:ahLst/>
              <a:cxnLst/>
              <a:rect l="l" t="t" r="r" b="b"/>
              <a:pathLst>
                <a:path w="1584" h="227" extrusionOk="0">
                  <a:moveTo>
                    <a:pt x="1332" y="1"/>
                  </a:moveTo>
                  <a:cubicBezTo>
                    <a:pt x="1149" y="1"/>
                    <a:pt x="965" y="19"/>
                    <a:pt x="786" y="60"/>
                  </a:cubicBezTo>
                  <a:cubicBezTo>
                    <a:pt x="512" y="72"/>
                    <a:pt x="250" y="119"/>
                    <a:pt x="0" y="215"/>
                  </a:cubicBezTo>
                  <a:cubicBezTo>
                    <a:pt x="87" y="222"/>
                    <a:pt x="176" y="226"/>
                    <a:pt x="265" y="226"/>
                  </a:cubicBezTo>
                  <a:cubicBezTo>
                    <a:pt x="443" y="226"/>
                    <a:pt x="623" y="211"/>
                    <a:pt x="798" y="179"/>
                  </a:cubicBezTo>
                  <a:cubicBezTo>
                    <a:pt x="1060" y="167"/>
                    <a:pt x="1334" y="107"/>
                    <a:pt x="1584" y="12"/>
                  </a:cubicBezTo>
                  <a:cubicBezTo>
                    <a:pt x="1501" y="5"/>
                    <a:pt x="1416" y="1"/>
                    <a:pt x="1332" y="1"/>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40"/>
            <p:cNvSpPr/>
            <p:nvPr/>
          </p:nvSpPr>
          <p:spPr>
            <a:xfrm flipH="1">
              <a:off x="6126123" y="957721"/>
              <a:ext cx="1019772" cy="762491"/>
            </a:xfrm>
            <a:custGeom>
              <a:avLst/>
              <a:gdLst/>
              <a:ahLst/>
              <a:cxnLst/>
              <a:rect l="l" t="t" r="r" b="b"/>
              <a:pathLst>
                <a:path w="26612" h="19898" extrusionOk="0">
                  <a:moveTo>
                    <a:pt x="1843" y="1"/>
                  </a:moveTo>
                  <a:cubicBezTo>
                    <a:pt x="1718" y="1"/>
                    <a:pt x="1592" y="1"/>
                    <a:pt x="1465" y="2"/>
                  </a:cubicBezTo>
                  <a:lnTo>
                    <a:pt x="1" y="15052"/>
                  </a:lnTo>
                  <a:cubicBezTo>
                    <a:pt x="9942" y="15933"/>
                    <a:pt x="13276" y="16576"/>
                    <a:pt x="22444" y="19897"/>
                  </a:cubicBezTo>
                  <a:lnTo>
                    <a:pt x="26611" y="4717"/>
                  </a:lnTo>
                  <a:cubicBezTo>
                    <a:pt x="18270" y="2179"/>
                    <a:pt x="11215" y="1"/>
                    <a:pt x="184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40"/>
            <p:cNvSpPr/>
            <p:nvPr/>
          </p:nvSpPr>
          <p:spPr>
            <a:xfrm flipH="1">
              <a:off x="6845190" y="1114000"/>
              <a:ext cx="161519" cy="167305"/>
            </a:xfrm>
            <a:custGeom>
              <a:avLst/>
              <a:gdLst/>
              <a:ahLst/>
              <a:cxnLst/>
              <a:rect l="l" t="t" r="r" b="b"/>
              <a:pathLst>
                <a:path w="4215" h="4366" extrusionOk="0">
                  <a:moveTo>
                    <a:pt x="3840" y="1"/>
                  </a:moveTo>
                  <a:cubicBezTo>
                    <a:pt x="3039" y="1"/>
                    <a:pt x="2256" y="262"/>
                    <a:pt x="1607" y="746"/>
                  </a:cubicBezTo>
                  <a:cubicBezTo>
                    <a:pt x="607" y="1484"/>
                    <a:pt x="12" y="2651"/>
                    <a:pt x="0" y="3901"/>
                  </a:cubicBezTo>
                  <a:cubicBezTo>
                    <a:pt x="0" y="4056"/>
                    <a:pt x="0" y="4211"/>
                    <a:pt x="12" y="4366"/>
                  </a:cubicBezTo>
                  <a:lnTo>
                    <a:pt x="3739" y="3949"/>
                  </a:lnTo>
                  <a:lnTo>
                    <a:pt x="3846" y="3211"/>
                  </a:lnTo>
                  <a:lnTo>
                    <a:pt x="4215" y="20"/>
                  </a:lnTo>
                  <a:cubicBezTo>
                    <a:pt x="4090" y="7"/>
                    <a:pt x="3964" y="1"/>
                    <a:pt x="3840" y="1"/>
                  </a:cubicBezTo>
                  <a:close/>
                </a:path>
              </a:pathLst>
            </a:custGeom>
            <a:solidFill>
              <a:srgbClr val="8680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40"/>
            <p:cNvSpPr/>
            <p:nvPr/>
          </p:nvSpPr>
          <p:spPr>
            <a:xfrm flipH="1">
              <a:off x="6702823" y="1117947"/>
              <a:ext cx="144658" cy="199877"/>
            </a:xfrm>
            <a:custGeom>
              <a:avLst/>
              <a:gdLst/>
              <a:ahLst/>
              <a:cxnLst/>
              <a:rect l="l" t="t" r="r" b="b"/>
              <a:pathLst>
                <a:path w="3775" h="5216" extrusionOk="0">
                  <a:moveTo>
                    <a:pt x="465" y="0"/>
                  </a:moveTo>
                  <a:lnTo>
                    <a:pt x="96" y="3179"/>
                  </a:lnTo>
                  <a:lnTo>
                    <a:pt x="0" y="3929"/>
                  </a:lnTo>
                  <a:lnTo>
                    <a:pt x="3525" y="5215"/>
                  </a:lnTo>
                  <a:cubicBezTo>
                    <a:pt x="3608" y="4941"/>
                    <a:pt x="3679" y="4667"/>
                    <a:pt x="3703" y="4394"/>
                  </a:cubicBezTo>
                  <a:cubicBezTo>
                    <a:pt x="3775" y="3786"/>
                    <a:pt x="3715" y="3167"/>
                    <a:pt x="3537" y="2596"/>
                  </a:cubicBezTo>
                  <a:cubicBezTo>
                    <a:pt x="3179" y="1334"/>
                    <a:pt x="2155" y="369"/>
                    <a:pt x="881" y="72"/>
                  </a:cubicBezTo>
                  <a:lnTo>
                    <a:pt x="774" y="48"/>
                  </a:lnTo>
                  <a:lnTo>
                    <a:pt x="703" y="24"/>
                  </a:lnTo>
                  <a:lnTo>
                    <a:pt x="477" y="0"/>
                  </a:ln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40"/>
            <p:cNvSpPr/>
            <p:nvPr/>
          </p:nvSpPr>
          <p:spPr>
            <a:xfrm flipH="1">
              <a:off x="6702823" y="1117947"/>
              <a:ext cx="144658" cy="199877"/>
            </a:xfrm>
            <a:custGeom>
              <a:avLst/>
              <a:gdLst/>
              <a:ahLst/>
              <a:cxnLst/>
              <a:rect l="l" t="t" r="r" b="b"/>
              <a:pathLst>
                <a:path w="3775" h="5216" extrusionOk="0">
                  <a:moveTo>
                    <a:pt x="465" y="0"/>
                  </a:moveTo>
                  <a:lnTo>
                    <a:pt x="96" y="3179"/>
                  </a:lnTo>
                  <a:lnTo>
                    <a:pt x="0" y="3929"/>
                  </a:lnTo>
                  <a:lnTo>
                    <a:pt x="3525" y="5215"/>
                  </a:lnTo>
                  <a:cubicBezTo>
                    <a:pt x="3608" y="4941"/>
                    <a:pt x="3679" y="4667"/>
                    <a:pt x="3703" y="4394"/>
                  </a:cubicBezTo>
                  <a:cubicBezTo>
                    <a:pt x="3775" y="3786"/>
                    <a:pt x="3715" y="3167"/>
                    <a:pt x="3537" y="2596"/>
                  </a:cubicBezTo>
                  <a:cubicBezTo>
                    <a:pt x="3179" y="1334"/>
                    <a:pt x="2155" y="369"/>
                    <a:pt x="881" y="72"/>
                  </a:cubicBezTo>
                  <a:lnTo>
                    <a:pt x="774" y="48"/>
                  </a:lnTo>
                  <a:lnTo>
                    <a:pt x="703" y="24"/>
                  </a:lnTo>
                  <a:lnTo>
                    <a:pt x="47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40"/>
            <p:cNvSpPr/>
            <p:nvPr/>
          </p:nvSpPr>
          <p:spPr>
            <a:xfrm flipH="1">
              <a:off x="6721991" y="1282197"/>
              <a:ext cx="278356" cy="152054"/>
            </a:xfrm>
            <a:custGeom>
              <a:avLst/>
              <a:gdLst/>
              <a:ahLst/>
              <a:cxnLst/>
              <a:rect l="l" t="t" r="r" b="b"/>
              <a:pathLst>
                <a:path w="7264" h="3968" extrusionOk="0">
                  <a:moveTo>
                    <a:pt x="3727" y="0"/>
                  </a:moveTo>
                  <a:lnTo>
                    <a:pt x="1" y="417"/>
                  </a:lnTo>
                  <a:cubicBezTo>
                    <a:pt x="156" y="2227"/>
                    <a:pt x="1477" y="3715"/>
                    <a:pt x="3251" y="3941"/>
                  </a:cubicBezTo>
                  <a:cubicBezTo>
                    <a:pt x="3394" y="3959"/>
                    <a:pt x="3535" y="3967"/>
                    <a:pt x="3676" y="3967"/>
                  </a:cubicBezTo>
                  <a:cubicBezTo>
                    <a:pt x="5276" y="3967"/>
                    <a:pt x="6727" y="2873"/>
                    <a:pt x="7264" y="1286"/>
                  </a:cubicBezTo>
                  <a:lnTo>
                    <a:pt x="3739" y="0"/>
                  </a:ln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40"/>
            <p:cNvSpPr/>
            <p:nvPr/>
          </p:nvSpPr>
          <p:spPr>
            <a:xfrm flipH="1">
              <a:off x="6251591" y="1153050"/>
              <a:ext cx="330357" cy="94957"/>
            </a:xfrm>
            <a:custGeom>
              <a:avLst/>
              <a:gdLst/>
              <a:ahLst/>
              <a:cxnLst/>
              <a:rect l="l" t="t" r="r" b="b"/>
              <a:pathLst>
                <a:path w="8621" h="2478" extrusionOk="0">
                  <a:moveTo>
                    <a:pt x="1" y="1"/>
                  </a:moveTo>
                  <a:cubicBezTo>
                    <a:pt x="120" y="37"/>
                    <a:pt x="227" y="61"/>
                    <a:pt x="346" y="72"/>
                  </a:cubicBezTo>
                  <a:cubicBezTo>
                    <a:pt x="572" y="96"/>
                    <a:pt x="906" y="144"/>
                    <a:pt x="1299" y="203"/>
                  </a:cubicBezTo>
                  <a:cubicBezTo>
                    <a:pt x="2346" y="382"/>
                    <a:pt x="3394" y="620"/>
                    <a:pt x="4406" y="906"/>
                  </a:cubicBezTo>
                  <a:cubicBezTo>
                    <a:pt x="5430" y="1204"/>
                    <a:pt x="6430" y="1549"/>
                    <a:pt x="7407" y="1966"/>
                  </a:cubicBezTo>
                  <a:cubicBezTo>
                    <a:pt x="7788" y="2108"/>
                    <a:pt x="8085" y="2251"/>
                    <a:pt x="8300" y="2347"/>
                  </a:cubicBezTo>
                  <a:cubicBezTo>
                    <a:pt x="8407" y="2394"/>
                    <a:pt x="8514" y="2442"/>
                    <a:pt x="8621" y="2477"/>
                  </a:cubicBezTo>
                  <a:cubicBezTo>
                    <a:pt x="8526" y="2406"/>
                    <a:pt x="8430" y="2347"/>
                    <a:pt x="8311" y="2287"/>
                  </a:cubicBezTo>
                  <a:cubicBezTo>
                    <a:pt x="8121" y="2180"/>
                    <a:pt x="7811" y="2037"/>
                    <a:pt x="7442" y="1870"/>
                  </a:cubicBezTo>
                  <a:cubicBezTo>
                    <a:pt x="5502" y="1001"/>
                    <a:pt x="3430" y="418"/>
                    <a:pt x="1322" y="120"/>
                  </a:cubicBezTo>
                  <a:cubicBezTo>
                    <a:pt x="918" y="72"/>
                    <a:pt x="584" y="37"/>
                    <a:pt x="358" y="25"/>
                  </a:cubicBezTo>
                  <a:cubicBezTo>
                    <a:pt x="239" y="1"/>
                    <a:pt x="120" y="1"/>
                    <a:pt x="1" y="1"/>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40"/>
            <p:cNvSpPr/>
            <p:nvPr/>
          </p:nvSpPr>
          <p:spPr>
            <a:xfrm flipH="1">
              <a:off x="6261171" y="1213446"/>
              <a:ext cx="330817" cy="94344"/>
            </a:xfrm>
            <a:custGeom>
              <a:avLst/>
              <a:gdLst/>
              <a:ahLst/>
              <a:cxnLst/>
              <a:rect l="l" t="t" r="r" b="b"/>
              <a:pathLst>
                <a:path w="8633" h="2462" extrusionOk="0">
                  <a:moveTo>
                    <a:pt x="149" y="1"/>
                  </a:moveTo>
                  <a:cubicBezTo>
                    <a:pt x="100" y="1"/>
                    <a:pt x="50" y="4"/>
                    <a:pt x="1" y="9"/>
                  </a:cubicBezTo>
                  <a:cubicBezTo>
                    <a:pt x="120" y="32"/>
                    <a:pt x="239" y="56"/>
                    <a:pt x="358" y="68"/>
                  </a:cubicBezTo>
                  <a:cubicBezTo>
                    <a:pt x="584" y="92"/>
                    <a:pt x="906" y="139"/>
                    <a:pt x="1311" y="211"/>
                  </a:cubicBezTo>
                  <a:cubicBezTo>
                    <a:pt x="3406" y="544"/>
                    <a:pt x="5454" y="1128"/>
                    <a:pt x="7419" y="1949"/>
                  </a:cubicBezTo>
                  <a:cubicBezTo>
                    <a:pt x="7788" y="2104"/>
                    <a:pt x="8097" y="2235"/>
                    <a:pt x="8300" y="2330"/>
                  </a:cubicBezTo>
                  <a:cubicBezTo>
                    <a:pt x="8407" y="2390"/>
                    <a:pt x="8514" y="2425"/>
                    <a:pt x="8633" y="2461"/>
                  </a:cubicBezTo>
                  <a:cubicBezTo>
                    <a:pt x="8538" y="2402"/>
                    <a:pt x="8431" y="2342"/>
                    <a:pt x="8323" y="2295"/>
                  </a:cubicBezTo>
                  <a:cubicBezTo>
                    <a:pt x="8121" y="2187"/>
                    <a:pt x="7823" y="2033"/>
                    <a:pt x="7454" y="1866"/>
                  </a:cubicBezTo>
                  <a:cubicBezTo>
                    <a:pt x="6478" y="1437"/>
                    <a:pt x="5478" y="1068"/>
                    <a:pt x="4454" y="782"/>
                  </a:cubicBezTo>
                  <a:cubicBezTo>
                    <a:pt x="3430" y="485"/>
                    <a:pt x="2382" y="270"/>
                    <a:pt x="1323" y="116"/>
                  </a:cubicBezTo>
                  <a:cubicBezTo>
                    <a:pt x="918" y="68"/>
                    <a:pt x="596" y="32"/>
                    <a:pt x="358" y="20"/>
                  </a:cubicBezTo>
                  <a:cubicBezTo>
                    <a:pt x="288" y="6"/>
                    <a:pt x="219" y="1"/>
                    <a:pt x="149" y="1"/>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40"/>
            <p:cNvSpPr/>
            <p:nvPr/>
          </p:nvSpPr>
          <p:spPr>
            <a:xfrm flipH="1">
              <a:off x="6271212" y="1273344"/>
              <a:ext cx="330357" cy="95110"/>
            </a:xfrm>
            <a:custGeom>
              <a:avLst/>
              <a:gdLst/>
              <a:ahLst/>
              <a:cxnLst/>
              <a:rect l="l" t="t" r="r" b="b"/>
              <a:pathLst>
                <a:path w="8621" h="2482" extrusionOk="0">
                  <a:moveTo>
                    <a:pt x="106" y="0"/>
                  </a:moveTo>
                  <a:cubicBezTo>
                    <a:pt x="71" y="0"/>
                    <a:pt x="36" y="2"/>
                    <a:pt x="1" y="5"/>
                  </a:cubicBezTo>
                  <a:cubicBezTo>
                    <a:pt x="120" y="29"/>
                    <a:pt x="227" y="53"/>
                    <a:pt x="346" y="65"/>
                  </a:cubicBezTo>
                  <a:cubicBezTo>
                    <a:pt x="572" y="89"/>
                    <a:pt x="906" y="136"/>
                    <a:pt x="1299" y="208"/>
                  </a:cubicBezTo>
                  <a:cubicBezTo>
                    <a:pt x="2346" y="374"/>
                    <a:pt x="3394" y="612"/>
                    <a:pt x="4406" y="898"/>
                  </a:cubicBezTo>
                  <a:cubicBezTo>
                    <a:pt x="5430" y="1196"/>
                    <a:pt x="6430" y="1553"/>
                    <a:pt x="7407" y="1958"/>
                  </a:cubicBezTo>
                  <a:cubicBezTo>
                    <a:pt x="7788" y="2113"/>
                    <a:pt x="8085" y="2256"/>
                    <a:pt x="8300" y="2351"/>
                  </a:cubicBezTo>
                  <a:cubicBezTo>
                    <a:pt x="8407" y="2398"/>
                    <a:pt x="8514" y="2446"/>
                    <a:pt x="8621" y="2482"/>
                  </a:cubicBezTo>
                  <a:cubicBezTo>
                    <a:pt x="8526" y="2410"/>
                    <a:pt x="8431" y="2339"/>
                    <a:pt x="8311" y="2291"/>
                  </a:cubicBezTo>
                  <a:cubicBezTo>
                    <a:pt x="8109" y="2184"/>
                    <a:pt x="7811" y="2041"/>
                    <a:pt x="7442" y="1875"/>
                  </a:cubicBezTo>
                  <a:cubicBezTo>
                    <a:pt x="6466" y="1434"/>
                    <a:pt x="5466" y="1065"/>
                    <a:pt x="4442" y="779"/>
                  </a:cubicBezTo>
                  <a:cubicBezTo>
                    <a:pt x="3418" y="481"/>
                    <a:pt x="2370" y="267"/>
                    <a:pt x="1322" y="124"/>
                  </a:cubicBezTo>
                  <a:cubicBezTo>
                    <a:pt x="918" y="65"/>
                    <a:pt x="584" y="29"/>
                    <a:pt x="358" y="17"/>
                  </a:cubicBezTo>
                  <a:cubicBezTo>
                    <a:pt x="274" y="9"/>
                    <a:pt x="190" y="0"/>
                    <a:pt x="106" y="0"/>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40"/>
            <p:cNvSpPr/>
            <p:nvPr/>
          </p:nvSpPr>
          <p:spPr>
            <a:xfrm flipH="1">
              <a:off x="6290794" y="1334200"/>
              <a:ext cx="320815" cy="94497"/>
            </a:xfrm>
            <a:custGeom>
              <a:avLst/>
              <a:gdLst/>
              <a:ahLst/>
              <a:cxnLst/>
              <a:rect l="l" t="t" r="r" b="b"/>
              <a:pathLst>
                <a:path w="8372" h="2466" extrusionOk="0">
                  <a:moveTo>
                    <a:pt x="1" y="1"/>
                  </a:moveTo>
                  <a:cubicBezTo>
                    <a:pt x="120" y="36"/>
                    <a:pt x="227" y="48"/>
                    <a:pt x="346" y="60"/>
                  </a:cubicBezTo>
                  <a:cubicBezTo>
                    <a:pt x="572" y="96"/>
                    <a:pt x="882" y="144"/>
                    <a:pt x="1275" y="203"/>
                  </a:cubicBezTo>
                  <a:cubicBezTo>
                    <a:pt x="3311" y="537"/>
                    <a:pt x="5299" y="1120"/>
                    <a:pt x="7204" y="1953"/>
                  </a:cubicBezTo>
                  <a:cubicBezTo>
                    <a:pt x="7561" y="2096"/>
                    <a:pt x="7859" y="2239"/>
                    <a:pt x="8050" y="2334"/>
                  </a:cubicBezTo>
                  <a:cubicBezTo>
                    <a:pt x="8157" y="2382"/>
                    <a:pt x="8264" y="2430"/>
                    <a:pt x="8371" y="2465"/>
                  </a:cubicBezTo>
                  <a:cubicBezTo>
                    <a:pt x="8276" y="2394"/>
                    <a:pt x="8181" y="2346"/>
                    <a:pt x="8073" y="2299"/>
                  </a:cubicBezTo>
                  <a:cubicBezTo>
                    <a:pt x="7883" y="2192"/>
                    <a:pt x="7597" y="2049"/>
                    <a:pt x="7228" y="1882"/>
                  </a:cubicBezTo>
                  <a:cubicBezTo>
                    <a:pt x="6287" y="1441"/>
                    <a:pt x="5311" y="1072"/>
                    <a:pt x="4323" y="775"/>
                  </a:cubicBezTo>
                  <a:cubicBezTo>
                    <a:pt x="3323" y="489"/>
                    <a:pt x="2311" y="263"/>
                    <a:pt x="1287" y="120"/>
                  </a:cubicBezTo>
                  <a:cubicBezTo>
                    <a:pt x="894" y="60"/>
                    <a:pt x="572" y="25"/>
                    <a:pt x="346" y="13"/>
                  </a:cubicBezTo>
                  <a:cubicBezTo>
                    <a:pt x="239" y="1"/>
                    <a:pt x="120" y="1"/>
                    <a:pt x="1" y="1"/>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40"/>
            <p:cNvSpPr/>
            <p:nvPr/>
          </p:nvSpPr>
          <p:spPr>
            <a:xfrm flipH="1">
              <a:off x="6333253" y="1394098"/>
              <a:ext cx="287936" cy="82503"/>
            </a:xfrm>
            <a:custGeom>
              <a:avLst/>
              <a:gdLst/>
              <a:ahLst/>
              <a:cxnLst/>
              <a:rect l="l" t="t" r="r" b="b"/>
              <a:pathLst>
                <a:path w="7514" h="2153" extrusionOk="0">
                  <a:moveTo>
                    <a:pt x="156" y="0"/>
                  </a:moveTo>
                  <a:cubicBezTo>
                    <a:pt x="105" y="0"/>
                    <a:pt x="54" y="3"/>
                    <a:pt x="1" y="9"/>
                  </a:cubicBezTo>
                  <a:cubicBezTo>
                    <a:pt x="96" y="33"/>
                    <a:pt x="203" y="57"/>
                    <a:pt x="310" y="69"/>
                  </a:cubicBezTo>
                  <a:lnTo>
                    <a:pt x="1144" y="176"/>
                  </a:lnTo>
                  <a:cubicBezTo>
                    <a:pt x="2977" y="426"/>
                    <a:pt x="4763" y="926"/>
                    <a:pt x="6454" y="1700"/>
                  </a:cubicBezTo>
                  <a:lnTo>
                    <a:pt x="7228" y="2033"/>
                  </a:lnTo>
                  <a:cubicBezTo>
                    <a:pt x="7311" y="2081"/>
                    <a:pt x="7419" y="2129"/>
                    <a:pt x="7514" y="2153"/>
                  </a:cubicBezTo>
                  <a:cubicBezTo>
                    <a:pt x="7430" y="2093"/>
                    <a:pt x="7335" y="2033"/>
                    <a:pt x="7240" y="1986"/>
                  </a:cubicBezTo>
                  <a:cubicBezTo>
                    <a:pt x="7073" y="1891"/>
                    <a:pt x="6811" y="1760"/>
                    <a:pt x="6490" y="1605"/>
                  </a:cubicBezTo>
                  <a:cubicBezTo>
                    <a:pt x="4811" y="795"/>
                    <a:pt x="3001" y="283"/>
                    <a:pt x="1156" y="93"/>
                  </a:cubicBezTo>
                  <a:cubicBezTo>
                    <a:pt x="799" y="45"/>
                    <a:pt x="513" y="9"/>
                    <a:pt x="310" y="9"/>
                  </a:cubicBezTo>
                  <a:cubicBezTo>
                    <a:pt x="257" y="3"/>
                    <a:pt x="206" y="0"/>
                    <a:pt x="156" y="0"/>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40"/>
            <p:cNvSpPr/>
            <p:nvPr/>
          </p:nvSpPr>
          <p:spPr>
            <a:xfrm flipH="1">
              <a:off x="6477413" y="1454187"/>
              <a:ext cx="157457" cy="29276"/>
            </a:xfrm>
            <a:custGeom>
              <a:avLst/>
              <a:gdLst/>
              <a:ahLst/>
              <a:cxnLst/>
              <a:rect l="l" t="t" r="r" b="b"/>
              <a:pathLst>
                <a:path w="4109" h="764" extrusionOk="0">
                  <a:moveTo>
                    <a:pt x="233" y="0"/>
                  </a:moveTo>
                  <a:cubicBezTo>
                    <a:pt x="155" y="0"/>
                    <a:pt x="78" y="4"/>
                    <a:pt x="1" y="13"/>
                  </a:cubicBezTo>
                  <a:cubicBezTo>
                    <a:pt x="191" y="61"/>
                    <a:pt x="394" y="96"/>
                    <a:pt x="608" y="108"/>
                  </a:cubicBezTo>
                  <a:cubicBezTo>
                    <a:pt x="977" y="180"/>
                    <a:pt x="1501" y="251"/>
                    <a:pt x="2061" y="346"/>
                  </a:cubicBezTo>
                  <a:cubicBezTo>
                    <a:pt x="2632" y="442"/>
                    <a:pt x="3144" y="549"/>
                    <a:pt x="3513" y="644"/>
                  </a:cubicBezTo>
                  <a:cubicBezTo>
                    <a:pt x="3704" y="692"/>
                    <a:pt x="3906" y="739"/>
                    <a:pt x="4108" y="763"/>
                  </a:cubicBezTo>
                  <a:cubicBezTo>
                    <a:pt x="3930" y="668"/>
                    <a:pt x="3739" y="596"/>
                    <a:pt x="3537" y="549"/>
                  </a:cubicBezTo>
                  <a:cubicBezTo>
                    <a:pt x="3061" y="406"/>
                    <a:pt x="2572" y="299"/>
                    <a:pt x="2084" y="215"/>
                  </a:cubicBezTo>
                  <a:cubicBezTo>
                    <a:pt x="1513" y="120"/>
                    <a:pt x="989" y="61"/>
                    <a:pt x="608" y="25"/>
                  </a:cubicBezTo>
                  <a:cubicBezTo>
                    <a:pt x="483" y="10"/>
                    <a:pt x="358" y="0"/>
                    <a:pt x="233" y="0"/>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40"/>
            <p:cNvSpPr/>
            <p:nvPr/>
          </p:nvSpPr>
          <p:spPr>
            <a:xfrm flipH="1">
              <a:off x="6621176" y="1024402"/>
              <a:ext cx="465396" cy="522455"/>
            </a:xfrm>
            <a:custGeom>
              <a:avLst/>
              <a:gdLst/>
              <a:ahLst/>
              <a:cxnLst/>
              <a:rect l="l" t="t" r="r" b="b"/>
              <a:pathLst>
                <a:path w="12145" h="13634" extrusionOk="0">
                  <a:moveTo>
                    <a:pt x="2144" y="0"/>
                  </a:moveTo>
                  <a:lnTo>
                    <a:pt x="1560" y="24"/>
                  </a:lnTo>
                  <a:lnTo>
                    <a:pt x="1370" y="36"/>
                  </a:lnTo>
                  <a:lnTo>
                    <a:pt x="1370" y="48"/>
                  </a:lnTo>
                  <a:lnTo>
                    <a:pt x="2156" y="48"/>
                  </a:lnTo>
                  <a:cubicBezTo>
                    <a:pt x="2656" y="48"/>
                    <a:pt x="3406" y="72"/>
                    <a:pt x="4358" y="131"/>
                  </a:cubicBezTo>
                  <a:cubicBezTo>
                    <a:pt x="6962" y="321"/>
                    <a:pt x="9531" y="793"/>
                    <a:pt x="12030" y="1547"/>
                  </a:cubicBezTo>
                  <a:lnTo>
                    <a:pt x="12030" y="1547"/>
                  </a:lnTo>
                  <a:cubicBezTo>
                    <a:pt x="11448" y="4871"/>
                    <a:pt x="10760" y="8819"/>
                    <a:pt x="10014" y="13038"/>
                  </a:cubicBezTo>
                  <a:cubicBezTo>
                    <a:pt x="9982" y="13194"/>
                    <a:pt x="9960" y="13341"/>
                    <a:pt x="9931" y="13487"/>
                  </a:cubicBezTo>
                  <a:lnTo>
                    <a:pt x="9931" y="13487"/>
                  </a:lnTo>
                  <a:cubicBezTo>
                    <a:pt x="8247" y="13053"/>
                    <a:pt x="6529" y="12701"/>
                    <a:pt x="4799" y="12431"/>
                  </a:cubicBezTo>
                  <a:cubicBezTo>
                    <a:pt x="3152" y="12184"/>
                    <a:pt x="1575" y="12006"/>
                    <a:pt x="102" y="11922"/>
                  </a:cubicBezTo>
                  <a:lnTo>
                    <a:pt x="102" y="11922"/>
                  </a:lnTo>
                  <a:cubicBezTo>
                    <a:pt x="480" y="8387"/>
                    <a:pt x="799" y="5442"/>
                    <a:pt x="1024" y="3358"/>
                  </a:cubicBezTo>
                  <a:cubicBezTo>
                    <a:pt x="1144" y="2322"/>
                    <a:pt x="1227" y="1489"/>
                    <a:pt x="1286" y="917"/>
                  </a:cubicBezTo>
                  <a:cubicBezTo>
                    <a:pt x="1310" y="643"/>
                    <a:pt x="1334" y="429"/>
                    <a:pt x="1346" y="274"/>
                  </a:cubicBezTo>
                  <a:cubicBezTo>
                    <a:pt x="1370" y="203"/>
                    <a:pt x="1370" y="143"/>
                    <a:pt x="1370" y="108"/>
                  </a:cubicBezTo>
                  <a:cubicBezTo>
                    <a:pt x="1370" y="103"/>
                    <a:pt x="1370" y="99"/>
                    <a:pt x="1370" y="96"/>
                  </a:cubicBezTo>
                  <a:cubicBezTo>
                    <a:pt x="1358" y="143"/>
                    <a:pt x="1346" y="191"/>
                    <a:pt x="1346" y="262"/>
                  </a:cubicBezTo>
                  <a:cubicBezTo>
                    <a:pt x="1334" y="417"/>
                    <a:pt x="1298" y="620"/>
                    <a:pt x="1275" y="893"/>
                  </a:cubicBezTo>
                  <a:cubicBezTo>
                    <a:pt x="1203" y="1453"/>
                    <a:pt x="1108" y="2286"/>
                    <a:pt x="989" y="3322"/>
                  </a:cubicBezTo>
                  <a:cubicBezTo>
                    <a:pt x="751" y="5418"/>
                    <a:pt x="405" y="8394"/>
                    <a:pt x="1" y="11954"/>
                  </a:cubicBezTo>
                  <a:lnTo>
                    <a:pt x="1" y="12014"/>
                  </a:lnTo>
                  <a:lnTo>
                    <a:pt x="60" y="12014"/>
                  </a:lnTo>
                  <a:cubicBezTo>
                    <a:pt x="1536" y="12109"/>
                    <a:pt x="3132" y="12288"/>
                    <a:pt x="4799" y="12550"/>
                  </a:cubicBezTo>
                  <a:cubicBezTo>
                    <a:pt x="6537" y="12812"/>
                    <a:pt x="8275" y="13169"/>
                    <a:pt x="9978" y="13609"/>
                  </a:cubicBezTo>
                  <a:lnTo>
                    <a:pt x="10038" y="13633"/>
                  </a:lnTo>
                  <a:lnTo>
                    <a:pt x="10038" y="13562"/>
                  </a:lnTo>
                  <a:cubicBezTo>
                    <a:pt x="10073" y="13395"/>
                    <a:pt x="10097" y="13228"/>
                    <a:pt x="10133" y="13050"/>
                  </a:cubicBezTo>
                  <a:cubicBezTo>
                    <a:pt x="10871" y="8811"/>
                    <a:pt x="11562" y="4846"/>
                    <a:pt x="12145" y="1513"/>
                  </a:cubicBezTo>
                  <a:lnTo>
                    <a:pt x="12145" y="1465"/>
                  </a:lnTo>
                  <a:lnTo>
                    <a:pt x="12109" y="1453"/>
                  </a:lnTo>
                  <a:cubicBezTo>
                    <a:pt x="9585" y="691"/>
                    <a:pt x="6978" y="227"/>
                    <a:pt x="4358" y="48"/>
                  </a:cubicBezTo>
                  <a:cubicBezTo>
                    <a:pt x="3406" y="0"/>
                    <a:pt x="2656" y="0"/>
                    <a:pt x="2144" y="0"/>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40"/>
            <p:cNvSpPr/>
            <p:nvPr/>
          </p:nvSpPr>
          <p:spPr>
            <a:xfrm flipH="1">
              <a:off x="7023591" y="2070181"/>
              <a:ext cx="375996" cy="203977"/>
            </a:xfrm>
            <a:custGeom>
              <a:avLst/>
              <a:gdLst/>
              <a:ahLst/>
              <a:cxnLst/>
              <a:rect l="l" t="t" r="r" b="b"/>
              <a:pathLst>
                <a:path w="9812" h="5323" extrusionOk="0">
                  <a:moveTo>
                    <a:pt x="4037" y="1"/>
                  </a:moveTo>
                  <a:lnTo>
                    <a:pt x="1" y="3632"/>
                  </a:lnTo>
                  <a:lnTo>
                    <a:pt x="310" y="3501"/>
                  </a:lnTo>
                  <a:lnTo>
                    <a:pt x="8550" y="5323"/>
                  </a:lnTo>
                  <a:lnTo>
                    <a:pt x="9812" y="3501"/>
                  </a:lnTo>
                  <a:lnTo>
                    <a:pt x="9609" y="1144"/>
                  </a:lnTo>
                  <a:lnTo>
                    <a:pt x="8347" y="1"/>
                  </a:ln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40"/>
            <p:cNvSpPr/>
            <p:nvPr/>
          </p:nvSpPr>
          <p:spPr>
            <a:xfrm flipH="1">
              <a:off x="7023591" y="2070181"/>
              <a:ext cx="375996" cy="203977"/>
            </a:xfrm>
            <a:custGeom>
              <a:avLst/>
              <a:gdLst/>
              <a:ahLst/>
              <a:cxnLst/>
              <a:rect l="l" t="t" r="r" b="b"/>
              <a:pathLst>
                <a:path w="9812" h="5323" extrusionOk="0">
                  <a:moveTo>
                    <a:pt x="4037" y="1"/>
                  </a:moveTo>
                  <a:lnTo>
                    <a:pt x="1" y="3632"/>
                  </a:lnTo>
                  <a:lnTo>
                    <a:pt x="310" y="3501"/>
                  </a:lnTo>
                  <a:lnTo>
                    <a:pt x="8550" y="5323"/>
                  </a:lnTo>
                  <a:lnTo>
                    <a:pt x="9812" y="3501"/>
                  </a:lnTo>
                  <a:lnTo>
                    <a:pt x="9609" y="1144"/>
                  </a:lnTo>
                  <a:lnTo>
                    <a:pt x="8347"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40"/>
            <p:cNvSpPr/>
            <p:nvPr/>
          </p:nvSpPr>
          <p:spPr>
            <a:xfrm flipH="1">
              <a:off x="6262075" y="1443840"/>
              <a:ext cx="739154" cy="302038"/>
            </a:xfrm>
            <a:custGeom>
              <a:avLst/>
              <a:gdLst/>
              <a:ahLst/>
              <a:cxnLst/>
              <a:rect l="l" t="t" r="r" b="b"/>
              <a:pathLst>
                <a:path w="19289" h="7882" extrusionOk="0">
                  <a:moveTo>
                    <a:pt x="18895" y="0"/>
                  </a:moveTo>
                  <a:cubicBezTo>
                    <a:pt x="18817" y="0"/>
                    <a:pt x="18722" y="17"/>
                    <a:pt x="18609" y="57"/>
                  </a:cubicBezTo>
                  <a:cubicBezTo>
                    <a:pt x="18264" y="176"/>
                    <a:pt x="14514" y="1009"/>
                    <a:pt x="14514" y="1009"/>
                  </a:cubicBezTo>
                  <a:lnTo>
                    <a:pt x="12883" y="1474"/>
                  </a:lnTo>
                  <a:lnTo>
                    <a:pt x="2477" y="2867"/>
                  </a:lnTo>
                  <a:cubicBezTo>
                    <a:pt x="2357" y="2879"/>
                    <a:pt x="2238" y="2902"/>
                    <a:pt x="2119" y="2938"/>
                  </a:cubicBezTo>
                  <a:cubicBezTo>
                    <a:pt x="786" y="3319"/>
                    <a:pt x="0" y="4712"/>
                    <a:pt x="381" y="6046"/>
                  </a:cubicBezTo>
                  <a:cubicBezTo>
                    <a:pt x="381" y="6069"/>
                    <a:pt x="381" y="6081"/>
                    <a:pt x="393" y="6093"/>
                  </a:cubicBezTo>
                  <a:cubicBezTo>
                    <a:pt x="723" y="7182"/>
                    <a:pt x="1720" y="7882"/>
                    <a:pt x="2801" y="7882"/>
                  </a:cubicBezTo>
                  <a:cubicBezTo>
                    <a:pt x="3044" y="7882"/>
                    <a:pt x="3291" y="7846"/>
                    <a:pt x="3536" y="7772"/>
                  </a:cubicBezTo>
                  <a:lnTo>
                    <a:pt x="13275" y="4831"/>
                  </a:lnTo>
                  <a:cubicBezTo>
                    <a:pt x="13895" y="4724"/>
                    <a:pt x="15300" y="4605"/>
                    <a:pt x="15300" y="4605"/>
                  </a:cubicBezTo>
                  <a:lnTo>
                    <a:pt x="15931" y="4522"/>
                  </a:lnTo>
                  <a:lnTo>
                    <a:pt x="15931" y="4522"/>
                  </a:lnTo>
                  <a:cubicBezTo>
                    <a:pt x="15919" y="4557"/>
                    <a:pt x="15907" y="4605"/>
                    <a:pt x="15895" y="4641"/>
                  </a:cubicBezTo>
                  <a:cubicBezTo>
                    <a:pt x="15847" y="4712"/>
                    <a:pt x="15835" y="4795"/>
                    <a:pt x="15835" y="4879"/>
                  </a:cubicBezTo>
                  <a:cubicBezTo>
                    <a:pt x="15859" y="5022"/>
                    <a:pt x="16026" y="5105"/>
                    <a:pt x="16169" y="5141"/>
                  </a:cubicBezTo>
                  <a:cubicBezTo>
                    <a:pt x="16220" y="5149"/>
                    <a:pt x="16272" y="5153"/>
                    <a:pt x="16323" y="5153"/>
                  </a:cubicBezTo>
                  <a:cubicBezTo>
                    <a:pt x="16425" y="5153"/>
                    <a:pt x="16526" y="5137"/>
                    <a:pt x="16621" y="5105"/>
                  </a:cubicBezTo>
                  <a:cubicBezTo>
                    <a:pt x="17097" y="4938"/>
                    <a:pt x="17336" y="4426"/>
                    <a:pt x="17181" y="3950"/>
                  </a:cubicBezTo>
                  <a:cubicBezTo>
                    <a:pt x="17216" y="3879"/>
                    <a:pt x="17228" y="3783"/>
                    <a:pt x="17228" y="3700"/>
                  </a:cubicBezTo>
                  <a:cubicBezTo>
                    <a:pt x="17228" y="3105"/>
                    <a:pt x="16538" y="2617"/>
                    <a:pt x="16538" y="2617"/>
                  </a:cubicBezTo>
                  <a:lnTo>
                    <a:pt x="16752" y="2557"/>
                  </a:lnTo>
                  <a:cubicBezTo>
                    <a:pt x="16752" y="2557"/>
                    <a:pt x="17431" y="2640"/>
                    <a:pt x="17800" y="3736"/>
                  </a:cubicBezTo>
                  <a:cubicBezTo>
                    <a:pt x="17847" y="3891"/>
                    <a:pt x="17967" y="4033"/>
                    <a:pt x="18109" y="4117"/>
                  </a:cubicBezTo>
                  <a:cubicBezTo>
                    <a:pt x="18166" y="4157"/>
                    <a:pt x="18240" y="4176"/>
                    <a:pt x="18311" y="4176"/>
                  </a:cubicBezTo>
                  <a:cubicBezTo>
                    <a:pt x="18344" y="4176"/>
                    <a:pt x="18377" y="4172"/>
                    <a:pt x="18407" y="4164"/>
                  </a:cubicBezTo>
                  <a:cubicBezTo>
                    <a:pt x="18669" y="4069"/>
                    <a:pt x="18669" y="3855"/>
                    <a:pt x="18455" y="3176"/>
                  </a:cubicBezTo>
                  <a:cubicBezTo>
                    <a:pt x="18228" y="2486"/>
                    <a:pt x="17800" y="1902"/>
                    <a:pt x="17347" y="1747"/>
                  </a:cubicBezTo>
                  <a:cubicBezTo>
                    <a:pt x="17133" y="1664"/>
                    <a:pt x="16919" y="1605"/>
                    <a:pt x="16704" y="1557"/>
                  </a:cubicBezTo>
                  <a:cubicBezTo>
                    <a:pt x="16704" y="1557"/>
                    <a:pt x="18609" y="914"/>
                    <a:pt x="18717" y="866"/>
                  </a:cubicBezTo>
                  <a:cubicBezTo>
                    <a:pt x="19062" y="724"/>
                    <a:pt x="19288" y="450"/>
                    <a:pt x="19229" y="223"/>
                  </a:cubicBezTo>
                  <a:cubicBezTo>
                    <a:pt x="19194" y="112"/>
                    <a:pt x="19098" y="0"/>
                    <a:pt x="18895" y="0"/>
                  </a:cubicBezTo>
                  <a:close/>
                </a:path>
              </a:pathLst>
            </a:custGeom>
            <a:solidFill>
              <a:srgbClr val="FABC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40"/>
            <p:cNvSpPr/>
            <p:nvPr/>
          </p:nvSpPr>
          <p:spPr>
            <a:xfrm flipH="1">
              <a:off x="6377046" y="1488869"/>
              <a:ext cx="121398" cy="67137"/>
            </a:xfrm>
            <a:custGeom>
              <a:avLst/>
              <a:gdLst/>
              <a:ahLst/>
              <a:cxnLst/>
              <a:rect l="l" t="t" r="r" b="b"/>
              <a:pathLst>
                <a:path w="3168" h="1752" extrusionOk="0">
                  <a:moveTo>
                    <a:pt x="1406" y="1"/>
                  </a:moveTo>
                  <a:lnTo>
                    <a:pt x="1" y="561"/>
                  </a:lnTo>
                  <a:cubicBezTo>
                    <a:pt x="48" y="775"/>
                    <a:pt x="227" y="942"/>
                    <a:pt x="453" y="965"/>
                  </a:cubicBezTo>
                  <a:cubicBezTo>
                    <a:pt x="667" y="1013"/>
                    <a:pt x="894" y="989"/>
                    <a:pt x="1108" y="1013"/>
                  </a:cubicBezTo>
                  <a:cubicBezTo>
                    <a:pt x="1751" y="1096"/>
                    <a:pt x="2263" y="1692"/>
                    <a:pt x="2906" y="1751"/>
                  </a:cubicBezTo>
                  <a:cubicBezTo>
                    <a:pt x="3001" y="1751"/>
                    <a:pt x="3120" y="1751"/>
                    <a:pt x="3144" y="1644"/>
                  </a:cubicBezTo>
                  <a:cubicBezTo>
                    <a:pt x="3168" y="1549"/>
                    <a:pt x="3096" y="1489"/>
                    <a:pt x="3037" y="1442"/>
                  </a:cubicBezTo>
                  <a:lnTo>
                    <a:pt x="1406" y="1"/>
                  </a:lnTo>
                  <a:close/>
                </a:path>
              </a:pathLst>
            </a:custGeom>
            <a:solidFill>
              <a:srgbClr val="FABC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40"/>
            <p:cNvSpPr/>
            <p:nvPr/>
          </p:nvSpPr>
          <p:spPr>
            <a:xfrm flipH="1">
              <a:off x="6375207" y="1488869"/>
              <a:ext cx="124157" cy="69398"/>
            </a:xfrm>
            <a:custGeom>
              <a:avLst/>
              <a:gdLst/>
              <a:ahLst/>
              <a:cxnLst/>
              <a:rect l="l" t="t" r="r" b="b"/>
              <a:pathLst>
                <a:path w="3240" h="1811" extrusionOk="0">
                  <a:moveTo>
                    <a:pt x="1442" y="1"/>
                  </a:moveTo>
                  <a:cubicBezTo>
                    <a:pt x="1430" y="13"/>
                    <a:pt x="1489" y="72"/>
                    <a:pt x="1596" y="168"/>
                  </a:cubicBezTo>
                  <a:lnTo>
                    <a:pt x="2061" y="608"/>
                  </a:lnTo>
                  <a:lnTo>
                    <a:pt x="2763" y="1251"/>
                  </a:lnTo>
                  <a:lnTo>
                    <a:pt x="2966" y="1430"/>
                  </a:lnTo>
                  <a:cubicBezTo>
                    <a:pt x="3037" y="1489"/>
                    <a:pt x="3097" y="1561"/>
                    <a:pt x="3108" y="1608"/>
                  </a:cubicBezTo>
                  <a:cubicBezTo>
                    <a:pt x="3120" y="1656"/>
                    <a:pt x="3037" y="1680"/>
                    <a:pt x="2954" y="1680"/>
                  </a:cubicBezTo>
                  <a:cubicBezTo>
                    <a:pt x="2858" y="1668"/>
                    <a:pt x="2763" y="1656"/>
                    <a:pt x="2668" y="1632"/>
                  </a:cubicBezTo>
                  <a:cubicBezTo>
                    <a:pt x="2323" y="1477"/>
                    <a:pt x="1977" y="1299"/>
                    <a:pt x="1644" y="1108"/>
                  </a:cubicBezTo>
                  <a:cubicBezTo>
                    <a:pt x="1477" y="1037"/>
                    <a:pt x="1311" y="989"/>
                    <a:pt x="1144" y="965"/>
                  </a:cubicBezTo>
                  <a:cubicBezTo>
                    <a:pt x="989" y="953"/>
                    <a:pt x="846" y="942"/>
                    <a:pt x="691" y="942"/>
                  </a:cubicBezTo>
                  <a:cubicBezTo>
                    <a:pt x="666" y="945"/>
                    <a:pt x="640" y="946"/>
                    <a:pt x="614" y="946"/>
                  </a:cubicBezTo>
                  <a:cubicBezTo>
                    <a:pt x="438" y="946"/>
                    <a:pt x="267" y="876"/>
                    <a:pt x="132" y="751"/>
                  </a:cubicBezTo>
                  <a:cubicBezTo>
                    <a:pt x="84" y="692"/>
                    <a:pt x="49" y="620"/>
                    <a:pt x="25" y="549"/>
                  </a:cubicBezTo>
                  <a:lnTo>
                    <a:pt x="25" y="549"/>
                  </a:lnTo>
                  <a:cubicBezTo>
                    <a:pt x="25" y="549"/>
                    <a:pt x="1" y="656"/>
                    <a:pt x="96" y="787"/>
                  </a:cubicBezTo>
                  <a:cubicBezTo>
                    <a:pt x="242" y="944"/>
                    <a:pt x="441" y="1038"/>
                    <a:pt x="654" y="1038"/>
                  </a:cubicBezTo>
                  <a:cubicBezTo>
                    <a:pt x="666" y="1038"/>
                    <a:pt x="679" y="1037"/>
                    <a:pt x="691" y="1037"/>
                  </a:cubicBezTo>
                  <a:cubicBezTo>
                    <a:pt x="822" y="1049"/>
                    <a:pt x="977" y="1049"/>
                    <a:pt x="1132" y="1073"/>
                  </a:cubicBezTo>
                  <a:cubicBezTo>
                    <a:pt x="1287" y="1096"/>
                    <a:pt x="1453" y="1144"/>
                    <a:pt x="1596" y="1215"/>
                  </a:cubicBezTo>
                  <a:cubicBezTo>
                    <a:pt x="1930" y="1418"/>
                    <a:pt x="2275" y="1596"/>
                    <a:pt x="2632" y="1751"/>
                  </a:cubicBezTo>
                  <a:cubicBezTo>
                    <a:pt x="2739" y="1787"/>
                    <a:pt x="2846" y="1799"/>
                    <a:pt x="2942" y="1811"/>
                  </a:cubicBezTo>
                  <a:cubicBezTo>
                    <a:pt x="3001" y="1811"/>
                    <a:pt x="3061" y="1811"/>
                    <a:pt x="3120" y="1787"/>
                  </a:cubicBezTo>
                  <a:cubicBezTo>
                    <a:pt x="3192" y="1751"/>
                    <a:pt x="3239" y="1680"/>
                    <a:pt x="3227" y="1608"/>
                  </a:cubicBezTo>
                  <a:cubicBezTo>
                    <a:pt x="3216" y="1465"/>
                    <a:pt x="3108" y="1406"/>
                    <a:pt x="3049" y="1346"/>
                  </a:cubicBezTo>
                  <a:lnTo>
                    <a:pt x="2835" y="1168"/>
                  </a:lnTo>
                  <a:lnTo>
                    <a:pt x="2120" y="549"/>
                  </a:lnTo>
                  <a:cubicBezTo>
                    <a:pt x="1918" y="370"/>
                    <a:pt x="1751" y="239"/>
                    <a:pt x="1632" y="144"/>
                  </a:cubicBezTo>
                  <a:cubicBezTo>
                    <a:pt x="1573" y="84"/>
                    <a:pt x="1501" y="37"/>
                    <a:pt x="1442" y="1"/>
                  </a:cubicBezTo>
                  <a:close/>
                </a:path>
              </a:pathLst>
            </a:custGeom>
            <a:solidFill>
              <a:srgbClr val="EB98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40"/>
            <p:cNvSpPr/>
            <p:nvPr/>
          </p:nvSpPr>
          <p:spPr>
            <a:xfrm flipH="1">
              <a:off x="6290781" y="1539761"/>
              <a:ext cx="77176" cy="65067"/>
            </a:xfrm>
            <a:custGeom>
              <a:avLst/>
              <a:gdLst/>
              <a:ahLst/>
              <a:cxnLst/>
              <a:rect l="l" t="t" r="r" b="b"/>
              <a:pathLst>
                <a:path w="2014" h="1698" extrusionOk="0">
                  <a:moveTo>
                    <a:pt x="257" y="1"/>
                  </a:moveTo>
                  <a:cubicBezTo>
                    <a:pt x="203" y="1"/>
                    <a:pt x="150" y="6"/>
                    <a:pt x="96" y="18"/>
                  </a:cubicBezTo>
                  <a:cubicBezTo>
                    <a:pt x="37" y="66"/>
                    <a:pt x="1" y="90"/>
                    <a:pt x="1" y="90"/>
                  </a:cubicBezTo>
                  <a:cubicBezTo>
                    <a:pt x="66" y="78"/>
                    <a:pt x="135" y="72"/>
                    <a:pt x="205" y="72"/>
                  </a:cubicBezTo>
                  <a:cubicBezTo>
                    <a:pt x="275" y="72"/>
                    <a:pt x="346" y="78"/>
                    <a:pt x="418" y="90"/>
                  </a:cubicBezTo>
                  <a:cubicBezTo>
                    <a:pt x="549" y="137"/>
                    <a:pt x="680" y="209"/>
                    <a:pt x="763" y="328"/>
                  </a:cubicBezTo>
                  <a:cubicBezTo>
                    <a:pt x="882" y="471"/>
                    <a:pt x="965" y="638"/>
                    <a:pt x="1025" y="816"/>
                  </a:cubicBezTo>
                  <a:cubicBezTo>
                    <a:pt x="1084" y="995"/>
                    <a:pt x="1168" y="1173"/>
                    <a:pt x="1263" y="1328"/>
                  </a:cubicBezTo>
                  <a:cubicBezTo>
                    <a:pt x="1334" y="1471"/>
                    <a:pt x="1453" y="1578"/>
                    <a:pt x="1596" y="1661"/>
                  </a:cubicBezTo>
                  <a:cubicBezTo>
                    <a:pt x="1644" y="1685"/>
                    <a:pt x="1698" y="1697"/>
                    <a:pt x="1753" y="1697"/>
                  </a:cubicBezTo>
                  <a:cubicBezTo>
                    <a:pt x="1808" y="1697"/>
                    <a:pt x="1864" y="1685"/>
                    <a:pt x="1918" y="1661"/>
                  </a:cubicBezTo>
                  <a:cubicBezTo>
                    <a:pt x="1989" y="1626"/>
                    <a:pt x="2013" y="1590"/>
                    <a:pt x="2001" y="1590"/>
                  </a:cubicBezTo>
                  <a:lnTo>
                    <a:pt x="2001" y="1590"/>
                  </a:lnTo>
                  <a:cubicBezTo>
                    <a:pt x="2001" y="1590"/>
                    <a:pt x="1965" y="1602"/>
                    <a:pt x="1906" y="1638"/>
                  </a:cubicBezTo>
                  <a:cubicBezTo>
                    <a:pt x="1874" y="1646"/>
                    <a:pt x="1841" y="1650"/>
                    <a:pt x="1808" y="1650"/>
                  </a:cubicBezTo>
                  <a:cubicBezTo>
                    <a:pt x="1742" y="1650"/>
                    <a:pt x="1676" y="1634"/>
                    <a:pt x="1620" y="1602"/>
                  </a:cubicBezTo>
                  <a:cubicBezTo>
                    <a:pt x="1501" y="1530"/>
                    <a:pt x="1394" y="1411"/>
                    <a:pt x="1322" y="1292"/>
                  </a:cubicBezTo>
                  <a:cubicBezTo>
                    <a:pt x="1227" y="1126"/>
                    <a:pt x="1144" y="959"/>
                    <a:pt x="1084" y="780"/>
                  </a:cubicBezTo>
                  <a:cubicBezTo>
                    <a:pt x="1025" y="602"/>
                    <a:pt x="930" y="423"/>
                    <a:pt x="811" y="280"/>
                  </a:cubicBezTo>
                  <a:cubicBezTo>
                    <a:pt x="715" y="149"/>
                    <a:pt x="572" y="54"/>
                    <a:pt x="418" y="18"/>
                  </a:cubicBezTo>
                  <a:cubicBezTo>
                    <a:pt x="364" y="6"/>
                    <a:pt x="310" y="1"/>
                    <a:pt x="257" y="1"/>
                  </a:cubicBezTo>
                  <a:close/>
                </a:path>
              </a:pathLst>
            </a:custGeom>
            <a:solidFill>
              <a:srgbClr val="EB98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40"/>
            <p:cNvSpPr/>
            <p:nvPr/>
          </p:nvSpPr>
          <p:spPr>
            <a:xfrm flipH="1">
              <a:off x="6278481" y="1474728"/>
              <a:ext cx="97678" cy="35638"/>
            </a:xfrm>
            <a:custGeom>
              <a:avLst/>
              <a:gdLst/>
              <a:ahLst/>
              <a:cxnLst/>
              <a:rect l="l" t="t" r="r" b="b"/>
              <a:pathLst>
                <a:path w="2549" h="930" extrusionOk="0">
                  <a:moveTo>
                    <a:pt x="2549" y="1"/>
                  </a:moveTo>
                  <a:lnTo>
                    <a:pt x="2549" y="1"/>
                  </a:lnTo>
                  <a:cubicBezTo>
                    <a:pt x="2429" y="37"/>
                    <a:pt x="2298" y="72"/>
                    <a:pt x="2179" y="132"/>
                  </a:cubicBezTo>
                  <a:lnTo>
                    <a:pt x="1275" y="465"/>
                  </a:lnTo>
                  <a:lnTo>
                    <a:pt x="370" y="787"/>
                  </a:lnTo>
                  <a:cubicBezTo>
                    <a:pt x="239" y="811"/>
                    <a:pt x="120" y="870"/>
                    <a:pt x="1" y="930"/>
                  </a:cubicBezTo>
                  <a:cubicBezTo>
                    <a:pt x="132" y="906"/>
                    <a:pt x="263" y="882"/>
                    <a:pt x="382" y="834"/>
                  </a:cubicBezTo>
                  <a:cubicBezTo>
                    <a:pt x="620" y="763"/>
                    <a:pt x="953" y="668"/>
                    <a:pt x="1298" y="537"/>
                  </a:cubicBezTo>
                  <a:cubicBezTo>
                    <a:pt x="1656" y="406"/>
                    <a:pt x="1977" y="287"/>
                    <a:pt x="2203" y="179"/>
                  </a:cubicBezTo>
                  <a:cubicBezTo>
                    <a:pt x="2322" y="132"/>
                    <a:pt x="2441" y="72"/>
                    <a:pt x="2549" y="1"/>
                  </a:cubicBezTo>
                  <a:close/>
                </a:path>
              </a:pathLst>
            </a:custGeom>
            <a:solidFill>
              <a:srgbClr val="EB98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40"/>
            <p:cNvSpPr/>
            <p:nvPr/>
          </p:nvSpPr>
          <p:spPr>
            <a:xfrm flipH="1">
              <a:off x="6345082" y="1565552"/>
              <a:ext cx="53878" cy="53763"/>
            </a:xfrm>
            <a:custGeom>
              <a:avLst/>
              <a:gdLst/>
              <a:ahLst/>
              <a:cxnLst/>
              <a:rect l="l" t="t" r="r" b="b"/>
              <a:pathLst>
                <a:path w="1406" h="1403" extrusionOk="0">
                  <a:moveTo>
                    <a:pt x="536" y="0"/>
                  </a:moveTo>
                  <a:cubicBezTo>
                    <a:pt x="536" y="0"/>
                    <a:pt x="560" y="36"/>
                    <a:pt x="619" y="95"/>
                  </a:cubicBezTo>
                  <a:cubicBezTo>
                    <a:pt x="703" y="167"/>
                    <a:pt x="738" y="274"/>
                    <a:pt x="738" y="381"/>
                  </a:cubicBezTo>
                  <a:cubicBezTo>
                    <a:pt x="727" y="453"/>
                    <a:pt x="679" y="512"/>
                    <a:pt x="607" y="536"/>
                  </a:cubicBezTo>
                  <a:cubicBezTo>
                    <a:pt x="536" y="572"/>
                    <a:pt x="453" y="596"/>
                    <a:pt x="357" y="607"/>
                  </a:cubicBezTo>
                  <a:cubicBezTo>
                    <a:pt x="250" y="619"/>
                    <a:pt x="155" y="679"/>
                    <a:pt x="84" y="762"/>
                  </a:cubicBezTo>
                  <a:cubicBezTo>
                    <a:pt x="12" y="857"/>
                    <a:pt x="0" y="988"/>
                    <a:pt x="36" y="1096"/>
                  </a:cubicBezTo>
                  <a:cubicBezTo>
                    <a:pt x="72" y="1215"/>
                    <a:pt x="155" y="1298"/>
                    <a:pt x="262" y="1346"/>
                  </a:cubicBezTo>
                  <a:cubicBezTo>
                    <a:pt x="332" y="1380"/>
                    <a:pt x="414" y="1403"/>
                    <a:pt x="496" y="1403"/>
                  </a:cubicBezTo>
                  <a:cubicBezTo>
                    <a:pt x="525" y="1403"/>
                    <a:pt x="555" y="1400"/>
                    <a:pt x="584" y="1393"/>
                  </a:cubicBezTo>
                  <a:cubicBezTo>
                    <a:pt x="750" y="1358"/>
                    <a:pt x="905" y="1298"/>
                    <a:pt x="1060" y="1215"/>
                  </a:cubicBezTo>
                  <a:cubicBezTo>
                    <a:pt x="1167" y="1167"/>
                    <a:pt x="1262" y="1096"/>
                    <a:pt x="1346" y="1012"/>
                  </a:cubicBezTo>
                  <a:cubicBezTo>
                    <a:pt x="1369" y="977"/>
                    <a:pt x="1393" y="941"/>
                    <a:pt x="1405" y="905"/>
                  </a:cubicBezTo>
                  <a:lnTo>
                    <a:pt x="1405" y="905"/>
                  </a:lnTo>
                  <a:cubicBezTo>
                    <a:pt x="1405" y="905"/>
                    <a:pt x="1369" y="941"/>
                    <a:pt x="1322" y="988"/>
                  </a:cubicBezTo>
                  <a:cubicBezTo>
                    <a:pt x="1227" y="1060"/>
                    <a:pt x="1131" y="1119"/>
                    <a:pt x="1036" y="1167"/>
                  </a:cubicBezTo>
                  <a:cubicBezTo>
                    <a:pt x="893" y="1238"/>
                    <a:pt x="727" y="1298"/>
                    <a:pt x="572" y="1322"/>
                  </a:cubicBezTo>
                  <a:cubicBezTo>
                    <a:pt x="546" y="1326"/>
                    <a:pt x="520" y="1329"/>
                    <a:pt x="494" y="1329"/>
                  </a:cubicBezTo>
                  <a:cubicBezTo>
                    <a:pt x="322" y="1329"/>
                    <a:pt x="170" y="1227"/>
                    <a:pt x="107" y="1072"/>
                  </a:cubicBezTo>
                  <a:cubicBezTo>
                    <a:pt x="72" y="988"/>
                    <a:pt x="84" y="881"/>
                    <a:pt x="131" y="798"/>
                  </a:cubicBezTo>
                  <a:cubicBezTo>
                    <a:pt x="191" y="738"/>
                    <a:pt x="274" y="691"/>
                    <a:pt x="369" y="679"/>
                  </a:cubicBezTo>
                  <a:cubicBezTo>
                    <a:pt x="465" y="667"/>
                    <a:pt x="548" y="631"/>
                    <a:pt x="631" y="596"/>
                  </a:cubicBezTo>
                  <a:cubicBezTo>
                    <a:pt x="715" y="560"/>
                    <a:pt x="774" y="476"/>
                    <a:pt x="786" y="393"/>
                  </a:cubicBezTo>
                  <a:cubicBezTo>
                    <a:pt x="786" y="262"/>
                    <a:pt x="727" y="155"/>
                    <a:pt x="631" y="72"/>
                  </a:cubicBezTo>
                  <a:cubicBezTo>
                    <a:pt x="584" y="36"/>
                    <a:pt x="536" y="0"/>
                    <a:pt x="536" y="0"/>
                  </a:cubicBezTo>
                  <a:close/>
                </a:path>
              </a:pathLst>
            </a:custGeom>
            <a:solidFill>
              <a:srgbClr val="EB98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40"/>
            <p:cNvSpPr/>
            <p:nvPr/>
          </p:nvSpPr>
          <p:spPr>
            <a:xfrm flipH="1">
              <a:off x="6339602" y="1597015"/>
              <a:ext cx="56177" cy="47708"/>
            </a:xfrm>
            <a:custGeom>
              <a:avLst/>
              <a:gdLst/>
              <a:ahLst/>
              <a:cxnLst/>
              <a:rect l="l" t="t" r="r" b="b"/>
              <a:pathLst>
                <a:path w="1466" h="1245" extrusionOk="0">
                  <a:moveTo>
                    <a:pt x="1370" y="1"/>
                  </a:moveTo>
                  <a:cubicBezTo>
                    <a:pt x="1394" y="132"/>
                    <a:pt x="1406" y="275"/>
                    <a:pt x="1394" y="406"/>
                  </a:cubicBezTo>
                  <a:cubicBezTo>
                    <a:pt x="1358" y="727"/>
                    <a:pt x="1132" y="1001"/>
                    <a:pt x="822" y="1108"/>
                  </a:cubicBezTo>
                  <a:cubicBezTo>
                    <a:pt x="745" y="1138"/>
                    <a:pt x="658" y="1153"/>
                    <a:pt x="572" y="1153"/>
                  </a:cubicBezTo>
                  <a:cubicBezTo>
                    <a:pt x="486" y="1153"/>
                    <a:pt x="399" y="1138"/>
                    <a:pt x="322" y="1108"/>
                  </a:cubicBezTo>
                  <a:cubicBezTo>
                    <a:pt x="191" y="1048"/>
                    <a:pt x="96" y="929"/>
                    <a:pt x="72" y="798"/>
                  </a:cubicBezTo>
                  <a:cubicBezTo>
                    <a:pt x="60" y="703"/>
                    <a:pt x="84" y="608"/>
                    <a:pt x="143" y="537"/>
                  </a:cubicBezTo>
                  <a:cubicBezTo>
                    <a:pt x="191" y="501"/>
                    <a:pt x="239" y="489"/>
                    <a:pt x="227" y="477"/>
                  </a:cubicBezTo>
                  <a:lnTo>
                    <a:pt x="227" y="477"/>
                  </a:lnTo>
                  <a:cubicBezTo>
                    <a:pt x="227" y="477"/>
                    <a:pt x="191" y="477"/>
                    <a:pt x="132" y="525"/>
                  </a:cubicBezTo>
                  <a:cubicBezTo>
                    <a:pt x="48" y="596"/>
                    <a:pt x="1" y="703"/>
                    <a:pt x="13" y="810"/>
                  </a:cubicBezTo>
                  <a:cubicBezTo>
                    <a:pt x="36" y="977"/>
                    <a:pt x="132" y="1120"/>
                    <a:pt x="286" y="1191"/>
                  </a:cubicBezTo>
                  <a:cubicBezTo>
                    <a:pt x="376" y="1227"/>
                    <a:pt x="471" y="1245"/>
                    <a:pt x="566" y="1245"/>
                  </a:cubicBezTo>
                  <a:cubicBezTo>
                    <a:pt x="661" y="1245"/>
                    <a:pt x="757" y="1227"/>
                    <a:pt x="846" y="1191"/>
                  </a:cubicBezTo>
                  <a:cubicBezTo>
                    <a:pt x="1036" y="1120"/>
                    <a:pt x="1191" y="1001"/>
                    <a:pt x="1298" y="846"/>
                  </a:cubicBezTo>
                  <a:cubicBezTo>
                    <a:pt x="1394" y="715"/>
                    <a:pt x="1441" y="560"/>
                    <a:pt x="1453" y="406"/>
                  </a:cubicBezTo>
                  <a:cubicBezTo>
                    <a:pt x="1465" y="310"/>
                    <a:pt x="1453" y="203"/>
                    <a:pt x="1417" y="108"/>
                  </a:cubicBezTo>
                  <a:cubicBezTo>
                    <a:pt x="1406" y="60"/>
                    <a:pt x="1394" y="36"/>
                    <a:pt x="1370" y="1"/>
                  </a:cubicBezTo>
                  <a:close/>
                </a:path>
              </a:pathLst>
            </a:custGeom>
            <a:solidFill>
              <a:srgbClr val="EB98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40"/>
            <p:cNvSpPr/>
            <p:nvPr/>
          </p:nvSpPr>
          <p:spPr>
            <a:xfrm flipH="1">
              <a:off x="6436364" y="1535431"/>
              <a:ext cx="38818" cy="47095"/>
            </a:xfrm>
            <a:custGeom>
              <a:avLst/>
              <a:gdLst/>
              <a:ahLst/>
              <a:cxnLst/>
              <a:rect l="l" t="t" r="r" b="b"/>
              <a:pathLst>
                <a:path w="1013" h="1229" extrusionOk="0">
                  <a:moveTo>
                    <a:pt x="1013" y="0"/>
                  </a:moveTo>
                  <a:lnTo>
                    <a:pt x="1013" y="0"/>
                  </a:lnTo>
                  <a:cubicBezTo>
                    <a:pt x="799" y="227"/>
                    <a:pt x="561" y="429"/>
                    <a:pt x="310" y="608"/>
                  </a:cubicBezTo>
                  <a:cubicBezTo>
                    <a:pt x="227" y="655"/>
                    <a:pt x="156" y="703"/>
                    <a:pt x="84" y="739"/>
                  </a:cubicBezTo>
                  <a:lnTo>
                    <a:pt x="1" y="786"/>
                  </a:lnTo>
                  <a:lnTo>
                    <a:pt x="84" y="810"/>
                  </a:lnTo>
                  <a:cubicBezTo>
                    <a:pt x="227" y="858"/>
                    <a:pt x="358" y="953"/>
                    <a:pt x="453" y="1072"/>
                  </a:cubicBezTo>
                  <a:cubicBezTo>
                    <a:pt x="531" y="1160"/>
                    <a:pt x="557" y="1228"/>
                    <a:pt x="570" y="1228"/>
                  </a:cubicBezTo>
                  <a:cubicBezTo>
                    <a:pt x="571" y="1228"/>
                    <a:pt x="572" y="1228"/>
                    <a:pt x="572" y="1227"/>
                  </a:cubicBezTo>
                  <a:cubicBezTo>
                    <a:pt x="572" y="1227"/>
                    <a:pt x="572" y="1155"/>
                    <a:pt x="501" y="1048"/>
                  </a:cubicBezTo>
                  <a:cubicBezTo>
                    <a:pt x="431" y="929"/>
                    <a:pt x="329" y="835"/>
                    <a:pt x="200" y="772"/>
                  </a:cubicBezTo>
                  <a:lnTo>
                    <a:pt x="200" y="772"/>
                  </a:lnTo>
                  <a:cubicBezTo>
                    <a:pt x="256" y="744"/>
                    <a:pt x="310" y="711"/>
                    <a:pt x="358" y="679"/>
                  </a:cubicBezTo>
                  <a:cubicBezTo>
                    <a:pt x="632" y="524"/>
                    <a:pt x="858" y="286"/>
                    <a:pt x="1013" y="0"/>
                  </a:cubicBezTo>
                  <a:close/>
                </a:path>
              </a:pathLst>
            </a:custGeom>
            <a:solidFill>
              <a:srgbClr val="EB98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40"/>
            <p:cNvSpPr/>
            <p:nvPr/>
          </p:nvSpPr>
          <p:spPr>
            <a:xfrm flipH="1">
              <a:off x="6328218" y="1539953"/>
              <a:ext cx="6859" cy="23375"/>
            </a:xfrm>
            <a:custGeom>
              <a:avLst/>
              <a:gdLst/>
              <a:ahLst/>
              <a:cxnLst/>
              <a:rect l="l" t="t" r="r" b="b"/>
              <a:pathLst>
                <a:path w="179" h="610" extrusionOk="0">
                  <a:moveTo>
                    <a:pt x="153" y="1"/>
                  </a:moveTo>
                  <a:cubicBezTo>
                    <a:pt x="133" y="1"/>
                    <a:pt x="35" y="117"/>
                    <a:pt x="12" y="299"/>
                  </a:cubicBezTo>
                  <a:cubicBezTo>
                    <a:pt x="1" y="482"/>
                    <a:pt x="88" y="609"/>
                    <a:pt x="116" y="609"/>
                  </a:cubicBezTo>
                  <a:cubicBezTo>
                    <a:pt x="117" y="609"/>
                    <a:pt x="118" y="609"/>
                    <a:pt x="119" y="609"/>
                  </a:cubicBezTo>
                  <a:cubicBezTo>
                    <a:pt x="131" y="609"/>
                    <a:pt x="83" y="478"/>
                    <a:pt x="95" y="299"/>
                  </a:cubicBezTo>
                  <a:cubicBezTo>
                    <a:pt x="107" y="132"/>
                    <a:pt x="179" y="13"/>
                    <a:pt x="155" y="1"/>
                  </a:cubicBezTo>
                  <a:cubicBezTo>
                    <a:pt x="154" y="1"/>
                    <a:pt x="154" y="1"/>
                    <a:pt x="153" y="1"/>
                  </a:cubicBezTo>
                  <a:close/>
                </a:path>
              </a:pathLst>
            </a:custGeom>
            <a:solidFill>
              <a:srgbClr val="EB98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40"/>
            <p:cNvSpPr/>
            <p:nvPr/>
          </p:nvSpPr>
          <p:spPr>
            <a:xfrm flipH="1">
              <a:off x="8189804" y="1537079"/>
              <a:ext cx="298436" cy="221949"/>
            </a:xfrm>
            <a:custGeom>
              <a:avLst/>
              <a:gdLst/>
              <a:ahLst/>
              <a:cxnLst/>
              <a:rect l="l" t="t" r="r" b="b"/>
              <a:pathLst>
                <a:path w="7788" h="5792" extrusionOk="0">
                  <a:moveTo>
                    <a:pt x="3153" y="1"/>
                  </a:moveTo>
                  <a:cubicBezTo>
                    <a:pt x="3139" y="1"/>
                    <a:pt x="3128" y="2"/>
                    <a:pt x="3120" y="5"/>
                  </a:cubicBezTo>
                  <a:cubicBezTo>
                    <a:pt x="2918" y="65"/>
                    <a:pt x="1" y="565"/>
                    <a:pt x="322" y="910"/>
                  </a:cubicBezTo>
                  <a:cubicBezTo>
                    <a:pt x="426" y="1018"/>
                    <a:pt x="695" y="1055"/>
                    <a:pt x="1017" y="1055"/>
                  </a:cubicBezTo>
                  <a:cubicBezTo>
                    <a:pt x="1727" y="1055"/>
                    <a:pt x="2691" y="874"/>
                    <a:pt x="2691" y="874"/>
                  </a:cubicBezTo>
                  <a:lnTo>
                    <a:pt x="2965" y="1017"/>
                  </a:lnTo>
                  <a:cubicBezTo>
                    <a:pt x="2965" y="1017"/>
                    <a:pt x="1215" y="1291"/>
                    <a:pt x="846" y="1505"/>
                  </a:cubicBezTo>
                  <a:cubicBezTo>
                    <a:pt x="492" y="1711"/>
                    <a:pt x="598" y="2091"/>
                    <a:pt x="900" y="2091"/>
                  </a:cubicBezTo>
                  <a:cubicBezTo>
                    <a:pt x="914" y="2091"/>
                    <a:pt x="927" y="2090"/>
                    <a:pt x="941" y="2089"/>
                  </a:cubicBezTo>
                  <a:cubicBezTo>
                    <a:pt x="1239" y="2057"/>
                    <a:pt x="2478" y="1816"/>
                    <a:pt x="2806" y="1816"/>
                  </a:cubicBezTo>
                  <a:cubicBezTo>
                    <a:pt x="2846" y="1816"/>
                    <a:pt x="2872" y="1819"/>
                    <a:pt x="2882" y="1827"/>
                  </a:cubicBezTo>
                  <a:cubicBezTo>
                    <a:pt x="2965" y="1886"/>
                    <a:pt x="1215" y="2231"/>
                    <a:pt x="1036" y="2351"/>
                  </a:cubicBezTo>
                  <a:cubicBezTo>
                    <a:pt x="781" y="2490"/>
                    <a:pt x="752" y="2923"/>
                    <a:pt x="1048" y="2923"/>
                  </a:cubicBezTo>
                  <a:cubicBezTo>
                    <a:pt x="1056" y="2923"/>
                    <a:pt x="1064" y="2923"/>
                    <a:pt x="1072" y="2922"/>
                  </a:cubicBezTo>
                  <a:cubicBezTo>
                    <a:pt x="1263" y="2910"/>
                    <a:pt x="2917" y="2482"/>
                    <a:pt x="2918" y="2482"/>
                  </a:cubicBezTo>
                  <a:lnTo>
                    <a:pt x="2918" y="2482"/>
                  </a:lnTo>
                  <a:cubicBezTo>
                    <a:pt x="2429" y="2660"/>
                    <a:pt x="1953" y="2874"/>
                    <a:pt x="1477" y="3101"/>
                  </a:cubicBezTo>
                  <a:cubicBezTo>
                    <a:pt x="1301" y="3276"/>
                    <a:pt x="1419" y="3523"/>
                    <a:pt x="1653" y="3523"/>
                  </a:cubicBezTo>
                  <a:cubicBezTo>
                    <a:pt x="1673" y="3523"/>
                    <a:pt x="1694" y="3521"/>
                    <a:pt x="1715" y="3517"/>
                  </a:cubicBezTo>
                  <a:cubicBezTo>
                    <a:pt x="1906" y="3470"/>
                    <a:pt x="2834" y="3029"/>
                    <a:pt x="3096" y="2970"/>
                  </a:cubicBezTo>
                  <a:cubicBezTo>
                    <a:pt x="3096" y="2970"/>
                    <a:pt x="3334" y="3041"/>
                    <a:pt x="3561" y="3529"/>
                  </a:cubicBezTo>
                  <a:cubicBezTo>
                    <a:pt x="3667" y="3766"/>
                    <a:pt x="4128" y="5184"/>
                    <a:pt x="4979" y="5184"/>
                  </a:cubicBezTo>
                  <a:cubicBezTo>
                    <a:pt x="4982" y="5184"/>
                    <a:pt x="4986" y="5184"/>
                    <a:pt x="4989" y="5184"/>
                  </a:cubicBezTo>
                  <a:cubicBezTo>
                    <a:pt x="5003" y="5184"/>
                    <a:pt x="5017" y="5184"/>
                    <a:pt x="5032" y="5184"/>
                  </a:cubicBezTo>
                  <a:cubicBezTo>
                    <a:pt x="5779" y="5184"/>
                    <a:pt x="6501" y="5791"/>
                    <a:pt x="6501" y="5791"/>
                  </a:cubicBezTo>
                  <a:lnTo>
                    <a:pt x="7787" y="3696"/>
                  </a:lnTo>
                  <a:cubicBezTo>
                    <a:pt x="7787" y="3696"/>
                    <a:pt x="6275" y="1231"/>
                    <a:pt x="6001" y="1029"/>
                  </a:cubicBezTo>
                  <a:cubicBezTo>
                    <a:pt x="5738" y="823"/>
                    <a:pt x="3506" y="1"/>
                    <a:pt x="3153" y="1"/>
                  </a:cubicBezTo>
                  <a:close/>
                </a:path>
              </a:pathLst>
            </a:custGeom>
            <a:solidFill>
              <a:srgbClr val="FABC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40"/>
            <p:cNvSpPr/>
            <p:nvPr/>
          </p:nvSpPr>
          <p:spPr>
            <a:xfrm flipH="1">
              <a:off x="8336262" y="1567353"/>
              <a:ext cx="138757" cy="19658"/>
            </a:xfrm>
            <a:custGeom>
              <a:avLst/>
              <a:gdLst/>
              <a:ahLst/>
              <a:cxnLst/>
              <a:rect l="l" t="t" r="r" b="b"/>
              <a:pathLst>
                <a:path w="3621" h="513" extrusionOk="0">
                  <a:moveTo>
                    <a:pt x="2370" y="1"/>
                  </a:moveTo>
                  <a:lnTo>
                    <a:pt x="1834" y="72"/>
                  </a:lnTo>
                  <a:lnTo>
                    <a:pt x="1120" y="179"/>
                  </a:lnTo>
                  <a:cubicBezTo>
                    <a:pt x="1025" y="185"/>
                    <a:pt x="927" y="188"/>
                    <a:pt x="828" y="188"/>
                  </a:cubicBezTo>
                  <a:cubicBezTo>
                    <a:pt x="730" y="188"/>
                    <a:pt x="632" y="185"/>
                    <a:pt x="537" y="179"/>
                  </a:cubicBezTo>
                  <a:cubicBezTo>
                    <a:pt x="239" y="158"/>
                    <a:pt x="46" y="118"/>
                    <a:pt x="8" y="118"/>
                  </a:cubicBezTo>
                  <a:cubicBezTo>
                    <a:pt x="3" y="118"/>
                    <a:pt x="1" y="119"/>
                    <a:pt x="1" y="120"/>
                  </a:cubicBezTo>
                  <a:cubicBezTo>
                    <a:pt x="156" y="215"/>
                    <a:pt x="346" y="263"/>
                    <a:pt x="525" y="275"/>
                  </a:cubicBezTo>
                  <a:cubicBezTo>
                    <a:pt x="673" y="292"/>
                    <a:pt x="821" y="303"/>
                    <a:pt x="969" y="303"/>
                  </a:cubicBezTo>
                  <a:cubicBezTo>
                    <a:pt x="1023" y="303"/>
                    <a:pt x="1078" y="302"/>
                    <a:pt x="1132" y="299"/>
                  </a:cubicBezTo>
                  <a:cubicBezTo>
                    <a:pt x="1358" y="275"/>
                    <a:pt x="1596" y="239"/>
                    <a:pt x="1846" y="203"/>
                  </a:cubicBezTo>
                  <a:lnTo>
                    <a:pt x="2368" y="124"/>
                  </a:lnTo>
                  <a:lnTo>
                    <a:pt x="2368" y="124"/>
                  </a:lnTo>
                  <a:cubicBezTo>
                    <a:pt x="2782" y="289"/>
                    <a:pt x="3195" y="418"/>
                    <a:pt x="3620" y="513"/>
                  </a:cubicBezTo>
                  <a:cubicBezTo>
                    <a:pt x="3227" y="310"/>
                    <a:pt x="2823" y="144"/>
                    <a:pt x="2406" y="1"/>
                  </a:cubicBezTo>
                  <a:close/>
                </a:path>
              </a:pathLst>
            </a:custGeom>
            <a:solidFill>
              <a:srgbClr val="EB98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40"/>
            <p:cNvSpPr/>
            <p:nvPr/>
          </p:nvSpPr>
          <p:spPr>
            <a:xfrm flipH="1">
              <a:off x="8233137" y="1607055"/>
              <a:ext cx="131438" cy="64837"/>
            </a:xfrm>
            <a:custGeom>
              <a:avLst/>
              <a:gdLst/>
              <a:ahLst/>
              <a:cxnLst/>
              <a:rect l="l" t="t" r="r" b="b"/>
              <a:pathLst>
                <a:path w="3430" h="1692" extrusionOk="0">
                  <a:moveTo>
                    <a:pt x="298" y="1"/>
                  </a:moveTo>
                  <a:cubicBezTo>
                    <a:pt x="203" y="1"/>
                    <a:pt x="95" y="1"/>
                    <a:pt x="48" y="96"/>
                  </a:cubicBezTo>
                  <a:cubicBezTo>
                    <a:pt x="0" y="179"/>
                    <a:pt x="83" y="286"/>
                    <a:pt x="167" y="346"/>
                  </a:cubicBezTo>
                  <a:cubicBezTo>
                    <a:pt x="738" y="798"/>
                    <a:pt x="1596" y="691"/>
                    <a:pt x="2179" y="1108"/>
                  </a:cubicBezTo>
                  <a:cubicBezTo>
                    <a:pt x="2381" y="1263"/>
                    <a:pt x="2536" y="1453"/>
                    <a:pt x="2750" y="1584"/>
                  </a:cubicBezTo>
                  <a:cubicBezTo>
                    <a:pt x="2852" y="1656"/>
                    <a:pt x="2971" y="1691"/>
                    <a:pt x="3090" y="1691"/>
                  </a:cubicBezTo>
                  <a:cubicBezTo>
                    <a:pt x="3209" y="1691"/>
                    <a:pt x="3328" y="1656"/>
                    <a:pt x="3429" y="1584"/>
                  </a:cubicBezTo>
                  <a:lnTo>
                    <a:pt x="2703" y="60"/>
                  </a:lnTo>
                  <a:lnTo>
                    <a:pt x="298" y="1"/>
                  </a:lnTo>
                  <a:close/>
                </a:path>
              </a:pathLst>
            </a:custGeom>
            <a:solidFill>
              <a:srgbClr val="FABC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40"/>
            <p:cNvSpPr/>
            <p:nvPr/>
          </p:nvSpPr>
          <p:spPr>
            <a:xfrm flipH="1">
              <a:off x="8232677" y="1604948"/>
              <a:ext cx="133737" cy="68593"/>
            </a:xfrm>
            <a:custGeom>
              <a:avLst/>
              <a:gdLst/>
              <a:ahLst/>
              <a:cxnLst/>
              <a:rect l="l" t="t" r="r" b="b"/>
              <a:pathLst>
                <a:path w="3490" h="1790" extrusionOk="0">
                  <a:moveTo>
                    <a:pt x="352" y="1"/>
                  </a:moveTo>
                  <a:cubicBezTo>
                    <a:pt x="256" y="1"/>
                    <a:pt x="159" y="33"/>
                    <a:pt x="84" y="79"/>
                  </a:cubicBezTo>
                  <a:cubicBezTo>
                    <a:pt x="24" y="151"/>
                    <a:pt x="1" y="234"/>
                    <a:pt x="48" y="318"/>
                  </a:cubicBezTo>
                  <a:cubicBezTo>
                    <a:pt x="72" y="377"/>
                    <a:pt x="108" y="437"/>
                    <a:pt x="167" y="472"/>
                  </a:cubicBezTo>
                  <a:cubicBezTo>
                    <a:pt x="262" y="544"/>
                    <a:pt x="358" y="603"/>
                    <a:pt x="465" y="663"/>
                  </a:cubicBezTo>
                  <a:cubicBezTo>
                    <a:pt x="870" y="806"/>
                    <a:pt x="1286" y="925"/>
                    <a:pt x="1715" y="1008"/>
                  </a:cubicBezTo>
                  <a:cubicBezTo>
                    <a:pt x="1882" y="1068"/>
                    <a:pt x="2048" y="1151"/>
                    <a:pt x="2203" y="1246"/>
                  </a:cubicBezTo>
                  <a:cubicBezTo>
                    <a:pt x="2346" y="1342"/>
                    <a:pt x="2453" y="1461"/>
                    <a:pt x="2572" y="1556"/>
                  </a:cubicBezTo>
                  <a:cubicBezTo>
                    <a:pt x="2726" y="1699"/>
                    <a:pt x="2932" y="1790"/>
                    <a:pt x="3145" y="1790"/>
                  </a:cubicBezTo>
                  <a:cubicBezTo>
                    <a:pt x="3180" y="1790"/>
                    <a:pt x="3216" y="1787"/>
                    <a:pt x="3251" y="1782"/>
                  </a:cubicBezTo>
                  <a:cubicBezTo>
                    <a:pt x="3429" y="1758"/>
                    <a:pt x="3489" y="1651"/>
                    <a:pt x="3489" y="1651"/>
                  </a:cubicBezTo>
                  <a:lnTo>
                    <a:pt x="3489" y="1651"/>
                  </a:lnTo>
                  <a:cubicBezTo>
                    <a:pt x="3406" y="1699"/>
                    <a:pt x="3334" y="1723"/>
                    <a:pt x="3251" y="1734"/>
                  </a:cubicBezTo>
                  <a:cubicBezTo>
                    <a:pt x="3025" y="1734"/>
                    <a:pt x="2798" y="1639"/>
                    <a:pt x="2644" y="1473"/>
                  </a:cubicBezTo>
                  <a:cubicBezTo>
                    <a:pt x="2537" y="1377"/>
                    <a:pt x="2417" y="1258"/>
                    <a:pt x="2275" y="1151"/>
                  </a:cubicBezTo>
                  <a:cubicBezTo>
                    <a:pt x="2120" y="1044"/>
                    <a:pt x="1941" y="949"/>
                    <a:pt x="1751" y="901"/>
                  </a:cubicBezTo>
                  <a:cubicBezTo>
                    <a:pt x="1346" y="806"/>
                    <a:pt x="929" y="687"/>
                    <a:pt x="536" y="544"/>
                  </a:cubicBezTo>
                  <a:cubicBezTo>
                    <a:pt x="429" y="496"/>
                    <a:pt x="346" y="437"/>
                    <a:pt x="262" y="377"/>
                  </a:cubicBezTo>
                  <a:cubicBezTo>
                    <a:pt x="179" y="306"/>
                    <a:pt x="143" y="222"/>
                    <a:pt x="191" y="187"/>
                  </a:cubicBezTo>
                  <a:cubicBezTo>
                    <a:pt x="227" y="163"/>
                    <a:pt x="334" y="151"/>
                    <a:pt x="441" y="151"/>
                  </a:cubicBezTo>
                  <a:lnTo>
                    <a:pt x="2489" y="151"/>
                  </a:lnTo>
                  <a:cubicBezTo>
                    <a:pt x="2584" y="151"/>
                    <a:pt x="2668" y="139"/>
                    <a:pt x="2751" y="127"/>
                  </a:cubicBezTo>
                  <a:cubicBezTo>
                    <a:pt x="2668" y="103"/>
                    <a:pt x="2572" y="91"/>
                    <a:pt x="2489" y="91"/>
                  </a:cubicBezTo>
                  <a:cubicBezTo>
                    <a:pt x="2322" y="91"/>
                    <a:pt x="2072" y="68"/>
                    <a:pt x="1786" y="56"/>
                  </a:cubicBezTo>
                  <a:lnTo>
                    <a:pt x="739" y="8"/>
                  </a:lnTo>
                  <a:lnTo>
                    <a:pt x="429" y="8"/>
                  </a:lnTo>
                  <a:cubicBezTo>
                    <a:pt x="404" y="3"/>
                    <a:pt x="378" y="1"/>
                    <a:pt x="352" y="1"/>
                  </a:cubicBezTo>
                  <a:close/>
                </a:path>
              </a:pathLst>
            </a:custGeom>
            <a:solidFill>
              <a:srgbClr val="EB98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40"/>
            <p:cNvSpPr/>
            <p:nvPr/>
          </p:nvSpPr>
          <p:spPr>
            <a:xfrm flipH="1">
              <a:off x="7566532" y="3768896"/>
              <a:ext cx="266056" cy="446888"/>
            </a:xfrm>
            <a:custGeom>
              <a:avLst/>
              <a:gdLst/>
              <a:ahLst/>
              <a:cxnLst/>
              <a:rect l="l" t="t" r="r" b="b"/>
              <a:pathLst>
                <a:path w="6943" h="11662" extrusionOk="0">
                  <a:moveTo>
                    <a:pt x="2513" y="0"/>
                  </a:moveTo>
                  <a:lnTo>
                    <a:pt x="1965" y="6096"/>
                  </a:lnTo>
                  <a:lnTo>
                    <a:pt x="132" y="10811"/>
                  </a:lnTo>
                  <a:cubicBezTo>
                    <a:pt x="1" y="11133"/>
                    <a:pt x="168" y="11490"/>
                    <a:pt x="489" y="11621"/>
                  </a:cubicBezTo>
                  <a:cubicBezTo>
                    <a:pt x="501" y="11621"/>
                    <a:pt x="513" y="11633"/>
                    <a:pt x="525" y="11633"/>
                  </a:cubicBezTo>
                  <a:cubicBezTo>
                    <a:pt x="589" y="11652"/>
                    <a:pt x="654" y="11661"/>
                    <a:pt x="717" y="11661"/>
                  </a:cubicBezTo>
                  <a:cubicBezTo>
                    <a:pt x="853" y="11661"/>
                    <a:pt x="983" y="11619"/>
                    <a:pt x="1096" y="11538"/>
                  </a:cubicBezTo>
                  <a:cubicBezTo>
                    <a:pt x="2132" y="10752"/>
                    <a:pt x="5906" y="7847"/>
                    <a:pt x="5918" y="7394"/>
                  </a:cubicBezTo>
                  <a:cubicBezTo>
                    <a:pt x="5942" y="6870"/>
                    <a:pt x="6942" y="977"/>
                    <a:pt x="6942" y="977"/>
                  </a:cubicBezTo>
                  <a:lnTo>
                    <a:pt x="2513" y="0"/>
                  </a:ln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40"/>
            <p:cNvSpPr/>
            <p:nvPr/>
          </p:nvSpPr>
          <p:spPr>
            <a:xfrm flipH="1">
              <a:off x="7603970" y="4036271"/>
              <a:ext cx="208537" cy="180257"/>
            </a:xfrm>
            <a:custGeom>
              <a:avLst/>
              <a:gdLst/>
              <a:ahLst/>
              <a:cxnLst/>
              <a:rect l="l" t="t" r="r" b="b"/>
              <a:pathLst>
                <a:path w="5442" h="4704" extrusionOk="0">
                  <a:moveTo>
                    <a:pt x="5442" y="0"/>
                  </a:moveTo>
                  <a:lnTo>
                    <a:pt x="1" y="4656"/>
                  </a:lnTo>
                  <a:lnTo>
                    <a:pt x="1" y="4668"/>
                  </a:lnTo>
                  <a:cubicBezTo>
                    <a:pt x="69" y="4692"/>
                    <a:pt x="141" y="4704"/>
                    <a:pt x="212" y="4704"/>
                  </a:cubicBezTo>
                  <a:cubicBezTo>
                    <a:pt x="350" y="4704"/>
                    <a:pt x="486" y="4659"/>
                    <a:pt x="596" y="4572"/>
                  </a:cubicBezTo>
                  <a:cubicBezTo>
                    <a:pt x="3454" y="2358"/>
                    <a:pt x="4692" y="1251"/>
                    <a:pt x="5120" y="846"/>
                  </a:cubicBezTo>
                  <a:cubicBezTo>
                    <a:pt x="5287" y="691"/>
                    <a:pt x="5394" y="489"/>
                    <a:pt x="5418" y="262"/>
                  </a:cubicBezTo>
                  <a:lnTo>
                    <a:pt x="544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40"/>
            <p:cNvSpPr/>
            <p:nvPr/>
          </p:nvSpPr>
          <p:spPr>
            <a:xfrm flipH="1">
              <a:off x="7621741" y="3954261"/>
              <a:ext cx="30464" cy="27246"/>
            </a:xfrm>
            <a:custGeom>
              <a:avLst/>
              <a:gdLst/>
              <a:ahLst/>
              <a:cxnLst/>
              <a:rect l="l" t="t" r="r" b="b"/>
              <a:pathLst>
                <a:path w="795" h="711" extrusionOk="0">
                  <a:moveTo>
                    <a:pt x="235" y="33"/>
                  </a:moveTo>
                  <a:lnTo>
                    <a:pt x="235" y="33"/>
                  </a:lnTo>
                  <a:cubicBezTo>
                    <a:pt x="231" y="36"/>
                    <a:pt x="227" y="38"/>
                    <a:pt x="223" y="41"/>
                  </a:cubicBezTo>
                  <a:lnTo>
                    <a:pt x="223" y="41"/>
                  </a:lnTo>
                  <a:lnTo>
                    <a:pt x="235" y="33"/>
                  </a:lnTo>
                  <a:close/>
                  <a:moveTo>
                    <a:pt x="395" y="0"/>
                  </a:moveTo>
                  <a:cubicBezTo>
                    <a:pt x="331" y="0"/>
                    <a:pt x="267" y="16"/>
                    <a:pt x="211" y="50"/>
                  </a:cubicBezTo>
                  <a:lnTo>
                    <a:pt x="211" y="50"/>
                  </a:lnTo>
                  <a:cubicBezTo>
                    <a:pt x="215" y="47"/>
                    <a:pt x="219" y="44"/>
                    <a:pt x="223" y="41"/>
                  </a:cubicBezTo>
                  <a:lnTo>
                    <a:pt x="223" y="41"/>
                  </a:lnTo>
                  <a:lnTo>
                    <a:pt x="199" y="57"/>
                  </a:lnTo>
                  <a:cubicBezTo>
                    <a:pt x="203" y="54"/>
                    <a:pt x="207" y="52"/>
                    <a:pt x="211" y="50"/>
                  </a:cubicBezTo>
                  <a:lnTo>
                    <a:pt x="211" y="50"/>
                  </a:lnTo>
                  <a:cubicBezTo>
                    <a:pt x="61" y="160"/>
                    <a:pt x="1" y="352"/>
                    <a:pt x="80" y="521"/>
                  </a:cubicBezTo>
                  <a:cubicBezTo>
                    <a:pt x="140" y="640"/>
                    <a:pt x="260" y="711"/>
                    <a:pt x="389" y="711"/>
                  </a:cubicBezTo>
                  <a:cubicBezTo>
                    <a:pt x="441" y="711"/>
                    <a:pt x="494" y="700"/>
                    <a:pt x="544" y="676"/>
                  </a:cubicBezTo>
                  <a:cubicBezTo>
                    <a:pt x="723" y="581"/>
                    <a:pt x="795" y="354"/>
                    <a:pt x="711" y="176"/>
                  </a:cubicBezTo>
                  <a:cubicBezTo>
                    <a:pt x="642" y="61"/>
                    <a:pt x="519" y="0"/>
                    <a:pt x="39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40"/>
            <p:cNvSpPr/>
            <p:nvPr/>
          </p:nvSpPr>
          <p:spPr>
            <a:xfrm flipH="1">
              <a:off x="7746749" y="4087814"/>
              <a:ext cx="45218" cy="31078"/>
            </a:xfrm>
            <a:custGeom>
              <a:avLst/>
              <a:gdLst/>
              <a:ahLst/>
              <a:cxnLst/>
              <a:rect l="l" t="t" r="r" b="b"/>
              <a:pathLst>
                <a:path w="1180" h="811" extrusionOk="0">
                  <a:moveTo>
                    <a:pt x="227" y="1"/>
                  </a:moveTo>
                  <a:cubicBezTo>
                    <a:pt x="84" y="1"/>
                    <a:pt x="0" y="48"/>
                    <a:pt x="0" y="60"/>
                  </a:cubicBezTo>
                  <a:cubicBezTo>
                    <a:pt x="239" y="84"/>
                    <a:pt x="477" y="156"/>
                    <a:pt x="679" y="275"/>
                  </a:cubicBezTo>
                  <a:cubicBezTo>
                    <a:pt x="1018" y="485"/>
                    <a:pt x="1128" y="811"/>
                    <a:pt x="1165" y="811"/>
                  </a:cubicBezTo>
                  <a:cubicBezTo>
                    <a:pt x="1166" y="811"/>
                    <a:pt x="1167" y="811"/>
                    <a:pt x="1167" y="810"/>
                  </a:cubicBezTo>
                  <a:cubicBezTo>
                    <a:pt x="1179" y="810"/>
                    <a:pt x="1179" y="715"/>
                    <a:pt x="1132" y="572"/>
                  </a:cubicBezTo>
                  <a:cubicBezTo>
                    <a:pt x="1060" y="406"/>
                    <a:pt x="929" y="263"/>
                    <a:pt x="762" y="156"/>
                  </a:cubicBezTo>
                  <a:cubicBezTo>
                    <a:pt x="608" y="60"/>
                    <a:pt x="417" y="1"/>
                    <a:pt x="227"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40"/>
            <p:cNvSpPr/>
            <p:nvPr/>
          </p:nvSpPr>
          <p:spPr>
            <a:xfrm flipH="1">
              <a:off x="7766370" y="4127784"/>
              <a:ext cx="42918" cy="20386"/>
            </a:xfrm>
            <a:custGeom>
              <a:avLst/>
              <a:gdLst/>
              <a:ahLst/>
              <a:cxnLst/>
              <a:rect l="l" t="t" r="r" b="b"/>
              <a:pathLst>
                <a:path w="1120" h="532" extrusionOk="0">
                  <a:moveTo>
                    <a:pt x="291" y="1"/>
                  </a:moveTo>
                  <a:cubicBezTo>
                    <a:pt x="192" y="1"/>
                    <a:pt x="92" y="22"/>
                    <a:pt x="0" y="65"/>
                  </a:cubicBezTo>
                  <a:cubicBezTo>
                    <a:pt x="191" y="101"/>
                    <a:pt x="393" y="148"/>
                    <a:pt x="583" y="208"/>
                  </a:cubicBezTo>
                  <a:cubicBezTo>
                    <a:pt x="866" y="332"/>
                    <a:pt x="1041" y="531"/>
                    <a:pt x="1079" y="531"/>
                  </a:cubicBezTo>
                  <a:cubicBezTo>
                    <a:pt x="1081" y="531"/>
                    <a:pt x="1082" y="531"/>
                    <a:pt x="1084" y="529"/>
                  </a:cubicBezTo>
                  <a:cubicBezTo>
                    <a:pt x="1119" y="518"/>
                    <a:pt x="976" y="232"/>
                    <a:pt x="631" y="89"/>
                  </a:cubicBezTo>
                  <a:cubicBezTo>
                    <a:pt x="527" y="31"/>
                    <a:pt x="410" y="1"/>
                    <a:pt x="29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40"/>
            <p:cNvSpPr/>
            <p:nvPr/>
          </p:nvSpPr>
          <p:spPr>
            <a:xfrm flipH="1">
              <a:off x="7711647" y="4048495"/>
              <a:ext cx="62998" cy="33875"/>
            </a:xfrm>
            <a:custGeom>
              <a:avLst/>
              <a:gdLst/>
              <a:ahLst/>
              <a:cxnLst/>
              <a:rect l="l" t="t" r="r" b="b"/>
              <a:pathLst>
                <a:path w="1644" h="884" extrusionOk="0">
                  <a:moveTo>
                    <a:pt x="209" y="0"/>
                  </a:moveTo>
                  <a:cubicBezTo>
                    <a:pt x="143" y="0"/>
                    <a:pt x="78" y="5"/>
                    <a:pt x="13" y="15"/>
                  </a:cubicBezTo>
                  <a:cubicBezTo>
                    <a:pt x="1" y="62"/>
                    <a:pt x="430" y="86"/>
                    <a:pt x="882" y="336"/>
                  </a:cubicBezTo>
                  <a:cubicBezTo>
                    <a:pt x="1156" y="491"/>
                    <a:pt x="1406" y="682"/>
                    <a:pt x="1644" y="884"/>
                  </a:cubicBezTo>
                  <a:cubicBezTo>
                    <a:pt x="1501" y="586"/>
                    <a:pt x="1251" y="348"/>
                    <a:pt x="953" y="217"/>
                  </a:cubicBezTo>
                  <a:cubicBezTo>
                    <a:pt x="725" y="75"/>
                    <a:pt x="467" y="0"/>
                    <a:pt x="209"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40"/>
            <p:cNvSpPr/>
            <p:nvPr/>
          </p:nvSpPr>
          <p:spPr>
            <a:xfrm flipH="1">
              <a:off x="7699307" y="3997718"/>
              <a:ext cx="60737" cy="14140"/>
            </a:xfrm>
            <a:custGeom>
              <a:avLst/>
              <a:gdLst/>
              <a:ahLst/>
              <a:cxnLst/>
              <a:rect l="l" t="t" r="r" b="b"/>
              <a:pathLst>
                <a:path w="1585" h="369" extrusionOk="0">
                  <a:moveTo>
                    <a:pt x="585" y="1"/>
                  </a:moveTo>
                  <a:cubicBezTo>
                    <a:pt x="388" y="1"/>
                    <a:pt x="190" y="38"/>
                    <a:pt x="1" y="113"/>
                  </a:cubicBezTo>
                  <a:cubicBezTo>
                    <a:pt x="4" y="123"/>
                    <a:pt x="32" y="126"/>
                    <a:pt x="80" y="126"/>
                  </a:cubicBezTo>
                  <a:cubicBezTo>
                    <a:pt x="143" y="126"/>
                    <a:pt x="240" y="121"/>
                    <a:pt x="359" y="121"/>
                  </a:cubicBezTo>
                  <a:cubicBezTo>
                    <a:pt x="488" y="121"/>
                    <a:pt x="643" y="127"/>
                    <a:pt x="811" y="149"/>
                  </a:cubicBezTo>
                  <a:cubicBezTo>
                    <a:pt x="1201" y="214"/>
                    <a:pt x="1502" y="368"/>
                    <a:pt x="1571" y="368"/>
                  </a:cubicBezTo>
                  <a:cubicBezTo>
                    <a:pt x="1578" y="368"/>
                    <a:pt x="1582" y="367"/>
                    <a:pt x="1584" y="363"/>
                  </a:cubicBezTo>
                  <a:cubicBezTo>
                    <a:pt x="1300" y="125"/>
                    <a:pt x="945" y="1"/>
                    <a:pt x="58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40"/>
            <p:cNvSpPr/>
            <p:nvPr/>
          </p:nvSpPr>
          <p:spPr>
            <a:xfrm flipH="1">
              <a:off x="7691106" y="3928930"/>
              <a:ext cx="62998" cy="14293"/>
            </a:xfrm>
            <a:custGeom>
              <a:avLst/>
              <a:gdLst/>
              <a:ahLst/>
              <a:cxnLst/>
              <a:rect l="l" t="t" r="r" b="b"/>
              <a:pathLst>
                <a:path w="1644" h="373" extrusionOk="0">
                  <a:moveTo>
                    <a:pt x="732" y="1"/>
                  </a:moveTo>
                  <a:cubicBezTo>
                    <a:pt x="553" y="1"/>
                    <a:pt x="375" y="29"/>
                    <a:pt x="215" y="99"/>
                  </a:cubicBezTo>
                  <a:cubicBezTo>
                    <a:pt x="60" y="170"/>
                    <a:pt x="1" y="230"/>
                    <a:pt x="1" y="253"/>
                  </a:cubicBezTo>
                  <a:cubicBezTo>
                    <a:pt x="263" y="170"/>
                    <a:pt x="548" y="134"/>
                    <a:pt x="822" y="134"/>
                  </a:cubicBezTo>
                  <a:cubicBezTo>
                    <a:pt x="1108" y="182"/>
                    <a:pt x="1370" y="253"/>
                    <a:pt x="1632" y="373"/>
                  </a:cubicBezTo>
                  <a:cubicBezTo>
                    <a:pt x="1644" y="361"/>
                    <a:pt x="1584" y="277"/>
                    <a:pt x="1441" y="194"/>
                  </a:cubicBezTo>
                  <a:cubicBezTo>
                    <a:pt x="1251" y="87"/>
                    <a:pt x="1048" y="27"/>
                    <a:pt x="834" y="3"/>
                  </a:cubicBezTo>
                  <a:cubicBezTo>
                    <a:pt x="800" y="2"/>
                    <a:pt x="766" y="1"/>
                    <a:pt x="732"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40"/>
            <p:cNvSpPr/>
            <p:nvPr/>
          </p:nvSpPr>
          <p:spPr>
            <a:xfrm flipH="1">
              <a:off x="7682867" y="3877654"/>
              <a:ext cx="71697" cy="43225"/>
            </a:xfrm>
            <a:custGeom>
              <a:avLst/>
              <a:gdLst/>
              <a:ahLst/>
              <a:cxnLst/>
              <a:rect l="l" t="t" r="r" b="b"/>
              <a:pathLst>
                <a:path w="1871" h="1128" extrusionOk="0">
                  <a:moveTo>
                    <a:pt x="1567" y="112"/>
                  </a:moveTo>
                  <a:cubicBezTo>
                    <a:pt x="1616" y="112"/>
                    <a:pt x="1662" y="135"/>
                    <a:pt x="1691" y="175"/>
                  </a:cubicBezTo>
                  <a:cubicBezTo>
                    <a:pt x="1727" y="234"/>
                    <a:pt x="1739" y="306"/>
                    <a:pt x="1727" y="377"/>
                  </a:cubicBezTo>
                  <a:cubicBezTo>
                    <a:pt x="1655" y="675"/>
                    <a:pt x="1414" y="903"/>
                    <a:pt x="1120" y="967"/>
                  </a:cubicBezTo>
                  <a:lnTo>
                    <a:pt x="1120" y="967"/>
                  </a:lnTo>
                  <a:cubicBezTo>
                    <a:pt x="1109" y="923"/>
                    <a:pt x="1093" y="882"/>
                    <a:pt x="1072" y="841"/>
                  </a:cubicBezTo>
                  <a:cubicBezTo>
                    <a:pt x="1058" y="813"/>
                    <a:pt x="1043" y="784"/>
                    <a:pt x="1027" y="756"/>
                  </a:cubicBezTo>
                  <a:lnTo>
                    <a:pt x="1027" y="756"/>
                  </a:lnTo>
                  <a:cubicBezTo>
                    <a:pt x="1087" y="623"/>
                    <a:pt x="1158" y="495"/>
                    <a:pt x="1239" y="377"/>
                  </a:cubicBezTo>
                  <a:cubicBezTo>
                    <a:pt x="1310" y="258"/>
                    <a:pt x="1418" y="175"/>
                    <a:pt x="1537" y="115"/>
                  </a:cubicBezTo>
                  <a:cubicBezTo>
                    <a:pt x="1547" y="113"/>
                    <a:pt x="1557" y="112"/>
                    <a:pt x="1567" y="112"/>
                  </a:cubicBezTo>
                  <a:close/>
                  <a:moveTo>
                    <a:pt x="273" y="172"/>
                  </a:moveTo>
                  <a:cubicBezTo>
                    <a:pt x="282" y="172"/>
                    <a:pt x="290" y="173"/>
                    <a:pt x="298" y="175"/>
                  </a:cubicBezTo>
                  <a:cubicBezTo>
                    <a:pt x="429" y="222"/>
                    <a:pt x="548" y="294"/>
                    <a:pt x="644" y="389"/>
                  </a:cubicBezTo>
                  <a:cubicBezTo>
                    <a:pt x="754" y="506"/>
                    <a:pt x="857" y="632"/>
                    <a:pt x="949" y="765"/>
                  </a:cubicBezTo>
                  <a:lnTo>
                    <a:pt x="949" y="765"/>
                  </a:lnTo>
                  <a:cubicBezTo>
                    <a:pt x="936" y="809"/>
                    <a:pt x="925" y="855"/>
                    <a:pt x="918" y="901"/>
                  </a:cubicBezTo>
                  <a:cubicBezTo>
                    <a:pt x="909" y="926"/>
                    <a:pt x="903" y="952"/>
                    <a:pt x="898" y="978"/>
                  </a:cubicBezTo>
                  <a:lnTo>
                    <a:pt x="898" y="978"/>
                  </a:lnTo>
                  <a:cubicBezTo>
                    <a:pt x="573" y="940"/>
                    <a:pt x="288" y="733"/>
                    <a:pt x="156" y="425"/>
                  </a:cubicBezTo>
                  <a:cubicBezTo>
                    <a:pt x="132" y="365"/>
                    <a:pt x="132" y="294"/>
                    <a:pt x="156" y="234"/>
                  </a:cubicBezTo>
                  <a:cubicBezTo>
                    <a:pt x="185" y="195"/>
                    <a:pt x="231" y="172"/>
                    <a:pt x="273" y="172"/>
                  </a:cubicBezTo>
                  <a:close/>
                  <a:moveTo>
                    <a:pt x="994" y="833"/>
                  </a:moveTo>
                  <a:cubicBezTo>
                    <a:pt x="1024" y="879"/>
                    <a:pt x="1053" y="926"/>
                    <a:pt x="1081" y="974"/>
                  </a:cubicBezTo>
                  <a:lnTo>
                    <a:pt x="1081" y="974"/>
                  </a:lnTo>
                  <a:cubicBezTo>
                    <a:pt x="1047" y="980"/>
                    <a:pt x="1012" y="983"/>
                    <a:pt x="977" y="984"/>
                  </a:cubicBezTo>
                  <a:cubicBezTo>
                    <a:pt x="964" y="984"/>
                    <a:pt x="951" y="983"/>
                    <a:pt x="938" y="982"/>
                  </a:cubicBezTo>
                  <a:lnTo>
                    <a:pt x="938" y="982"/>
                  </a:lnTo>
                  <a:cubicBezTo>
                    <a:pt x="955" y="932"/>
                    <a:pt x="974" y="882"/>
                    <a:pt x="994" y="833"/>
                  </a:cubicBezTo>
                  <a:close/>
                  <a:moveTo>
                    <a:pt x="1572" y="1"/>
                  </a:moveTo>
                  <a:cubicBezTo>
                    <a:pt x="1552" y="1"/>
                    <a:pt x="1532" y="3"/>
                    <a:pt x="1513" y="8"/>
                  </a:cubicBezTo>
                  <a:cubicBezTo>
                    <a:pt x="1358" y="68"/>
                    <a:pt x="1239" y="175"/>
                    <a:pt x="1168" y="318"/>
                  </a:cubicBezTo>
                  <a:cubicBezTo>
                    <a:pt x="1092" y="430"/>
                    <a:pt x="1027" y="548"/>
                    <a:pt x="980" y="673"/>
                  </a:cubicBezTo>
                  <a:lnTo>
                    <a:pt x="980" y="673"/>
                  </a:lnTo>
                  <a:cubicBezTo>
                    <a:pt x="902" y="546"/>
                    <a:pt x="811" y="426"/>
                    <a:pt x="703" y="318"/>
                  </a:cubicBezTo>
                  <a:cubicBezTo>
                    <a:pt x="608" y="198"/>
                    <a:pt x="477" y="115"/>
                    <a:pt x="322" y="68"/>
                  </a:cubicBezTo>
                  <a:cubicBezTo>
                    <a:pt x="303" y="63"/>
                    <a:pt x="283" y="60"/>
                    <a:pt x="263" y="60"/>
                  </a:cubicBezTo>
                  <a:cubicBezTo>
                    <a:pt x="185" y="60"/>
                    <a:pt x="108" y="96"/>
                    <a:pt x="60" y="163"/>
                  </a:cubicBezTo>
                  <a:cubicBezTo>
                    <a:pt x="1" y="258"/>
                    <a:pt x="1" y="365"/>
                    <a:pt x="37" y="460"/>
                  </a:cubicBezTo>
                  <a:cubicBezTo>
                    <a:pt x="179" y="823"/>
                    <a:pt x="505" y="1074"/>
                    <a:pt x="891" y="1111"/>
                  </a:cubicBezTo>
                  <a:lnTo>
                    <a:pt x="891" y="1111"/>
                  </a:lnTo>
                  <a:cubicBezTo>
                    <a:pt x="892" y="1116"/>
                    <a:pt x="893" y="1122"/>
                    <a:pt x="894" y="1127"/>
                  </a:cubicBezTo>
                  <a:cubicBezTo>
                    <a:pt x="895" y="1122"/>
                    <a:pt x="897" y="1117"/>
                    <a:pt x="898" y="1111"/>
                  </a:cubicBezTo>
                  <a:lnTo>
                    <a:pt x="898" y="1111"/>
                  </a:lnTo>
                  <a:cubicBezTo>
                    <a:pt x="928" y="1114"/>
                    <a:pt x="958" y="1115"/>
                    <a:pt x="989" y="1115"/>
                  </a:cubicBezTo>
                  <a:cubicBezTo>
                    <a:pt x="1406" y="1115"/>
                    <a:pt x="1775" y="806"/>
                    <a:pt x="1846" y="389"/>
                  </a:cubicBezTo>
                  <a:cubicBezTo>
                    <a:pt x="1870" y="282"/>
                    <a:pt x="1846" y="187"/>
                    <a:pt x="1787" y="103"/>
                  </a:cubicBezTo>
                  <a:cubicBezTo>
                    <a:pt x="1730" y="37"/>
                    <a:pt x="1650" y="1"/>
                    <a:pt x="1572"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40"/>
            <p:cNvSpPr/>
            <p:nvPr/>
          </p:nvSpPr>
          <p:spPr>
            <a:xfrm flipH="1">
              <a:off x="7345729" y="2196568"/>
              <a:ext cx="427996" cy="1739613"/>
            </a:xfrm>
            <a:custGeom>
              <a:avLst/>
              <a:gdLst/>
              <a:ahLst/>
              <a:cxnLst/>
              <a:rect l="l" t="t" r="r" b="b"/>
              <a:pathLst>
                <a:path w="11169" h="45397" extrusionOk="0">
                  <a:moveTo>
                    <a:pt x="9704" y="1"/>
                  </a:moveTo>
                  <a:lnTo>
                    <a:pt x="1096" y="465"/>
                  </a:lnTo>
                  <a:lnTo>
                    <a:pt x="13" y="43946"/>
                  </a:lnTo>
                  <a:cubicBezTo>
                    <a:pt x="1" y="44268"/>
                    <a:pt x="227" y="44554"/>
                    <a:pt x="548" y="44613"/>
                  </a:cubicBezTo>
                  <a:lnTo>
                    <a:pt x="5573" y="45387"/>
                  </a:lnTo>
                  <a:cubicBezTo>
                    <a:pt x="5617" y="45394"/>
                    <a:pt x="5661" y="45397"/>
                    <a:pt x="5705" y="45397"/>
                  </a:cubicBezTo>
                  <a:cubicBezTo>
                    <a:pt x="6142" y="45397"/>
                    <a:pt x="6532" y="45080"/>
                    <a:pt x="6597" y="44625"/>
                  </a:cubicBezTo>
                  <a:cubicBezTo>
                    <a:pt x="6597" y="44625"/>
                    <a:pt x="6597" y="44613"/>
                    <a:pt x="6597" y="44613"/>
                  </a:cubicBezTo>
                  <a:lnTo>
                    <a:pt x="11169" y="8418"/>
                  </a:lnTo>
                  <a:lnTo>
                    <a:pt x="970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40"/>
            <p:cNvSpPr/>
            <p:nvPr/>
          </p:nvSpPr>
          <p:spPr>
            <a:xfrm flipH="1">
              <a:off x="6655839" y="2126285"/>
              <a:ext cx="834533" cy="1097332"/>
            </a:xfrm>
            <a:custGeom>
              <a:avLst/>
              <a:gdLst/>
              <a:ahLst/>
              <a:cxnLst/>
              <a:rect l="l" t="t" r="r" b="b"/>
              <a:pathLst>
                <a:path w="21778" h="28636" extrusionOk="0">
                  <a:moveTo>
                    <a:pt x="7954" y="1"/>
                  </a:moveTo>
                  <a:lnTo>
                    <a:pt x="2310" y="1835"/>
                  </a:lnTo>
                  <a:lnTo>
                    <a:pt x="3644" y="11455"/>
                  </a:lnTo>
                  <a:lnTo>
                    <a:pt x="11954" y="19694"/>
                  </a:lnTo>
                  <a:lnTo>
                    <a:pt x="1" y="22599"/>
                  </a:lnTo>
                  <a:lnTo>
                    <a:pt x="846" y="28635"/>
                  </a:lnTo>
                  <a:lnTo>
                    <a:pt x="17038" y="26433"/>
                  </a:lnTo>
                  <a:cubicBezTo>
                    <a:pt x="18419" y="26242"/>
                    <a:pt x="19670" y="25492"/>
                    <a:pt x="20479" y="24361"/>
                  </a:cubicBezTo>
                  <a:cubicBezTo>
                    <a:pt x="21741" y="22623"/>
                    <a:pt x="21777" y="20277"/>
                    <a:pt x="20563" y="18515"/>
                  </a:cubicBezTo>
                  <a:lnTo>
                    <a:pt x="795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40"/>
            <p:cNvSpPr/>
            <p:nvPr/>
          </p:nvSpPr>
          <p:spPr>
            <a:xfrm flipH="1">
              <a:off x="7350727" y="2485403"/>
              <a:ext cx="17819" cy="79859"/>
            </a:xfrm>
            <a:custGeom>
              <a:avLst/>
              <a:gdLst/>
              <a:ahLst/>
              <a:cxnLst/>
              <a:rect l="l" t="t" r="r" b="b"/>
              <a:pathLst>
                <a:path w="465" h="2084" extrusionOk="0">
                  <a:moveTo>
                    <a:pt x="0" y="0"/>
                  </a:moveTo>
                  <a:cubicBezTo>
                    <a:pt x="24" y="357"/>
                    <a:pt x="84" y="715"/>
                    <a:pt x="179" y="1060"/>
                  </a:cubicBezTo>
                  <a:cubicBezTo>
                    <a:pt x="239" y="1405"/>
                    <a:pt x="334" y="1762"/>
                    <a:pt x="465" y="2084"/>
                  </a:cubicBezTo>
                  <a:cubicBezTo>
                    <a:pt x="453" y="1727"/>
                    <a:pt x="393" y="1369"/>
                    <a:pt x="298" y="1036"/>
                  </a:cubicBezTo>
                  <a:cubicBezTo>
                    <a:pt x="239" y="679"/>
                    <a:pt x="143" y="334"/>
                    <a:pt x="0"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40"/>
            <p:cNvSpPr/>
            <p:nvPr/>
          </p:nvSpPr>
          <p:spPr>
            <a:xfrm flipH="1">
              <a:off x="6984819" y="2481303"/>
              <a:ext cx="564875" cy="1398412"/>
            </a:xfrm>
            <a:custGeom>
              <a:avLst/>
              <a:gdLst/>
              <a:ahLst/>
              <a:cxnLst/>
              <a:rect l="l" t="t" r="r" b="b"/>
              <a:pathLst>
                <a:path w="14741" h="36493" extrusionOk="0">
                  <a:moveTo>
                    <a:pt x="4644" y="0"/>
                  </a:moveTo>
                  <a:lnTo>
                    <a:pt x="4632" y="131"/>
                  </a:lnTo>
                  <a:cubicBezTo>
                    <a:pt x="4442" y="1798"/>
                    <a:pt x="4227" y="3536"/>
                    <a:pt x="4013" y="5322"/>
                  </a:cubicBezTo>
                  <a:cubicBezTo>
                    <a:pt x="2989" y="13942"/>
                    <a:pt x="2037" y="21741"/>
                    <a:pt x="1310" y="27384"/>
                  </a:cubicBezTo>
                  <a:cubicBezTo>
                    <a:pt x="953" y="30206"/>
                    <a:pt x="644" y="32480"/>
                    <a:pt x="406" y="34064"/>
                  </a:cubicBezTo>
                  <a:cubicBezTo>
                    <a:pt x="286" y="34850"/>
                    <a:pt x="203" y="35457"/>
                    <a:pt x="120" y="35862"/>
                  </a:cubicBezTo>
                  <a:cubicBezTo>
                    <a:pt x="84" y="36064"/>
                    <a:pt x="60" y="36231"/>
                    <a:pt x="36" y="36326"/>
                  </a:cubicBezTo>
                  <a:cubicBezTo>
                    <a:pt x="1" y="36433"/>
                    <a:pt x="1" y="36493"/>
                    <a:pt x="1" y="36493"/>
                  </a:cubicBezTo>
                  <a:cubicBezTo>
                    <a:pt x="1" y="36493"/>
                    <a:pt x="25" y="36445"/>
                    <a:pt x="48" y="36338"/>
                  </a:cubicBezTo>
                  <a:cubicBezTo>
                    <a:pt x="72" y="36219"/>
                    <a:pt x="96" y="36076"/>
                    <a:pt x="144" y="35873"/>
                  </a:cubicBezTo>
                  <a:cubicBezTo>
                    <a:pt x="227" y="35457"/>
                    <a:pt x="322" y="34850"/>
                    <a:pt x="453" y="34064"/>
                  </a:cubicBezTo>
                  <a:cubicBezTo>
                    <a:pt x="691" y="32492"/>
                    <a:pt x="1013" y="30206"/>
                    <a:pt x="1382" y="27396"/>
                  </a:cubicBezTo>
                  <a:cubicBezTo>
                    <a:pt x="2132" y="21753"/>
                    <a:pt x="3108" y="13942"/>
                    <a:pt x="4132" y="5334"/>
                  </a:cubicBezTo>
                  <a:cubicBezTo>
                    <a:pt x="4341" y="3592"/>
                    <a:pt x="4539" y="1895"/>
                    <a:pt x="4736" y="265"/>
                  </a:cubicBezTo>
                  <a:lnTo>
                    <a:pt x="4736" y="265"/>
                  </a:lnTo>
                  <a:lnTo>
                    <a:pt x="14575" y="10749"/>
                  </a:lnTo>
                  <a:lnTo>
                    <a:pt x="14575" y="10749"/>
                  </a:lnTo>
                  <a:lnTo>
                    <a:pt x="6525" y="13168"/>
                  </a:lnTo>
                  <a:lnTo>
                    <a:pt x="4299" y="13835"/>
                  </a:lnTo>
                  <a:lnTo>
                    <a:pt x="3715" y="14026"/>
                  </a:lnTo>
                  <a:lnTo>
                    <a:pt x="3513" y="14085"/>
                  </a:lnTo>
                  <a:cubicBezTo>
                    <a:pt x="3513" y="14085"/>
                    <a:pt x="3596" y="14085"/>
                    <a:pt x="3715" y="14037"/>
                  </a:cubicBezTo>
                  <a:lnTo>
                    <a:pt x="4299" y="13871"/>
                  </a:lnTo>
                  <a:lnTo>
                    <a:pt x="6537" y="13216"/>
                  </a:lnTo>
                  <a:lnTo>
                    <a:pt x="14669" y="10811"/>
                  </a:lnTo>
                  <a:lnTo>
                    <a:pt x="14741" y="10799"/>
                  </a:lnTo>
                  <a:lnTo>
                    <a:pt x="14693" y="10739"/>
                  </a:lnTo>
                  <a:lnTo>
                    <a:pt x="4739" y="95"/>
                  </a:lnTo>
                  <a:lnTo>
                    <a:pt x="464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40"/>
            <p:cNvSpPr/>
            <p:nvPr/>
          </p:nvSpPr>
          <p:spPr>
            <a:xfrm flipH="1">
              <a:off x="7349356" y="2565229"/>
              <a:ext cx="169758" cy="1314491"/>
            </a:xfrm>
            <a:custGeom>
              <a:avLst/>
              <a:gdLst/>
              <a:ahLst/>
              <a:cxnLst/>
              <a:rect l="l" t="t" r="r" b="b"/>
              <a:pathLst>
                <a:path w="4430" h="34303" extrusionOk="0">
                  <a:moveTo>
                    <a:pt x="4394" y="1"/>
                  </a:moveTo>
                  <a:cubicBezTo>
                    <a:pt x="4358" y="1"/>
                    <a:pt x="3358" y="7668"/>
                    <a:pt x="2155" y="17146"/>
                  </a:cubicBezTo>
                  <a:cubicBezTo>
                    <a:pt x="953" y="26623"/>
                    <a:pt x="0" y="34303"/>
                    <a:pt x="36" y="34303"/>
                  </a:cubicBezTo>
                  <a:cubicBezTo>
                    <a:pt x="36" y="34303"/>
                    <a:pt x="36" y="34303"/>
                    <a:pt x="36" y="34303"/>
                  </a:cubicBezTo>
                  <a:cubicBezTo>
                    <a:pt x="73" y="34303"/>
                    <a:pt x="1073" y="26628"/>
                    <a:pt x="2275" y="17170"/>
                  </a:cubicBezTo>
                  <a:cubicBezTo>
                    <a:pt x="3477" y="7692"/>
                    <a:pt x="4430" y="13"/>
                    <a:pt x="439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40"/>
            <p:cNvSpPr/>
            <p:nvPr/>
          </p:nvSpPr>
          <p:spPr>
            <a:xfrm flipH="1">
              <a:off x="7369429" y="2338476"/>
              <a:ext cx="32879" cy="150598"/>
            </a:xfrm>
            <a:custGeom>
              <a:avLst/>
              <a:gdLst/>
              <a:ahLst/>
              <a:cxnLst/>
              <a:rect l="l" t="t" r="r" b="b"/>
              <a:pathLst>
                <a:path w="858" h="3930" extrusionOk="0">
                  <a:moveTo>
                    <a:pt x="0" y="0"/>
                  </a:moveTo>
                  <a:lnTo>
                    <a:pt x="0" y="0"/>
                  </a:lnTo>
                  <a:cubicBezTo>
                    <a:pt x="12" y="191"/>
                    <a:pt x="48" y="381"/>
                    <a:pt x="108" y="560"/>
                  </a:cubicBezTo>
                  <a:cubicBezTo>
                    <a:pt x="191" y="965"/>
                    <a:pt x="310" y="1429"/>
                    <a:pt x="417" y="1965"/>
                  </a:cubicBezTo>
                  <a:cubicBezTo>
                    <a:pt x="524" y="2489"/>
                    <a:pt x="631" y="2965"/>
                    <a:pt x="715" y="3358"/>
                  </a:cubicBezTo>
                  <a:cubicBezTo>
                    <a:pt x="739" y="3548"/>
                    <a:pt x="786" y="3751"/>
                    <a:pt x="858" y="3929"/>
                  </a:cubicBezTo>
                  <a:cubicBezTo>
                    <a:pt x="858" y="3739"/>
                    <a:pt x="834" y="3537"/>
                    <a:pt x="798" y="3346"/>
                  </a:cubicBezTo>
                  <a:cubicBezTo>
                    <a:pt x="751" y="2989"/>
                    <a:pt x="655" y="2489"/>
                    <a:pt x="536" y="1941"/>
                  </a:cubicBezTo>
                  <a:cubicBezTo>
                    <a:pt x="417" y="1405"/>
                    <a:pt x="286" y="905"/>
                    <a:pt x="191" y="560"/>
                  </a:cubicBezTo>
                  <a:cubicBezTo>
                    <a:pt x="143" y="369"/>
                    <a:pt x="84" y="179"/>
                    <a:pt x="0"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40"/>
            <p:cNvSpPr/>
            <p:nvPr/>
          </p:nvSpPr>
          <p:spPr>
            <a:xfrm flipH="1">
              <a:off x="7358009" y="2308776"/>
              <a:ext cx="32457" cy="31346"/>
            </a:xfrm>
            <a:custGeom>
              <a:avLst/>
              <a:gdLst/>
              <a:ahLst/>
              <a:cxnLst/>
              <a:rect l="l" t="t" r="r" b="b"/>
              <a:pathLst>
                <a:path w="847" h="818" extrusionOk="0">
                  <a:moveTo>
                    <a:pt x="413" y="1"/>
                  </a:moveTo>
                  <a:cubicBezTo>
                    <a:pt x="287" y="1"/>
                    <a:pt x="227" y="61"/>
                    <a:pt x="227" y="61"/>
                  </a:cubicBezTo>
                  <a:cubicBezTo>
                    <a:pt x="246" y="59"/>
                    <a:pt x="265" y="58"/>
                    <a:pt x="284" y="58"/>
                  </a:cubicBezTo>
                  <a:cubicBezTo>
                    <a:pt x="372" y="58"/>
                    <a:pt x="458" y="79"/>
                    <a:pt x="537" y="109"/>
                  </a:cubicBezTo>
                  <a:cubicBezTo>
                    <a:pt x="632" y="156"/>
                    <a:pt x="692" y="240"/>
                    <a:pt x="715" y="347"/>
                  </a:cubicBezTo>
                  <a:cubicBezTo>
                    <a:pt x="727" y="466"/>
                    <a:pt x="680" y="597"/>
                    <a:pt x="572" y="668"/>
                  </a:cubicBezTo>
                  <a:cubicBezTo>
                    <a:pt x="528" y="693"/>
                    <a:pt x="477" y="705"/>
                    <a:pt x="426" y="705"/>
                  </a:cubicBezTo>
                  <a:cubicBezTo>
                    <a:pt x="355" y="705"/>
                    <a:pt x="283" y="681"/>
                    <a:pt x="227" y="632"/>
                  </a:cubicBezTo>
                  <a:cubicBezTo>
                    <a:pt x="144" y="573"/>
                    <a:pt x="108" y="466"/>
                    <a:pt x="132" y="359"/>
                  </a:cubicBezTo>
                  <a:cubicBezTo>
                    <a:pt x="156" y="263"/>
                    <a:pt x="215" y="180"/>
                    <a:pt x="299" y="109"/>
                  </a:cubicBezTo>
                  <a:lnTo>
                    <a:pt x="299" y="109"/>
                  </a:lnTo>
                  <a:cubicBezTo>
                    <a:pt x="299" y="109"/>
                    <a:pt x="263" y="109"/>
                    <a:pt x="203" y="132"/>
                  </a:cubicBezTo>
                  <a:cubicBezTo>
                    <a:pt x="132" y="180"/>
                    <a:pt x="72" y="263"/>
                    <a:pt x="49" y="347"/>
                  </a:cubicBezTo>
                  <a:cubicBezTo>
                    <a:pt x="1" y="478"/>
                    <a:pt x="49" y="632"/>
                    <a:pt x="156" y="716"/>
                  </a:cubicBezTo>
                  <a:cubicBezTo>
                    <a:pt x="231" y="784"/>
                    <a:pt x="326" y="817"/>
                    <a:pt x="420" y="817"/>
                  </a:cubicBezTo>
                  <a:cubicBezTo>
                    <a:pt x="490" y="817"/>
                    <a:pt x="559" y="799"/>
                    <a:pt x="620" y="763"/>
                  </a:cubicBezTo>
                  <a:cubicBezTo>
                    <a:pt x="775" y="668"/>
                    <a:pt x="846" y="502"/>
                    <a:pt x="811" y="323"/>
                  </a:cubicBezTo>
                  <a:cubicBezTo>
                    <a:pt x="787" y="192"/>
                    <a:pt x="692" y="73"/>
                    <a:pt x="561" y="25"/>
                  </a:cubicBezTo>
                  <a:cubicBezTo>
                    <a:pt x="504" y="7"/>
                    <a:pt x="455" y="1"/>
                    <a:pt x="413"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40"/>
            <p:cNvSpPr/>
            <p:nvPr/>
          </p:nvSpPr>
          <p:spPr>
            <a:xfrm flipH="1">
              <a:off x="6938233" y="2880507"/>
              <a:ext cx="93577" cy="54376"/>
            </a:xfrm>
            <a:custGeom>
              <a:avLst/>
              <a:gdLst/>
              <a:ahLst/>
              <a:cxnLst/>
              <a:rect l="l" t="t" r="r" b="b"/>
              <a:pathLst>
                <a:path w="2442" h="1419" extrusionOk="0">
                  <a:moveTo>
                    <a:pt x="12" y="1"/>
                  </a:moveTo>
                  <a:cubicBezTo>
                    <a:pt x="0" y="37"/>
                    <a:pt x="608" y="239"/>
                    <a:pt x="1274" y="620"/>
                  </a:cubicBezTo>
                  <a:cubicBezTo>
                    <a:pt x="1935" y="1002"/>
                    <a:pt x="2392" y="1419"/>
                    <a:pt x="2438" y="1419"/>
                  </a:cubicBezTo>
                  <a:cubicBezTo>
                    <a:pt x="2439" y="1419"/>
                    <a:pt x="2440" y="1418"/>
                    <a:pt x="2441" y="1418"/>
                  </a:cubicBezTo>
                  <a:cubicBezTo>
                    <a:pt x="2132" y="1049"/>
                    <a:pt x="1762" y="739"/>
                    <a:pt x="1346" y="525"/>
                  </a:cubicBezTo>
                  <a:cubicBezTo>
                    <a:pt x="941" y="263"/>
                    <a:pt x="488" y="84"/>
                    <a:pt x="1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40"/>
            <p:cNvSpPr/>
            <p:nvPr/>
          </p:nvSpPr>
          <p:spPr>
            <a:xfrm flipH="1">
              <a:off x="6487056" y="1190951"/>
              <a:ext cx="1322691" cy="1030233"/>
            </a:xfrm>
            <a:custGeom>
              <a:avLst/>
              <a:gdLst/>
              <a:ahLst/>
              <a:cxnLst/>
              <a:rect l="l" t="t" r="r" b="b"/>
              <a:pathLst>
                <a:path w="34517" h="26885" extrusionOk="0">
                  <a:moveTo>
                    <a:pt x="5798" y="0"/>
                  </a:moveTo>
                  <a:lnTo>
                    <a:pt x="5406" y="286"/>
                  </a:lnTo>
                  <a:cubicBezTo>
                    <a:pt x="5227" y="429"/>
                    <a:pt x="5096" y="607"/>
                    <a:pt x="5013" y="822"/>
                  </a:cubicBezTo>
                  <a:lnTo>
                    <a:pt x="4775" y="1560"/>
                  </a:lnTo>
                  <a:lnTo>
                    <a:pt x="0" y="3870"/>
                  </a:lnTo>
                  <a:lnTo>
                    <a:pt x="2060" y="18229"/>
                  </a:lnTo>
                  <a:lnTo>
                    <a:pt x="1250" y="24682"/>
                  </a:lnTo>
                  <a:cubicBezTo>
                    <a:pt x="1143" y="25503"/>
                    <a:pt x="1453" y="26337"/>
                    <a:pt x="2084" y="26884"/>
                  </a:cubicBezTo>
                  <a:lnTo>
                    <a:pt x="9799" y="26730"/>
                  </a:lnTo>
                  <a:lnTo>
                    <a:pt x="15193" y="23777"/>
                  </a:lnTo>
                  <a:lnTo>
                    <a:pt x="17669" y="23360"/>
                  </a:lnTo>
                  <a:lnTo>
                    <a:pt x="16657" y="18455"/>
                  </a:lnTo>
                  <a:lnTo>
                    <a:pt x="17121" y="11490"/>
                  </a:lnTo>
                  <a:lnTo>
                    <a:pt x="22765" y="14502"/>
                  </a:lnTo>
                  <a:cubicBezTo>
                    <a:pt x="23045" y="14657"/>
                    <a:pt x="23360" y="14737"/>
                    <a:pt x="23677" y="14737"/>
                  </a:cubicBezTo>
                  <a:cubicBezTo>
                    <a:pt x="23846" y="14737"/>
                    <a:pt x="24016" y="14714"/>
                    <a:pt x="24182" y="14669"/>
                  </a:cubicBezTo>
                  <a:lnTo>
                    <a:pt x="34516" y="11990"/>
                  </a:lnTo>
                  <a:lnTo>
                    <a:pt x="33981" y="8001"/>
                  </a:lnTo>
                  <a:lnTo>
                    <a:pt x="24610" y="9061"/>
                  </a:lnTo>
                  <a:lnTo>
                    <a:pt x="17479" y="2762"/>
                  </a:lnTo>
                  <a:lnTo>
                    <a:pt x="12168" y="1560"/>
                  </a:lnTo>
                  <a:lnTo>
                    <a:pt x="11228" y="0"/>
                  </a:ln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40"/>
            <p:cNvSpPr/>
            <p:nvPr/>
          </p:nvSpPr>
          <p:spPr>
            <a:xfrm flipH="1">
              <a:off x="7744514" y="1339220"/>
              <a:ext cx="543416" cy="711564"/>
            </a:xfrm>
            <a:custGeom>
              <a:avLst/>
              <a:gdLst/>
              <a:ahLst/>
              <a:cxnLst/>
              <a:rect l="l" t="t" r="r" b="b"/>
              <a:pathLst>
                <a:path w="14181" h="18569" extrusionOk="0">
                  <a:moveTo>
                    <a:pt x="12478" y="1"/>
                  </a:moveTo>
                  <a:cubicBezTo>
                    <a:pt x="11478" y="679"/>
                    <a:pt x="10728" y="1656"/>
                    <a:pt x="10323" y="2799"/>
                  </a:cubicBezTo>
                  <a:cubicBezTo>
                    <a:pt x="9787" y="4489"/>
                    <a:pt x="8549" y="11347"/>
                    <a:pt x="8549" y="11347"/>
                  </a:cubicBezTo>
                  <a:lnTo>
                    <a:pt x="3132" y="7990"/>
                  </a:lnTo>
                  <a:lnTo>
                    <a:pt x="0" y="11276"/>
                  </a:lnTo>
                  <a:lnTo>
                    <a:pt x="7216" y="17646"/>
                  </a:lnTo>
                  <a:cubicBezTo>
                    <a:pt x="7902" y="18251"/>
                    <a:pt x="8777" y="18568"/>
                    <a:pt x="9660" y="18568"/>
                  </a:cubicBezTo>
                  <a:cubicBezTo>
                    <a:pt x="10201" y="18568"/>
                    <a:pt x="10745" y="18449"/>
                    <a:pt x="11252" y="18205"/>
                  </a:cubicBezTo>
                  <a:cubicBezTo>
                    <a:pt x="12359" y="17670"/>
                    <a:pt x="13121" y="16610"/>
                    <a:pt x="13288" y="15384"/>
                  </a:cubicBezTo>
                  <a:lnTo>
                    <a:pt x="14181" y="8883"/>
                  </a:lnTo>
                  <a:lnTo>
                    <a:pt x="12478" y="1"/>
                  </a:ln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40"/>
            <p:cNvSpPr/>
            <p:nvPr/>
          </p:nvSpPr>
          <p:spPr>
            <a:xfrm flipH="1">
              <a:off x="7185568" y="2107124"/>
              <a:ext cx="175237" cy="83538"/>
            </a:xfrm>
            <a:custGeom>
              <a:avLst/>
              <a:gdLst/>
              <a:ahLst/>
              <a:cxnLst/>
              <a:rect l="l" t="t" r="r" b="b"/>
              <a:pathLst>
                <a:path w="4573" h="2180" extrusionOk="0">
                  <a:moveTo>
                    <a:pt x="4228" y="1"/>
                  </a:moveTo>
                  <a:lnTo>
                    <a:pt x="668" y="656"/>
                  </a:lnTo>
                  <a:lnTo>
                    <a:pt x="1" y="2180"/>
                  </a:lnTo>
                  <a:lnTo>
                    <a:pt x="4573" y="501"/>
                  </a:lnTo>
                  <a:lnTo>
                    <a:pt x="4228" y="1"/>
                  </a:lnTo>
                  <a:close/>
                </a:path>
              </a:pathLst>
            </a:custGeom>
            <a:solidFill>
              <a:srgbClr val="FABC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40"/>
            <p:cNvSpPr/>
            <p:nvPr/>
          </p:nvSpPr>
          <p:spPr>
            <a:xfrm flipH="1">
              <a:off x="6991228" y="1797786"/>
              <a:ext cx="738695" cy="476356"/>
            </a:xfrm>
            <a:custGeom>
              <a:avLst/>
              <a:gdLst/>
              <a:ahLst/>
              <a:cxnLst/>
              <a:rect l="l" t="t" r="r" b="b"/>
              <a:pathLst>
                <a:path w="19277" h="12431" extrusionOk="0">
                  <a:moveTo>
                    <a:pt x="14753" y="0"/>
                  </a:moveTo>
                  <a:lnTo>
                    <a:pt x="1" y="11049"/>
                  </a:lnTo>
                  <a:cubicBezTo>
                    <a:pt x="1253" y="11554"/>
                    <a:pt x="2538" y="11787"/>
                    <a:pt x="3821" y="11787"/>
                  </a:cubicBezTo>
                  <a:cubicBezTo>
                    <a:pt x="5807" y="11787"/>
                    <a:pt x="7788" y="11228"/>
                    <a:pt x="9633" y="10252"/>
                  </a:cubicBezTo>
                  <a:cubicBezTo>
                    <a:pt x="10550" y="9764"/>
                    <a:pt x="11407" y="9168"/>
                    <a:pt x="12324" y="8680"/>
                  </a:cubicBezTo>
                  <a:cubicBezTo>
                    <a:pt x="13161" y="8251"/>
                    <a:pt x="14067" y="7918"/>
                    <a:pt x="14996" y="7918"/>
                  </a:cubicBezTo>
                  <a:cubicBezTo>
                    <a:pt x="15097" y="7918"/>
                    <a:pt x="15199" y="7922"/>
                    <a:pt x="15300" y="7930"/>
                  </a:cubicBezTo>
                  <a:cubicBezTo>
                    <a:pt x="16336" y="8001"/>
                    <a:pt x="17384" y="8573"/>
                    <a:pt x="17801" y="9525"/>
                  </a:cubicBezTo>
                  <a:cubicBezTo>
                    <a:pt x="18217" y="10478"/>
                    <a:pt x="17801" y="11764"/>
                    <a:pt x="16824" y="12121"/>
                  </a:cubicBezTo>
                  <a:lnTo>
                    <a:pt x="17170" y="12431"/>
                  </a:lnTo>
                  <a:cubicBezTo>
                    <a:pt x="18598" y="11764"/>
                    <a:pt x="19277" y="9835"/>
                    <a:pt x="18586" y="8418"/>
                  </a:cubicBezTo>
                  <a:cubicBezTo>
                    <a:pt x="18051" y="7335"/>
                    <a:pt x="16920" y="6680"/>
                    <a:pt x="16098" y="5799"/>
                  </a:cubicBezTo>
                  <a:cubicBezTo>
                    <a:pt x="14884" y="4489"/>
                    <a:pt x="14753" y="1965"/>
                    <a:pt x="14753" y="0"/>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40"/>
            <p:cNvSpPr/>
            <p:nvPr/>
          </p:nvSpPr>
          <p:spPr>
            <a:xfrm flipH="1">
              <a:off x="7461601" y="1250274"/>
              <a:ext cx="165198" cy="206698"/>
            </a:xfrm>
            <a:custGeom>
              <a:avLst/>
              <a:gdLst/>
              <a:ahLst/>
              <a:cxnLst/>
              <a:rect l="l" t="t" r="r" b="b"/>
              <a:pathLst>
                <a:path w="4311" h="5394" extrusionOk="0">
                  <a:moveTo>
                    <a:pt x="1" y="0"/>
                  </a:moveTo>
                  <a:lnTo>
                    <a:pt x="1" y="0"/>
                  </a:lnTo>
                  <a:cubicBezTo>
                    <a:pt x="12" y="131"/>
                    <a:pt x="24" y="262"/>
                    <a:pt x="48" y="381"/>
                  </a:cubicBezTo>
                  <a:cubicBezTo>
                    <a:pt x="132" y="714"/>
                    <a:pt x="227" y="1048"/>
                    <a:pt x="358" y="1357"/>
                  </a:cubicBezTo>
                  <a:cubicBezTo>
                    <a:pt x="786" y="2417"/>
                    <a:pt x="1405" y="3381"/>
                    <a:pt x="2203" y="4191"/>
                  </a:cubicBezTo>
                  <a:cubicBezTo>
                    <a:pt x="2572" y="4584"/>
                    <a:pt x="2977" y="4941"/>
                    <a:pt x="3406" y="5263"/>
                  </a:cubicBezTo>
                  <a:lnTo>
                    <a:pt x="3584" y="5394"/>
                  </a:lnTo>
                  <a:lnTo>
                    <a:pt x="3489" y="5191"/>
                  </a:lnTo>
                  <a:cubicBezTo>
                    <a:pt x="3322" y="4798"/>
                    <a:pt x="3227" y="4382"/>
                    <a:pt x="3227" y="3965"/>
                  </a:cubicBezTo>
                  <a:cubicBezTo>
                    <a:pt x="3215" y="3643"/>
                    <a:pt x="3310" y="3310"/>
                    <a:pt x="3513" y="3060"/>
                  </a:cubicBezTo>
                  <a:cubicBezTo>
                    <a:pt x="3668" y="2905"/>
                    <a:pt x="3870" y="2810"/>
                    <a:pt x="4084" y="2798"/>
                  </a:cubicBezTo>
                  <a:lnTo>
                    <a:pt x="4311" y="2798"/>
                  </a:lnTo>
                  <a:cubicBezTo>
                    <a:pt x="4239" y="2774"/>
                    <a:pt x="4156" y="2762"/>
                    <a:pt x="4084" y="2762"/>
                  </a:cubicBezTo>
                  <a:cubicBezTo>
                    <a:pt x="3858" y="2762"/>
                    <a:pt x="3632" y="2846"/>
                    <a:pt x="3465" y="3012"/>
                  </a:cubicBezTo>
                  <a:cubicBezTo>
                    <a:pt x="3239" y="3274"/>
                    <a:pt x="3120" y="3620"/>
                    <a:pt x="3144" y="3965"/>
                  </a:cubicBezTo>
                  <a:cubicBezTo>
                    <a:pt x="3132" y="4167"/>
                    <a:pt x="3156" y="4382"/>
                    <a:pt x="3191" y="4584"/>
                  </a:cubicBezTo>
                  <a:cubicBezTo>
                    <a:pt x="3216" y="4739"/>
                    <a:pt x="3257" y="4889"/>
                    <a:pt x="3312" y="5037"/>
                  </a:cubicBezTo>
                  <a:lnTo>
                    <a:pt x="3312" y="5037"/>
                  </a:lnTo>
                  <a:cubicBezTo>
                    <a:pt x="2954" y="4751"/>
                    <a:pt x="2608" y="4438"/>
                    <a:pt x="2298" y="4108"/>
                  </a:cubicBezTo>
                  <a:cubicBezTo>
                    <a:pt x="1513" y="3298"/>
                    <a:pt x="882" y="2357"/>
                    <a:pt x="429" y="1334"/>
                  </a:cubicBezTo>
                  <a:cubicBezTo>
                    <a:pt x="262" y="893"/>
                    <a:pt x="120" y="452"/>
                    <a:pt x="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40"/>
            <p:cNvSpPr/>
            <p:nvPr/>
          </p:nvSpPr>
          <p:spPr>
            <a:xfrm flipH="1">
              <a:off x="7305552" y="1213293"/>
              <a:ext cx="145118" cy="190565"/>
            </a:xfrm>
            <a:custGeom>
              <a:avLst/>
              <a:gdLst/>
              <a:ahLst/>
              <a:cxnLst/>
              <a:rect l="l" t="t" r="r" b="b"/>
              <a:pathLst>
                <a:path w="3787" h="4973" extrusionOk="0">
                  <a:moveTo>
                    <a:pt x="2199" y="0"/>
                  </a:moveTo>
                  <a:cubicBezTo>
                    <a:pt x="2104" y="0"/>
                    <a:pt x="1999" y="4"/>
                    <a:pt x="1882" y="13"/>
                  </a:cubicBezTo>
                  <a:cubicBezTo>
                    <a:pt x="2084" y="632"/>
                    <a:pt x="2096" y="1298"/>
                    <a:pt x="1929" y="1918"/>
                  </a:cubicBezTo>
                  <a:lnTo>
                    <a:pt x="0" y="3763"/>
                  </a:lnTo>
                  <a:cubicBezTo>
                    <a:pt x="91" y="3722"/>
                    <a:pt x="192" y="3703"/>
                    <a:pt x="296" y="3703"/>
                  </a:cubicBezTo>
                  <a:cubicBezTo>
                    <a:pt x="646" y="3703"/>
                    <a:pt x="1043" y="3909"/>
                    <a:pt x="1262" y="4156"/>
                  </a:cubicBezTo>
                  <a:cubicBezTo>
                    <a:pt x="1441" y="4370"/>
                    <a:pt x="1548" y="4668"/>
                    <a:pt x="1798" y="4811"/>
                  </a:cubicBezTo>
                  <a:cubicBezTo>
                    <a:pt x="1950" y="4894"/>
                    <a:pt x="2319" y="4973"/>
                    <a:pt x="2625" y="4973"/>
                  </a:cubicBezTo>
                  <a:cubicBezTo>
                    <a:pt x="2800" y="4973"/>
                    <a:pt x="2954" y="4947"/>
                    <a:pt x="3036" y="4882"/>
                  </a:cubicBezTo>
                  <a:cubicBezTo>
                    <a:pt x="3036" y="4882"/>
                    <a:pt x="3179" y="4215"/>
                    <a:pt x="3251" y="3953"/>
                  </a:cubicBezTo>
                  <a:cubicBezTo>
                    <a:pt x="3513" y="2906"/>
                    <a:pt x="3691" y="1846"/>
                    <a:pt x="3787" y="763"/>
                  </a:cubicBezTo>
                  <a:cubicBezTo>
                    <a:pt x="3101" y="436"/>
                    <a:pt x="3211" y="0"/>
                    <a:pt x="2199" y="0"/>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40"/>
            <p:cNvSpPr/>
            <p:nvPr/>
          </p:nvSpPr>
          <p:spPr>
            <a:xfrm flipH="1">
              <a:off x="7303253" y="1211147"/>
              <a:ext cx="146497" cy="194819"/>
            </a:xfrm>
            <a:custGeom>
              <a:avLst/>
              <a:gdLst/>
              <a:ahLst/>
              <a:cxnLst/>
              <a:rect l="l" t="t" r="r" b="b"/>
              <a:pathLst>
                <a:path w="3823" h="5084" extrusionOk="0">
                  <a:moveTo>
                    <a:pt x="2152" y="0"/>
                  </a:moveTo>
                  <a:cubicBezTo>
                    <a:pt x="2053" y="0"/>
                    <a:pt x="1955" y="7"/>
                    <a:pt x="1858" y="21"/>
                  </a:cubicBezTo>
                  <a:lnTo>
                    <a:pt x="1810" y="21"/>
                  </a:lnTo>
                  <a:lnTo>
                    <a:pt x="1822" y="80"/>
                  </a:lnTo>
                  <a:cubicBezTo>
                    <a:pt x="1965" y="521"/>
                    <a:pt x="2024" y="997"/>
                    <a:pt x="1989" y="1462"/>
                  </a:cubicBezTo>
                  <a:cubicBezTo>
                    <a:pt x="1965" y="1795"/>
                    <a:pt x="1893" y="1974"/>
                    <a:pt x="1917" y="1974"/>
                  </a:cubicBezTo>
                  <a:cubicBezTo>
                    <a:pt x="1929" y="1926"/>
                    <a:pt x="1941" y="1890"/>
                    <a:pt x="1953" y="1843"/>
                  </a:cubicBezTo>
                  <a:cubicBezTo>
                    <a:pt x="1989" y="1723"/>
                    <a:pt x="2012" y="1593"/>
                    <a:pt x="2036" y="1462"/>
                  </a:cubicBezTo>
                  <a:cubicBezTo>
                    <a:pt x="2082" y="1000"/>
                    <a:pt x="2039" y="539"/>
                    <a:pt x="1906" y="99"/>
                  </a:cubicBezTo>
                  <a:lnTo>
                    <a:pt x="1906" y="99"/>
                  </a:lnTo>
                  <a:cubicBezTo>
                    <a:pt x="1971" y="94"/>
                    <a:pt x="2035" y="91"/>
                    <a:pt x="2098" y="91"/>
                  </a:cubicBezTo>
                  <a:cubicBezTo>
                    <a:pt x="2339" y="91"/>
                    <a:pt x="2578" y="131"/>
                    <a:pt x="2810" y="211"/>
                  </a:cubicBezTo>
                  <a:cubicBezTo>
                    <a:pt x="2965" y="283"/>
                    <a:pt x="3120" y="390"/>
                    <a:pt x="3239" y="521"/>
                  </a:cubicBezTo>
                  <a:cubicBezTo>
                    <a:pt x="3372" y="654"/>
                    <a:pt x="3525" y="766"/>
                    <a:pt x="3699" y="848"/>
                  </a:cubicBezTo>
                  <a:lnTo>
                    <a:pt x="3699" y="848"/>
                  </a:lnTo>
                  <a:cubicBezTo>
                    <a:pt x="3652" y="1397"/>
                    <a:pt x="3581" y="2001"/>
                    <a:pt x="3477" y="2616"/>
                  </a:cubicBezTo>
                  <a:cubicBezTo>
                    <a:pt x="3405" y="3033"/>
                    <a:pt x="3322" y="3438"/>
                    <a:pt x="3227" y="3819"/>
                  </a:cubicBezTo>
                  <a:cubicBezTo>
                    <a:pt x="3134" y="4190"/>
                    <a:pt x="3064" y="4562"/>
                    <a:pt x="2983" y="4900"/>
                  </a:cubicBezTo>
                  <a:lnTo>
                    <a:pt x="2983" y="4900"/>
                  </a:lnTo>
                  <a:cubicBezTo>
                    <a:pt x="2881" y="4953"/>
                    <a:pt x="2769" y="4974"/>
                    <a:pt x="2667" y="4974"/>
                  </a:cubicBezTo>
                  <a:cubicBezTo>
                    <a:pt x="2548" y="4974"/>
                    <a:pt x="2429" y="4962"/>
                    <a:pt x="2310" y="4950"/>
                  </a:cubicBezTo>
                  <a:cubicBezTo>
                    <a:pt x="2084" y="4938"/>
                    <a:pt x="1881" y="4867"/>
                    <a:pt x="1703" y="4748"/>
                  </a:cubicBezTo>
                  <a:cubicBezTo>
                    <a:pt x="1572" y="4605"/>
                    <a:pt x="1453" y="4438"/>
                    <a:pt x="1346" y="4271"/>
                  </a:cubicBezTo>
                  <a:cubicBezTo>
                    <a:pt x="1238" y="4140"/>
                    <a:pt x="1096" y="4021"/>
                    <a:pt x="941" y="3938"/>
                  </a:cubicBezTo>
                  <a:cubicBezTo>
                    <a:pt x="753" y="3817"/>
                    <a:pt x="524" y="3746"/>
                    <a:pt x="302" y="3746"/>
                  </a:cubicBezTo>
                  <a:cubicBezTo>
                    <a:pt x="285" y="3746"/>
                    <a:pt x="267" y="3747"/>
                    <a:pt x="250" y="3748"/>
                  </a:cubicBezTo>
                  <a:cubicBezTo>
                    <a:pt x="155" y="3748"/>
                    <a:pt x="72" y="3771"/>
                    <a:pt x="0" y="3819"/>
                  </a:cubicBezTo>
                  <a:cubicBezTo>
                    <a:pt x="84" y="3795"/>
                    <a:pt x="167" y="3783"/>
                    <a:pt x="250" y="3783"/>
                  </a:cubicBezTo>
                  <a:cubicBezTo>
                    <a:pt x="488" y="3783"/>
                    <a:pt x="715" y="3867"/>
                    <a:pt x="917" y="3986"/>
                  </a:cubicBezTo>
                  <a:cubicBezTo>
                    <a:pt x="1060" y="4081"/>
                    <a:pt x="1191" y="4188"/>
                    <a:pt x="1286" y="4319"/>
                  </a:cubicBezTo>
                  <a:cubicBezTo>
                    <a:pt x="1393" y="4498"/>
                    <a:pt x="1512" y="4664"/>
                    <a:pt x="1643" y="4819"/>
                  </a:cubicBezTo>
                  <a:cubicBezTo>
                    <a:pt x="1727" y="4891"/>
                    <a:pt x="1834" y="4950"/>
                    <a:pt x="1953" y="4986"/>
                  </a:cubicBezTo>
                  <a:cubicBezTo>
                    <a:pt x="2060" y="5022"/>
                    <a:pt x="2179" y="5045"/>
                    <a:pt x="2298" y="5057"/>
                  </a:cubicBezTo>
                  <a:cubicBezTo>
                    <a:pt x="2417" y="5081"/>
                    <a:pt x="2548" y="5081"/>
                    <a:pt x="2667" y="5081"/>
                  </a:cubicBezTo>
                  <a:cubicBezTo>
                    <a:pt x="2685" y="5083"/>
                    <a:pt x="2703" y="5083"/>
                    <a:pt x="2722" y="5083"/>
                  </a:cubicBezTo>
                  <a:cubicBezTo>
                    <a:pt x="2846" y="5083"/>
                    <a:pt x="2968" y="5048"/>
                    <a:pt x="3072" y="4986"/>
                  </a:cubicBezTo>
                  <a:lnTo>
                    <a:pt x="3084" y="4974"/>
                  </a:lnTo>
                  <a:lnTo>
                    <a:pt x="3084" y="4950"/>
                  </a:lnTo>
                  <a:cubicBezTo>
                    <a:pt x="3167" y="4605"/>
                    <a:pt x="3251" y="4236"/>
                    <a:pt x="3346" y="3843"/>
                  </a:cubicBezTo>
                  <a:cubicBezTo>
                    <a:pt x="3441" y="3462"/>
                    <a:pt x="3524" y="3057"/>
                    <a:pt x="3596" y="2640"/>
                  </a:cubicBezTo>
                  <a:cubicBezTo>
                    <a:pt x="3703" y="2009"/>
                    <a:pt x="3763" y="1390"/>
                    <a:pt x="3822" y="819"/>
                  </a:cubicBezTo>
                  <a:lnTo>
                    <a:pt x="3822" y="783"/>
                  </a:lnTo>
                  <a:lnTo>
                    <a:pt x="3786" y="771"/>
                  </a:lnTo>
                  <a:cubicBezTo>
                    <a:pt x="3620" y="688"/>
                    <a:pt x="3465" y="580"/>
                    <a:pt x="3322" y="450"/>
                  </a:cubicBezTo>
                  <a:cubicBezTo>
                    <a:pt x="3191" y="307"/>
                    <a:pt x="3036" y="188"/>
                    <a:pt x="2858" y="116"/>
                  </a:cubicBezTo>
                  <a:cubicBezTo>
                    <a:pt x="2630" y="40"/>
                    <a:pt x="2390" y="0"/>
                    <a:pt x="215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40"/>
            <p:cNvSpPr/>
            <p:nvPr/>
          </p:nvSpPr>
          <p:spPr>
            <a:xfrm flipH="1">
              <a:off x="7070115" y="1370262"/>
              <a:ext cx="391515" cy="758774"/>
            </a:xfrm>
            <a:custGeom>
              <a:avLst/>
              <a:gdLst/>
              <a:ahLst/>
              <a:cxnLst/>
              <a:rect l="l" t="t" r="r" b="b"/>
              <a:pathLst>
                <a:path w="10217" h="19801" extrusionOk="0">
                  <a:moveTo>
                    <a:pt x="1" y="0"/>
                  </a:moveTo>
                  <a:cubicBezTo>
                    <a:pt x="1" y="24"/>
                    <a:pt x="13" y="36"/>
                    <a:pt x="13" y="60"/>
                  </a:cubicBezTo>
                  <a:cubicBezTo>
                    <a:pt x="36" y="108"/>
                    <a:pt x="60" y="179"/>
                    <a:pt x="84" y="250"/>
                  </a:cubicBezTo>
                  <a:cubicBezTo>
                    <a:pt x="143" y="417"/>
                    <a:pt x="227" y="655"/>
                    <a:pt x="334" y="977"/>
                  </a:cubicBezTo>
                  <a:cubicBezTo>
                    <a:pt x="1060" y="3203"/>
                    <a:pt x="1394" y="5549"/>
                    <a:pt x="1322" y="7894"/>
                  </a:cubicBezTo>
                  <a:cubicBezTo>
                    <a:pt x="1298" y="8716"/>
                    <a:pt x="1215" y="9537"/>
                    <a:pt x="1096" y="10347"/>
                  </a:cubicBezTo>
                  <a:cubicBezTo>
                    <a:pt x="965" y="11192"/>
                    <a:pt x="751" y="12061"/>
                    <a:pt x="715" y="12990"/>
                  </a:cubicBezTo>
                  <a:cubicBezTo>
                    <a:pt x="691" y="13442"/>
                    <a:pt x="739" y="13907"/>
                    <a:pt x="846" y="14347"/>
                  </a:cubicBezTo>
                  <a:cubicBezTo>
                    <a:pt x="953" y="14776"/>
                    <a:pt x="1156" y="15181"/>
                    <a:pt x="1417" y="15538"/>
                  </a:cubicBezTo>
                  <a:cubicBezTo>
                    <a:pt x="1929" y="16217"/>
                    <a:pt x="2620" y="16729"/>
                    <a:pt x="3406" y="17026"/>
                  </a:cubicBezTo>
                  <a:cubicBezTo>
                    <a:pt x="4108" y="17300"/>
                    <a:pt x="4858" y="17455"/>
                    <a:pt x="5608" y="17491"/>
                  </a:cubicBezTo>
                  <a:cubicBezTo>
                    <a:pt x="6311" y="17538"/>
                    <a:pt x="6966" y="17514"/>
                    <a:pt x="7561" y="17562"/>
                  </a:cubicBezTo>
                  <a:cubicBezTo>
                    <a:pt x="8097" y="17586"/>
                    <a:pt x="8621" y="17729"/>
                    <a:pt x="9085" y="17979"/>
                  </a:cubicBezTo>
                  <a:cubicBezTo>
                    <a:pt x="9442" y="18181"/>
                    <a:pt x="9728" y="18467"/>
                    <a:pt x="9942" y="18812"/>
                  </a:cubicBezTo>
                  <a:cubicBezTo>
                    <a:pt x="10073" y="19027"/>
                    <a:pt x="10157" y="19277"/>
                    <a:pt x="10180" y="19527"/>
                  </a:cubicBezTo>
                  <a:lnTo>
                    <a:pt x="10180" y="19800"/>
                  </a:lnTo>
                  <a:cubicBezTo>
                    <a:pt x="10180" y="19800"/>
                    <a:pt x="10180" y="19777"/>
                    <a:pt x="10192" y="19741"/>
                  </a:cubicBezTo>
                  <a:cubicBezTo>
                    <a:pt x="10204" y="19669"/>
                    <a:pt x="10216" y="19598"/>
                    <a:pt x="10204" y="19538"/>
                  </a:cubicBezTo>
                  <a:cubicBezTo>
                    <a:pt x="10204" y="19277"/>
                    <a:pt x="10121" y="19015"/>
                    <a:pt x="9990" y="18788"/>
                  </a:cubicBezTo>
                  <a:cubicBezTo>
                    <a:pt x="9788" y="18443"/>
                    <a:pt x="9490" y="18145"/>
                    <a:pt x="9133" y="17931"/>
                  </a:cubicBezTo>
                  <a:cubicBezTo>
                    <a:pt x="8656" y="17669"/>
                    <a:pt x="8121" y="17514"/>
                    <a:pt x="7561" y="17479"/>
                  </a:cubicBezTo>
                  <a:cubicBezTo>
                    <a:pt x="6966" y="17419"/>
                    <a:pt x="6311" y="17443"/>
                    <a:pt x="5608" y="17395"/>
                  </a:cubicBezTo>
                  <a:cubicBezTo>
                    <a:pt x="4870" y="17348"/>
                    <a:pt x="4132" y="17193"/>
                    <a:pt x="3442" y="16931"/>
                  </a:cubicBezTo>
                  <a:cubicBezTo>
                    <a:pt x="2680" y="16633"/>
                    <a:pt x="2001" y="16133"/>
                    <a:pt x="1513" y="15478"/>
                  </a:cubicBezTo>
                  <a:cubicBezTo>
                    <a:pt x="1001" y="14752"/>
                    <a:pt x="763" y="13883"/>
                    <a:pt x="834" y="13002"/>
                  </a:cubicBezTo>
                  <a:cubicBezTo>
                    <a:pt x="870" y="12097"/>
                    <a:pt x="1072" y="11228"/>
                    <a:pt x="1203" y="10371"/>
                  </a:cubicBezTo>
                  <a:cubicBezTo>
                    <a:pt x="1334" y="9549"/>
                    <a:pt x="1406" y="8728"/>
                    <a:pt x="1441" y="7894"/>
                  </a:cubicBezTo>
                  <a:cubicBezTo>
                    <a:pt x="1465" y="6489"/>
                    <a:pt x="1358" y="5084"/>
                    <a:pt x="1108" y="3703"/>
                  </a:cubicBezTo>
                  <a:cubicBezTo>
                    <a:pt x="929" y="2775"/>
                    <a:pt x="679" y="1858"/>
                    <a:pt x="382" y="965"/>
                  </a:cubicBezTo>
                  <a:cubicBezTo>
                    <a:pt x="274" y="643"/>
                    <a:pt x="167" y="405"/>
                    <a:pt x="108" y="238"/>
                  </a:cubicBezTo>
                  <a:cubicBezTo>
                    <a:pt x="72" y="167"/>
                    <a:pt x="48" y="96"/>
                    <a:pt x="24" y="60"/>
                  </a:cubicBezTo>
                  <a:cubicBezTo>
                    <a:pt x="13" y="12"/>
                    <a:pt x="1" y="0"/>
                    <a:pt x="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40"/>
            <p:cNvSpPr/>
            <p:nvPr/>
          </p:nvSpPr>
          <p:spPr>
            <a:xfrm flipH="1">
              <a:off x="7205197" y="1966136"/>
              <a:ext cx="339477" cy="143202"/>
            </a:xfrm>
            <a:custGeom>
              <a:avLst/>
              <a:gdLst/>
              <a:ahLst/>
              <a:cxnLst/>
              <a:rect l="l" t="t" r="r" b="b"/>
              <a:pathLst>
                <a:path w="8859" h="3737" extrusionOk="0">
                  <a:moveTo>
                    <a:pt x="8859" y="1"/>
                  </a:moveTo>
                  <a:cubicBezTo>
                    <a:pt x="8752" y="84"/>
                    <a:pt x="8645" y="168"/>
                    <a:pt x="8549" y="251"/>
                  </a:cubicBezTo>
                  <a:cubicBezTo>
                    <a:pt x="8454" y="334"/>
                    <a:pt x="8335" y="430"/>
                    <a:pt x="8204" y="549"/>
                  </a:cubicBezTo>
                  <a:cubicBezTo>
                    <a:pt x="8073" y="656"/>
                    <a:pt x="7918" y="787"/>
                    <a:pt x="7740" y="918"/>
                  </a:cubicBezTo>
                  <a:cubicBezTo>
                    <a:pt x="7323" y="1227"/>
                    <a:pt x="6894" y="1513"/>
                    <a:pt x="6442" y="1775"/>
                  </a:cubicBezTo>
                  <a:cubicBezTo>
                    <a:pt x="5894" y="2096"/>
                    <a:pt x="5335" y="2382"/>
                    <a:pt x="4751" y="2632"/>
                  </a:cubicBezTo>
                  <a:cubicBezTo>
                    <a:pt x="4156" y="2870"/>
                    <a:pt x="3561" y="3073"/>
                    <a:pt x="2942" y="3239"/>
                  </a:cubicBezTo>
                  <a:cubicBezTo>
                    <a:pt x="2441" y="3370"/>
                    <a:pt x="1941" y="3478"/>
                    <a:pt x="1418" y="3561"/>
                  </a:cubicBezTo>
                  <a:cubicBezTo>
                    <a:pt x="1203" y="3597"/>
                    <a:pt x="1001" y="3608"/>
                    <a:pt x="834" y="3632"/>
                  </a:cubicBezTo>
                  <a:cubicBezTo>
                    <a:pt x="656" y="3656"/>
                    <a:pt x="501" y="3680"/>
                    <a:pt x="382" y="3680"/>
                  </a:cubicBezTo>
                  <a:cubicBezTo>
                    <a:pt x="251" y="3680"/>
                    <a:pt x="120" y="3704"/>
                    <a:pt x="1" y="3728"/>
                  </a:cubicBezTo>
                  <a:cubicBezTo>
                    <a:pt x="60" y="3733"/>
                    <a:pt x="123" y="3736"/>
                    <a:pt x="187" y="3736"/>
                  </a:cubicBezTo>
                  <a:cubicBezTo>
                    <a:pt x="251" y="3736"/>
                    <a:pt x="316" y="3733"/>
                    <a:pt x="382" y="3728"/>
                  </a:cubicBezTo>
                  <a:cubicBezTo>
                    <a:pt x="513" y="3716"/>
                    <a:pt x="656" y="3716"/>
                    <a:pt x="834" y="3692"/>
                  </a:cubicBezTo>
                  <a:cubicBezTo>
                    <a:pt x="1013" y="3680"/>
                    <a:pt x="1215" y="3668"/>
                    <a:pt x="1429" y="3632"/>
                  </a:cubicBezTo>
                  <a:cubicBezTo>
                    <a:pt x="1953" y="3573"/>
                    <a:pt x="2465" y="3478"/>
                    <a:pt x="2977" y="3347"/>
                  </a:cubicBezTo>
                  <a:cubicBezTo>
                    <a:pt x="4215" y="3025"/>
                    <a:pt x="5406" y="2525"/>
                    <a:pt x="6501" y="1870"/>
                  </a:cubicBezTo>
                  <a:cubicBezTo>
                    <a:pt x="6954" y="1596"/>
                    <a:pt x="7383" y="1299"/>
                    <a:pt x="7787" y="977"/>
                  </a:cubicBezTo>
                  <a:cubicBezTo>
                    <a:pt x="7978" y="846"/>
                    <a:pt x="8121" y="703"/>
                    <a:pt x="8252" y="596"/>
                  </a:cubicBezTo>
                  <a:cubicBezTo>
                    <a:pt x="8395" y="477"/>
                    <a:pt x="8502" y="370"/>
                    <a:pt x="8597" y="287"/>
                  </a:cubicBezTo>
                  <a:cubicBezTo>
                    <a:pt x="8692" y="203"/>
                    <a:pt x="8776" y="108"/>
                    <a:pt x="8859"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40"/>
            <p:cNvSpPr/>
            <p:nvPr/>
          </p:nvSpPr>
          <p:spPr>
            <a:xfrm flipH="1">
              <a:off x="7262678" y="1673660"/>
              <a:ext cx="302536" cy="360936"/>
            </a:xfrm>
            <a:custGeom>
              <a:avLst/>
              <a:gdLst/>
              <a:ahLst/>
              <a:cxnLst/>
              <a:rect l="l" t="t" r="r" b="b"/>
              <a:pathLst>
                <a:path w="7895" h="9419" extrusionOk="0">
                  <a:moveTo>
                    <a:pt x="7895" y="1"/>
                  </a:moveTo>
                  <a:lnTo>
                    <a:pt x="7895" y="1"/>
                  </a:lnTo>
                  <a:cubicBezTo>
                    <a:pt x="7871" y="49"/>
                    <a:pt x="7859" y="84"/>
                    <a:pt x="7847" y="132"/>
                  </a:cubicBezTo>
                  <a:lnTo>
                    <a:pt x="7752" y="489"/>
                  </a:lnTo>
                  <a:cubicBezTo>
                    <a:pt x="7704" y="644"/>
                    <a:pt x="7645" y="834"/>
                    <a:pt x="7573" y="1049"/>
                  </a:cubicBezTo>
                  <a:cubicBezTo>
                    <a:pt x="7502" y="1263"/>
                    <a:pt x="7430" y="1513"/>
                    <a:pt x="7311" y="1775"/>
                  </a:cubicBezTo>
                  <a:lnTo>
                    <a:pt x="7145" y="2192"/>
                  </a:lnTo>
                  <a:cubicBezTo>
                    <a:pt x="7085" y="2347"/>
                    <a:pt x="7014" y="2489"/>
                    <a:pt x="6942" y="2644"/>
                  </a:cubicBezTo>
                  <a:cubicBezTo>
                    <a:pt x="6799" y="2954"/>
                    <a:pt x="6621" y="3263"/>
                    <a:pt x="6442" y="3597"/>
                  </a:cubicBezTo>
                  <a:cubicBezTo>
                    <a:pt x="6025" y="4311"/>
                    <a:pt x="5549" y="4990"/>
                    <a:pt x="5025" y="5621"/>
                  </a:cubicBezTo>
                  <a:cubicBezTo>
                    <a:pt x="4501" y="6252"/>
                    <a:pt x="3906" y="6835"/>
                    <a:pt x="3287" y="7359"/>
                  </a:cubicBezTo>
                  <a:cubicBezTo>
                    <a:pt x="2989" y="7597"/>
                    <a:pt x="2704" y="7835"/>
                    <a:pt x="2430" y="8026"/>
                  </a:cubicBezTo>
                  <a:cubicBezTo>
                    <a:pt x="2287" y="8121"/>
                    <a:pt x="2156" y="8216"/>
                    <a:pt x="2025" y="8300"/>
                  </a:cubicBezTo>
                  <a:lnTo>
                    <a:pt x="1644" y="8538"/>
                  </a:lnTo>
                  <a:cubicBezTo>
                    <a:pt x="1406" y="8681"/>
                    <a:pt x="1168" y="8800"/>
                    <a:pt x="965" y="8919"/>
                  </a:cubicBezTo>
                  <a:cubicBezTo>
                    <a:pt x="775" y="9038"/>
                    <a:pt x="596" y="9121"/>
                    <a:pt x="453" y="9193"/>
                  </a:cubicBezTo>
                  <a:lnTo>
                    <a:pt x="120" y="9347"/>
                  </a:lnTo>
                  <a:cubicBezTo>
                    <a:pt x="72" y="9371"/>
                    <a:pt x="37" y="9383"/>
                    <a:pt x="1" y="9419"/>
                  </a:cubicBezTo>
                  <a:cubicBezTo>
                    <a:pt x="49" y="9407"/>
                    <a:pt x="84" y="9395"/>
                    <a:pt x="120" y="9371"/>
                  </a:cubicBezTo>
                  <a:lnTo>
                    <a:pt x="465" y="9228"/>
                  </a:lnTo>
                  <a:cubicBezTo>
                    <a:pt x="656" y="9157"/>
                    <a:pt x="822" y="9074"/>
                    <a:pt x="1001" y="8978"/>
                  </a:cubicBezTo>
                  <a:cubicBezTo>
                    <a:pt x="1203" y="8871"/>
                    <a:pt x="1453" y="8764"/>
                    <a:pt x="1692" y="8609"/>
                  </a:cubicBezTo>
                  <a:lnTo>
                    <a:pt x="2073" y="8371"/>
                  </a:lnTo>
                  <a:cubicBezTo>
                    <a:pt x="2215" y="8288"/>
                    <a:pt x="2346" y="8192"/>
                    <a:pt x="2477" y="8097"/>
                  </a:cubicBezTo>
                  <a:cubicBezTo>
                    <a:pt x="2775" y="7907"/>
                    <a:pt x="3049" y="7681"/>
                    <a:pt x="3358" y="7442"/>
                  </a:cubicBezTo>
                  <a:cubicBezTo>
                    <a:pt x="4644" y="6383"/>
                    <a:pt x="5728" y="5097"/>
                    <a:pt x="6537" y="3644"/>
                  </a:cubicBezTo>
                  <a:cubicBezTo>
                    <a:pt x="6716" y="3311"/>
                    <a:pt x="6895" y="2989"/>
                    <a:pt x="7026" y="2680"/>
                  </a:cubicBezTo>
                  <a:cubicBezTo>
                    <a:pt x="7097" y="2525"/>
                    <a:pt x="7180" y="2370"/>
                    <a:pt x="7228" y="2227"/>
                  </a:cubicBezTo>
                  <a:cubicBezTo>
                    <a:pt x="7288" y="2085"/>
                    <a:pt x="7335" y="1942"/>
                    <a:pt x="7395" y="1799"/>
                  </a:cubicBezTo>
                  <a:cubicBezTo>
                    <a:pt x="7502" y="1525"/>
                    <a:pt x="7573" y="1287"/>
                    <a:pt x="7645" y="1061"/>
                  </a:cubicBezTo>
                  <a:cubicBezTo>
                    <a:pt x="7704" y="882"/>
                    <a:pt x="7752" y="692"/>
                    <a:pt x="7799" y="489"/>
                  </a:cubicBezTo>
                  <a:lnTo>
                    <a:pt x="7871" y="132"/>
                  </a:lnTo>
                  <a:cubicBezTo>
                    <a:pt x="7895" y="84"/>
                    <a:pt x="7895" y="49"/>
                    <a:pt x="789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40"/>
            <p:cNvSpPr/>
            <p:nvPr/>
          </p:nvSpPr>
          <p:spPr>
            <a:xfrm flipH="1">
              <a:off x="7638183" y="2145484"/>
              <a:ext cx="54759" cy="120478"/>
            </a:xfrm>
            <a:custGeom>
              <a:avLst/>
              <a:gdLst/>
              <a:ahLst/>
              <a:cxnLst/>
              <a:rect l="l" t="t" r="r" b="b"/>
              <a:pathLst>
                <a:path w="1429" h="3144" extrusionOk="0">
                  <a:moveTo>
                    <a:pt x="83" y="0"/>
                  </a:moveTo>
                  <a:cubicBezTo>
                    <a:pt x="24" y="167"/>
                    <a:pt x="0" y="345"/>
                    <a:pt x="12" y="524"/>
                  </a:cubicBezTo>
                  <a:cubicBezTo>
                    <a:pt x="12" y="1393"/>
                    <a:pt x="357" y="2226"/>
                    <a:pt x="988" y="2834"/>
                  </a:cubicBezTo>
                  <a:cubicBezTo>
                    <a:pt x="1107" y="2965"/>
                    <a:pt x="1250" y="3072"/>
                    <a:pt x="1405" y="3143"/>
                  </a:cubicBezTo>
                  <a:cubicBezTo>
                    <a:pt x="1429" y="3131"/>
                    <a:pt x="1262" y="3012"/>
                    <a:pt x="1048" y="2774"/>
                  </a:cubicBezTo>
                  <a:cubicBezTo>
                    <a:pt x="476" y="2155"/>
                    <a:pt x="143" y="1357"/>
                    <a:pt x="95" y="512"/>
                  </a:cubicBezTo>
                  <a:cubicBezTo>
                    <a:pt x="83" y="202"/>
                    <a:pt x="107" y="0"/>
                    <a:pt x="83"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40"/>
            <p:cNvSpPr/>
            <p:nvPr/>
          </p:nvSpPr>
          <p:spPr>
            <a:xfrm flipH="1">
              <a:off x="7639982" y="2196568"/>
              <a:ext cx="12837" cy="51579"/>
            </a:xfrm>
            <a:custGeom>
              <a:avLst/>
              <a:gdLst/>
              <a:ahLst/>
              <a:cxnLst/>
              <a:rect l="l" t="t" r="r" b="b"/>
              <a:pathLst>
                <a:path w="335" h="1346" extrusionOk="0">
                  <a:moveTo>
                    <a:pt x="191" y="1"/>
                  </a:moveTo>
                  <a:cubicBezTo>
                    <a:pt x="1" y="441"/>
                    <a:pt x="37" y="941"/>
                    <a:pt x="310" y="1346"/>
                  </a:cubicBezTo>
                  <a:cubicBezTo>
                    <a:pt x="334" y="1322"/>
                    <a:pt x="227" y="1036"/>
                    <a:pt x="191" y="679"/>
                  </a:cubicBezTo>
                  <a:cubicBezTo>
                    <a:pt x="168" y="310"/>
                    <a:pt x="227" y="1"/>
                    <a:pt x="19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40"/>
            <p:cNvSpPr/>
            <p:nvPr/>
          </p:nvSpPr>
          <p:spPr>
            <a:xfrm flipH="1">
              <a:off x="7733070" y="1461047"/>
              <a:ext cx="77598" cy="416155"/>
            </a:xfrm>
            <a:custGeom>
              <a:avLst/>
              <a:gdLst/>
              <a:ahLst/>
              <a:cxnLst/>
              <a:rect l="l" t="t" r="r" b="b"/>
              <a:pathLst>
                <a:path w="2025" h="10860" extrusionOk="0">
                  <a:moveTo>
                    <a:pt x="0" y="1"/>
                  </a:moveTo>
                  <a:cubicBezTo>
                    <a:pt x="0" y="36"/>
                    <a:pt x="12" y="72"/>
                    <a:pt x="24" y="120"/>
                  </a:cubicBezTo>
                  <a:cubicBezTo>
                    <a:pt x="36" y="191"/>
                    <a:pt x="60" y="298"/>
                    <a:pt x="84" y="429"/>
                  </a:cubicBezTo>
                  <a:cubicBezTo>
                    <a:pt x="131" y="727"/>
                    <a:pt x="215" y="1132"/>
                    <a:pt x="310" y="1596"/>
                  </a:cubicBezTo>
                  <a:cubicBezTo>
                    <a:pt x="500" y="2572"/>
                    <a:pt x="774" y="3930"/>
                    <a:pt x="1060" y="5430"/>
                  </a:cubicBezTo>
                  <a:cubicBezTo>
                    <a:pt x="1334" y="6918"/>
                    <a:pt x="1572" y="8287"/>
                    <a:pt x="1739" y="9264"/>
                  </a:cubicBezTo>
                  <a:cubicBezTo>
                    <a:pt x="1810" y="9728"/>
                    <a:pt x="1882" y="10133"/>
                    <a:pt x="1929" y="10431"/>
                  </a:cubicBezTo>
                  <a:cubicBezTo>
                    <a:pt x="1953" y="10562"/>
                    <a:pt x="1965" y="10657"/>
                    <a:pt x="1989" y="10752"/>
                  </a:cubicBezTo>
                  <a:cubicBezTo>
                    <a:pt x="1989" y="10788"/>
                    <a:pt x="2001" y="10823"/>
                    <a:pt x="2012" y="10859"/>
                  </a:cubicBezTo>
                  <a:cubicBezTo>
                    <a:pt x="2024" y="10812"/>
                    <a:pt x="2024" y="10776"/>
                    <a:pt x="2024" y="10728"/>
                  </a:cubicBezTo>
                  <a:cubicBezTo>
                    <a:pt x="2012" y="10645"/>
                    <a:pt x="2001" y="10538"/>
                    <a:pt x="1989" y="10407"/>
                  </a:cubicBezTo>
                  <a:cubicBezTo>
                    <a:pt x="1953" y="10145"/>
                    <a:pt x="1905" y="9740"/>
                    <a:pt x="1834" y="9240"/>
                  </a:cubicBezTo>
                  <a:cubicBezTo>
                    <a:pt x="1691" y="8252"/>
                    <a:pt x="1477" y="6882"/>
                    <a:pt x="1191" y="5394"/>
                  </a:cubicBezTo>
                  <a:cubicBezTo>
                    <a:pt x="905" y="3894"/>
                    <a:pt x="631" y="2549"/>
                    <a:pt x="405" y="1572"/>
                  </a:cubicBezTo>
                  <a:cubicBezTo>
                    <a:pt x="286" y="1084"/>
                    <a:pt x="191" y="691"/>
                    <a:pt x="119" y="417"/>
                  </a:cubicBezTo>
                  <a:cubicBezTo>
                    <a:pt x="96" y="298"/>
                    <a:pt x="60" y="191"/>
                    <a:pt x="48" y="108"/>
                  </a:cubicBezTo>
                  <a:cubicBezTo>
                    <a:pt x="36" y="72"/>
                    <a:pt x="24" y="36"/>
                    <a:pt x="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40"/>
            <p:cNvSpPr/>
            <p:nvPr/>
          </p:nvSpPr>
          <p:spPr>
            <a:xfrm flipH="1">
              <a:off x="7132177" y="1443725"/>
              <a:ext cx="30579" cy="433476"/>
            </a:xfrm>
            <a:custGeom>
              <a:avLst/>
              <a:gdLst/>
              <a:ahLst/>
              <a:cxnLst/>
              <a:rect l="l" t="t" r="r" b="b"/>
              <a:pathLst>
                <a:path w="798" h="11312" extrusionOk="0">
                  <a:moveTo>
                    <a:pt x="798" y="0"/>
                  </a:moveTo>
                  <a:cubicBezTo>
                    <a:pt x="786" y="36"/>
                    <a:pt x="774" y="72"/>
                    <a:pt x="774" y="107"/>
                  </a:cubicBezTo>
                  <a:cubicBezTo>
                    <a:pt x="762" y="203"/>
                    <a:pt x="738" y="310"/>
                    <a:pt x="726" y="441"/>
                  </a:cubicBezTo>
                  <a:cubicBezTo>
                    <a:pt x="679" y="738"/>
                    <a:pt x="631" y="1155"/>
                    <a:pt x="572" y="1643"/>
                  </a:cubicBezTo>
                  <a:cubicBezTo>
                    <a:pt x="453" y="2667"/>
                    <a:pt x="286" y="4072"/>
                    <a:pt x="179" y="5644"/>
                  </a:cubicBezTo>
                  <a:cubicBezTo>
                    <a:pt x="60" y="7204"/>
                    <a:pt x="0" y="8620"/>
                    <a:pt x="0" y="9644"/>
                  </a:cubicBezTo>
                  <a:lnTo>
                    <a:pt x="0" y="10871"/>
                  </a:lnTo>
                  <a:lnTo>
                    <a:pt x="0" y="11192"/>
                  </a:lnTo>
                  <a:cubicBezTo>
                    <a:pt x="0" y="11240"/>
                    <a:pt x="0" y="11275"/>
                    <a:pt x="12" y="11311"/>
                  </a:cubicBezTo>
                  <a:cubicBezTo>
                    <a:pt x="24" y="11275"/>
                    <a:pt x="36" y="11240"/>
                    <a:pt x="36" y="11192"/>
                  </a:cubicBezTo>
                  <a:lnTo>
                    <a:pt x="48" y="10871"/>
                  </a:lnTo>
                  <a:cubicBezTo>
                    <a:pt x="60" y="10561"/>
                    <a:pt x="72" y="10144"/>
                    <a:pt x="84" y="9644"/>
                  </a:cubicBezTo>
                  <a:cubicBezTo>
                    <a:pt x="119" y="8620"/>
                    <a:pt x="167" y="7215"/>
                    <a:pt x="298" y="5644"/>
                  </a:cubicBezTo>
                  <a:cubicBezTo>
                    <a:pt x="417" y="4084"/>
                    <a:pt x="560" y="2679"/>
                    <a:pt x="655" y="1655"/>
                  </a:cubicBezTo>
                  <a:cubicBezTo>
                    <a:pt x="703" y="1155"/>
                    <a:pt x="738" y="750"/>
                    <a:pt x="774" y="441"/>
                  </a:cubicBezTo>
                  <a:cubicBezTo>
                    <a:pt x="774" y="310"/>
                    <a:pt x="798" y="203"/>
                    <a:pt x="798" y="119"/>
                  </a:cubicBezTo>
                  <a:cubicBezTo>
                    <a:pt x="798" y="84"/>
                    <a:pt x="798" y="36"/>
                    <a:pt x="798"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40"/>
            <p:cNvSpPr/>
            <p:nvPr/>
          </p:nvSpPr>
          <p:spPr>
            <a:xfrm flipH="1">
              <a:off x="7875896" y="1774064"/>
              <a:ext cx="85339" cy="125958"/>
            </a:xfrm>
            <a:custGeom>
              <a:avLst/>
              <a:gdLst/>
              <a:ahLst/>
              <a:cxnLst/>
              <a:rect l="l" t="t" r="r" b="b"/>
              <a:pathLst>
                <a:path w="2227" h="3287" extrusionOk="0">
                  <a:moveTo>
                    <a:pt x="36" y="0"/>
                  </a:moveTo>
                  <a:cubicBezTo>
                    <a:pt x="0" y="36"/>
                    <a:pt x="715" y="619"/>
                    <a:pt x="1298" y="1536"/>
                  </a:cubicBezTo>
                  <a:cubicBezTo>
                    <a:pt x="1873" y="2452"/>
                    <a:pt x="2182" y="3287"/>
                    <a:pt x="2225" y="3287"/>
                  </a:cubicBezTo>
                  <a:cubicBezTo>
                    <a:pt x="2226" y="3287"/>
                    <a:pt x="2226" y="3287"/>
                    <a:pt x="2227" y="3286"/>
                  </a:cubicBezTo>
                  <a:cubicBezTo>
                    <a:pt x="2191" y="3096"/>
                    <a:pt x="2143" y="2905"/>
                    <a:pt x="2060" y="2727"/>
                  </a:cubicBezTo>
                  <a:cubicBezTo>
                    <a:pt x="1881" y="2286"/>
                    <a:pt x="1667" y="1870"/>
                    <a:pt x="1405" y="1465"/>
                  </a:cubicBezTo>
                  <a:cubicBezTo>
                    <a:pt x="1143" y="1072"/>
                    <a:pt x="846" y="703"/>
                    <a:pt x="500" y="381"/>
                  </a:cubicBezTo>
                  <a:cubicBezTo>
                    <a:pt x="357" y="227"/>
                    <a:pt x="203" y="108"/>
                    <a:pt x="3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40"/>
            <p:cNvSpPr/>
            <p:nvPr/>
          </p:nvSpPr>
          <p:spPr>
            <a:xfrm flipH="1">
              <a:off x="7860377" y="1773604"/>
              <a:ext cx="99517" cy="87638"/>
            </a:xfrm>
            <a:custGeom>
              <a:avLst/>
              <a:gdLst/>
              <a:ahLst/>
              <a:cxnLst/>
              <a:rect l="l" t="t" r="r" b="b"/>
              <a:pathLst>
                <a:path w="2597" h="2287" extrusionOk="0">
                  <a:moveTo>
                    <a:pt x="1" y="0"/>
                  </a:moveTo>
                  <a:lnTo>
                    <a:pt x="1" y="0"/>
                  </a:lnTo>
                  <a:cubicBezTo>
                    <a:pt x="144" y="96"/>
                    <a:pt x="299" y="179"/>
                    <a:pt x="465" y="239"/>
                  </a:cubicBezTo>
                  <a:cubicBezTo>
                    <a:pt x="846" y="405"/>
                    <a:pt x="1204" y="631"/>
                    <a:pt x="1525" y="893"/>
                  </a:cubicBezTo>
                  <a:cubicBezTo>
                    <a:pt x="1846" y="1155"/>
                    <a:pt x="2120" y="1465"/>
                    <a:pt x="2335" y="1822"/>
                  </a:cubicBezTo>
                  <a:cubicBezTo>
                    <a:pt x="2406" y="1977"/>
                    <a:pt x="2501" y="2132"/>
                    <a:pt x="2597" y="2286"/>
                  </a:cubicBezTo>
                  <a:cubicBezTo>
                    <a:pt x="2561" y="2108"/>
                    <a:pt x="2501" y="1941"/>
                    <a:pt x="2418" y="1786"/>
                  </a:cubicBezTo>
                  <a:cubicBezTo>
                    <a:pt x="2216" y="1405"/>
                    <a:pt x="1942" y="1060"/>
                    <a:pt x="1608" y="786"/>
                  </a:cubicBezTo>
                  <a:cubicBezTo>
                    <a:pt x="1275" y="524"/>
                    <a:pt x="906" y="310"/>
                    <a:pt x="501" y="155"/>
                  </a:cubicBezTo>
                  <a:cubicBezTo>
                    <a:pt x="346" y="84"/>
                    <a:pt x="168" y="36"/>
                    <a:pt x="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40"/>
            <p:cNvSpPr/>
            <p:nvPr/>
          </p:nvSpPr>
          <p:spPr>
            <a:xfrm flipH="1">
              <a:off x="7768675" y="1530066"/>
              <a:ext cx="154698" cy="143049"/>
            </a:xfrm>
            <a:custGeom>
              <a:avLst/>
              <a:gdLst/>
              <a:ahLst/>
              <a:cxnLst/>
              <a:rect l="l" t="t" r="r" b="b"/>
              <a:pathLst>
                <a:path w="4037" h="3733" extrusionOk="0">
                  <a:moveTo>
                    <a:pt x="1155" y="119"/>
                  </a:moveTo>
                  <a:cubicBezTo>
                    <a:pt x="1204" y="119"/>
                    <a:pt x="1252" y="126"/>
                    <a:pt x="1298" y="140"/>
                  </a:cubicBezTo>
                  <a:cubicBezTo>
                    <a:pt x="1620" y="224"/>
                    <a:pt x="1882" y="474"/>
                    <a:pt x="2001" y="795"/>
                  </a:cubicBezTo>
                  <a:cubicBezTo>
                    <a:pt x="2108" y="1069"/>
                    <a:pt x="2072" y="1391"/>
                    <a:pt x="1917" y="1653"/>
                  </a:cubicBezTo>
                  <a:cubicBezTo>
                    <a:pt x="1786" y="1879"/>
                    <a:pt x="1572" y="2045"/>
                    <a:pt x="1322" y="2129"/>
                  </a:cubicBezTo>
                  <a:cubicBezTo>
                    <a:pt x="1225" y="2161"/>
                    <a:pt x="1126" y="2176"/>
                    <a:pt x="1027" y="2177"/>
                  </a:cubicBezTo>
                  <a:lnTo>
                    <a:pt x="1027" y="2177"/>
                  </a:lnTo>
                  <a:cubicBezTo>
                    <a:pt x="955" y="2028"/>
                    <a:pt x="890" y="1876"/>
                    <a:pt x="834" y="1724"/>
                  </a:cubicBezTo>
                  <a:cubicBezTo>
                    <a:pt x="715" y="1391"/>
                    <a:pt x="560" y="1033"/>
                    <a:pt x="596" y="676"/>
                  </a:cubicBezTo>
                  <a:cubicBezTo>
                    <a:pt x="620" y="498"/>
                    <a:pt x="703" y="343"/>
                    <a:pt x="834" y="224"/>
                  </a:cubicBezTo>
                  <a:cubicBezTo>
                    <a:pt x="926" y="157"/>
                    <a:pt x="1041" y="119"/>
                    <a:pt x="1155" y="119"/>
                  </a:cubicBezTo>
                  <a:close/>
                  <a:moveTo>
                    <a:pt x="1171" y="1"/>
                  </a:moveTo>
                  <a:cubicBezTo>
                    <a:pt x="1026" y="1"/>
                    <a:pt x="885" y="43"/>
                    <a:pt x="774" y="129"/>
                  </a:cubicBezTo>
                  <a:cubicBezTo>
                    <a:pt x="608" y="259"/>
                    <a:pt x="512" y="450"/>
                    <a:pt x="489" y="652"/>
                  </a:cubicBezTo>
                  <a:cubicBezTo>
                    <a:pt x="465" y="855"/>
                    <a:pt x="489" y="1057"/>
                    <a:pt x="548" y="1248"/>
                  </a:cubicBezTo>
                  <a:cubicBezTo>
                    <a:pt x="608" y="1426"/>
                    <a:pt x="667" y="1593"/>
                    <a:pt x="739" y="1772"/>
                  </a:cubicBezTo>
                  <a:cubicBezTo>
                    <a:pt x="789" y="1906"/>
                    <a:pt x="845" y="2039"/>
                    <a:pt x="907" y="2170"/>
                  </a:cubicBezTo>
                  <a:lnTo>
                    <a:pt x="907" y="2170"/>
                  </a:lnTo>
                  <a:cubicBezTo>
                    <a:pt x="829" y="2161"/>
                    <a:pt x="753" y="2143"/>
                    <a:pt x="679" y="2117"/>
                  </a:cubicBezTo>
                  <a:cubicBezTo>
                    <a:pt x="512" y="2057"/>
                    <a:pt x="370" y="1974"/>
                    <a:pt x="251" y="1855"/>
                  </a:cubicBezTo>
                  <a:cubicBezTo>
                    <a:pt x="155" y="1748"/>
                    <a:pt x="72" y="1629"/>
                    <a:pt x="0" y="1510"/>
                  </a:cubicBezTo>
                  <a:lnTo>
                    <a:pt x="0" y="1510"/>
                  </a:lnTo>
                  <a:cubicBezTo>
                    <a:pt x="0" y="1510"/>
                    <a:pt x="12" y="1545"/>
                    <a:pt x="36" y="1617"/>
                  </a:cubicBezTo>
                  <a:cubicBezTo>
                    <a:pt x="84" y="1712"/>
                    <a:pt x="143" y="1807"/>
                    <a:pt x="227" y="1891"/>
                  </a:cubicBezTo>
                  <a:cubicBezTo>
                    <a:pt x="346" y="2022"/>
                    <a:pt x="489" y="2117"/>
                    <a:pt x="655" y="2176"/>
                  </a:cubicBezTo>
                  <a:cubicBezTo>
                    <a:pt x="748" y="2218"/>
                    <a:pt x="847" y="2243"/>
                    <a:pt x="948" y="2253"/>
                  </a:cubicBezTo>
                  <a:lnTo>
                    <a:pt x="948" y="2253"/>
                  </a:lnTo>
                  <a:cubicBezTo>
                    <a:pt x="1025" y="2405"/>
                    <a:pt x="1109" y="2554"/>
                    <a:pt x="1203" y="2700"/>
                  </a:cubicBezTo>
                  <a:cubicBezTo>
                    <a:pt x="1524" y="3224"/>
                    <a:pt x="2036" y="3581"/>
                    <a:pt x="2632" y="3712"/>
                  </a:cubicBezTo>
                  <a:cubicBezTo>
                    <a:pt x="2712" y="3726"/>
                    <a:pt x="2792" y="3733"/>
                    <a:pt x="2871" y="3733"/>
                  </a:cubicBezTo>
                  <a:cubicBezTo>
                    <a:pt x="3205" y="3733"/>
                    <a:pt x="3525" y="3614"/>
                    <a:pt x="3775" y="3403"/>
                  </a:cubicBezTo>
                  <a:cubicBezTo>
                    <a:pt x="3858" y="3331"/>
                    <a:pt x="3930" y="3248"/>
                    <a:pt x="3989" y="3153"/>
                  </a:cubicBezTo>
                  <a:cubicBezTo>
                    <a:pt x="4025" y="3093"/>
                    <a:pt x="4037" y="3057"/>
                    <a:pt x="4037" y="3057"/>
                  </a:cubicBezTo>
                  <a:lnTo>
                    <a:pt x="4037" y="3057"/>
                  </a:lnTo>
                  <a:cubicBezTo>
                    <a:pt x="3953" y="3176"/>
                    <a:pt x="3858" y="3284"/>
                    <a:pt x="3751" y="3391"/>
                  </a:cubicBezTo>
                  <a:cubicBezTo>
                    <a:pt x="3509" y="3567"/>
                    <a:pt x="3210" y="3664"/>
                    <a:pt x="2909" y="3664"/>
                  </a:cubicBezTo>
                  <a:cubicBezTo>
                    <a:pt x="2824" y="3664"/>
                    <a:pt x="2739" y="3657"/>
                    <a:pt x="2656" y="3641"/>
                  </a:cubicBezTo>
                  <a:cubicBezTo>
                    <a:pt x="2084" y="3510"/>
                    <a:pt x="1596" y="3153"/>
                    <a:pt x="1298" y="2653"/>
                  </a:cubicBezTo>
                  <a:cubicBezTo>
                    <a:pt x="1214" y="2527"/>
                    <a:pt x="1138" y="2394"/>
                    <a:pt x="1068" y="2258"/>
                  </a:cubicBezTo>
                  <a:lnTo>
                    <a:pt x="1068" y="2258"/>
                  </a:lnTo>
                  <a:cubicBezTo>
                    <a:pt x="1162" y="2256"/>
                    <a:pt x="1256" y="2241"/>
                    <a:pt x="1346" y="2212"/>
                  </a:cubicBezTo>
                  <a:cubicBezTo>
                    <a:pt x="1632" y="2129"/>
                    <a:pt x="1858" y="1950"/>
                    <a:pt x="2013" y="1700"/>
                  </a:cubicBezTo>
                  <a:cubicBezTo>
                    <a:pt x="2191" y="1414"/>
                    <a:pt x="2227" y="1069"/>
                    <a:pt x="2108" y="748"/>
                  </a:cubicBezTo>
                  <a:cubicBezTo>
                    <a:pt x="1989" y="402"/>
                    <a:pt x="1703" y="129"/>
                    <a:pt x="1346" y="21"/>
                  </a:cubicBezTo>
                  <a:cubicBezTo>
                    <a:pt x="1288" y="8"/>
                    <a:pt x="1229" y="1"/>
                    <a:pt x="1171" y="1"/>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40"/>
            <p:cNvSpPr/>
            <p:nvPr/>
          </p:nvSpPr>
          <p:spPr>
            <a:xfrm flipH="1">
              <a:off x="7417809" y="1445603"/>
              <a:ext cx="366416" cy="374693"/>
            </a:xfrm>
            <a:custGeom>
              <a:avLst/>
              <a:gdLst/>
              <a:ahLst/>
              <a:cxnLst/>
              <a:rect l="l" t="t" r="r" b="b"/>
              <a:pathLst>
                <a:path w="9562" h="9778" extrusionOk="0">
                  <a:moveTo>
                    <a:pt x="2788" y="99"/>
                  </a:moveTo>
                  <a:cubicBezTo>
                    <a:pt x="3118" y="99"/>
                    <a:pt x="3431" y="233"/>
                    <a:pt x="3656" y="487"/>
                  </a:cubicBezTo>
                  <a:cubicBezTo>
                    <a:pt x="3894" y="773"/>
                    <a:pt x="3989" y="1154"/>
                    <a:pt x="3918" y="1523"/>
                  </a:cubicBezTo>
                  <a:cubicBezTo>
                    <a:pt x="3870" y="1868"/>
                    <a:pt x="3704" y="2178"/>
                    <a:pt x="3466" y="2428"/>
                  </a:cubicBezTo>
                  <a:cubicBezTo>
                    <a:pt x="3251" y="2642"/>
                    <a:pt x="3001" y="2821"/>
                    <a:pt x="2716" y="2928"/>
                  </a:cubicBezTo>
                  <a:cubicBezTo>
                    <a:pt x="2579" y="2980"/>
                    <a:pt x="2439" y="3025"/>
                    <a:pt x="2297" y="3060"/>
                  </a:cubicBezTo>
                  <a:lnTo>
                    <a:pt x="2297" y="3060"/>
                  </a:lnTo>
                  <a:cubicBezTo>
                    <a:pt x="2192" y="2850"/>
                    <a:pt x="2100" y="2630"/>
                    <a:pt x="2025" y="2404"/>
                  </a:cubicBezTo>
                  <a:cubicBezTo>
                    <a:pt x="1846" y="1975"/>
                    <a:pt x="1775" y="1511"/>
                    <a:pt x="1811" y="1047"/>
                  </a:cubicBezTo>
                  <a:cubicBezTo>
                    <a:pt x="1858" y="618"/>
                    <a:pt x="2156" y="249"/>
                    <a:pt x="2573" y="118"/>
                  </a:cubicBezTo>
                  <a:cubicBezTo>
                    <a:pt x="2645" y="105"/>
                    <a:pt x="2717" y="99"/>
                    <a:pt x="2788" y="99"/>
                  </a:cubicBezTo>
                  <a:close/>
                  <a:moveTo>
                    <a:pt x="7258" y="2426"/>
                  </a:moveTo>
                  <a:cubicBezTo>
                    <a:pt x="7320" y="2426"/>
                    <a:pt x="7381" y="2431"/>
                    <a:pt x="7442" y="2440"/>
                  </a:cubicBezTo>
                  <a:cubicBezTo>
                    <a:pt x="7692" y="2475"/>
                    <a:pt x="7919" y="2606"/>
                    <a:pt x="8073" y="2797"/>
                  </a:cubicBezTo>
                  <a:cubicBezTo>
                    <a:pt x="8228" y="3011"/>
                    <a:pt x="8300" y="3261"/>
                    <a:pt x="8264" y="3511"/>
                  </a:cubicBezTo>
                  <a:cubicBezTo>
                    <a:pt x="8252" y="3773"/>
                    <a:pt x="8169" y="4023"/>
                    <a:pt x="8038" y="4249"/>
                  </a:cubicBezTo>
                  <a:cubicBezTo>
                    <a:pt x="7740" y="4714"/>
                    <a:pt x="7311" y="5059"/>
                    <a:pt x="6799" y="5250"/>
                  </a:cubicBezTo>
                  <a:cubicBezTo>
                    <a:pt x="6439" y="5384"/>
                    <a:pt x="6060" y="5453"/>
                    <a:pt x="5680" y="5453"/>
                  </a:cubicBezTo>
                  <a:cubicBezTo>
                    <a:pt x="5521" y="5453"/>
                    <a:pt x="5362" y="5441"/>
                    <a:pt x="5204" y="5416"/>
                  </a:cubicBezTo>
                  <a:cubicBezTo>
                    <a:pt x="5137" y="5406"/>
                    <a:pt x="5070" y="5393"/>
                    <a:pt x="5004" y="5378"/>
                  </a:cubicBezTo>
                  <a:lnTo>
                    <a:pt x="5004" y="5378"/>
                  </a:lnTo>
                  <a:cubicBezTo>
                    <a:pt x="5091" y="4720"/>
                    <a:pt x="5321" y="4080"/>
                    <a:pt x="5680" y="3511"/>
                  </a:cubicBezTo>
                  <a:cubicBezTo>
                    <a:pt x="5918" y="3095"/>
                    <a:pt x="6287" y="2749"/>
                    <a:pt x="6728" y="2535"/>
                  </a:cubicBezTo>
                  <a:cubicBezTo>
                    <a:pt x="6896" y="2464"/>
                    <a:pt x="7078" y="2426"/>
                    <a:pt x="7258" y="2426"/>
                  </a:cubicBezTo>
                  <a:close/>
                  <a:moveTo>
                    <a:pt x="2791" y="0"/>
                  </a:moveTo>
                  <a:cubicBezTo>
                    <a:pt x="2715" y="0"/>
                    <a:pt x="2637" y="8"/>
                    <a:pt x="2561" y="23"/>
                  </a:cubicBezTo>
                  <a:cubicBezTo>
                    <a:pt x="2335" y="70"/>
                    <a:pt x="2132" y="201"/>
                    <a:pt x="1989" y="392"/>
                  </a:cubicBezTo>
                  <a:cubicBezTo>
                    <a:pt x="1846" y="570"/>
                    <a:pt x="1751" y="797"/>
                    <a:pt x="1715" y="1035"/>
                  </a:cubicBezTo>
                  <a:cubicBezTo>
                    <a:pt x="1668" y="1511"/>
                    <a:pt x="1751" y="1999"/>
                    <a:pt x="1930" y="2440"/>
                  </a:cubicBezTo>
                  <a:cubicBezTo>
                    <a:pt x="2002" y="2662"/>
                    <a:pt x="2089" y="2878"/>
                    <a:pt x="2191" y="3086"/>
                  </a:cubicBezTo>
                  <a:lnTo>
                    <a:pt x="2191" y="3086"/>
                  </a:lnTo>
                  <a:cubicBezTo>
                    <a:pt x="1939" y="3141"/>
                    <a:pt x="1682" y="3170"/>
                    <a:pt x="1427" y="3170"/>
                  </a:cubicBezTo>
                  <a:cubicBezTo>
                    <a:pt x="1372" y="3170"/>
                    <a:pt x="1318" y="3169"/>
                    <a:pt x="1263" y="3166"/>
                  </a:cubicBezTo>
                  <a:cubicBezTo>
                    <a:pt x="858" y="3154"/>
                    <a:pt x="549" y="3118"/>
                    <a:pt x="334" y="3095"/>
                  </a:cubicBezTo>
                  <a:lnTo>
                    <a:pt x="84" y="3071"/>
                  </a:lnTo>
                  <a:lnTo>
                    <a:pt x="1" y="3071"/>
                  </a:lnTo>
                  <a:lnTo>
                    <a:pt x="84" y="3083"/>
                  </a:lnTo>
                  <a:lnTo>
                    <a:pt x="322" y="3118"/>
                  </a:lnTo>
                  <a:cubicBezTo>
                    <a:pt x="632" y="3166"/>
                    <a:pt x="941" y="3202"/>
                    <a:pt x="1263" y="3214"/>
                  </a:cubicBezTo>
                  <a:cubicBezTo>
                    <a:pt x="1339" y="3219"/>
                    <a:pt x="1415" y="3222"/>
                    <a:pt x="1491" y="3222"/>
                  </a:cubicBezTo>
                  <a:cubicBezTo>
                    <a:pt x="1736" y="3222"/>
                    <a:pt x="1979" y="3194"/>
                    <a:pt x="2219" y="3142"/>
                  </a:cubicBezTo>
                  <a:lnTo>
                    <a:pt x="2219" y="3142"/>
                  </a:lnTo>
                  <a:cubicBezTo>
                    <a:pt x="2567" y="3835"/>
                    <a:pt x="3072" y="4440"/>
                    <a:pt x="3692" y="4916"/>
                  </a:cubicBezTo>
                  <a:cubicBezTo>
                    <a:pt x="4055" y="5181"/>
                    <a:pt x="4466" y="5373"/>
                    <a:pt x="4906" y="5479"/>
                  </a:cubicBezTo>
                  <a:lnTo>
                    <a:pt x="4906" y="5479"/>
                  </a:lnTo>
                  <a:cubicBezTo>
                    <a:pt x="4806" y="6479"/>
                    <a:pt x="5024" y="7505"/>
                    <a:pt x="5561" y="8405"/>
                  </a:cubicBezTo>
                  <a:cubicBezTo>
                    <a:pt x="5883" y="8988"/>
                    <a:pt x="6406" y="9452"/>
                    <a:pt x="7037" y="9702"/>
                  </a:cubicBezTo>
                  <a:cubicBezTo>
                    <a:pt x="7199" y="9754"/>
                    <a:pt x="7364" y="9778"/>
                    <a:pt x="7531" y="9778"/>
                  </a:cubicBezTo>
                  <a:cubicBezTo>
                    <a:pt x="7636" y="9778"/>
                    <a:pt x="7742" y="9768"/>
                    <a:pt x="7847" y="9750"/>
                  </a:cubicBezTo>
                  <a:cubicBezTo>
                    <a:pt x="8073" y="9714"/>
                    <a:pt x="8300" y="9631"/>
                    <a:pt x="8502" y="9536"/>
                  </a:cubicBezTo>
                  <a:cubicBezTo>
                    <a:pt x="8788" y="9393"/>
                    <a:pt x="9050" y="9226"/>
                    <a:pt x="9300" y="9036"/>
                  </a:cubicBezTo>
                  <a:cubicBezTo>
                    <a:pt x="9383" y="8964"/>
                    <a:pt x="9454" y="8917"/>
                    <a:pt x="9502" y="8881"/>
                  </a:cubicBezTo>
                  <a:lnTo>
                    <a:pt x="9562" y="8821"/>
                  </a:lnTo>
                  <a:lnTo>
                    <a:pt x="9562" y="8821"/>
                  </a:lnTo>
                  <a:cubicBezTo>
                    <a:pt x="9526" y="8833"/>
                    <a:pt x="9502" y="8857"/>
                    <a:pt x="9478" y="8869"/>
                  </a:cubicBezTo>
                  <a:lnTo>
                    <a:pt x="9276" y="9012"/>
                  </a:lnTo>
                  <a:cubicBezTo>
                    <a:pt x="9014" y="9190"/>
                    <a:pt x="8752" y="9357"/>
                    <a:pt x="8466" y="9488"/>
                  </a:cubicBezTo>
                  <a:cubicBezTo>
                    <a:pt x="8191" y="9637"/>
                    <a:pt x="7888" y="9711"/>
                    <a:pt x="7583" y="9711"/>
                  </a:cubicBezTo>
                  <a:cubicBezTo>
                    <a:pt x="7400" y="9711"/>
                    <a:pt x="7216" y="9685"/>
                    <a:pt x="7037" y="9631"/>
                  </a:cubicBezTo>
                  <a:cubicBezTo>
                    <a:pt x="6430" y="9393"/>
                    <a:pt x="5918" y="8940"/>
                    <a:pt x="5609" y="8357"/>
                  </a:cubicBezTo>
                  <a:cubicBezTo>
                    <a:pt x="5204" y="7678"/>
                    <a:pt x="4990" y="6893"/>
                    <a:pt x="4966" y="6095"/>
                  </a:cubicBezTo>
                  <a:cubicBezTo>
                    <a:pt x="4961" y="5896"/>
                    <a:pt x="4969" y="5696"/>
                    <a:pt x="4990" y="5498"/>
                  </a:cubicBezTo>
                  <a:lnTo>
                    <a:pt x="4990" y="5498"/>
                  </a:lnTo>
                  <a:cubicBezTo>
                    <a:pt x="5056" y="5513"/>
                    <a:pt x="5124" y="5525"/>
                    <a:pt x="5192" y="5535"/>
                  </a:cubicBezTo>
                  <a:cubicBezTo>
                    <a:pt x="5355" y="5560"/>
                    <a:pt x="5519" y="5572"/>
                    <a:pt x="5683" y="5572"/>
                  </a:cubicBezTo>
                  <a:cubicBezTo>
                    <a:pt x="6081" y="5572"/>
                    <a:pt x="6476" y="5500"/>
                    <a:pt x="6847" y="5357"/>
                  </a:cubicBezTo>
                  <a:cubicBezTo>
                    <a:pt x="7383" y="5166"/>
                    <a:pt x="7847" y="4797"/>
                    <a:pt x="8145" y="4309"/>
                  </a:cubicBezTo>
                  <a:cubicBezTo>
                    <a:pt x="8288" y="4071"/>
                    <a:pt x="8383" y="3797"/>
                    <a:pt x="8395" y="3523"/>
                  </a:cubicBezTo>
                  <a:cubicBezTo>
                    <a:pt x="8431" y="3237"/>
                    <a:pt x="8347" y="2952"/>
                    <a:pt x="8180" y="2725"/>
                  </a:cubicBezTo>
                  <a:cubicBezTo>
                    <a:pt x="8002" y="2511"/>
                    <a:pt x="7752" y="2368"/>
                    <a:pt x="7478" y="2333"/>
                  </a:cubicBezTo>
                  <a:cubicBezTo>
                    <a:pt x="7402" y="2319"/>
                    <a:pt x="7324" y="2312"/>
                    <a:pt x="7247" y="2312"/>
                  </a:cubicBezTo>
                  <a:cubicBezTo>
                    <a:pt x="7058" y="2312"/>
                    <a:pt x="6869" y="2352"/>
                    <a:pt x="6692" y="2428"/>
                  </a:cubicBezTo>
                  <a:cubicBezTo>
                    <a:pt x="6240" y="2654"/>
                    <a:pt x="5859" y="3011"/>
                    <a:pt x="5597" y="3452"/>
                  </a:cubicBezTo>
                  <a:cubicBezTo>
                    <a:pt x="5229" y="4043"/>
                    <a:pt x="5004" y="4693"/>
                    <a:pt x="4920" y="5359"/>
                  </a:cubicBezTo>
                  <a:lnTo>
                    <a:pt x="4920" y="5359"/>
                  </a:lnTo>
                  <a:cubicBezTo>
                    <a:pt x="4500" y="5255"/>
                    <a:pt x="4102" y="5074"/>
                    <a:pt x="3751" y="4821"/>
                  </a:cubicBezTo>
                  <a:cubicBezTo>
                    <a:pt x="3158" y="4360"/>
                    <a:pt x="2669" y="3780"/>
                    <a:pt x="2326" y="3117"/>
                  </a:cubicBezTo>
                  <a:lnTo>
                    <a:pt x="2326" y="3117"/>
                  </a:lnTo>
                  <a:cubicBezTo>
                    <a:pt x="2465" y="3082"/>
                    <a:pt x="2603" y="3038"/>
                    <a:pt x="2739" y="2987"/>
                  </a:cubicBezTo>
                  <a:cubicBezTo>
                    <a:pt x="3037" y="2868"/>
                    <a:pt x="3299" y="2690"/>
                    <a:pt x="3525" y="2463"/>
                  </a:cubicBezTo>
                  <a:cubicBezTo>
                    <a:pt x="3775" y="2213"/>
                    <a:pt x="3942" y="1892"/>
                    <a:pt x="4001" y="1535"/>
                  </a:cubicBezTo>
                  <a:cubicBezTo>
                    <a:pt x="4085" y="1142"/>
                    <a:pt x="3978" y="737"/>
                    <a:pt x="3716" y="428"/>
                  </a:cubicBezTo>
                  <a:cubicBezTo>
                    <a:pt x="3481" y="154"/>
                    <a:pt x="3142" y="0"/>
                    <a:pt x="2791"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40"/>
            <p:cNvSpPr/>
            <p:nvPr/>
          </p:nvSpPr>
          <p:spPr>
            <a:xfrm flipH="1">
              <a:off x="7663712" y="1283078"/>
              <a:ext cx="177537" cy="91776"/>
            </a:xfrm>
            <a:custGeom>
              <a:avLst/>
              <a:gdLst/>
              <a:ahLst/>
              <a:cxnLst/>
              <a:rect l="l" t="t" r="r" b="b"/>
              <a:pathLst>
                <a:path w="4633" h="2395" extrusionOk="0">
                  <a:moveTo>
                    <a:pt x="4631" y="1"/>
                  </a:moveTo>
                  <a:cubicBezTo>
                    <a:pt x="4604" y="1"/>
                    <a:pt x="4483" y="295"/>
                    <a:pt x="4180" y="680"/>
                  </a:cubicBezTo>
                  <a:cubicBezTo>
                    <a:pt x="3423" y="1712"/>
                    <a:pt x="2225" y="2302"/>
                    <a:pt x="958" y="2302"/>
                  </a:cubicBezTo>
                  <a:cubicBezTo>
                    <a:pt x="909" y="2302"/>
                    <a:pt x="859" y="2301"/>
                    <a:pt x="810" y="2299"/>
                  </a:cubicBezTo>
                  <a:cubicBezTo>
                    <a:pt x="343" y="2277"/>
                    <a:pt x="42" y="2203"/>
                    <a:pt x="5" y="2203"/>
                  </a:cubicBezTo>
                  <a:cubicBezTo>
                    <a:pt x="2" y="2203"/>
                    <a:pt x="1" y="2203"/>
                    <a:pt x="1" y="2204"/>
                  </a:cubicBezTo>
                  <a:cubicBezTo>
                    <a:pt x="60" y="2240"/>
                    <a:pt x="132" y="2275"/>
                    <a:pt x="203" y="2287"/>
                  </a:cubicBezTo>
                  <a:cubicBezTo>
                    <a:pt x="405" y="2335"/>
                    <a:pt x="596" y="2371"/>
                    <a:pt x="798" y="2383"/>
                  </a:cubicBezTo>
                  <a:cubicBezTo>
                    <a:pt x="899" y="2390"/>
                    <a:pt x="999" y="2394"/>
                    <a:pt x="1099" y="2394"/>
                  </a:cubicBezTo>
                  <a:cubicBezTo>
                    <a:pt x="2357" y="2394"/>
                    <a:pt x="3534" y="1776"/>
                    <a:pt x="4251" y="728"/>
                  </a:cubicBezTo>
                  <a:cubicBezTo>
                    <a:pt x="4370" y="573"/>
                    <a:pt x="4465" y="394"/>
                    <a:pt x="4549" y="204"/>
                  </a:cubicBezTo>
                  <a:cubicBezTo>
                    <a:pt x="4585" y="144"/>
                    <a:pt x="4608" y="73"/>
                    <a:pt x="4632" y="1"/>
                  </a:cubicBezTo>
                  <a:cubicBezTo>
                    <a:pt x="4632" y="1"/>
                    <a:pt x="4631" y="1"/>
                    <a:pt x="4631" y="1"/>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40"/>
            <p:cNvSpPr/>
            <p:nvPr/>
          </p:nvSpPr>
          <p:spPr>
            <a:xfrm flipH="1">
              <a:off x="7532298" y="1320136"/>
              <a:ext cx="42037" cy="36021"/>
            </a:xfrm>
            <a:custGeom>
              <a:avLst/>
              <a:gdLst/>
              <a:ahLst/>
              <a:cxnLst/>
              <a:rect l="l" t="t" r="r" b="b"/>
              <a:pathLst>
                <a:path w="1097" h="940" extrusionOk="0">
                  <a:moveTo>
                    <a:pt x="985" y="0"/>
                  </a:moveTo>
                  <a:cubicBezTo>
                    <a:pt x="953" y="0"/>
                    <a:pt x="914" y="3"/>
                    <a:pt x="870" y="11"/>
                  </a:cubicBezTo>
                  <a:cubicBezTo>
                    <a:pt x="489" y="82"/>
                    <a:pt x="179" y="344"/>
                    <a:pt x="48" y="713"/>
                  </a:cubicBezTo>
                  <a:cubicBezTo>
                    <a:pt x="1" y="856"/>
                    <a:pt x="1" y="939"/>
                    <a:pt x="13" y="939"/>
                  </a:cubicBezTo>
                  <a:cubicBezTo>
                    <a:pt x="120" y="725"/>
                    <a:pt x="263" y="523"/>
                    <a:pt x="441" y="344"/>
                  </a:cubicBezTo>
                  <a:cubicBezTo>
                    <a:pt x="644" y="201"/>
                    <a:pt x="870" y="94"/>
                    <a:pt x="1096" y="22"/>
                  </a:cubicBezTo>
                  <a:cubicBezTo>
                    <a:pt x="1096" y="14"/>
                    <a:pt x="1056" y="0"/>
                    <a:pt x="985"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40"/>
            <p:cNvSpPr/>
            <p:nvPr/>
          </p:nvSpPr>
          <p:spPr>
            <a:xfrm flipH="1">
              <a:off x="7335669" y="1293770"/>
              <a:ext cx="59779" cy="79706"/>
            </a:xfrm>
            <a:custGeom>
              <a:avLst/>
              <a:gdLst/>
              <a:ahLst/>
              <a:cxnLst/>
              <a:rect l="l" t="t" r="r" b="b"/>
              <a:pathLst>
                <a:path w="1560" h="2080" extrusionOk="0">
                  <a:moveTo>
                    <a:pt x="962" y="130"/>
                  </a:moveTo>
                  <a:cubicBezTo>
                    <a:pt x="991" y="130"/>
                    <a:pt x="1019" y="133"/>
                    <a:pt x="1048" y="139"/>
                  </a:cubicBezTo>
                  <a:cubicBezTo>
                    <a:pt x="1203" y="175"/>
                    <a:pt x="1334" y="306"/>
                    <a:pt x="1381" y="460"/>
                  </a:cubicBezTo>
                  <a:cubicBezTo>
                    <a:pt x="1429" y="603"/>
                    <a:pt x="1405" y="770"/>
                    <a:pt x="1298" y="889"/>
                  </a:cubicBezTo>
                  <a:cubicBezTo>
                    <a:pt x="1174" y="1048"/>
                    <a:pt x="978" y="1135"/>
                    <a:pt x="778" y="1135"/>
                  </a:cubicBezTo>
                  <a:cubicBezTo>
                    <a:pt x="709" y="1135"/>
                    <a:pt x="639" y="1125"/>
                    <a:pt x="572" y="1103"/>
                  </a:cubicBezTo>
                  <a:cubicBezTo>
                    <a:pt x="569" y="1103"/>
                    <a:pt x="567" y="1102"/>
                    <a:pt x="565" y="1101"/>
                  </a:cubicBezTo>
                  <a:lnTo>
                    <a:pt x="565" y="1101"/>
                  </a:lnTo>
                  <a:cubicBezTo>
                    <a:pt x="532" y="990"/>
                    <a:pt x="510" y="875"/>
                    <a:pt x="500" y="758"/>
                  </a:cubicBezTo>
                  <a:cubicBezTo>
                    <a:pt x="488" y="603"/>
                    <a:pt x="536" y="449"/>
                    <a:pt x="631" y="318"/>
                  </a:cubicBezTo>
                  <a:cubicBezTo>
                    <a:pt x="700" y="199"/>
                    <a:pt x="826" y="130"/>
                    <a:pt x="962" y="130"/>
                  </a:cubicBezTo>
                  <a:close/>
                  <a:moveTo>
                    <a:pt x="986" y="1"/>
                  </a:moveTo>
                  <a:cubicBezTo>
                    <a:pt x="811" y="1"/>
                    <a:pt x="638" y="91"/>
                    <a:pt x="536" y="234"/>
                  </a:cubicBezTo>
                  <a:cubicBezTo>
                    <a:pt x="429" y="389"/>
                    <a:pt x="381" y="580"/>
                    <a:pt x="393" y="758"/>
                  </a:cubicBezTo>
                  <a:cubicBezTo>
                    <a:pt x="400" y="856"/>
                    <a:pt x="417" y="951"/>
                    <a:pt x="443" y="1043"/>
                  </a:cubicBezTo>
                  <a:lnTo>
                    <a:pt x="443" y="1043"/>
                  </a:lnTo>
                  <a:cubicBezTo>
                    <a:pt x="318" y="976"/>
                    <a:pt x="208" y="886"/>
                    <a:pt x="119" y="770"/>
                  </a:cubicBezTo>
                  <a:cubicBezTo>
                    <a:pt x="36" y="663"/>
                    <a:pt x="0" y="603"/>
                    <a:pt x="0" y="603"/>
                  </a:cubicBezTo>
                  <a:lnTo>
                    <a:pt x="0" y="603"/>
                  </a:lnTo>
                  <a:cubicBezTo>
                    <a:pt x="12" y="675"/>
                    <a:pt x="36" y="746"/>
                    <a:pt x="83" y="806"/>
                  </a:cubicBezTo>
                  <a:cubicBezTo>
                    <a:pt x="177" y="952"/>
                    <a:pt x="316" y="1070"/>
                    <a:pt x="477" y="1153"/>
                  </a:cubicBezTo>
                  <a:lnTo>
                    <a:pt x="477" y="1153"/>
                  </a:lnTo>
                  <a:cubicBezTo>
                    <a:pt x="534" y="1311"/>
                    <a:pt x="615" y="1459"/>
                    <a:pt x="714" y="1592"/>
                  </a:cubicBezTo>
                  <a:cubicBezTo>
                    <a:pt x="833" y="1746"/>
                    <a:pt x="988" y="1889"/>
                    <a:pt x="1155" y="1996"/>
                  </a:cubicBezTo>
                  <a:cubicBezTo>
                    <a:pt x="1214" y="2032"/>
                    <a:pt x="1286" y="2068"/>
                    <a:pt x="1357" y="2080"/>
                  </a:cubicBezTo>
                  <a:cubicBezTo>
                    <a:pt x="1131" y="1937"/>
                    <a:pt x="941" y="1758"/>
                    <a:pt x="786" y="1544"/>
                  </a:cubicBezTo>
                  <a:cubicBezTo>
                    <a:pt x="709" y="1439"/>
                    <a:pt x="647" y="1325"/>
                    <a:pt x="601" y="1204"/>
                  </a:cubicBezTo>
                  <a:lnTo>
                    <a:pt x="601" y="1204"/>
                  </a:lnTo>
                  <a:cubicBezTo>
                    <a:pt x="666" y="1221"/>
                    <a:pt x="732" y="1230"/>
                    <a:pt x="799" y="1230"/>
                  </a:cubicBezTo>
                  <a:cubicBezTo>
                    <a:pt x="1024" y="1230"/>
                    <a:pt x="1246" y="1130"/>
                    <a:pt x="1393" y="949"/>
                  </a:cubicBezTo>
                  <a:cubicBezTo>
                    <a:pt x="1524" y="806"/>
                    <a:pt x="1560" y="603"/>
                    <a:pt x="1500" y="413"/>
                  </a:cubicBezTo>
                  <a:cubicBezTo>
                    <a:pt x="1441" y="210"/>
                    <a:pt x="1274" y="56"/>
                    <a:pt x="1072" y="8"/>
                  </a:cubicBezTo>
                  <a:cubicBezTo>
                    <a:pt x="1043" y="3"/>
                    <a:pt x="1014" y="1"/>
                    <a:pt x="986" y="1"/>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40"/>
            <p:cNvSpPr/>
            <p:nvPr/>
          </p:nvSpPr>
          <p:spPr>
            <a:xfrm flipH="1">
              <a:off x="7307388" y="1239966"/>
              <a:ext cx="65719" cy="29506"/>
            </a:xfrm>
            <a:custGeom>
              <a:avLst/>
              <a:gdLst/>
              <a:ahLst/>
              <a:cxnLst/>
              <a:rect l="l" t="t" r="r" b="b"/>
              <a:pathLst>
                <a:path w="1715" h="770" extrusionOk="0">
                  <a:moveTo>
                    <a:pt x="399" y="1"/>
                  </a:moveTo>
                  <a:cubicBezTo>
                    <a:pt x="357" y="1"/>
                    <a:pt x="316" y="3"/>
                    <a:pt x="274" y="7"/>
                  </a:cubicBezTo>
                  <a:cubicBezTo>
                    <a:pt x="96" y="19"/>
                    <a:pt x="0" y="55"/>
                    <a:pt x="0" y="67"/>
                  </a:cubicBezTo>
                  <a:cubicBezTo>
                    <a:pt x="310" y="79"/>
                    <a:pt x="631" y="126"/>
                    <a:pt x="929" y="233"/>
                  </a:cubicBezTo>
                  <a:cubicBezTo>
                    <a:pt x="1215" y="364"/>
                    <a:pt x="1477" y="543"/>
                    <a:pt x="1703" y="769"/>
                  </a:cubicBezTo>
                  <a:cubicBezTo>
                    <a:pt x="1715" y="757"/>
                    <a:pt x="1667" y="662"/>
                    <a:pt x="1548" y="519"/>
                  </a:cubicBezTo>
                  <a:cubicBezTo>
                    <a:pt x="1393" y="340"/>
                    <a:pt x="1191" y="209"/>
                    <a:pt x="977" y="114"/>
                  </a:cubicBezTo>
                  <a:cubicBezTo>
                    <a:pt x="790" y="45"/>
                    <a:pt x="595" y="1"/>
                    <a:pt x="399" y="1"/>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40"/>
            <p:cNvSpPr/>
            <p:nvPr/>
          </p:nvSpPr>
          <p:spPr>
            <a:xfrm flipH="1">
              <a:off x="7062371" y="1300017"/>
              <a:ext cx="338097" cy="252759"/>
            </a:xfrm>
            <a:custGeom>
              <a:avLst/>
              <a:gdLst/>
              <a:ahLst/>
              <a:cxnLst/>
              <a:rect l="l" t="t" r="r" b="b"/>
              <a:pathLst>
                <a:path w="8823" h="6596" extrusionOk="0">
                  <a:moveTo>
                    <a:pt x="5650" y="129"/>
                  </a:moveTo>
                  <a:cubicBezTo>
                    <a:pt x="5827" y="129"/>
                    <a:pt x="6005" y="157"/>
                    <a:pt x="6179" y="214"/>
                  </a:cubicBezTo>
                  <a:cubicBezTo>
                    <a:pt x="6846" y="393"/>
                    <a:pt x="7370" y="905"/>
                    <a:pt x="7572" y="1571"/>
                  </a:cubicBezTo>
                  <a:cubicBezTo>
                    <a:pt x="7650" y="1826"/>
                    <a:pt x="7675" y="2088"/>
                    <a:pt x="7651" y="2343"/>
                  </a:cubicBezTo>
                  <a:lnTo>
                    <a:pt x="7651" y="2343"/>
                  </a:lnTo>
                  <a:cubicBezTo>
                    <a:pt x="7077" y="2499"/>
                    <a:pt x="6485" y="2583"/>
                    <a:pt x="5894" y="2583"/>
                  </a:cubicBezTo>
                  <a:cubicBezTo>
                    <a:pt x="5862" y="2585"/>
                    <a:pt x="5831" y="2586"/>
                    <a:pt x="5799" y="2586"/>
                  </a:cubicBezTo>
                  <a:cubicBezTo>
                    <a:pt x="5590" y="2586"/>
                    <a:pt x="5374" y="2553"/>
                    <a:pt x="5167" y="2512"/>
                  </a:cubicBezTo>
                  <a:cubicBezTo>
                    <a:pt x="4917" y="2464"/>
                    <a:pt x="4679" y="2345"/>
                    <a:pt x="4477" y="2167"/>
                  </a:cubicBezTo>
                  <a:cubicBezTo>
                    <a:pt x="4274" y="1988"/>
                    <a:pt x="4155" y="1726"/>
                    <a:pt x="4155" y="1440"/>
                  </a:cubicBezTo>
                  <a:cubicBezTo>
                    <a:pt x="4155" y="1155"/>
                    <a:pt x="4251" y="869"/>
                    <a:pt x="4441" y="643"/>
                  </a:cubicBezTo>
                  <a:cubicBezTo>
                    <a:pt x="4766" y="309"/>
                    <a:pt x="5201" y="129"/>
                    <a:pt x="5650" y="129"/>
                  </a:cubicBezTo>
                  <a:close/>
                  <a:moveTo>
                    <a:pt x="5647" y="1"/>
                  </a:moveTo>
                  <a:cubicBezTo>
                    <a:pt x="5164" y="1"/>
                    <a:pt x="4696" y="200"/>
                    <a:pt x="4346" y="559"/>
                  </a:cubicBezTo>
                  <a:cubicBezTo>
                    <a:pt x="4143" y="798"/>
                    <a:pt x="4036" y="1107"/>
                    <a:pt x="4036" y="1429"/>
                  </a:cubicBezTo>
                  <a:cubicBezTo>
                    <a:pt x="4048" y="1738"/>
                    <a:pt x="4179" y="2024"/>
                    <a:pt x="4405" y="2226"/>
                  </a:cubicBezTo>
                  <a:cubicBezTo>
                    <a:pt x="4608" y="2405"/>
                    <a:pt x="4870" y="2536"/>
                    <a:pt x="5132" y="2583"/>
                  </a:cubicBezTo>
                  <a:cubicBezTo>
                    <a:pt x="5340" y="2633"/>
                    <a:pt x="5548" y="2658"/>
                    <a:pt x="5757" y="2658"/>
                  </a:cubicBezTo>
                  <a:cubicBezTo>
                    <a:pt x="5798" y="2658"/>
                    <a:pt x="5840" y="2657"/>
                    <a:pt x="5882" y="2655"/>
                  </a:cubicBezTo>
                  <a:cubicBezTo>
                    <a:pt x="6481" y="2645"/>
                    <a:pt x="7074" y="2552"/>
                    <a:pt x="7646" y="2387"/>
                  </a:cubicBezTo>
                  <a:lnTo>
                    <a:pt x="7646" y="2387"/>
                  </a:lnTo>
                  <a:cubicBezTo>
                    <a:pt x="7599" y="2784"/>
                    <a:pt x="7432" y="3164"/>
                    <a:pt x="7156" y="3476"/>
                  </a:cubicBezTo>
                  <a:cubicBezTo>
                    <a:pt x="6703" y="3941"/>
                    <a:pt x="6132" y="4250"/>
                    <a:pt x="5501" y="4369"/>
                  </a:cubicBezTo>
                  <a:cubicBezTo>
                    <a:pt x="4917" y="4488"/>
                    <a:pt x="4334" y="4548"/>
                    <a:pt x="3751" y="4560"/>
                  </a:cubicBezTo>
                  <a:cubicBezTo>
                    <a:pt x="3239" y="4572"/>
                    <a:pt x="2727" y="4631"/>
                    <a:pt x="2215" y="4727"/>
                  </a:cubicBezTo>
                  <a:cubicBezTo>
                    <a:pt x="1465" y="4858"/>
                    <a:pt x="786" y="5250"/>
                    <a:pt x="322" y="5846"/>
                  </a:cubicBezTo>
                  <a:cubicBezTo>
                    <a:pt x="202" y="6012"/>
                    <a:pt x="107" y="6203"/>
                    <a:pt x="48" y="6393"/>
                  </a:cubicBezTo>
                  <a:cubicBezTo>
                    <a:pt x="24" y="6453"/>
                    <a:pt x="0" y="6513"/>
                    <a:pt x="0" y="6548"/>
                  </a:cubicBezTo>
                  <a:cubicBezTo>
                    <a:pt x="0" y="6560"/>
                    <a:pt x="0" y="6584"/>
                    <a:pt x="0" y="6596"/>
                  </a:cubicBezTo>
                  <a:cubicBezTo>
                    <a:pt x="83" y="6334"/>
                    <a:pt x="202" y="6096"/>
                    <a:pt x="369" y="5881"/>
                  </a:cubicBezTo>
                  <a:cubicBezTo>
                    <a:pt x="845" y="5310"/>
                    <a:pt x="1500" y="4929"/>
                    <a:pt x="2238" y="4810"/>
                  </a:cubicBezTo>
                  <a:cubicBezTo>
                    <a:pt x="2738" y="4715"/>
                    <a:pt x="3250" y="4667"/>
                    <a:pt x="3762" y="4655"/>
                  </a:cubicBezTo>
                  <a:cubicBezTo>
                    <a:pt x="4358" y="4655"/>
                    <a:pt x="4953" y="4596"/>
                    <a:pt x="5536" y="4477"/>
                  </a:cubicBezTo>
                  <a:cubicBezTo>
                    <a:pt x="6191" y="4357"/>
                    <a:pt x="6787" y="4024"/>
                    <a:pt x="7251" y="3548"/>
                  </a:cubicBezTo>
                  <a:cubicBezTo>
                    <a:pt x="7553" y="3209"/>
                    <a:pt x="7732" y="2789"/>
                    <a:pt x="7776" y="2348"/>
                  </a:cubicBezTo>
                  <a:lnTo>
                    <a:pt x="7776" y="2348"/>
                  </a:lnTo>
                  <a:cubicBezTo>
                    <a:pt x="7876" y="2318"/>
                    <a:pt x="7974" y="2285"/>
                    <a:pt x="8072" y="2250"/>
                  </a:cubicBezTo>
                  <a:cubicBezTo>
                    <a:pt x="8323" y="2155"/>
                    <a:pt x="8513" y="2071"/>
                    <a:pt x="8632" y="2012"/>
                  </a:cubicBezTo>
                  <a:lnTo>
                    <a:pt x="8775" y="1941"/>
                  </a:lnTo>
                  <a:cubicBezTo>
                    <a:pt x="8799" y="1929"/>
                    <a:pt x="8823" y="1917"/>
                    <a:pt x="8823" y="1917"/>
                  </a:cubicBezTo>
                  <a:lnTo>
                    <a:pt x="8823" y="1917"/>
                  </a:lnTo>
                  <a:cubicBezTo>
                    <a:pt x="8751" y="1941"/>
                    <a:pt x="8692" y="1964"/>
                    <a:pt x="8632" y="2000"/>
                  </a:cubicBezTo>
                  <a:cubicBezTo>
                    <a:pt x="8513" y="2060"/>
                    <a:pt x="8323" y="2131"/>
                    <a:pt x="8072" y="2214"/>
                  </a:cubicBezTo>
                  <a:cubicBezTo>
                    <a:pt x="7976" y="2247"/>
                    <a:pt x="7878" y="2278"/>
                    <a:pt x="7780" y="2307"/>
                  </a:cubicBezTo>
                  <a:lnTo>
                    <a:pt x="7780" y="2307"/>
                  </a:lnTo>
                  <a:cubicBezTo>
                    <a:pt x="7802" y="2048"/>
                    <a:pt x="7777" y="1783"/>
                    <a:pt x="7703" y="1524"/>
                  </a:cubicBezTo>
                  <a:cubicBezTo>
                    <a:pt x="7477" y="833"/>
                    <a:pt x="6918" y="286"/>
                    <a:pt x="6215" y="95"/>
                  </a:cubicBezTo>
                  <a:cubicBezTo>
                    <a:pt x="6027" y="31"/>
                    <a:pt x="5836" y="1"/>
                    <a:pt x="5647" y="1"/>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40"/>
            <p:cNvSpPr/>
            <p:nvPr/>
          </p:nvSpPr>
          <p:spPr>
            <a:xfrm flipH="1">
              <a:off x="7285011" y="1665459"/>
              <a:ext cx="124157" cy="58438"/>
            </a:xfrm>
            <a:custGeom>
              <a:avLst/>
              <a:gdLst/>
              <a:ahLst/>
              <a:cxnLst/>
              <a:rect l="l" t="t" r="r" b="b"/>
              <a:pathLst>
                <a:path w="3240" h="1525" extrusionOk="0">
                  <a:moveTo>
                    <a:pt x="1097" y="1"/>
                  </a:moveTo>
                  <a:cubicBezTo>
                    <a:pt x="907" y="1"/>
                    <a:pt x="715" y="24"/>
                    <a:pt x="525" y="72"/>
                  </a:cubicBezTo>
                  <a:cubicBezTo>
                    <a:pt x="334" y="108"/>
                    <a:pt x="156" y="179"/>
                    <a:pt x="1" y="298"/>
                  </a:cubicBezTo>
                  <a:cubicBezTo>
                    <a:pt x="2" y="301"/>
                    <a:pt x="5" y="302"/>
                    <a:pt x="11" y="302"/>
                  </a:cubicBezTo>
                  <a:cubicBezTo>
                    <a:pt x="55" y="302"/>
                    <a:pt x="240" y="219"/>
                    <a:pt x="549" y="155"/>
                  </a:cubicBezTo>
                  <a:cubicBezTo>
                    <a:pt x="704" y="124"/>
                    <a:pt x="861" y="109"/>
                    <a:pt x="1017" y="109"/>
                  </a:cubicBezTo>
                  <a:cubicBezTo>
                    <a:pt x="1755" y="109"/>
                    <a:pt x="2468" y="449"/>
                    <a:pt x="2930" y="1048"/>
                  </a:cubicBezTo>
                  <a:cubicBezTo>
                    <a:pt x="3132" y="1322"/>
                    <a:pt x="3216" y="1525"/>
                    <a:pt x="3239" y="1525"/>
                  </a:cubicBezTo>
                  <a:cubicBezTo>
                    <a:pt x="3204" y="1334"/>
                    <a:pt x="3120" y="1156"/>
                    <a:pt x="3001" y="1001"/>
                  </a:cubicBezTo>
                  <a:cubicBezTo>
                    <a:pt x="2564" y="364"/>
                    <a:pt x="1847" y="1"/>
                    <a:pt x="1097" y="1"/>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40"/>
            <p:cNvSpPr/>
            <p:nvPr/>
          </p:nvSpPr>
          <p:spPr>
            <a:xfrm flipH="1">
              <a:off x="7181005" y="1790926"/>
              <a:ext cx="125038" cy="40428"/>
            </a:xfrm>
            <a:custGeom>
              <a:avLst/>
              <a:gdLst/>
              <a:ahLst/>
              <a:cxnLst/>
              <a:rect l="l" t="t" r="r" b="b"/>
              <a:pathLst>
                <a:path w="3263" h="1055" extrusionOk="0">
                  <a:moveTo>
                    <a:pt x="3262" y="0"/>
                  </a:moveTo>
                  <a:cubicBezTo>
                    <a:pt x="3245" y="0"/>
                    <a:pt x="3136" y="186"/>
                    <a:pt x="2882" y="406"/>
                  </a:cubicBezTo>
                  <a:cubicBezTo>
                    <a:pt x="2549" y="703"/>
                    <a:pt x="2132" y="882"/>
                    <a:pt x="1691" y="930"/>
                  </a:cubicBezTo>
                  <a:cubicBezTo>
                    <a:pt x="1651" y="932"/>
                    <a:pt x="1612" y="933"/>
                    <a:pt x="1572" y="933"/>
                  </a:cubicBezTo>
                  <a:cubicBezTo>
                    <a:pt x="1172" y="933"/>
                    <a:pt x="777" y="824"/>
                    <a:pt x="441" y="596"/>
                  </a:cubicBezTo>
                  <a:cubicBezTo>
                    <a:pt x="162" y="428"/>
                    <a:pt x="29" y="261"/>
                    <a:pt x="4" y="261"/>
                  </a:cubicBezTo>
                  <a:cubicBezTo>
                    <a:pt x="3" y="261"/>
                    <a:pt x="1" y="261"/>
                    <a:pt x="1" y="263"/>
                  </a:cubicBezTo>
                  <a:cubicBezTo>
                    <a:pt x="96" y="430"/>
                    <a:pt x="227" y="572"/>
                    <a:pt x="382" y="668"/>
                  </a:cubicBezTo>
                  <a:cubicBezTo>
                    <a:pt x="731" y="927"/>
                    <a:pt x="1141" y="1055"/>
                    <a:pt x="1550" y="1055"/>
                  </a:cubicBezTo>
                  <a:cubicBezTo>
                    <a:pt x="2061" y="1055"/>
                    <a:pt x="2570" y="855"/>
                    <a:pt x="2953" y="465"/>
                  </a:cubicBezTo>
                  <a:cubicBezTo>
                    <a:pt x="3096" y="346"/>
                    <a:pt x="3203" y="179"/>
                    <a:pt x="3263" y="1"/>
                  </a:cubicBezTo>
                  <a:cubicBezTo>
                    <a:pt x="3263" y="1"/>
                    <a:pt x="3262" y="0"/>
                    <a:pt x="3262"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40"/>
            <p:cNvSpPr/>
            <p:nvPr/>
          </p:nvSpPr>
          <p:spPr>
            <a:xfrm flipH="1">
              <a:off x="7153603" y="1601767"/>
              <a:ext cx="93118" cy="41845"/>
            </a:xfrm>
            <a:custGeom>
              <a:avLst/>
              <a:gdLst/>
              <a:ahLst/>
              <a:cxnLst/>
              <a:rect l="l" t="t" r="r" b="b"/>
              <a:pathLst>
                <a:path w="2430" h="1092" extrusionOk="0">
                  <a:moveTo>
                    <a:pt x="1513" y="0"/>
                  </a:moveTo>
                  <a:cubicBezTo>
                    <a:pt x="995" y="0"/>
                    <a:pt x="488" y="247"/>
                    <a:pt x="179" y="698"/>
                  </a:cubicBezTo>
                  <a:cubicBezTo>
                    <a:pt x="84" y="805"/>
                    <a:pt x="24" y="936"/>
                    <a:pt x="0" y="1091"/>
                  </a:cubicBezTo>
                  <a:cubicBezTo>
                    <a:pt x="12" y="1091"/>
                    <a:pt x="84" y="948"/>
                    <a:pt x="250" y="746"/>
                  </a:cubicBezTo>
                  <a:cubicBezTo>
                    <a:pt x="572" y="341"/>
                    <a:pt x="1065" y="114"/>
                    <a:pt x="1574" y="114"/>
                  </a:cubicBezTo>
                  <a:cubicBezTo>
                    <a:pt x="1724" y="114"/>
                    <a:pt x="1876" y="134"/>
                    <a:pt x="2025" y="174"/>
                  </a:cubicBezTo>
                  <a:cubicBezTo>
                    <a:pt x="2245" y="237"/>
                    <a:pt x="2391" y="310"/>
                    <a:pt x="2423" y="310"/>
                  </a:cubicBezTo>
                  <a:cubicBezTo>
                    <a:pt x="2427" y="310"/>
                    <a:pt x="2429" y="308"/>
                    <a:pt x="2429" y="305"/>
                  </a:cubicBezTo>
                  <a:cubicBezTo>
                    <a:pt x="2322" y="210"/>
                    <a:pt x="2191" y="127"/>
                    <a:pt x="2048" y="91"/>
                  </a:cubicBezTo>
                  <a:cubicBezTo>
                    <a:pt x="1874" y="30"/>
                    <a:pt x="1693" y="0"/>
                    <a:pt x="1513"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40"/>
            <p:cNvSpPr/>
            <p:nvPr/>
          </p:nvSpPr>
          <p:spPr>
            <a:xfrm flipH="1">
              <a:off x="6818255" y="1516691"/>
              <a:ext cx="253717" cy="152437"/>
            </a:xfrm>
            <a:custGeom>
              <a:avLst/>
              <a:gdLst/>
              <a:ahLst/>
              <a:cxnLst/>
              <a:rect l="l" t="t" r="r" b="b"/>
              <a:pathLst>
                <a:path w="6621" h="3978" extrusionOk="0">
                  <a:moveTo>
                    <a:pt x="1210" y="127"/>
                  </a:moveTo>
                  <a:cubicBezTo>
                    <a:pt x="1294" y="127"/>
                    <a:pt x="1380" y="137"/>
                    <a:pt x="1465" y="156"/>
                  </a:cubicBezTo>
                  <a:cubicBezTo>
                    <a:pt x="1703" y="204"/>
                    <a:pt x="1917" y="323"/>
                    <a:pt x="2096" y="489"/>
                  </a:cubicBezTo>
                  <a:cubicBezTo>
                    <a:pt x="2263" y="656"/>
                    <a:pt x="2382" y="859"/>
                    <a:pt x="2453" y="1073"/>
                  </a:cubicBezTo>
                  <a:cubicBezTo>
                    <a:pt x="2584" y="1478"/>
                    <a:pt x="2584" y="1906"/>
                    <a:pt x="2453" y="2311"/>
                  </a:cubicBezTo>
                  <a:cubicBezTo>
                    <a:pt x="2319" y="2730"/>
                    <a:pt x="2079" y="3101"/>
                    <a:pt x="1762" y="3393"/>
                  </a:cubicBezTo>
                  <a:lnTo>
                    <a:pt x="1762" y="3393"/>
                  </a:lnTo>
                  <a:cubicBezTo>
                    <a:pt x="1326" y="3152"/>
                    <a:pt x="937" y="2828"/>
                    <a:pt x="620" y="2430"/>
                  </a:cubicBezTo>
                  <a:cubicBezTo>
                    <a:pt x="441" y="2204"/>
                    <a:pt x="298" y="1942"/>
                    <a:pt x="215" y="1656"/>
                  </a:cubicBezTo>
                  <a:cubicBezTo>
                    <a:pt x="143" y="1394"/>
                    <a:pt x="143" y="1109"/>
                    <a:pt x="227" y="847"/>
                  </a:cubicBezTo>
                  <a:cubicBezTo>
                    <a:pt x="310" y="585"/>
                    <a:pt x="477" y="370"/>
                    <a:pt x="715" y="239"/>
                  </a:cubicBezTo>
                  <a:cubicBezTo>
                    <a:pt x="867" y="167"/>
                    <a:pt x="1036" y="127"/>
                    <a:pt x="1210" y="127"/>
                  </a:cubicBezTo>
                  <a:close/>
                  <a:moveTo>
                    <a:pt x="1180" y="1"/>
                  </a:moveTo>
                  <a:cubicBezTo>
                    <a:pt x="994" y="1"/>
                    <a:pt x="809" y="46"/>
                    <a:pt x="643" y="132"/>
                  </a:cubicBezTo>
                  <a:cubicBezTo>
                    <a:pt x="382" y="275"/>
                    <a:pt x="191" y="513"/>
                    <a:pt x="96" y="787"/>
                  </a:cubicBezTo>
                  <a:cubicBezTo>
                    <a:pt x="1" y="1085"/>
                    <a:pt x="1" y="1394"/>
                    <a:pt x="84" y="1680"/>
                  </a:cubicBezTo>
                  <a:cubicBezTo>
                    <a:pt x="167" y="1978"/>
                    <a:pt x="310" y="2252"/>
                    <a:pt x="501" y="2490"/>
                  </a:cubicBezTo>
                  <a:cubicBezTo>
                    <a:pt x="824" y="2897"/>
                    <a:pt x="1222" y="3230"/>
                    <a:pt x="1668" y="3475"/>
                  </a:cubicBezTo>
                  <a:lnTo>
                    <a:pt x="1668" y="3475"/>
                  </a:lnTo>
                  <a:cubicBezTo>
                    <a:pt x="1560" y="3565"/>
                    <a:pt x="1444" y="3645"/>
                    <a:pt x="1322" y="3716"/>
                  </a:cubicBezTo>
                  <a:cubicBezTo>
                    <a:pt x="1132" y="3823"/>
                    <a:pt x="917" y="3906"/>
                    <a:pt x="703" y="3978"/>
                  </a:cubicBezTo>
                  <a:cubicBezTo>
                    <a:pt x="763" y="3966"/>
                    <a:pt x="822" y="3954"/>
                    <a:pt x="870" y="3942"/>
                  </a:cubicBezTo>
                  <a:cubicBezTo>
                    <a:pt x="1036" y="3895"/>
                    <a:pt x="1191" y="3835"/>
                    <a:pt x="1346" y="3752"/>
                  </a:cubicBezTo>
                  <a:cubicBezTo>
                    <a:pt x="1478" y="3679"/>
                    <a:pt x="1603" y="3595"/>
                    <a:pt x="1718" y="3503"/>
                  </a:cubicBezTo>
                  <a:lnTo>
                    <a:pt x="1718" y="3503"/>
                  </a:lnTo>
                  <a:cubicBezTo>
                    <a:pt x="2262" y="3792"/>
                    <a:pt x="2873" y="3953"/>
                    <a:pt x="3501" y="3966"/>
                  </a:cubicBezTo>
                  <a:cubicBezTo>
                    <a:pt x="3524" y="3967"/>
                    <a:pt x="3547" y="3967"/>
                    <a:pt x="3569" y="3967"/>
                  </a:cubicBezTo>
                  <a:cubicBezTo>
                    <a:pt x="4047" y="3967"/>
                    <a:pt x="4522" y="3849"/>
                    <a:pt x="4954" y="3633"/>
                  </a:cubicBezTo>
                  <a:cubicBezTo>
                    <a:pt x="5335" y="3430"/>
                    <a:pt x="5680" y="3144"/>
                    <a:pt x="5942" y="2799"/>
                  </a:cubicBezTo>
                  <a:cubicBezTo>
                    <a:pt x="6347" y="2311"/>
                    <a:pt x="6585" y="1704"/>
                    <a:pt x="6609" y="1073"/>
                  </a:cubicBezTo>
                  <a:cubicBezTo>
                    <a:pt x="6620" y="966"/>
                    <a:pt x="6620" y="870"/>
                    <a:pt x="6609" y="775"/>
                  </a:cubicBezTo>
                  <a:cubicBezTo>
                    <a:pt x="6609" y="704"/>
                    <a:pt x="6597" y="632"/>
                    <a:pt x="6585" y="561"/>
                  </a:cubicBezTo>
                  <a:cubicBezTo>
                    <a:pt x="6573" y="501"/>
                    <a:pt x="6561" y="442"/>
                    <a:pt x="6537" y="382"/>
                  </a:cubicBezTo>
                  <a:lnTo>
                    <a:pt x="6537" y="382"/>
                  </a:lnTo>
                  <a:cubicBezTo>
                    <a:pt x="6573" y="620"/>
                    <a:pt x="6597" y="847"/>
                    <a:pt x="6597" y="1085"/>
                  </a:cubicBezTo>
                  <a:cubicBezTo>
                    <a:pt x="6549" y="1704"/>
                    <a:pt x="6311" y="2287"/>
                    <a:pt x="5906" y="2763"/>
                  </a:cubicBezTo>
                  <a:cubicBezTo>
                    <a:pt x="5339" y="3470"/>
                    <a:pt x="4490" y="3872"/>
                    <a:pt x="3590" y="3872"/>
                  </a:cubicBezTo>
                  <a:cubicBezTo>
                    <a:pt x="3565" y="3872"/>
                    <a:pt x="3539" y="3871"/>
                    <a:pt x="3513" y="3871"/>
                  </a:cubicBezTo>
                  <a:cubicBezTo>
                    <a:pt x="2913" y="3852"/>
                    <a:pt x="2332" y="3695"/>
                    <a:pt x="1815" y="3421"/>
                  </a:cubicBezTo>
                  <a:lnTo>
                    <a:pt x="1815" y="3421"/>
                  </a:lnTo>
                  <a:cubicBezTo>
                    <a:pt x="1872" y="3371"/>
                    <a:pt x="1926" y="3318"/>
                    <a:pt x="1977" y="3264"/>
                  </a:cubicBezTo>
                  <a:cubicBezTo>
                    <a:pt x="2227" y="2990"/>
                    <a:pt x="2418" y="2680"/>
                    <a:pt x="2525" y="2323"/>
                  </a:cubicBezTo>
                  <a:cubicBezTo>
                    <a:pt x="2668" y="1906"/>
                    <a:pt x="2679" y="1454"/>
                    <a:pt x="2537" y="1025"/>
                  </a:cubicBezTo>
                  <a:cubicBezTo>
                    <a:pt x="2465" y="787"/>
                    <a:pt x="2334" y="573"/>
                    <a:pt x="2156" y="394"/>
                  </a:cubicBezTo>
                  <a:cubicBezTo>
                    <a:pt x="1965" y="204"/>
                    <a:pt x="1727" y="85"/>
                    <a:pt x="1465" y="37"/>
                  </a:cubicBezTo>
                  <a:cubicBezTo>
                    <a:pt x="1372" y="13"/>
                    <a:pt x="1276" y="1"/>
                    <a:pt x="1180" y="1"/>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40"/>
            <p:cNvSpPr/>
            <p:nvPr/>
          </p:nvSpPr>
          <p:spPr>
            <a:xfrm flipH="1">
              <a:off x="6710560" y="1526770"/>
              <a:ext cx="60277" cy="189377"/>
            </a:xfrm>
            <a:custGeom>
              <a:avLst/>
              <a:gdLst/>
              <a:ahLst/>
              <a:cxnLst/>
              <a:rect l="l" t="t" r="r" b="b"/>
              <a:pathLst>
                <a:path w="1573" h="4942" extrusionOk="0">
                  <a:moveTo>
                    <a:pt x="1572" y="0"/>
                  </a:moveTo>
                  <a:lnTo>
                    <a:pt x="1572" y="0"/>
                  </a:lnTo>
                  <a:cubicBezTo>
                    <a:pt x="1513" y="48"/>
                    <a:pt x="1477" y="107"/>
                    <a:pt x="1441" y="167"/>
                  </a:cubicBezTo>
                  <a:cubicBezTo>
                    <a:pt x="1346" y="274"/>
                    <a:pt x="1251" y="441"/>
                    <a:pt x="1120" y="643"/>
                  </a:cubicBezTo>
                  <a:cubicBezTo>
                    <a:pt x="763" y="1179"/>
                    <a:pt x="489" y="1750"/>
                    <a:pt x="286" y="2358"/>
                  </a:cubicBezTo>
                  <a:cubicBezTo>
                    <a:pt x="179" y="2703"/>
                    <a:pt x="108" y="3048"/>
                    <a:pt x="48" y="3393"/>
                  </a:cubicBezTo>
                  <a:cubicBezTo>
                    <a:pt x="1" y="3679"/>
                    <a:pt x="13" y="3977"/>
                    <a:pt x="84" y="4263"/>
                  </a:cubicBezTo>
                  <a:cubicBezTo>
                    <a:pt x="132" y="4441"/>
                    <a:pt x="227" y="4620"/>
                    <a:pt x="334" y="4786"/>
                  </a:cubicBezTo>
                  <a:cubicBezTo>
                    <a:pt x="382" y="4846"/>
                    <a:pt x="429" y="4894"/>
                    <a:pt x="477" y="4941"/>
                  </a:cubicBezTo>
                  <a:cubicBezTo>
                    <a:pt x="346" y="4727"/>
                    <a:pt x="239" y="4489"/>
                    <a:pt x="167" y="4239"/>
                  </a:cubicBezTo>
                  <a:cubicBezTo>
                    <a:pt x="108" y="3965"/>
                    <a:pt x="108" y="3691"/>
                    <a:pt x="167" y="3417"/>
                  </a:cubicBezTo>
                  <a:cubicBezTo>
                    <a:pt x="227" y="3072"/>
                    <a:pt x="298" y="2739"/>
                    <a:pt x="394" y="2405"/>
                  </a:cubicBezTo>
                  <a:cubicBezTo>
                    <a:pt x="596" y="1810"/>
                    <a:pt x="870" y="1238"/>
                    <a:pt x="1191" y="691"/>
                  </a:cubicBezTo>
                  <a:cubicBezTo>
                    <a:pt x="1334" y="476"/>
                    <a:pt x="1465" y="238"/>
                    <a:pt x="1572"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40"/>
            <p:cNvSpPr/>
            <p:nvPr/>
          </p:nvSpPr>
          <p:spPr>
            <a:xfrm flipH="1">
              <a:off x="6569572" y="1510790"/>
              <a:ext cx="50697" cy="163818"/>
            </a:xfrm>
            <a:custGeom>
              <a:avLst/>
              <a:gdLst/>
              <a:ahLst/>
              <a:cxnLst/>
              <a:rect l="l" t="t" r="r" b="b"/>
              <a:pathLst>
                <a:path w="1323" h="4275" extrusionOk="0">
                  <a:moveTo>
                    <a:pt x="965" y="0"/>
                  </a:moveTo>
                  <a:cubicBezTo>
                    <a:pt x="941" y="12"/>
                    <a:pt x="1013" y="251"/>
                    <a:pt x="1048" y="667"/>
                  </a:cubicBezTo>
                  <a:cubicBezTo>
                    <a:pt x="1120" y="1191"/>
                    <a:pt x="1096" y="1727"/>
                    <a:pt x="977" y="2251"/>
                  </a:cubicBezTo>
                  <a:cubicBezTo>
                    <a:pt x="858" y="2763"/>
                    <a:pt x="656" y="3263"/>
                    <a:pt x="382" y="3715"/>
                  </a:cubicBezTo>
                  <a:cubicBezTo>
                    <a:pt x="167" y="4060"/>
                    <a:pt x="1" y="4263"/>
                    <a:pt x="13" y="4275"/>
                  </a:cubicBezTo>
                  <a:cubicBezTo>
                    <a:pt x="13" y="4275"/>
                    <a:pt x="60" y="4227"/>
                    <a:pt x="144" y="4144"/>
                  </a:cubicBezTo>
                  <a:cubicBezTo>
                    <a:pt x="251" y="4025"/>
                    <a:pt x="358" y="3894"/>
                    <a:pt x="453" y="3763"/>
                  </a:cubicBezTo>
                  <a:cubicBezTo>
                    <a:pt x="1072" y="2858"/>
                    <a:pt x="1322" y="1739"/>
                    <a:pt x="1144" y="643"/>
                  </a:cubicBezTo>
                  <a:cubicBezTo>
                    <a:pt x="1120" y="489"/>
                    <a:pt x="1084" y="322"/>
                    <a:pt x="1025" y="167"/>
                  </a:cubicBezTo>
                  <a:cubicBezTo>
                    <a:pt x="1013" y="108"/>
                    <a:pt x="989" y="60"/>
                    <a:pt x="965"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40"/>
            <p:cNvSpPr/>
            <p:nvPr/>
          </p:nvSpPr>
          <p:spPr>
            <a:xfrm flipH="1">
              <a:off x="7167291" y="1898727"/>
              <a:ext cx="222716" cy="101395"/>
            </a:xfrm>
            <a:custGeom>
              <a:avLst/>
              <a:gdLst/>
              <a:ahLst/>
              <a:cxnLst/>
              <a:rect l="l" t="t" r="r" b="b"/>
              <a:pathLst>
                <a:path w="5812" h="2646" extrusionOk="0">
                  <a:moveTo>
                    <a:pt x="2123" y="765"/>
                  </a:moveTo>
                  <a:cubicBezTo>
                    <a:pt x="2301" y="1022"/>
                    <a:pt x="2405" y="1330"/>
                    <a:pt x="2418" y="1653"/>
                  </a:cubicBezTo>
                  <a:cubicBezTo>
                    <a:pt x="2454" y="1986"/>
                    <a:pt x="2287" y="2308"/>
                    <a:pt x="1989" y="2474"/>
                  </a:cubicBezTo>
                  <a:cubicBezTo>
                    <a:pt x="1921" y="2506"/>
                    <a:pt x="1850" y="2521"/>
                    <a:pt x="1780" y="2521"/>
                  </a:cubicBezTo>
                  <a:cubicBezTo>
                    <a:pt x="1692" y="2521"/>
                    <a:pt x="1605" y="2497"/>
                    <a:pt x="1525" y="2450"/>
                  </a:cubicBezTo>
                  <a:cubicBezTo>
                    <a:pt x="1382" y="2343"/>
                    <a:pt x="1287" y="2189"/>
                    <a:pt x="1275" y="2010"/>
                  </a:cubicBezTo>
                  <a:cubicBezTo>
                    <a:pt x="1251" y="1831"/>
                    <a:pt x="1299" y="1653"/>
                    <a:pt x="1394" y="1498"/>
                  </a:cubicBezTo>
                  <a:cubicBezTo>
                    <a:pt x="1477" y="1343"/>
                    <a:pt x="1596" y="1200"/>
                    <a:pt x="1727" y="1081"/>
                  </a:cubicBezTo>
                  <a:cubicBezTo>
                    <a:pt x="1851" y="964"/>
                    <a:pt x="1983" y="858"/>
                    <a:pt x="2123" y="765"/>
                  </a:cubicBezTo>
                  <a:close/>
                  <a:moveTo>
                    <a:pt x="834" y="1"/>
                  </a:moveTo>
                  <a:cubicBezTo>
                    <a:pt x="690" y="1"/>
                    <a:pt x="546" y="19"/>
                    <a:pt x="406" y="57"/>
                  </a:cubicBezTo>
                  <a:cubicBezTo>
                    <a:pt x="299" y="93"/>
                    <a:pt x="191" y="129"/>
                    <a:pt x="96" y="176"/>
                  </a:cubicBezTo>
                  <a:cubicBezTo>
                    <a:pt x="60" y="188"/>
                    <a:pt x="25" y="212"/>
                    <a:pt x="1" y="236"/>
                  </a:cubicBezTo>
                  <a:cubicBezTo>
                    <a:pt x="132" y="188"/>
                    <a:pt x="275" y="141"/>
                    <a:pt x="418" y="105"/>
                  </a:cubicBezTo>
                  <a:cubicBezTo>
                    <a:pt x="532" y="80"/>
                    <a:pt x="648" y="68"/>
                    <a:pt x="764" y="68"/>
                  </a:cubicBezTo>
                  <a:cubicBezTo>
                    <a:pt x="1037" y="68"/>
                    <a:pt x="1310" y="135"/>
                    <a:pt x="1561" y="260"/>
                  </a:cubicBezTo>
                  <a:cubicBezTo>
                    <a:pt x="1754" y="363"/>
                    <a:pt x="1920" y="504"/>
                    <a:pt x="2054" y="671"/>
                  </a:cubicBezTo>
                  <a:lnTo>
                    <a:pt x="2054" y="671"/>
                  </a:lnTo>
                  <a:cubicBezTo>
                    <a:pt x="1904" y="768"/>
                    <a:pt x="1764" y="878"/>
                    <a:pt x="1632" y="998"/>
                  </a:cubicBezTo>
                  <a:cubicBezTo>
                    <a:pt x="1489" y="1129"/>
                    <a:pt x="1370" y="1284"/>
                    <a:pt x="1275" y="1450"/>
                  </a:cubicBezTo>
                  <a:cubicBezTo>
                    <a:pt x="1168" y="1617"/>
                    <a:pt x="1120" y="1831"/>
                    <a:pt x="1144" y="2034"/>
                  </a:cubicBezTo>
                  <a:cubicBezTo>
                    <a:pt x="1156" y="2236"/>
                    <a:pt x="1275" y="2427"/>
                    <a:pt x="1442" y="2558"/>
                  </a:cubicBezTo>
                  <a:cubicBezTo>
                    <a:pt x="1539" y="2616"/>
                    <a:pt x="1650" y="2646"/>
                    <a:pt x="1760" y="2646"/>
                  </a:cubicBezTo>
                  <a:cubicBezTo>
                    <a:pt x="1852" y="2646"/>
                    <a:pt x="1944" y="2625"/>
                    <a:pt x="2025" y="2581"/>
                  </a:cubicBezTo>
                  <a:cubicBezTo>
                    <a:pt x="2204" y="2510"/>
                    <a:pt x="2346" y="2355"/>
                    <a:pt x="2430" y="2177"/>
                  </a:cubicBezTo>
                  <a:cubicBezTo>
                    <a:pt x="2501" y="2022"/>
                    <a:pt x="2537" y="1831"/>
                    <a:pt x="2525" y="1653"/>
                  </a:cubicBezTo>
                  <a:cubicBezTo>
                    <a:pt x="2512" y="1310"/>
                    <a:pt x="2397" y="986"/>
                    <a:pt x="2204" y="714"/>
                  </a:cubicBezTo>
                  <a:lnTo>
                    <a:pt x="2204" y="714"/>
                  </a:lnTo>
                  <a:cubicBezTo>
                    <a:pt x="2324" y="640"/>
                    <a:pt x="2451" y="576"/>
                    <a:pt x="2585" y="522"/>
                  </a:cubicBezTo>
                  <a:cubicBezTo>
                    <a:pt x="3017" y="330"/>
                    <a:pt x="3479" y="231"/>
                    <a:pt x="3948" y="231"/>
                  </a:cubicBezTo>
                  <a:cubicBezTo>
                    <a:pt x="4061" y="231"/>
                    <a:pt x="4174" y="236"/>
                    <a:pt x="4287" y="248"/>
                  </a:cubicBezTo>
                  <a:cubicBezTo>
                    <a:pt x="4680" y="284"/>
                    <a:pt x="5073" y="391"/>
                    <a:pt x="5430" y="569"/>
                  </a:cubicBezTo>
                  <a:cubicBezTo>
                    <a:pt x="5525" y="605"/>
                    <a:pt x="5621" y="665"/>
                    <a:pt x="5704" y="712"/>
                  </a:cubicBezTo>
                  <a:cubicBezTo>
                    <a:pt x="5740" y="736"/>
                    <a:pt x="5775" y="760"/>
                    <a:pt x="5811" y="772"/>
                  </a:cubicBezTo>
                  <a:cubicBezTo>
                    <a:pt x="5811" y="772"/>
                    <a:pt x="5787" y="736"/>
                    <a:pt x="5704" y="700"/>
                  </a:cubicBezTo>
                  <a:cubicBezTo>
                    <a:pt x="5621" y="641"/>
                    <a:pt x="5525" y="581"/>
                    <a:pt x="5430" y="522"/>
                  </a:cubicBezTo>
                  <a:cubicBezTo>
                    <a:pt x="5073" y="331"/>
                    <a:pt x="4692" y="212"/>
                    <a:pt x="4287" y="164"/>
                  </a:cubicBezTo>
                  <a:cubicBezTo>
                    <a:pt x="4155" y="149"/>
                    <a:pt x="4023" y="141"/>
                    <a:pt x="3891" y="141"/>
                  </a:cubicBezTo>
                  <a:cubicBezTo>
                    <a:pt x="3418" y="141"/>
                    <a:pt x="2953" y="240"/>
                    <a:pt x="2525" y="426"/>
                  </a:cubicBezTo>
                  <a:cubicBezTo>
                    <a:pt x="2388" y="480"/>
                    <a:pt x="2258" y="546"/>
                    <a:pt x="2133" y="621"/>
                  </a:cubicBezTo>
                  <a:lnTo>
                    <a:pt x="2133" y="621"/>
                  </a:lnTo>
                  <a:cubicBezTo>
                    <a:pt x="1987" y="442"/>
                    <a:pt x="1806" y="290"/>
                    <a:pt x="1596" y="176"/>
                  </a:cubicBezTo>
                  <a:cubicBezTo>
                    <a:pt x="1359" y="61"/>
                    <a:pt x="1096" y="1"/>
                    <a:pt x="834" y="1"/>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40"/>
            <p:cNvSpPr/>
            <p:nvPr/>
          </p:nvSpPr>
          <p:spPr>
            <a:xfrm flipH="1">
              <a:off x="7134898" y="2002120"/>
              <a:ext cx="25598" cy="38473"/>
            </a:xfrm>
            <a:custGeom>
              <a:avLst/>
              <a:gdLst/>
              <a:ahLst/>
              <a:cxnLst/>
              <a:rect l="l" t="t" r="r" b="b"/>
              <a:pathLst>
                <a:path w="668" h="1004" extrusionOk="0">
                  <a:moveTo>
                    <a:pt x="661" y="1"/>
                  </a:moveTo>
                  <a:cubicBezTo>
                    <a:pt x="615" y="1"/>
                    <a:pt x="456" y="207"/>
                    <a:pt x="286" y="467"/>
                  </a:cubicBezTo>
                  <a:cubicBezTo>
                    <a:pt x="156" y="622"/>
                    <a:pt x="60" y="800"/>
                    <a:pt x="1" y="1003"/>
                  </a:cubicBezTo>
                  <a:cubicBezTo>
                    <a:pt x="1" y="1003"/>
                    <a:pt x="2" y="1003"/>
                    <a:pt x="3" y="1003"/>
                  </a:cubicBezTo>
                  <a:cubicBezTo>
                    <a:pt x="35" y="1003"/>
                    <a:pt x="208" y="804"/>
                    <a:pt x="382" y="526"/>
                  </a:cubicBezTo>
                  <a:cubicBezTo>
                    <a:pt x="513" y="372"/>
                    <a:pt x="608" y="193"/>
                    <a:pt x="667" y="2"/>
                  </a:cubicBezTo>
                  <a:cubicBezTo>
                    <a:pt x="666" y="1"/>
                    <a:pt x="663" y="1"/>
                    <a:pt x="661" y="1"/>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40"/>
            <p:cNvSpPr/>
            <p:nvPr/>
          </p:nvSpPr>
          <p:spPr>
            <a:xfrm flipH="1">
              <a:off x="7021274" y="2098769"/>
              <a:ext cx="50697" cy="31231"/>
            </a:xfrm>
            <a:custGeom>
              <a:avLst/>
              <a:gdLst/>
              <a:ahLst/>
              <a:cxnLst/>
              <a:rect l="l" t="t" r="r" b="b"/>
              <a:pathLst>
                <a:path w="1323" h="815" extrusionOk="0">
                  <a:moveTo>
                    <a:pt x="315" y="1"/>
                  </a:moveTo>
                  <a:cubicBezTo>
                    <a:pt x="286" y="1"/>
                    <a:pt x="256" y="2"/>
                    <a:pt x="227" y="5"/>
                  </a:cubicBezTo>
                  <a:cubicBezTo>
                    <a:pt x="84" y="17"/>
                    <a:pt x="1" y="64"/>
                    <a:pt x="1" y="76"/>
                  </a:cubicBezTo>
                  <a:cubicBezTo>
                    <a:pt x="1" y="80"/>
                    <a:pt x="10" y="81"/>
                    <a:pt x="27" y="81"/>
                  </a:cubicBezTo>
                  <a:cubicBezTo>
                    <a:pt x="63" y="81"/>
                    <a:pt x="132" y="76"/>
                    <a:pt x="227" y="76"/>
                  </a:cubicBezTo>
                  <a:cubicBezTo>
                    <a:pt x="608" y="100"/>
                    <a:pt x="965" y="290"/>
                    <a:pt x="1179" y="612"/>
                  </a:cubicBezTo>
                  <a:cubicBezTo>
                    <a:pt x="1263" y="731"/>
                    <a:pt x="1286" y="814"/>
                    <a:pt x="1310" y="814"/>
                  </a:cubicBezTo>
                  <a:cubicBezTo>
                    <a:pt x="1322" y="802"/>
                    <a:pt x="1322" y="707"/>
                    <a:pt x="1251" y="576"/>
                  </a:cubicBezTo>
                  <a:cubicBezTo>
                    <a:pt x="1073" y="221"/>
                    <a:pt x="710" y="1"/>
                    <a:pt x="315" y="1"/>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40"/>
            <p:cNvSpPr/>
            <p:nvPr/>
          </p:nvSpPr>
          <p:spPr>
            <a:xfrm flipH="1">
              <a:off x="7390435" y="2084322"/>
              <a:ext cx="124578" cy="162937"/>
            </a:xfrm>
            <a:custGeom>
              <a:avLst/>
              <a:gdLst/>
              <a:ahLst/>
              <a:cxnLst/>
              <a:rect l="l" t="t" r="r" b="b"/>
              <a:pathLst>
                <a:path w="3251" h="4252" extrusionOk="0">
                  <a:moveTo>
                    <a:pt x="3251" y="1"/>
                  </a:moveTo>
                  <a:cubicBezTo>
                    <a:pt x="3180" y="13"/>
                    <a:pt x="3108" y="36"/>
                    <a:pt x="3037" y="72"/>
                  </a:cubicBezTo>
                  <a:cubicBezTo>
                    <a:pt x="2906" y="132"/>
                    <a:pt x="2715" y="215"/>
                    <a:pt x="2477" y="334"/>
                  </a:cubicBezTo>
                  <a:cubicBezTo>
                    <a:pt x="1870" y="644"/>
                    <a:pt x="1310" y="1060"/>
                    <a:pt x="846" y="1560"/>
                  </a:cubicBezTo>
                  <a:cubicBezTo>
                    <a:pt x="382" y="2072"/>
                    <a:pt x="96" y="2715"/>
                    <a:pt x="12" y="3406"/>
                  </a:cubicBezTo>
                  <a:cubicBezTo>
                    <a:pt x="1" y="3620"/>
                    <a:pt x="12" y="3822"/>
                    <a:pt x="48" y="4025"/>
                  </a:cubicBezTo>
                  <a:cubicBezTo>
                    <a:pt x="60" y="4108"/>
                    <a:pt x="84" y="4180"/>
                    <a:pt x="120" y="4251"/>
                  </a:cubicBezTo>
                  <a:cubicBezTo>
                    <a:pt x="84" y="3977"/>
                    <a:pt x="72" y="3692"/>
                    <a:pt x="96" y="3418"/>
                  </a:cubicBezTo>
                  <a:cubicBezTo>
                    <a:pt x="203" y="2751"/>
                    <a:pt x="489" y="2132"/>
                    <a:pt x="941" y="1632"/>
                  </a:cubicBezTo>
                  <a:cubicBezTo>
                    <a:pt x="1406" y="1144"/>
                    <a:pt x="1929" y="739"/>
                    <a:pt x="2525" y="417"/>
                  </a:cubicBezTo>
                  <a:cubicBezTo>
                    <a:pt x="2977" y="155"/>
                    <a:pt x="3251" y="13"/>
                    <a:pt x="3251" y="1"/>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40"/>
            <p:cNvSpPr/>
            <p:nvPr/>
          </p:nvSpPr>
          <p:spPr>
            <a:xfrm flipH="1">
              <a:off x="7251704" y="2041439"/>
              <a:ext cx="29238" cy="86258"/>
            </a:xfrm>
            <a:custGeom>
              <a:avLst/>
              <a:gdLst/>
              <a:ahLst/>
              <a:cxnLst/>
              <a:rect l="l" t="t" r="r" b="b"/>
              <a:pathLst>
                <a:path w="763" h="2251" extrusionOk="0">
                  <a:moveTo>
                    <a:pt x="751" y="0"/>
                  </a:moveTo>
                  <a:cubicBezTo>
                    <a:pt x="632" y="48"/>
                    <a:pt x="536" y="131"/>
                    <a:pt x="453" y="239"/>
                  </a:cubicBezTo>
                  <a:cubicBezTo>
                    <a:pt x="60" y="727"/>
                    <a:pt x="0" y="1417"/>
                    <a:pt x="310" y="1977"/>
                  </a:cubicBezTo>
                  <a:cubicBezTo>
                    <a:pt x="429" y="2179"/>
                    <a:pt x="560" y="2251"/>
                    <a:pt x="560" y="2251"/>
                  </a:cubicBezTo>
                  <a:cubicBezTo>
                    <a:pt x="584" y="2239"/>
                    <a:pt x="489" y="2132"/>
                    <a:pt x="381" y="1941"/>
                  </a:cubicBezTo>
                  <a:cubicBezTo>
                    <a:pt x="131" y="1405"/>
                    <a:pt x="191" y="774"/>
                    <a:pt x="524" y="286"/>
                  </a:cubicBezTo>
                  <a:cubicBezTo>
                    <a:pt x="655" y="108"/>
                    <a:pt x="762" y="24"/>
                    <a:pt x="751"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40"/>
            <p:cNvSpPr/>
            <p:nvPr/>
          </p:nvSpPr>
          <p:spPr>
            <a:xfrm flipH="1">
              <a:off x="7464328" y="1941801"/>
              <a:ext cx="283376" cy="170831"/>
            </a:xfrm>
            <a:custGeom>
              <a:avLst/>
              <a:gdLst/>
              <a:ahLst/>
              <a:cxnLst/>
              <a:rect l="l" t="t" r="r" b="b"/>
              <a:pathLst>
                <a:path w="7395" h="4458" extrusionOk="0">
                  <a:moveTo>
                    <a:pt x="1462" y="119"/>
                  </a:moveTo>
                  <a:cubicBezTo>
                    <a:pt x="1503" y="119"/>
                    <a:pt x="1544" y="121"/>
                    <a:pt x="1584" y="124"/>
                  </a:cubicBezTo>
                  <a:cubicBezTo>
                    <a:pt x="1858" y="160"/>
                    <a:pt x="2120" y="291"/>
                    <a:pt x="2322" y="469"/>
                  </a:cubicBezTo>
                  <a:cubicBezTo>
                    <a:pt x="2715" y="826"/>
                    <a:pt x="2929" y="1326"/>
                    <a:pt x="2929" y="1850"/>
                  </a:cubicBezTo>
                  <a:cubicBezTo>
                    <a:pt x="2917" y="2315"/>
                    <a:pt x="2775" y="2755"/>
                    <a:pt x="2525" y="3136"/>
                  </a:cubicBezTo>
                  <a:cubicBezTo>
                    <a:pt x="2457" y="3238"/>
                    <a:pt x="2383" y="3333"/>
                    <a:pt x="2304" y="3423"/>
                  </a:cubicBezTo>
                  <a:lnTo>
                    <a:pt x="2304" y="3423"/>
                  </a:lnTo>
                  <a:cubicBezTo>
                    <a:pt x="2022" y="3406"/>
                    <a:pt x="1742" y="3338"/>
                    <a:pt x="1477" y="3220"/>
                  </a:cubicBezTo>
                  <a:cubicBezTo>
                    <a:pt x="917" y="2946"/>
                    <a:pt x="477" y="2481"/>
                    <a:pt x="250" y="1898"/>
                  </a:cubicBezTo>
                  <a:cubicBezTo>
                    <a:pt x="131" y="1612"/>
                    <a:pt x="119" y="1291"/>
                    <a:pt x="215" y="993"/>
                  </a:cubicBezTo>
                  <a:cubicBezTo>
                    <a:pt x="310" y="707"/>
                    <a:pt x="500" y="469"/>
                    <a:pt x="762" y="314"/>
                  </a:cubicBezTo>
                  <a:cubicBezTo>
                    <a:pt x="967" y="182"/>
                    <a:pt x="1215" y="119"/>
                    <a:pt x="1462" y="119"/>
                  </a:cubicBezTo>
                  <a:close/>
                  <a:moveTo>
                    <a:pt x="1479" y="0"/>
                  </a:moveTo>
                  <a:cubicBezTo>
                    <a:pt x="1207" y="0"/>
                    <a:pt x="932" y="73"/>
                    <a:pt x="703" y="219"/>
                  </a:cubicBezTo>
                  <a:cubicBezTo>
                    <a:pt x="417" y="386"/>
                    <a:pt x="203" y="648"/>
                    <a:pt x="96" y="957"/>
                  </a:cubicBezTo>
                  <a:cubicBezTo>
                    <a:pt x="0" y="1279"/>
                    <a:pt x="12" y="1624"/>
                    <a:pt x="131" y="1934"/>
                  </a:cubicBezTo>
                  <a:cubicBezTo>
                    <a:pt x="369" y="2553"/>
                    <a:pt x="834" y="3041"/>
                    <a:pt x="1429" y="3327"/>
                  </a:cubicBezTo>
                  <a:cubicBezTo>
                    <a:pt x="1677" y="3437"/>
                    <a:pt x="1938" y="3506"/>
                    <a:pt x="2202" y="3532"/>
                  </a:cubicBezTo>
                  <a:lnTo>
                    <a:pt x="2202" y="3532"/>
                  </a:lnTo>
                  <a:cubicBezTo>
                    <a:pt x="2056" y="3680"/>
                    <a:pt x="1893" y="3810"/>
                    <a:pt x="1715" y="3922"/>
                  </a:cubicBezTo>
                  <a:cubicBezTo>
                    <a:pt x="1477" y="4065"/>
                    <a:pt x="1215" y="4196"/>
                    <a:pt x="941" y="4279"/>
                  </a:cubicBezTo>
                  <a:cubicBezTo>
                    <a:pt x="762" y="4339"/>
                    <a:pt x="596" y="4374"/>
                    <a:pt x="405" y="4410"/>
                  </a:cubicBezTo>
                  <a:cubicBezTo>
                    <a:pt x="346" y="4422"/>
                    <a:pt x="286" y="4434"/>
                    <a:pt x="227" y="4458"/>
                  </a:cubicBezTo>
                  <a:lnTo>
                    <a:pt x="274" y="4458"/>
                  </a:lnTo>
                  <a:lnTo>
                    <a:pt x="417" y="4434"/>
                  </a:lnTo>
                  <a:cubicBezTo>
                    <a:pt x="596" y="4410"/>
                    <a:pt x="774" y="4374"/>
                    <a:pt x="953" y="4327"/>
                  </a:cubicBezTo>
                  <a:cubicBezTo>
                    <a:pt x="1239" y="4243"/>
                    <a:pt x="1501" y="4124"/>
                    <a:pt x="1751" y="3982"/>
                  </a:cubicBezTo>
                  <a:cubicBezTo>
                    <a:pt x="1953" y="3859"/>
                    <a:pt x="2138" y="3710"/>
                    <a:pt x="2302" y="3539"/>
                  </a:cubicBezTo>
                  <a:lnTo>
                    <a:pt x="2302" y="3539"/>
                  </a:lnTo>
                  <a:cubicBezTo>
                    <a:pt x="2348" y="3542"/>
                    <a:pt x="2393" y="3543"/>
                    <a:pt x="2439" y="3543"/>
                  </a:cubicBezTo>
                  <a:cubicBezTo>
                    <a:pt x="2694" y="3543"/>
                    <a:pt x="2948" y="3503"/>
                    <a:pt x="3191" y="3422"/>
                  </a:cubicBezTo>
                  <a:cubicBezTo>
                    <a:pt x="3715" y="3255"/>
                    <a:pt x="4168" y="2910"/>
                    <a:pt x="4477" y="2469"/>
                  </a:cubicBezTo>
                  <a:cubicBezTo>
                    <a:pt x="4775" y="2053"/>
                    <a:pt x="4965" y="1624"/>
                    <a:pt x="5192" y="1267"/>
                  </a:cubicBezTo>
                  <a:cubicBezTo>
                    <a:pt x="5382" y="945"/>
                    <a:pt x="5656" y="660"/>
                    <a:pt x="5965" y="457"/>
                  </a:cubicBezTo>
                  <a:cubicBezTo>
                    <a:pt x="6159" y="337"/>
                    <a:pt x="6374" y="275"/>
                    <a:pt x="6589" y="275"/>
                  </a:cubicBezTo>
                  <a:cubicBezTo>
                    <a:pt x="6651" y="275"/>
                    <a:pt x="6713" y="280"/>
                    <a:pt x="6775" y="291"/>
                  </a:cubicBezTo>
                  <a:cubicBezTo>
                    <a:pt x="6954" y="314"/>
                    <a:pt x="7120" y="386"/>
                    <a:pt x="7263" y="505"/>
                  </a:cubicBezTo>
                  <a:cubicBezTo>
                    <a:pt x="7358" y="588"/>
                    <a:pt x="7394" y="636"/>
                    <a:pt x="7394" y="636"/>
                  </a:cubicBezTo>
                  <a:cubicBezTo>
                    <a:pt x="7370" y="576"/>
                    <a:pt x="7335" y="517"/>
                    <a:pt x="7275" y="469"/>
                  </a:cubicBezTo>
                  <a:cubicBezTo>
                    <a:pt x="7144" y="350"/>
                    <a:pt x="6966" y="267"/>
                    <a:pt x="6787" y="243"/>
                  </a:cubicBezTo>
                  <a:cubicBezTo>
                    <a:pt x="6711" y="228"/>
                    <a:pt x="6634" y="220"/>
                    <a:pt x="6558" y="220"/>
                  </a:cubicBezTo>
                  <a:cubicBezTo>
                    <a:pt x="6339" y="220"/>
                    <a:pt x="6124" y="283"/>
                    <a:pt x="5930" y="398"/>
                  </a:cubicBezTo>
                  <a:cubicBezTo>
                    <a:pt x="5608" y="600"/>
                    <a:pt x="5322" y="886"/>
                    <a:pt x="5120" y="1219"/>
                  </a:cubicBezTo>
                  <a:cubicBezTo>
                    <a:pt x="4882" y="1576"/>
                    <a:pt x="4691" y="2005"/>
                    <a:pt x="4394" y="2410"/>
                  </a:cubicBezTo>
                  <a:cubicBezTo>
                    <a:pt x="4096" y="2839"/>
                    <a:pt x="3656" y="3148"/>
                    <a:pt x="3156" y="3315"/>
                  </a:cubicBezTo>
                  <a:cubicBezTo>
                    <a:pt x="2925" y="3390"/>
                    <a:pt x="2685" y="3427"/>
                    <a:pt x="2445" y="3427"/>
                  </a:cubicBezTo>
                  <a:cubicBezTo>
                    <a:pt x="2432" y="3427"/>
                    <a:pt x="2419" y="3427"/>
                    <a:pt x="2405" y="3427"/>
                  </a:cubicBezTo>
                  <a:lnTo>
                    <a:pt x="2405" y="3427"/>
                  </a:lnTo>
                  <a:cubicBezTo>
                    <a:pt x="2473" y="3349"/>
                    <a:pt x="2537" y="3268"/>
                    <a:pt x="2596" y="3184"/>
                  </a:cubicBezTo>
                  <a:cubicBezTo>
                    <a:pt x="2870" y="2791"/>
                    <a:pt x="3013" y="2327"/>
                    <a:pt x="3025" y="1850"/>
                  </a:cubicBezTo>
                  <a:cubicBezTo>
                    <a:pt x="3036" y="1303"/>
                    <a:pt x="2810" y="767"/>
                    <a:pt x="2394" y="386"/>
                  </a:cubicBezTo>
                  <a:cubicBezTo>
                    <a:pt x="2179" y="183"/>
                    <a:pt x="1893" y="52"/>
                    <a:pt x="1596" y="5"/>
                  </a:cubicBezTo>
                  <a:cubicBezTo>
                    <a:pt x="1557" y="2"/>
                    <a:pt x="1518" y="0"/>
                    <a:pt x="1479"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40"/>
            <p:cNvSpPr/>
            <p:nvPr/>
          </p:nvSpPr>
          <p:spPr>
            <a:xfrm flipH="1">
              <a:off x="7460675" y="1993076"/>
              <a:ext cx="44758" cy="112278"/>
            </a:xfrm>
            <a:custGeom>
              <a:avLst/>
              <a:gdLst/>
              <a:ahLst/>
              <a:cxnLst/>
              <a:rect l="l" t="t" r="r" b="b"/>
              <a:pathLst>
                <a:path w="1168" h="2930" extrusionOk="0">
                  <a:moveTo>
                    <a:pt x="286" y="0"/>
                  </a:moveTo>
                  <a:lnTo>
                    <a:pt x="286" y="0"/>
                  </a:lnTo>
                  <a:cubicBezTo>
                    <a:pt x="203" y="143"/>
                    <a:pt x="143" y="310"/>
                    <a:pt x="132" y="465"/>
                  </a:cubicBezTo>
                  <a:cubicBezTo>
                    <a:pt x="1" y="1251"/>
                    <a:pt x="239" y="2048"/>
                    <a:pt x="775" y="2632"/>
                  </a:cubicBezTo>
                  <a:cubicBezTo>
                    <a:pt x="882" y="2751"/>
                    <a:pt x="1013" y="2858"/>
                    <a:pt x="1156" y="2929"/>
                  </a:cubicBezTo>
                  <a:cubicBezTo>
                    <a:pt x="1167" y="2905"/>
                    <a:pt x="1025" y="2798"/>
                    <a:pt x="846" y="2560"/>
                  </a:cubicBezTo>
                  <a:cubicBezTo>
                    <a:pt x="358" y="1977"/>
                    <a:pt x="143" y="1227"/>
                    <a:pt x="215" y="465"/>
                  </a:cubicBezTo>
                  <a:cubicBezTo>
                    <a:pt x="251" y="179"/>
                    <a:pt x="310" y="0"/>
                    <a:pt x="286"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40"/>
            <p:cNvSpPr/>
            <p:nvPr/>
          </p:nvSpPr>
          <p:spPr>
            <a:xfrm flipH="1">
              <a:off x="7428307" y="1793800"/>
              <a:ext cx="316676" cy="144160"/>
            </a:xfrm>
            <a:custGeom>
              <a:avLst/>
              <a:gdLst/>
              <a:ahLst/>
              <a:cxnLst/>
              <a:rect l="l" t="t" r="r" b="b"/>
              <a:pathLst>
                <a:path w="8264" h="3762" extrusionOk="0">
                  <a:moveTo>
                    <a:pt x="3604" y="2592"/>
                  </a:moveTo>
                  <a:cubicBezTo>
                    <a:pt x="3606" y="2624"/>
                    <a:pt x="3607" y="2656"/>
                    <a:pt x="3608" y="2688"/>
                  </a:cubicBezTo>
                  <a:cubicBezTo>
                    <a:pt x="3632" y="2891"/>
                    <a:pt x="3608" y="3105"/>
                    <a:pt x="3561" y="3307"/>
                  </a:cubicBezTo>
                  <a:cubicBezTo>
                    <a:pt x="3537" y="3403"/>
                    <a:pt x="3489" y="3486"/>
                    <a:pt x="3418" y="3557"/>
                  </a:cubicBezTo>
                  <a:cubicBezTo>
                    <a:pt x="3368" y="3617"/>
                    <a:pt x="3301" y="3644"/>
                    <a:pt x="3232" y="3644"/>
                  </a:cubicBezTo>
                  <a:cubicBezTo>
                    <a:pt x="3219" y="3644"/>
                    <a:pt x="3205" y="3643"/>
                    <a:pt x="3192" y="3641"/>
                  </a:cubicBezTo>
                  <a:cubicBezTo>
                    <a:pt x="3013" y="3557"/>
                    <a:pt x="2918" y="3367"/>
                    <a:pt x="2954" y="3176"/>
                  </a:cubicBezTo>
                  <a:cubicBezTo>
                    <a:pt x="3013" y="2986"/>
                    <a:pt x="3144" y="2819"/>
                    <a:pt x="3323" y="2724"/>
                  </a:cubicBezTo>
                  <a:cubicBezTo>
                    <a:pt x="3416" y="2677"/>
                    <a:pt x="3509" y="2633"/>
                    <a:pt x="3604" y="2592"/>
                  </a:cubicBezTo>
                  <a:close/>
                  <a:moveTo>
                    <a:pt x="1001" y="0"/>
                  </a:moveTo>
                  <a:cubicBezTo>
                    <a:pt x="703" y="0"/>
                    <a:pt x="406" y="51"/>
                    <a:pt x="120" y="152"/>
                  </a:cubicBezTo>
                  <a:cubicBezTo>
                    <a:pt x="84" y="164"/>
                    <a:pt x="37" y="188"/>
                    <a:pt x="1" y="212"/>
                  </a:cubicBezTo>
                  <a:cubicBezTo>
                    <a:pt x="2" y="213"/>
                    <a:pt x="3" y="213"/>
                    <a:pt x="6" y="213"/>
                  </a:cubicBezTo>
                  <a:cubicBezTo>
                    <a:pt x="38" y="213"/>
                    <a:pt x="203" y="148"/>
                    <a:pt x="501" y="93"/>
                  </a:cubicBezTo>
                  <a:cubicBezTo>
                    <a:pt x="627" y="76"/>
                    <a:pt x="753" y="68"/>
                    <a:pt x="880" y="68"/>
                  </a:cubicBezTo>
                  <a:cubicBezTo>
                    <a:pt x="1209" y="68"/>
                    <a:pt x="1537" y="124"/>
                    <a:pt x="1846" y="235"/>
                  </a:cubicBezTo>
                  <a:cubicBezTo>
                    <a:pt x="2144" y="331"/>
                    <a:pt x="2418" y="497"/>
                    <a:pt x="2656" y="700"/>
                  </a:cubicBezTo>
                  <a:cubicBezTo>
                    <a:pt x="2930" y="926"/>
                    <a:pt x="3156" y="1224"/>
                    <a:pt x="3311" y="1545"/>
                  </a:cubicBezTo>
                  <a:cubicBezTo>
                    <a:pt x="3464" y="1833"/>
                    <a:pt x="3556" y="2136"/>
                    <a:pt x="3592" y="2454"/>
                  </a:cubicBezTo>
                  <a:lnTo>
                    <a:pt x="3592" y="2454"/>
                  </a:lnTo>
                  <a:cubicBezTo>
                    <a:pt x="3475" y="2504"/>
                    <a:pt x="3362" y="2558"/>
                    <a:pt x="3251" y="2617"/>
                  </a:cubicBezTo>
                  <a:cubicBezTo>
                    <a:pt x="3037" y="2736"/>
                    <a:pt x="2894" y="2914"/>
                    <a:pt x="2823" y="3141"/>
                  </a:cubicBezTo>
                  <a:cubicBezTo>
                    <a:pt x="2799" y="3272"/>
                    <a:pt x="2823" y="3391"/>
                    <a:pt x="2870" y="3498"/>
                  </a:cubicBezTo>
                  <a:cubicBezTo>
                    <a:pt x="2930" y="3617"/>
                    <a:pt x="3025" y="3712"/>
                    <a:pt x="3156" y="3748"/>
                  </a:cubicBezTo>
                  <a:cubicBezTo>
                    <a:pt x="3189" y="3757"/>
                    <a:pt x="3223" y="3761"/>
                    <a:pt x="3256" y="3761"/>
                  </a:cubicBezTo>
                  <a:cubicBezTo>
                    <a:pt x="3352" y="3761"/>
                    <a:pt x="3442" y="3723"/>
                    <a:pt x="3513" y="3653"/>
                  </a:cubicBezTo>
                  <a:cubicBezTo>
                    <a:pt x="3597" y="3557"/>
                    <a:pt x="3656" y="3450"/>
                    <a:pt x="3680" y="3331"/>
                  </a:cubicBezTo>
                  <a:cubicBezTo>
                    <a:pt x="3739" y="3117"/>
                    <a:pt x="3751" y="2902"/>
                    <a:pt x="3739" y="2676"/>
                  </a:cubicBezTo>
                  <a:cubicBezTo>
                    <a:pt x="3737" y="2630"/>
                    <a:pt x="3733" y="2585"/>
                    <a:pt x="3729" y="2539"/>
                  </a:cubicBezTo>
                  <a:lnTo>
                    <a:pt x="3729" y="2539"/>
                  </a:lnTo>
                  <a:cubicBezTo>
                    <a:pt x="3959" y="2445"/>
                    <a:pt x="4196" y="2367"/>
                    <a:pt x="4442" y="2307"/>
                  </a:cubicBezTo>
                  <a:cubicBezTo>
                    <a:pt x="4860" y="2209"/>
                    <a:pt x="5285" y="2161"/>
                    <a:pt x="5709" y="2161"/>
                  </a:cubicBezTo>
                  <a:cubicBezTo>
                    <a:pt x="6420" y="2161"/>
                    <a:pt x="7128" y="2296"/>
                    <a:pt x="7799" y="2557"/>
                  </a:cubicBezTo>
                  <a:cubicBezTo>
                    <a:pt x="8097" y="2676"/>
                    <a:pt x="8264" y="2760"/>
                    <a:pt x="8264" y="2760"/>
                  </a:cubicBezTo>
                  <a:cubicBezTo>
                    <a:pt x="8264" y="2760"/>
                    <a:pt x="8228" y="2736"/>
                    <a:pt x="8145" y="2688"/>
                  </a:cubicBezTo>
                  <a:cubicBezTo>
                    <a:pt x="8038" y="2629"/>
                    <a:pt x="7918" y="2569"/>
                    <a:pt x="7799" y="2510"/>
                  </a:cubicBezTo>
                  <a:cubicBezTo>
                    <a:pt x="7371" y="2319"/>
                    <a:pt x="6930" y="2188"/>
                    <a:pt x="6466" y="2117"/>
                  </a:cubicBezTo>
                  <a:cubicBezTo>
                    <a:pt x="6195" y="2079"/>
                    <a:pt x="5924" y="2060"/>
                    <a:pt x="5654" y="2060"/>
                  </a:cubicBezTo>
                  <a:cubicBezTo>
                    <a:pt x="5235" y="2060"/>
                    <a:pt x="4819" y="2106"/>
                    <a:pt x="4406" y="2200"/>
                  </a:cubicBezTo>
                  <a:cubicBezTo>
                    <a:pt x="4169" y="2249"/>
                    <a:pt x="3936" y="2318"/>
                    <a:pt x="3712" y="2405"/>
                  </a:cubicBezTo>
                  <a:lnTo>
                    <a:pt x="3712" y="2405"/>
                  </a:lnTo>
                  <a:cubicBezTo>
                    <a:pt x="3665" y="2084"/>
                    <a:pt x="3567" y="1774"/>
                    <a:pt x="3418" y="1486"/>
                  </a:cubicBezTo>
                  <a:cubicBezTo>
                    <a:pt x="3251" y="1152"/>
                    <a:pt x="3013" y="855"/>
                    <a:pt x="2727" y="616"/>
                  </a:cubicBezTo>
                  <a:cubicBezTo>
                    <a:pt x="2477" y="414"/>
                    <a:pt x="2180" y="259"/>
                    <a:pt x="1882" y="152"/>
                  </a:cubicBezTo>
                  <a:cubicBezTo>
                    <a:pt x="1596" y="51"/>
                    <a:pt x="1299" y="0"/>
                    <a:pt x="1001"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40"/>
            <p:cNvSpPr/>
            <p:nvPr/>
          </p:nvSpPr>
          <p:spPr>
            <a:xfrm flipH="1">
              <a:off x="8070268" y="1689640"/>
              <a:ext cx="132817" cy="235591"/>
            </a:xfrm>
            <a:custGeom>
              <a:avLst/>
              <a:gdLst/>
              <a:ahLst/>
              <a:cxnLst/>
              <a:rect l="l" t="t" r="r" b="b"/>
              <a:pathLst>
                <a:path w="3466" h="6148" extrusionOk="0">
                  <a:moveTo>
                    <a:pt x="1150" y="1309"/>
                  </a:moveTo>
                  <a:cubicBezTo>
                    <a:pt x="1172" y="1309"/>
                    <a:pt x="1194" y="1309"/>
                    <a:pt x="1215" y="1310"/>
                  </a:cubicBezTo>
                  <a:cubicBezTo>
                    <a:pt x="1632" y="1334"/>
                    <a:pt x="2037" y="1489"/>
                    <a:pt x="2370" y="1751"/>
                  </a:cubicBezTo>
                  <a:cubicBezTo>
                    <a:pt x="2372" y="1752"/>
                    <a:pt x="2374" y="1754"/>
                    <a:pt x="2376" y="1755"/>
                  </a:cubicBezTo>
                  <a:lnTo>
                    <a:pt x="2376" y="1755"/>
                  </a:lnTo>
                  <a:cubicBezTo>
                    <a:pt x="2363" y="1789"/>
                    <a:pt x="2349" y="1824"/>
                    <a:pt x="2335" y="1858"/>
                  </a:cubicBezTo>
                  <a:cubicBezTo>
                    <a:pt x="2192" y="2132"/>
                    <a:pt x="1989" y="2382"/>
                    <a:pt x="1715" y="2549"/>
                  </a:cubicBezTo>
                  <a:cubicBezTo>
                    <a:pt x="1514" y="2691"/>
                    <a:pt x="1271" y="2769"/>
                    <a:pt x="1024" y="2769"/>
                  </a:cubicBezTo>
                  <a:cubicBezTo>
                    <a:pt x="921" y="2769"/>
                    <a:pt x="817" y="2755"/>
                    <a:pt x="715" y="2727"/>
                  </a:cubicBezTo>
                  <a:cubicBezTo>
                    <a:pt x="537" y="2668"/>
                    <a:pt x="382" y="2549"/>
                    <a:pt x="275" y="2394"/>
                  </a:cubicBezTo>
                  <a:cubicBezTo>
                    <a:pt x="156" y="2239"/>
                    <a:pt x="120" y="2037"/>
                    <a:pt x="191" y="1858"/>
                  </a:cubicBezTo>
                  <a:cubicBezTo>
                    <a:pt x="263" y="1668"/>
                    <a:pt x="406" y="1525"/>
                    <a:pt x="596" y="1441"/>
                  </a:cubicBezTo>
                  <a:cubicBezTo>
                    <a:pt x="768" y="1356"/>
                    <a:pt x="958" y="1309"/>
                    <a:pt x="1150" y="1309"/>
                  </a:cubicBezTo>
                  <a:close/>
                  <a:moveTo>
                    <a:pt x="2644" y="1"/>
                  </a:moveTo>
                  <a:cubicBezTo>
                    <a:pt x="2644" y="48"/>
                    <a:pt x="2632" y="96"/>
                    <a:pt x="2632" y="132"/>
                  </a:cubicBezTo>
                  <a:cubicBezTo>
                    <a:pt x="2620" y="239"/>
                    <a:pt x="2620" y="358"/>
                    <a:pt x="2620" y="513"/>
                  </a:cubicBezTo>
                  <a:cubicBezTo>
                    <a:pt x="2610" y="902"/>
                    <a:pt x="2542" y="1283"/>
                    <a:pt x="2414" y="1649"/>
                  </a:cubicBezTo>
                  <a:lnTo>
                    <a:pt x="2414" y="1649"/>
                  </a:lnTo>
                  <a:cubicBezTo>
                    <a:pt x="2064" y="1383"/>
                    <a:pt x="1640" y="1238"/>
                    <a:pt x="1203" y="1215"/>
                  </a:cubicBezTo>
                  <a:cubicBezTo>
                    <a:pt x="1181" y="1214"/>
                    <a:pt x="1158" y="1213"/>
                    <a:pt x="1135" y="1213"/>
                  </a:cubicBezTo>
                  <a:cubicBezTo>
                    <a:pt x="932" y="1213"/>
                    <a:pt x="729" y="1260"/>
                    <a:pt x="537" y="1346"/>
                  </a:cubicBezTo>
                  <a:cubicBezTo>
                    <a:pt x="322" y="1441"/>
                    <a:pt x="156" y="1620"/>
                    <a:pt x="72" y="1834"/>
                  </a:cubicBezTo>
                  <a:cubicBezTo>
                    <a:pt x="1" y="2060"/>
                    <a:pt x="37" y="2299"/>
                    <a:pt x="168" y="2477"/>
                  </a:cubicBezTo>
                  <a:cubicBezTo>
                    <a:pt x="287" y="2656"/>
                    <a:pt x="465" y="2787"/>
                    <a:pt x="668" y="2846"/>
                  </a:cubicBezTo>
                  <a:cubicBezTo>
                    <a:pt x="784" y="2879"/>
                    <a:pt x="903" y="2895"/>
                    <a:pt x="1021" y="2895"/>
                  </a:cubicBezTo>
                  <a:cubicBezTo>
                    <a:pt x="1289" y="2895"/>
                    <a:pt x="1552" y="2813"/>
                    <a:pt x="1775" y="2656"/>
                  </a:cubicBezTo>
                  <a:cubicBezTo>
                    <a:pt x="2049" y="2477"/>
                    <a:pt x="2263" y="2215"/>
                    <a:pt x="2406" y="1918"/>
                  </a:cubicBezTo>
                  <a:cubicBezTo>
                    <a:pt x="2420" y="1882"/>
                    <a:pt x="2434" y="1847"/>
                    <a:pt x="2447" y="1811"/>
                  </a:cubicBezTo>
                  <a:lnTo>
                    <a:pt x="2447" y="1811"/>
                  </a:lnTo>
                  <a:cubicBezTo>
                    <a:pt x="2732" y="2042"/>
                    <a:pt x="2956" y="2340"/>
                    <a:pt x="3120" y="2668"/>
                  </a:cubicBezTo>
                  <a:cubicBezTo>
                    <a:pt x="3406" y="3287"/>
                    <a:pt x="3418" y="4001"/>
                    <a:pt x="3180" y="4632"/>
                  </a:cubicBezTo>
                  <a:cubicBezTo>
                    <a:pt x="3013" y="5073"/>
                    <a:pt x="2775" y="5466"/>
                    <a:pt x="2442" y="5799"/>
                  </a:cubicBezTo>
                  <a:cubicBezTo>
                    <a:pt x="2216" y="6037"/>
                    <a:pt x="2073" y="6144"/>
                    <a:pt x="2073" y="6144"/>
                  </a:cubicBezTo>
                  <a:cubicBezTo>
                    <a:pt x="2073" y="6146"/>
                    <a:pt x="2074" y="6147"/>
                    <a:pt x="2076" y="6147"/>
                  </a:cubicBezTo>
                  <a:cubicBezTo>
                    <a:pt x="2086" y="6147"/>
                    <a:pt x="2123" y="6124"/>
                    <a:pt x="2192" y="6085"/>
                  </a:cubicBezTo>
                  <a:cubicBezTo>
                    <a:pt x="2299" y="6013"/>
                    <a:pt x="2394" y="5942"/>
                    <a:pt x="2489" y="5847"/>
                  </a:cubicBezTo>
                  <a:cubicBezTo>
                    <a:pt x="2823" y="5525"/>
                    <a:pt x="3097" y="5132"/>
                    <a:pt x="3263" y="4692"/>
                  </a:cubicBezTo>
                  <a:cubicBezTo>
                    <a:pt x="3382" y="4382"/>
                    <a:pt x="3442" y="4061"/>
                    <a:pt x="3454" y="3739"/>
                  </a:cubicBezTo>
                  <a:cubicBezTo>
                    <a:pt x="3466" y="3358"/>
                    <a:pt x="3382" y="2977"/>
                    <a:pt x="3228" y="2644"/>
                  </a:cubicBezTo>
                  <a:cubicBezTo>
                    <a:pt x="3055" y="2275"/>
                    <a:pt x="2792" y="1951"/>
                    <a:pt x="2484" y="1704"/>
                  </a:cubicBezTo>
                  <a:lnTo>
                    <a:pt x="2484" y="1704"/>
                  </a:lnTo>
                  <a:cubicBezTo>
                    <a:pt x="2608" y="1322"/>
                    <a:pt x="2664" y="913"/>
                    <a:pt x="2644" y="513"/>
                  </a:cubicBezTo>
                  <a:lnTo>
                    <a:pt x="2644" y="132"/>
                  </a:lnTo>
                  <a:cubicBezTo>
                    <a:pt x="2656" y="96"/>
                    <a:pt x="2656" y="48"/>
                    <a:pt x="2644" y="1"/>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40"/>
            <p:cNvSpPr/>
            <p:nvPr/>
          </p:nvSpPr>
          <p:spPr>
            <a:xfrm flipH="1">
              <a:off x="7922878" y="1825608"/>
              <a:ext cx="68018" cy="232296"/>
            </a:xfrm>
            <a:custGeom>
              <a:avLst/>
              <a:gdLst/>
              <a:ahLst/>
              <a:cxnLst/>
              <a:rect l="l" t="t" r="r" b="b"/>
              <a:pathLst>
                <a:path w="1775" h="6062" extrusionOk="0">
                  <a:moveTo>
                    <a:pt x="1751" y="1"/>
                  </a:moveTo>
                  <a:lnTo>
                    <a:pt x="1751" y="1"/>
                  </a:lnTo>
                  <a:cubicBezTo>
                    <a:pt x="1679" y="36"/>
                    <a:pt x="1608" y="96"/>
                    <a:pt x="1548" y="156"/>
                  </a:cubicBezTo>
                  <a:cubicBezTo>
                    <a:pt x="1370" y="322"/>
                    <a:pt x="1215" y="513"/>
                    <a:pt x="1084" y="703"/>
                  </a:cubicBezTo>
                  <a:cubicBezTo>
                    <a:pt x="108" y="2037"/>
                    <a:pt x="0" y="3811"/>
                    <a:pt x="774" y="5263"/>
                  </a:cubicBezTo>
                  <a:cubicBezTo>
                    <a:pt x="893" y="5478"/>
                    <a:pt x="1024" y="5680"/>
                    <a:pt x="1179" y="5871"/>
                  </a:cubicBezTo>
                  <a:cubicBezTo>
                    <a:pt x="1227" y="5942"/>
                    <a:pt x="1286" y="6013"/>
                    <a:pt x="1358" y="6061"/>
                  </a:cubicBezTo>
                  <a:cubicBezTo>
                    <a:pt x="1179" y="5799"/>
                    <a:pt x="1000" y="5513"/>
                    <a:pt x="846" y="5228"/>
                  </a:cubicBezTo>
                  <a:cubicBezTo>
                    <a:pt x="131" y="3799"/>
                    <a:pt x="250" y="2084"/>
                    <a:pt x="1143" y="763"/>
                  </a:cubicBezTo>
                  <a:cubicBezTo>
                    <a:pt x="1477" y="263"/>
                    <a:pt x="1774" y="13"/>
                    <a:pt x="1751" y="1"/>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40"/>
            <p:cNvSpPr/>
            <p:nvPr/>
          </p:nvSpPr>
          <p:spPr>
            <a:xfrm flipH="1">
              <a:off x="7764576" y="1733672"/>
              <a:ext cx="193018" cy="130288"/>
            </a:xfrm>
            <a:custGeom>
              <a:avLst/>
              <a:gdLst/>
              <a:ahLst/>
              <a:cxnLst/>
              <a:rect l="l" t="t" r="r" b="b"/>
              <a:pathLst>
                <a:path w="5037" h="3400" extrusionOk="0">
                  <a:moveTo>
                    <a:pt x="606" y="1"/>
                  </a:moveTo>
                  <a:cubicBezTo>
                    <a:pt x="489" y="1"/>
                    <a:pt x="370" y="7"/>
                    <a:pt x="251" y="19"/>
                  </a:cubicBezTo>
                  <a:cubicBezTo>
                    <a:pt x="167" y="19"/>
                    <a:pt x="84" y="42"/>
                    <a:pt x="1" y="66"/>
                  </a:cubicBezTo>
                  <a:cubicBezTo>
                    <a:pt x="1" y="71"/>
                    <a:pt x="14" y="72"/>
                    <a:pt x="39" y="72"/>
                  </a:cubicBezTo>
                  <a:cubicBezTo>
                    <a:pt x="92" y="72"/>
                    <a:pt x="201" y="65"/>
                    <a:pt x="353" y="65"/>
                  </a:cubicBezTo>
                  <a:cubicBezTo>
                    <a:pt x="510" y="65"/>
                    <a:pt x="713" y="73"/>
                    <a:pt x="953" y="102"/>
                  </a:cubicBezTo>
                  <a:cubicBezTo>
                    <a:pt x="2501" y="269"/>
                    <a:pt x="3870" y="1173"/>
                    <a:pt x="4632" y="2531"/>
                  </a:cubicBezTo>
                  <a:cubicBezTo>
                    <a:pt x="4918" y="3043"/>
                    <a:pt x="5025" y="3400"/>
                    <a:pt x="5037" y="3400"/>
                  </a:cubicBezTo>
                  <a:cubicBezTo>
                    <a:pt x="5025" y="3317"/>
                    <a:pt x="5013" y="3233"/>
                    <a:pt x="4977" y="3150"/>
                  </a:cubicBezTo>
                  <a:cubicBezTo>
                    <a:pt x="4906" y="2924"/>
                    <a:pt x="4811" y="2709"/>
                    <a:pt x="4703" y="2495"/>
                  </a:cubicBezTo>
                  <a:cubicBezTo>
                    <a:pt x="3965" y="1078"/>
                    <a:pt x="2548" y="138"/>
                    <a:pt x="953" y="19"/>
                  </a:cubicBezTo>
                  <a:cubicBezTo>
                    <a:pt x="840" y="7"/>
                    <a:pt x="724" y="1"/>
                    <a:pt x="606" y="1"/>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40"/>
            <p:cNvSpPr/>
            <p:nvPr/>
          </p:nvSpPr>
          <p:spPr>
            <a:xfrm flipH="1">
              <a:off x="7229836" y="1993996"/>
              <a:ext cx="299777" cy="148912"/>
            </a:xfrm>
            <a:custGeom>
              <a:avLst/>
              <a:gdLst/>
              <a:ahLst/>
              <a:cxnLst/>
              <a:rect l="l" t="t" r="r" b="b"/>
              <a:pathLst>
                <a:path w="7823" h="3886" extrusionOk="0">
                  <a:moveTo>
                    <a:pt x="7823" y="0"/>
                  </a:moveTo>
                  <a:cubicBezTo>
                    <a:pt x="5727" y="1727"/>
                    <a:pt x="2953" y="2381"/>
                    <a:pt x="298" y="2977"/>
                  </a:cubicBezTo>
                  <a:lnTo>
                    <a:pt x="239" y="3120"/>
                  </a:lnTo>
                  <a:cubicBezTo>
                    <a:pt x="1" y="3215"/>
                    <a:pt x="36" y="3572"/>
                    <a:pt x="215" y="3727"/>
                  </a:cubicBezTo>
                  <a:cubicBezTo>
                    <a:pt x="380" y="3828"/>
                    <a:pt x="566" y="3886"/>
                    <a:pt x="751" y="3886"/>
                  </a:cubicBezTo>
                  <a:cubicBezTo>
                    <a:pt x="807" y="3886"/>
                    <a:pt x="862" y="3881"/>
                    <a:pt x="917" y="3870"/>
                  </a:cubicBezTo>
                  <a:cubicBezTo>
                    <a:pt x="3692" y="3715"/>
                    <a:pt x="6239" y="2286"/>
                    <a:pt x="7823" y="0"/>
                  </a:cubicBezTo>
                  <a:close/>
                </a:path>
              </a:pathLst>
            </a:custGeom>
            <a:solidFill>
              <a:srgbClr val="1D1848">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40"/>
            <p:cNvSpPr/>
            <p:nvPr/>
          </p:nvSpPr>
          <p:spPr>
            <a:xfrm flipH="1">
              <a:off x="7301457" y="1738003"/>
              <a:ext cx="244137" cy="284756"/>
            </a:xfrm>
            <a:custGeom>
              <a:avLst/>
              <a:gdLst/>
              <a:ahLst/>
              <a:cxnLst/>
              <a:rect l="l" t="t" r="r" b="b"/>
              <a:pathLst>
                <a:path w="6371" h="7431" extrusionOk="0">
                  <a:moveTo>
                    <a:pt x="6371" y="1"/>
                  </a:moveTo>
                  <a:lnTo>
                    <a:pt x="6371" y="1"/>
                  </a:lnTo>
                  <a:cubicBezTo>
                    <a:pt x="5430" y="382"/>
                    <a:pt x="5109" y="1501"/>
                    <a:pt x="4680" y="2418"/>
                  </a:cubicBezTo>
                  <a:cubicBezTo>
                    <a:pt x="4037" y="3823"/>
                    <a:pt x="2930" y="4954"/>
                    <a:pt x="1549" y="5644"/>
                  </a:cubicBezTo>
                  <a:cubicBezTo>
                    <a:pt x="1156" y="5799"/>
                    <a:pt x="787" y="6013"/>
                    <a:pt x="465" y="6287"/>
                  </a:cubicBezTo>
                  <a:cubicBezTo>
                    <a:pt x="168" y="6585"/>
                    <a:pt x="1" y="7073"/>
                    <a:pt x="239" y="7430"/>
                  </a:cubicBezTo>
                  <a:lnTo>
                    <a:pt x="382" y="7145"/>
                  </a:lnTo>
                  <a:cubicBezTo>
                    <a:pt x="3537" y="6037"/>
                    <a:pt x="5835" y="3299"/>
                    <a:pt x="6371" y="1"/>
                  </a:cubicBezTo>
                  <a:close/>
                </a:path>
              </a:pathLst>
            </a:custGeom>
            <a:solidFill>
              <a:srgbClr val="1D1848">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40"/>
            <p:cNvSpPr/>
            <p:nvPr/>
          </p:nvSpPr>
          <p:spPr>
            <a:xfrm flipH="1">
              <a:off x="7752805" y="1560072"/>
              <a:ext cx="67443" cy="410637"/>
            </a:xfrm>
            <a:custGeom>
              <a:avLst/>
              <a:gdLst/>
              <a:ahLst/>
              <a:cxnLst/>
              <a:rect l="l" t="t" r="r" b="b"/>
              <a:pathLst>
                <a:path w="1760" h="10716" extrusionOk="0">
                  <a:moveTo>
                    <a:pt x="798" y="0"/>
                  </a:moveTo>
                  <a:lnTo>
                    <a:pt x="667" y="227"/>
                  </a:lnTo>
                  <a:cubicBezTo>
                    <a:pt x="731" y="375"/>
                    <a:pt x="792" y="523"/>
                    <a:pt x="851" y="670"/>
                  </a:cubicBezTo>
                  <a:lnTo>
                    <a:pt x="851" y="670"/>
                  </a:lnTo>
                  <a:cubicBezTo>
                    <a:pt x="836" y="447"/>
                    <a:pt x="819" y="224"/>
                    <a:pt x="798" y="0"/>
                  </a:cubicBezTo>
                  <a:close/>
                  <a:moveTo>
                    <a:pt x="851" y="670"/>
                  </a:moveTo>
                  <a:cubicBezTo>
                    <a:pt x="1000" y="2998"/>
                    <a:pt x="795" y="5338"/>
                    <a:pt x="262" y="7608"/>
                  </a:cubicBezTo>
                  <a:cubicBezTo>
                    <a:pt x="107" y="8132"/>
                    <a:pt x="24" y="8668"/>
                    <a:pt x="0" y="9216"/>
                  </a:cubicBezTo>
                  <a:cubicBezTo>
                    <a:pt x="36" y="9799"/>
                    <a:pt x="322" y="10347"/>
                    <a:pt x="774" y="10716"/>
                  </a:cubicBezTo>
                  <a:cubicBezTo>
                    <a:pt x="1155" y="9823"/>
                    <a:pt x="1167" y="8966"/>
                    <a:pt x="1334" y="8001"/>
                  </a:cubicBezTo>
                  <a:cubicBezTo>
                    <a:pt x="1477" y="7144"/>
                    <a:pt x="1727" y="5120"/>
                    <a:pt x="1727" y="5096"/>
                  </a:cubicBezTo>
                  <a:cubicBezTo>
                    <a:pt x="1759" y="3499"/>
                    <a:pt x="1420" y="2098"/>
                    <a:pt x="851" y="670"/>
                  </a:cubicBezTo>
                  <a:close/>
                </a:path>
              </a:pathLst>
            </a:custGeom>
            <a:solidFill>
              <a:srgbClr val="1D1848">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40"/>
            <p:cNvSpPr/>
            <p:nvPr/>
          </p:nvSpPr>
          <p:spPr>
            <a:xfrm flipH="1">
              <a:off x="7288663" y="1265297"/>
              <a:ext cx="338136" cy="226893"/>
            </a:xfrm>
            <a:custGeom>
              <a:avLst/>
              <a:gdLst/>
              <a:ahLst/>
              <a:cxnLst/>
              <a:rect l="l" t="t" r="r" b="b"/>
              <a:pathLst>
                <a:path w="8824" h="5921" extrusionOk="0">
                  <a:moveTo>
                    <a:pt x="1" y="1"/>
                  </a:moveTo>
                  <a:cubicBezTo>
                    <a:pt x="115" y="436"/>
                    <a:pt x="265" y="859"/>
                    <a:pt x="447" y="1264"/>
                  </a:cubicBezTo>
                  <a:lnTo>
                    <a:pt x="447" y="1264"/>
                  </a:lnTo>
                  <a:cubicBezTo>
                    <a:pt x="316" y="868"/>
                    <a:pt x="210" y="462"/>
                    <a:pt x="132" y="49"/>
                  </a:cubicBezTo>
                  <a:lnTo>
                    <a:pt x="1" y="1"/>
                  </a:lnTo>
                  <a:close/>
                  <a:moveTo>
                    <a:pt x="8526" y="35"/>
                  </a:moveTo>
                  <a:cubicBezTo>
                    <a:pt x="8490" y="35"/>
                    <a:pt x="8453" y="43"/>
                    <a:pt x="8418" y="60"/>
                  </a:cubicBezTo>
                  <a:cubicBezTo>
                    <a:pt x="8394" y="72"/>
                    <a:pt x="8383" y="72"/>
                    <a:pt x="8383" y="84"/>
                  </a:cubicBezTo>
                  <a:cubicBezTo>
                    <a:pt x="8335" y="132"/>
                    <a:pt x="8311" y="191"/>
                    <a:pt x="8299" y="251"/>
                  </a:cubicBezTo>
                  <a:cubicBezTo>
                    <a:pt x="8049" y="1382"/>
                    <a:pt x="7894" y="2394"/>
                    <a:pt x="7632" y="3525"/>
                  </a:cubicBezTo>
                  <a:cubicBezTo>
                    <a:pt x="7553" y="3604"/>
                    <a:pt x="7408" y="3636"/>
                    <a:pt x="7239" y="3636"/>
                  </a:cubicBezTo>
                  <a:cubicBezTo>
                    <a:pt x="7000" y="3636"/>
                    <a:pt x="6712" y="3573"/>
                    <a:pt x="6489" y="3489"/>
                  </a:cubicBezTo>
                  <a:cubicBezTo>
                    <a:pt x="6156" y="3370"/>
                    <a:pt x="6013" y="3097"/>
                    <a:pt x="5799" y="2823"/>
                  </a:cubicBezTo>
                  <a:cubicBezTo>
                    <a:pt x="5585" y="2537"/>
                    <a:pt x="5620" y="2585"/>
                    <a:pt x="5299" y="2454"/>
                  </a:cubicBezTo>
                  <a:cubicBezTo>
                    <a:pt x="5124" y="2382"/>
                    <a:pt x="4906" y="2347"/>
                    <a:pt x="4677" y="2347"/>
                  </a:cubicBezTo>
                  <a:cubicBezTo>
                    <a:pt x="4108" y="2347"/>
                    <a:pt x="3473" y="2560"/>
                    <a:pt x="3287" y="2942"/>
                  </a:cubicBezTo>
                  <a:cubicBezTo>
                    <a:pt x="3037" y="3478"/>
                    <a:pt x="3227" y="4192"/>
                    <a:pt x="3394" y="4716"/>
                  </a:cubicBezTo>
                  <a:cubicBezTo>
                    <a:pt x="2092" y="3866"/>
                    <a:pt x="1076" y="2666"/>
                    <a:pt x="447" y="1264"/>
                  </a:cubicBezTo>
                  <a:lnTo>
                    <a:pt x="447" y="1264"/>
                  </a:lnTo>
                  <a:cubicBezTo>
                    <a:pt x="914" y="2670"/>
                    <a:pt x="1706" y="3949"/>
                    <a:pt x="2775" y="4990"/>
                  </a:cubicBezTo>
                  <a:cubicBezTo>
                    <a:pt x="3268" y="5472"/>
                    <a:pt x="3883" y="5920"/>
                    <a:pt x="4566" y="5920"/>
                  </a:cubicBezTo>
                  <a:cubicBezTo>
                    <a:pt x="4592" y="5920"/>
                    <a:pt x="4618" y="5920"/>
                    <a:pt x="4644" y="5918"/>
                  </a:cubicBezTo>
                  <a:cubicBezTo>
                    <a:pt x="4227" y="5073"/>
                    <a:pt x="4108" y="4109"/>
                    <a:pt x="4287" y="3180"/>
                  </a:cubicBezTo>
                  <a:lnTo>
                    <a:pt x="4287" y="3180"/>
                  </a:lnTo>
                  <a:cubicBezTo>
                    <a:pt x="4882" y="3585"/>
                    <a:pt x="5525" y="3942"/>
                    <a:pt x="6204" y="4216"/>
                  </a:cubicBezTo>
                  <a:cubicBezTo>
                    <a:pt x="6673" y="4413"/>
                    <a:pt x="7171" y="4514"/>
                    <a:pt x="7674" y="4514"/>
                  </a:cubicBezTo>
                  <a:cubicBezTo>
                    <a:pt x="7898" y="4514"/>
                    <a:pt x="8123" y="4494"/>
                    <a:pt x="8347" y="4454"/>
                  </a:cubicBezTo>
                  <a:lnTo>
                    <a:pt x="8787" y="608"/>
                  </a:lnTo>
                  <a:cubicBezTo>
                    <a:pt x="8823" y="465"/>
                    <a:pt x="8799" y="310"/>
                    <a:pt x="8752" y="168"/>
                  </a:cubicBezTo>
                  <a:cubicBezTo>
                    <a:pt x="8701" y="83"/>
                    <a:pt x="8615" y="35"/>
                    <a:pt x="8526" y="35"/>
                  </a:cubicBezTo>
                  <a:close/>
                </a:path>
              </a:pathLst>
            </a:custGeom>
            <a:solidFill>
              <a:srgbClr val="1D1848">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40"/>
            <p:cNvSpPr/>
            <p:nvPr/>
          </p:nvSpPr>
          <p:spPr>
            <a:xfrm flipH="1">
              <a:off x="7079678" y="1476108"/>
              <a:ext cx="73958" cy="197156"/>
            </a:xfrm>
            <a:custGeom>
              <a:avLst/>
              <a:gdLst/>
              <a:ahLst/>
              <a:cxnLst/>
              <a:rect l="l" t="t" r="r" b="b"/>
              <a:pathLst>
                <a:path w="1930" h="5145" extrusionOk="0">
                  <a:moveTo>
                    <a:pt x="488" y="1"/>
                  </a:moveTo>
                  <a:cubicBezTo>
                    <a:pt x="488" y="2"/>
                    <a:pt x="487" y="5"/>
                    <a:pt x="487" y="10"/>
                  </a:cubicBezTo>
                  <a:lnTo>
                    <a:pt x="487" y="10"/>
                  </a:lnTo>
                  <a:lnTo>
                    <a:pt x="488" y="1"/>
                  </a:lnTo>
                  <a:close/>
                  <a:moveTo>
                    <a:pt x="487" y="10"/>
                  </a:moveTo>
                  <a:lnTo>
                    <a:pt x="0" y="4037"/>
                  </a:lnTo>
                  <a:lnTo>
                    <a:pt x="1929" y="5144"/>
                  </a:lnTo>
                  <a:cubicBezTo>
                    <a:pt x="1929" y="5144"/>
                    <a:pt x="491" y="267"/>
                    <a:pt x="487" y="10"/>
                  </a:cubicBezTo>
                  <a:close/>
                </a:path>
              </a:pathLst>
            </a:custGeom>
            <a:solidFill>
              <a:srgbClr val="1D1848">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40"/>
            <p:cNvSpPr/>
            <p:nvPr/>
          </p:nvSpPr>
          <p:spPr>
            <a:xfrm flipH="1">
              <a:off x="7276360" y="754690"/>
              <a:ext cx="320777" cy="602774"/>
            </a:xfrm>
            <a:custGeom>
              <a:avLst/>
              <a:gdLst/>
              <a:ahLst/>
              <a:cxnLst/>
              <a:rect l="l" t="t" r="r" b="b"/>
              <a:pathLst>
                <a:path w="8371" h="15730" extrusionOk="0">
                  <a:moveTo>
                    <a:pt x="4165" y="0"/>
                  </a:moveTo>
                  <a:cubicBezTo>
                    <a:pt x="1916" y="0"/>
                    <a:pt x="59" y="1801"/>
                    <a:pt x="12" y="4062"/>
                  </a:cubicBezTo>
                  <a:cubicBezTo>
                    <a:pt x="0" y="4110"/>
                    <a:pt x="0" y="4145"/>
                    <a:pt x="0" y="4193"/>
                  </a:cubicBezTo>
                  <a:lnTo>
                    <a:pt x="0" y="12230"/>
                  </a:lnTo>
                  <a:cubicBezTo>
                    <a:pt x="12" y="12682"/>
                    <a:pt x="167" y="13134"/>
                    <a:pt x="477" y="13480"/>
                  </a:cubicBezTo>
                  <a:cubicBezTo>
                    <a:pt x="929" y="14027"/>
                    <a:pt x="1477" y="14480"/>
                    <a:pt x="2084" y="14813"/>
                  </a:cubicBezTo>
                  <a:lnTo>
                    <a:pt x="3715" y="15730"/>
                  </a:lnTo>
                  <a:lnTo>
                    <a:pt x="5061" y="14539"/>
                  </a:lnTo>
                  <a:cubicBezTo>
                    <a:pt x="5454" y="14182"/>
                    <a:pt x="5692" y="13682"/>
                    <a:pt x="5704" y="13158"/>
                  </a:cubicBezTo>
                  <a:cubicBezTo>
                    <a:pt x="5727" y="12575"/>
                    <a:pt x="5727" y="11991"/>
                    <a:pt x="5727" y="11991"/>
                  </a:cubicBezTo>
                  <a:cubicBezTo>
                    <a:pt x="5727" y="11991"/>
                    <a:pt x="8001" y="11837"/>
                    <a:pt x="8216" y="9586"/>
                  </a:cubicBezTo>
                  <a:cubicBezTo>
                    <a:pt x="8311" y="8539"/>
                    <a:pt x="8347" y="6372"/>
                    <a:pt x="8359" y="4383"/>
                  </a:cubicBezTo>
                  <a:cubicBezTo>
                    <a:pt x="8371" y="2097"/>
                    <a:pt x="6620" y="180"/>
                    <a:pt x="4334" y="2"/>
                  </a:cubicBezTo>
                  <a:lnTo>
                    <a:pt x="4275" y="2"/>
                  </a:lnTo>
                  <a:cubicBezTo>
                    <a:pt x="4238" y="1"/>
                    <a:pt x="4202" y="0"/>
                    <a:pt x="4165" y="0"/>
                  </a:cubicBezTo>
                  <a:close/>
                </a:path>
              </a:pathLst>
            </a:custGeom>
            <a:solidFill>
              <a:srgbClr val="FABC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40"/>
            <p:cNvSpPr/>
            <p:nvPr/>
          </p:nvSpPr>
          <p:spPr>
            <a:xfrm flipH="1">
              <a:off x="7378094" y="1171330"/>
              <a:ext cx="109557" cy="64378"/>
            </a:xfrm>
            <a:custGeom>
              <a:avLst/>
              <a:gdLst/>
              <a:ahLst/>
              <a:cxnLst/>
              <a:rect l="l" t="t" r="r" b="b"/>
              <a:pathLst>
                <a:path w="2859" h="1680" extrusionOk="0">
                  <a:moveTo>
                    <a:pt x="1" y="0"/>
                  </a:moveTo>
                  <a:lnTo>
                    <a:pt x="1" y="0"/>
                  </a:lnTo>
                  <a:cubicBezTo>
                    <a:pt x="1" y="0"/>
                    <a:pt x="588" y="1679"/>
                    <a:pt x="2800" y="1679"/>
                  </a:cubicBezTo>
                  <a:cubicBezTo>
                    <a:pt x="2815" y="1679"/>
                    <a:pt x="2831" y="1679"/>
                    <a:pt x="2847" y="1679"/>
                  </a:cubicBezTo>
                  <a:lnTo>
                    <a:pt x="2858" y="1108"/>
                  </a:lnTo>
                  <a:cubicBezTo>
                    <a:pt x="1823" y="1012"/>
                    <a:pt x="834" y="631"/>
                    <a:pt x="1" y="0"/>
                  </a:cubicBezTo>
                  <a:close/>
                </a:path>
              </a:pathLst>
            </a:custGeom>
            <a:solidFill>
              <a:srgbClr val="EB98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40"/>
            <p:cNvSpPr/>
            <p:nvPr/>
          </p:nvSpPr>
          <p:spPr>
            <a:xfrm flipH="1">
              <a:off x="7303247" y="965041"/>
              <a:ext cx="24678" cy="23375"/>
            </a:xfrm>
            <a:custGeom>
              <a:avLst/>
              <a:gdLst/>
              <a:ahLst/>
              <a:cxnLst/>
              <a:rect l="l" t="t" r="r" b="b"/>
              <a:pathLst>
                <a:path w="644" h="610" extrusionOk="0">
                  <a:moveTo>
                    <a:pt x="323" y="1"/>
                  </a:moveTo>
                  <a:cubicBezTo>
                    <a:pt x="154" y="1"/>
                    <a:pt x="12" y="128"/>
                    <a:pt x="0" y="299"/>
                  </a:cubicBezTo>
                  <a:cubicBezTo>
                    <a:pt x="0" y="478"/>
                    <a:pt x="143" y="609"/>
                    <a:pt x="310" y="609"/>
                  </a:cubicBezTo>
                  <a:cubicBezTo>
                    <a:pt x="317" y="609"/>
                    <a:pt x="325" y="610"/>
                    <a:pt x="332" y="610"/>
                  </a:cubicBezTo>
                  <a:cubicBezTo>
                    <a:pt x="500" y="610"/>
                    <a:pt x="632" y="482"/>
                    <a:pt x="643" y="311"/>
                  </a:cubicBezTo>
                  <a:cubicBezTo>
                    <a:pt x="643" y="311"/>
                    <a:pt x="643" y="311"/>
                    <a:pt x="643" y="299"/>
                  </a:cubicBezTo>
                  <a:cubicBezTo>
                    <a:pt x="643" y="133"/>
                    <a:pt x="512" y="2"/>
                    <a:pt x="345" y="2"/>
                  </a:cubicBezTo>
                  <a:cubicBezTo>
                    <a:pt x="338" y="1"/>
                    <a:pt x="330" y="1"/>
                    <a:pt x="323"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40"/>
            <p:cNvSpPr/>
            <p:nvPr/>
          </p:nvSpPr>
          <p:spPr>
            <a:xfrm flipH="1">
              <a:off x="7299147" y="941588"/>
              <a:ext cx="50238" cy="15136"/>
            </a:xfrm>
            <a:custGeom>
              <a:avLst/>
              <a:gdLst/>
              <a:ahLst/>
              <a:cxnLst/>
              <a:rect l="l" t="t" r="r" b="b"/>
              <a:pathLst>
                <a:path w="1311" h="395" extrusionOk="0">
                  <a:moveTo>
                    <a:pt x="610" y="0"/>
                  </a:moveTo>
                  <a:cubicBezTo>
                    <a:pt x="463" y="0"/>
                    <a:pt x="317" y="45"/>
                    <a:pt x="179" y="114"/>
                  </a:cubicBezTo>
                  <a:cubicBezTo>
                    <a:pt x="60" y="185"/>
                    <a:pt x="1" y="233"/>
                    <a:pt x="36" y="280"/>
                  </a:cubicBezTo>
                  <a:cubicBezTo>
                    <a:pt x="41" y="287"/>
                    <a:pt x="50" y="289"/>
                    <a:pt x="63" y="289"/>
                  </a:cubicBezTo>
                  <a:cubicBezTo>
                    <a:pt x="137" y="289"/>
                    <a:pt x="342" y="194"/>
                    <a:pt x="606" y="194"/>
                  </a:cubicBezTo>
                  <a:cubicBezTo>
                    <a:pt x="630" y="194"/>
                    <a:pt x="654" y="195"/>
                    <a:pt x="679" y="197"/>
                  </a:cubicBezTo>
                  <a:cubicBezTo>
                    <a:pt x="988" y="229"/>
                    <a:pt x="1202" y="395"/>
                    <a:pt x="1278" y="395"/>
                  </a:cubicBezTo>
                  <a:cubicBezTo>
                    <a:pt x="1286" y="395"/>
                    <a:pt x="1293" y="392"/>
                    <a:pt x="1298" y="387"/>
                  </a:cubicBezTo>
                  <a:cubicBezTo>
                    <a:pt x="1310" y="376"/>
                    <a:pt x="1286" y="292"/>
                    <a:pt x="1191" y="209"/>
                  </a:cubicBezTo>
                  <a:cubicBezTo>
                    <a:pt x="1048" y="90"/>
                    <a:pt x="882" y="18"/>
                    <a:pt x="703" y="6"/>
                  </a:cubicBezTo>
                  <a:cubicBezTo>
                    <a:pt x="672" y="2"/>
                    <a:pt x="641" y="0"/>
                    <a:pt x="61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40"/>
            <p:cNvSpPr/>
            <p:nvPr/>
          </p:nvSpPr>
          <p:spPr>
            <a:xfrm flipH="1">
              <a:off x="7427832" y="958680"/>
              <a:ext cx="24678" cy="23797"/>
            </a:xfrm>
            <a:custGeom>
              <a:avLst/>
              <a:gdLst/>
              <a:ahLst/>
              <a:cxnLst/>
              <a:rect l="l" t="t" r="r" b="b"/>
              <a:pathLst>
                <a:path w="644" h="621" extrusionOk="0">
                  <a:moveTo>
                    <a:pt x="334" y="1"/>
                  </a:moveTo>
                  <a:cubicBezTo>
                    <a:pt x="167" y="1"/>
                    <a:pt x="13" y="132"/>
                    <a:pt x="1" y="299"/>
                  </a:cubicBezTo>
                  <a:cubicBezTo>
                    <a:pt x="1" y="299"/>
                    <a:pt x="1" y="299"/>
                    <a:pt x="1" y="311"/>
                  </a:cubicBezTo>
                  <a:cubicBezTo>
                    <a:pt x="1" y="477"/>
                    <a:pt x="144" y="620"/>
                    <a:pt x="310" y="620"/>
                  </a:cubicBezTo>
                  <a:cubicBezTo>
                    <a:pt x="489" y="620"/>
                    <a:pt x="632" y="489"/>
                    <a:pt x="644" y="322"/>
                  </a:cubicBezTo>
                  <a:cubicBezTo>
                    <a:pt x="644" y="311"/>
                    <a:pt x="644" y="311"/>
                    <a:pt x="644" y="311"/>
                  </a:cubicBezTo>
                  <a:cubicBezTo>
                    <a:pt x="644" y="144"/>
                    <a:pt x="513" y="1"/>
                    <a:pt x="334"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40"/>
            <p:cNvSpPr/>
            <p:nvPr/>
          </p:nvSpPr>
          <p:spPr>
            <a:xfrm flipH="1">
              <a:off x="7428753" y="933042"/>
              <a:ext cx="50659" cy="15366"/>
            </a:xfrm>
            <a:custGeom>
              <a:avLst/>
              <a:gdLst/>
              <a:ahLst/>
              <a:cxnLst/>
              <a:rect l="l" t="t" r="r" b="b"/>
              <a:pathLst>
                <a:path w="1322" h="401" extrusionOk="0">
                  <a:moveTo>
                    <a:pt x="636" y="1"/>
                  </a:moveTo>
                  <a:cubicBezTo>
                    <a:pt x="478" y="1"/>
                    <a:pt x="315" y="39"/>
                    <a:pt x="179" y="122"/>
                  </a:cubicBezTo>
                  <a:cubicBezTo>
                    <a:pt x="60" y="194"/>
                    <a:pt x="0" y="241"/>
                    <a:pt x="36" y="289"/>
                  </a:cubicBezTo>
                  <a:cubicBezTo>
                    <a:pt x="41" y="295"/>
                    <a:pt x="50" y="298"/>
                    <a:pt x="62" y="298"/>
                  </a:cubicBezTo>
                  <a:cubicBezTo>
                    <a:pt x="137" y="298"/>
                    <a:pt x="342" y="203"/>
                    <a:pt x="605" y="203"/>
                  </a:cubicBezTo>
                  <a:cubicBezTo>
                    <a:pt x="629" y="203"/>
                    <a:pt x="654" y="204"/>
                    <a:pt x="679" y="206"/>
                  </a:cubicBezTo>
                  <a:cubicBezTo>
                    <a:pt x="995" y="238"/>
                    <a:pt x="1211" y="401"/>
                    <a:pt x="1282" y="401"/>
                  </a:cubicBezTo>
                  <a:cubicBezTo>
                    <a:pt x="1289" y="401"/>
                    <a:pt x="1294" y="399"/>
                    <a:pt x="1298" y="396"/>
                  </a:cubicBezTo>
                  <a:cubicBezTo>
                    <a:pt x="1322" y="384"/>
                    <a:pt x="1286" y="301"/>
                    <a:pt x="1191" y="206"/>
                  </a:cubicBezTo>
                  <a:cubicBezTo>
                    <a:pt x="1048" y="87"/>
                    <a:pt x="881" y="15"/>
                    <a:pt x="703" y="3"/>
                  </a:cubicBezTo>
                  <a:cubicBezTo>
                    <a:pt x="681" y="2"/>
                    <a:pt x="659" y="1"/>
                    <a:pt x="63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40"/>
            <p:cNvSpPr/>
            <p:nvPr/>
          </p:nvSpPr>
          <p:spPr>
            <a:xfrm flipH="1">
              <a:off x="7354829" y="939518"/>
              <a:ext cx="35178" cy="112278"/>
            </a:xfrm>
            <a:custGeom>
              <a:avLst/>
              <a:gdLst/>
              <a:ahLst/>
              <a:cxnLst/>
              <a:rect l="l" t="t" r="r" b="b"/>
              <a:pathLst>
                <a:path w="918" h="2930" extrusionOk="0">
                  <a:moveTo>
                    <a:pt x="85" y="1"/>
                  </a:moveTo>
                  <a:cubicBezTo>
                    <a:pt x="85" y="1"/>
                    <a:pt x="84" y="1"/>
                    <a:pt x="84" y="1"/>
                  </a:cubicBezTo>
                  <a:cubicBezTo>
                    <a:pt x="60" y="13"/>
                    <a:pt x="239" y="811"/>
                    <a:pt x="525" y="1799"/>
                  </a:cubicBezTo>
                  <a:cubicBezTo>
                    <a:pt x="596" y="2049"/>
                    <a:pt x="656" y="2263"/>
                    <a:pt x="727" y="2501"/>
                  </a:cubicBezTo>
                  <a:cubicBezTo>
                    <a:pt x="763" y="2585"/>
                    <a:pt x="775" y="2668"/>
                    <a:pt x="763" y="2763"/>
                  </a:cubicBezTo>
                  <a:cubicBezTo>
                    <a:pt x="739" y="2835"/>
                    <a:pt x="656" y="2835"/>
                    <a:pt x="572" y="2835"/>
                  </a:cubicBezTo>
                  <a:cubicBezTo>
                    <a:pt x="540" y="2833"/>
                    <a:pt x="507" y="2832"/>
                    <a:pt x="474" y="2832"/>
                  </a:cubicBezTo>
                  <a:cubicBezTo>
                    <a:pt x="317" y="2832"/>
                    <a:pt x="159" y="2855"/>
                    <a:pt x="1" y="2894"/>
                  </a:cubicBezTo>
                  <a:cubicBezTo>
                    <a:pt x="191" y="2918"/>
                    <a:pt x="382" y="2930"/>
                    <a:pt x="572" y="2930"/>
                  </a:cubicBezTo>
                  <a:lnTo>
                    <a:pt x="727" y="2930"/>
                  </a:lnTo>
                  <a:cubicBezTo>
                    <a:pt x="787" y="2906"/>
                    <a:pt x="846" y="2870"/>
                    <a:pt x="882" y="2811"/>
                  </a:cubicBezTo>
                  <a:cubicBezTo>
                    <a:pt x="918" y="2692"/>
                    <a:pt x="906" y="2573"/>
                    <a:pt x="858" y="2454"/>
                  </a:cubicBezTo>
                  <a:cubicBezTo>
                    <a:pt x="799" y="2227"/>
                    <a:pt x="739" y="1989"/>
                    <a:pt x="668" y="1763"/>
                  </a:cubicBezTo>
                  <a:cubicBezTo>
                    <a:pt x="384" y="782"/>
                    <a:pt x="112" y="1"/>
                    <a:pt x="8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40"/>
            <p:cNvSpPr/>
            <p:nvPr/>
          </p:nvSpPr>
          <p:spPr>
            <a:xfrm flipH="1">
              <a:off x="7390430" y="1056287"/>
              <a:ext cx="41999" cy="40696"/>
            </a:xfrm>
            <a:custGeom>
              <a:avLst/>
              <a:gdLst/>
              <a:ahLst/>
              <a:cxnLst/>
              <a:rect l="l" t="t" r="r" b="b"/>
              <a:pathLst>
                <a:path w="1096" h="1062" extrusionOk="0">
                  <a:moveTo>
                    <a:pt x="68" y="1"/>
                  </a:moveTo>
                  <a:cubicBezTo>
                    <a:pt x="43" y="1"/>
                    <a:pt x="1" y="94"/>
                    <a:pt x="1" y="240"/>
                  </a:cubicBezTo>
                  <a:cubicBezTo>
                    <a:pt x="13" y="454"/>
                    <a:pt x="96" y="645"/>
                    <a:pt x="251" y="800"/>
                  </a:cubicBezTo>
                  <a:cubicBezTo>
                    <a:pt x="405" y="954"/>
                    <a:pt x="620" y="1038"/>
                    <a:pt x="834" y="1062"/>
                  </a:cubicBezTo>
                  <a:cubicBezTo>
                    <a:pt x="1001" y="1062"/>
                    <a:pt x="1096" y="1050"/>
                    <a:pt x="1096" y="1002"/>
                  </a:cubicBezTo>
                  <a:cubicBezTo>
                    <a:pt x="1096" y="954"/>
                    <a:pt x="703" y="954"/>
                    <a:pt x="394" y="669"/>
                  </a:cubicBezTo>
                  <a:cubicBezTo>
                    <a:pt x="96" y="371"/>
                    <a:pt x="132" y="2"/>
                    <a:pt x="72" y="2"/>
                  </a:cubicBezTo>
                  <a:cubicBezTo>
                    <a:pt x="71" y="1"/>
                    <a:pt x="69" y="1"/>
                    <a:pt x="68"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40"/>
            <p:cNvSpPr/>
            <p:nvPr/>
          </p:nvSpPr>
          <p:spPr>
            <a:xfrm flipH="1">
              <a:off x="7421434" y="884066"/>
              <a:ext cx="62078" cy="15711"/>
            </a:xfrm>
            <a:custGeom>
              <a:avLst/>
              <a:gdLst/>
              <a:ahLst/>
              <a:cxnLst/>
              <a:rect l="l" t="t" r="r" b="b"/>
              <a:pathLst>
                <a:path w="1620" h="410" extrusionOk="0">
                  <a:moveTo>
                    <a:pt x="842" y="1"/>
                  </a:moveTo>
                  <a:cubicBezTo>
                    <a:pt x="624" y="1"/>
                    <a:pt x="405" y="54"/>
                    <a:pt x="203" y="162"/>
                  </a:cubicBezTo>
                  <a:cubicBezTo>
                    <a:pt x="60" y="245"/>
                    <a:pt x="0" y="329"/>
                    <a:pt x="24" y="364"/>
                  </a:cubicBezTo>
                  <a:cubicBezTo>
                    <a:pt x="41" y="398"/>
                    <a:pt x="94" y="410"/>
                    <a:pt x="173" y="410"/>
                  </a:cubicBezTo>
                  <a:cubicBezTo>
                    <a:pt x="317" y="410"/>
                    <a:pt x="549" y="372"/>
                    <a:pt x="810" y="364"/>
                  </a:cubicBezTo>
                  <a:cubicBezTo>
                    <a:pt x="844" y="363"/>
                    <a:pt x="877" y="363"/>
                    <a:pt x="910" y="363"/>
                  </a:cubicBezTo>
                  <a:cubicBezTo>
                    <a:pt x="1112" y="363"/>
                    <a:pt x="1289" y="379"/>
                    <a:pt x="1415" y="379"/>
                  </a:cubicBezTo>
                  <a:cubicBezTo>
                    <a:pt x="1519" y="379"/>
                    <a:pt x="1588" y="368"/>
                    <a:pt x="1607" y="329"/>
                  </a:cubicBezTo>
                  <a:cubicBezTo>
                    <a:pt x="1619" y="293"/>
                    <a:pt x="1560" y="210"/>
                    <a:pt x="1405" y="126"/>
                  </a:cubicBezTo>
                  <a:cubicBezTo>
                    <a:pt x="1226" y="43"/>
                    <a:pt x="1035" y="1"/>
                    <a:pt x="842"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40"/>
            <p:cNvSpPr/>
            <p:nvPr/>
          </p:nvSpPr>
          <p:spPr>
            <a:xfrm flipH="1">
              <a:off x="7300067" y="902269"/>
              <a:ext cx="46597" cy="16784"/>
            </a:xfrm>
            <a:custGeom>
              <a:avLst/>
              <a:gdLst/>
              <a:ahLst/>
              <a:cxnLst/>
              <a:rect l="l" t="t" r="r" b="b"/>
              <a:pathLst>
                <a:path w="1216" h="438" extrusionOk="0">
                  <a:moveTo>
                    <a:pt x="532" y="1"/>
                  </a:moveTo>
                  <a:cubicBezTo>
                    <a:pt x="403" y="1"/>
                    <a:pt x="274" y="30"/>
                    <a:pt x="156" y="92"/>
                  </a:cubicBezTo>
                  <a:cubicBezTo>
                    <a:pt x="37" y="163"/>
                    <a:pt x="1" y="235"/>
                    <a:pt x="25" y="282"/>
                  </a:cubicBezTo>
                  <a:cubicBezTo>
                    <a:pt x="72" y="354"/>
                    <a:pt x="311" y="330"/>
                    <a:pt x="596" y="354"/>
                  </a:cubicBezTo>
                  <a:cubicBezTo>
                    <a:pt x="812" y="372"/>
                    <a:pt x="995" y="437"/>
                    <a:pt x="1101" y="437"/>
                  </a:cubicBezTo>
                  <a:cubicBezTo>
                    <a:pt x="1136" y="437"/>
                    <a:pt x="1162" y="431"/>
                    <a:pt x="1180" y="413"/>
                  </a:cubicBezTo>
                  <a:cubicBezTo>
                    <a:pt x="1215" y="378"/>
                    <a:pt x="1192" y="294"/>
                    <a:pt x="1084" y="199"/>
                  </a:cubicBezTo>
                  <a:cubicBezTo>
                    <a:pt x="926" y="70"/>
                    <a:pt x="729" y="1"/>
                    <a:pt x="532"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40"/>
            <p:cNvSpPr/>
            <p:nvPr/>
          </p:nvSpPr>
          <p:spPr>
            <a:xfrm flipH="1">
              <a:off x="7495820" y="771705"/>
              <a:ext cx="118217" cy="222869"/>
            </a:xfrm>
            <a:custGeom>
              <a:avLst/>
              <a:gdLst/>
              <a:ahLst/>
              <a:cxnLst/>
              <a:rect l="l" t="t" r="r" b="b"/>
              <a:pathLst>
                <a:path w="3085" h="5816" extrusionOk="0">
                  <a:moveTo>
                    <a:pt x="1629" y="1"/>
                  </a:moveTo>
                  <a:cubicBezTo>
                    <a:pt x="1348" y="1"/>
                    <a:pt x="1055" y="154"/>
                    <a:pt x="799" y="308"/>
                  </a:cubicBezTo>
                  <a:cubicBezTo>
                    <a:pt x="418" y="534"/>
                    <a:pt x="168" y="939"/>
                    <a:pt x="132" y="1368"/>
                  </a:cubicBezTo>
                  <a:cubicBezTo>
                    <a:pt x="1" y="2987"/>
                    <a:pt x="299" y="3594"/>
                    <a:pt x="299" y="5142"/>
                  </a:cubicBezTo>
                  <a:cubicBezTo>
                    <a:pt x="299" y="5249"/>
                    <a:pt x="310" y="5344"/>
                    <a:pt x="358" y="5440"/>
                  </a:cubicBezTo>
                  <a:cubicBezTo>
                    <a:pt x="514" y="5684"/>
                    <a:pt x="783" y="5816"/>
                    <a:pt x="1059" y="5816"/>
                  </a:cubicBezTo>
                  <a:cubicBezTo>
                    <a:pt x="1119" y="5816"/>
                    <a:pt x="1179" y="5810"/>
                    <a:pt x="1239" y="5797"/>
                  </a:cubicBezTo>
                  <a:cubicBezTo>
                    <a:pt x="1870" y="5654"/>
                    <a:pt x="1846" y="5178"/>
                    <a:pt x="1989" y="4547"/>
                  </a:cubicBezTo>
                  <a:cubicBezTo>
                    <a:pt x="2144" y="3916"/>
                    <a:pt x="2180" y="3261"/>
                    <a:pt x="2323" y="2630"/>
                  </a:cubicBezTo>
                  <a:lnTo>
                    <a:pt x="2323" y="2582"/>
                  </a:lnTo>
                  <a:cubicBezTo>
                    <a:pt x="2418" y="2130"/>
                    <a:pt x="2692" y="1737"/>
                    <a:pt x="3073" y="1487"/>
                  </a:cubicBezTo>
                  <a:lnTo>
                    <a:pt x="3085" y="1487"/>
                  </a:lnTo>
                  <a:lnTo>
                    <a:pt x="3013" y="1356"/>
                  </a:lnTo>
                  <a:cubicBezTo>
                    <a:pt x="2751" y="1034"/>
                    <a:pt x="2335" y="272"/>
                    <a:pt x="1954" y="82"/>
                  </a:cubicBezTo>
                  <a:cubicBezTo>
                    <a:pt x="1849" y="24"/>
                    <a:pt x="1740" y="1"/>
                    <a:pt x="16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40"/>
            <p:cNvSpPr/>
            <p:nvPr/>
          </p:nvSpPr>
          <p:spPr>
            <a:xfrm flipH="1">
              <a:off x="7571081" y="951858"/>
              <a:ext cx="63036" cy="90588"/>
            </a:xfrm>
            <a:custGeom>
              <a:avLst/>
              <a:gdLst/>
              <a:ahLst/>
              <a:cxnLst/>
              <a:rect l="l" t="t" r="r" b="b"/>
              <a:pathLst>
                <a:path w="1645" h="2364" extrusionOk="0">
                  <a:moveTo>
                    <a:pt x="1033" y="1"/>
                  </a:moveTo>
                  <a:cubicBezTo>
                    <a:pt x="607" y="1"/>
                    <a:pt x="108" y="194"/>
                    <a:pt x="61" y="1072"/>
                  </a:cubicBezTo>
                  <a:cubicBezTo>
                    <a:pt x="1" y="2177"/>
                    <a:pt x="791" y="2364"/>
                    <a:pt x="1244" y="2364"/>
                  </a:cubicBezTo>
                  <a:cubicBezTo>
                    <a:pt x="1420" y="2364"/>
                    <a:pt x="1546" y="2335"/>
                    <a:pt x="1549" y="2322"/>
                  </a:cubicBezTo>
                  <a:cubicBezTo>
                    <a:pt x="1549" y="2286"/>
                    <a:pt x="1644" y="119"/>
                    <a:pt x="1644" y="119"/>
                  </a:cubicBezTo>
                  <a:cubicBezTo>
                    <a:pt x="1629" y="109"/>
                    <a:pt x="1351" y="1"/>
                    <a:pt x="1033" y="1"/>
                  </a:cubicBezTo>
                  <a:close/>
                </a:path>
              </a:pathLst>
            </a:custGeom>
            <a:solidFill>
              <a:srgbClr val="FABC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40"/>
            <p:cNvSpPr/>
            <p:nvPr/>
          </p:nvSpPr>
          <p:spPr>
            <a:xfrm flipH="1">
              <a:off x="7591620" y="970559"/>
              <a:ext cx="26517" cy="52077"/>
            </a:xfrm>
            <a:custGeom>
              <a:avLst/>
              <a:gdLst/>
              <a:ahLst/>
              <a:cxnLst/>
              <a:rect l="l" t="t" r="r" b="b"/>
              <a:pathLst>
                <a:path w="692" h="1359" extrusionOk="0">
                  <a:moveTo>
                    <a:pt x="441" y="1"/>
                  </a:moveTo>
                  <a:cubicBezTo>
                    <a:pt x="310" y="24"/>
                    <a:pt x="191" y="108"/>
                    <a:pt x="144" y="239"/>
                  </a:cubicBezTo>
                  <a:cubicBezTo>
                    <a:pt x="72" y="370"/>
                    <a:pt x="36" y="512"/>
                    <a:pt x="36" y="667"/>
                  </a:cubicBezTo>
                  <a:cubicBezTo>
                    <a:pt x="1" y="941"/>
                    <a:pt x="144" y="1215"/>
                    <a:pt x="394" y="1346"/>
                  </a:cubicBezTo>
                  <a:cubicBezTo>
                    <a:pt x="419" y="1354"/>
                    <a:pt x="447" y="1358"/>
                    <a:pt x="476" y="1358"/>
                  </a:cubicBezTo>
                  <a:cubicBezTo>
                    <a:pt x="530" y="1358"/>
                    <a:pt x="586" y="1345"/>
                    <a:pt x="632" y="1322"/>
                  </a:cubicBezTo>
                  <a:cubicBezTo>
                    <a:pt x="691" y="1263"/>
                    <a:pt x="691" y="1239"/>
                    <a:pt x="691" y="1227"/>
                  </a:cubicBezTo>
                  <a:lnTo>
                    <a:pt x="691" y="1227"/>
                  </a:lnTo>
                  <a:cubicBezTo>
                    <a:pt x="691" y="1227"/>
                    <a:pt x="667" y="1251"/>
                    <a:pt x="620" y="1263"/>
                  </a:cubicBezTo>
                  <a:cubicBezTo>
                    <a:pt x="584" y="1280"/>
                    <a:pt x="548" y="1289"/>
                    <a:pt x="514" y="1289"/>
                  </a:cubicBezTo>
                  <a:cubicBezTo>
                    <a:pt x="480" y="1289"/>
                    <a:pt x="447" y="1280"/>
                    <a:pt x="417" y="1263"/>
                  </a:cubicBezTo>
                  <a:cubicBezTo>
                    <a:pt x="215" y="1132"/>
                    <a:pt x="108" y="893"/>
                    <a:pt x="144" y="655"/>
                  </a:cubicBezTo>
                  <a:cubicBezTo>
                    <a:pt x="144" y="524"/>
                    <a:pt x="179" y="393"/>
                    <a:pt x="239" y="274"/>
                  </a:cubicBezTo>
                  <a:cubicBezTo>
                    <a:pt x="263" y="179"/>
                    <a:pt x="346" y="108"/>
                    <a:pt x="441" y="84"/>
                  </a:cubicBezTo>
                  <a:cubicBezTo>
                    <a:pt x="453" y="82"/>
                    <a:pt x="465" y="81"/>
                    <a:pt x="476" y="81"/>
                  </a:cubicBezTo>
                  <a:cubicBezTo>
                    <a:pt x="532" y="81"/>
                    <a:pt x="576" y="106"/>
                    <a:pt x="596" y="155"/>
                  </a:cubicBezTo>
                  <a:cubicBezTo>
                    <a:pt x="620" y="203"/>
                    <a:pt x="596" y="239"/>
                    <a:pt x="608" y="239"/>
                  </a:cubicBezTo>
                  <a:cubicBezTo>
                    <a:pt x="632" y="239"/>
                    <a:pt x="644" y="215"/>
                    <a:pt x="644" y="155"/>
                  </a:cubicBezTo>
                  <a:cubicBezTo>
                    <a:pt x="632" y="108"/>
                    <a:pt x="608" y="72"/>
                    <a:pt x="584" y="48"/>
                  </a:cubicBezTo>
                  <a:cubicBezTo>
                    <a:pt x="548" y="12"/>
                    <a:pt x="489" y="1"/>
                    <a:pt x="441" y="1"/>
                  </a:cubicBezTo>
                  <a:close/>
                </a:path>
              </a:pathLst>
            </a:custGeom>
            <a:solidFill>
              <a:srgbClr val="EB98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40"/>
            <p:cNvSpPr/>
            <p:nvPr/>
          </p:nvSpPr>
          <p:spPr>
            <a:xfrm flipH="1">
              <a:off x="7200638" y="720353"/>
              <a:ext cx="354537" cy="177613"/>
            </a:xfrm>
            <a:custGeom>
              <a:avLst/>
              <a:gdLst/>
              <a:ahLst/>
              <a:cxnLst/>
              <a:rect l="l" t="t" r="r" b="b"/>
              <a:pathLst>
                <a:path w="9252" h="4635" extrusionOk="0">
                  <a:moveTo>
                    <a:pt x="2270" y="0"/>
                  </a:moveTo>
                  <a:cubicBezTo>
                    <a:pt x="2141" y="0"/>
                    <a:pt x="2015" y="13"/>
                    <a:pt x="1894" y="41"/>
                  </a:cubicBezTo>
                  <a:cubicBezTo>
                    <a:pt x="1108" y="207"/>
                    <a:pt x="1" y="1005"/>
                    <a:pt x="334" y="1648"/>
                  </a:cubicBezTo>
                  <a:lnTo>
                    <a:pt x="334" y="1660"/>
                  </a:lnTo>
                  <a:cubicBezTo>
                    <a:pt x="251" y="1934"/>
                    <a:pt x="215" y="2231"/>
                    <a:pt x="227" y="2529"/>
                  </a:cubicBezTo>
                  <a:cubicBezTo>
                    <a:pt x="251" y="2827"/>
                    <a:pt x="406" y="3089"/>
                    <a:pt x="656" y="3255"/>
                  </a:cubicBezTo>
                  <a:cubicBezTo>
                    <a:pt x="685" y="3272"/>
                    <a:pt x="717" y="3279"/>
                    <a:pt x="750" y="3279"/>
                  </a:cubicBezTo>
                  <a:cubicBezTo>
                    <a:pt x="1006" y="3279"/>
                    <a:pt x="1356" y="2836"/>
                    <a:pt x="1799" y="2720"/>
                  </a:cubicBezTo>
                  <a:cubicBezTo>
                    <a:pt x="1894" y="2694"/>
                    <a:pt x="1997" y="2683"/>
                    <a:pt x="2105" y="2683"/>
                  </a:cubicBezTo>
                  <a:cubicBezTo>
                    <a:pt x="2769" y="2683"/>
                    <a:pt x="3637" y="3105"/>
                    <a:pt x="4180" y="3351"/>
                  </a:cubicBezTo>
                  <a:cubicBezTo>
                    <a:pt x="4811" y="3648"/>
                    <a:pt x="5394" y="4041"/>
                    <a:pt x="6049" y="4327"/>
                  </a:cubicBezTo>
                  <a:cubicBezTo>
                    <a:pt x="6471" y="4506"/>
                    <a:pt x="6933" y="4635"/>
                    <a:pt x="7386" y="4635"/>
                  </a:cubicBezTo>
                  <a:cubicBezTo>
                    <a:pt x="7624" y="4635"/>
                    <a:pt x="7860" y="4599"/>
                    <a:pt x="8085" y="4517"/>
                  </a:cubicBezTo>
                  <a:cubicBezTo>
                    <a:pt x="8359" y="4458"/>
                    <a:pt x="8573" y="4255"/>
                    <a:pt x="8657" y="3982"/>
                  </a:cubicBezTo>
                  <a:cubicBezTo>
                    <a:pt x="8690" y="3835"/>
                    <a:pt x="8604" y="3674"/>
                    <a:pt x="8483" y="3587"/>
                  </a:cubicBezTo>
                  <a:lnTo>
                    <a:pt x="8483" y="3587"/>
                  </a:lnTo>
                  <a:cubicBezTo>
                    <a:pt x="8557" y="3578"/>
                    <a:pt x="8630" y="3559"/>
                    <a:pt x="8704" y="3529"/>
                  </a:cubicBezTo>
                  <a:cubicBezTo>
                    <a:pt x="9085" y="3362"/>
                    <a:pt x="9252" y="2910"/>
                    <a:pt x="9085" y="2529"/>
                  </a:cubicBezTo>
                  <a:cubicBezTo>
                    <a:pt x="8954" y="2248"/>
                    <a:pt x="8679" y="2084"/>
                    <a:pt x="8391" y="2084"/>
                  </a:cubicBezTo>
                  <a:cubicBezTo>
                    <a:pt x="8339" y="2084"/>
                    <a:pt x="8286" y="2089"/>
                    <a:pt x="8233" y="2100"/>
                  </a:cubicBezTo>
                  <a:lnTo>
                    <a:pt x="8233" y="2100"/>
                  </a:lnTo>
                  <a:cubicBezTo>
                    <a:pt x="8501" y="1983"/>
                    <a:pt x="8638" y="1685"/>
                    <a:pt x="8550" y="1398"/>
                  </a:cubicBezTo>
                  <a:cubicBezTo>
                    <a:pt x="8419" y="1076"/>
                    <a:pt x="8121" y="850"/>
                    <a:pt x="7776" y="815"/>
                  </a:cubicBezTo>
                  <a:cubicBezTo>
                    <a:pt x="7692" y="806"/>
                    <a:pt x="7608" y="801"/>
                    <a:pt x="7524" y="801"/>
                  </a:cubicBezTo>
                  <a:cubicBezTo>
                    <a:pt x="7271" y="801"/>
                    <a:pt x="7017" y="841"/>
                    <a:pt x="6775" y="922"/>
                  </a:cubicBezTo>
                  <a:cubicBezTo>
                    <a:pt x="6454" y="1029"/>
                    <a:pt x="6121" y="1088"/>
                    <a:pt x="5787" y="1088"/>
                  </a:cubicBezTo>
                  <a:cubicBezTo>
                    <a:pt x="5287" y="1088"/>
                    <a:pt x="4835" y="815"/>
                    <a:pt x="4370" y="624"/>
                  </a:cubicBezTo>
                  <a:cubicBezTo>
                    <a:pt x="3748" y="363"/>
                    <a:pt x="2964" y="0"/>
                    <a:pt x="22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40"/>
            <p:cNvSpPr/>
            <p:nvPr/>
          </p:nvSpPr>
          <p:spPr>
            <a:xfrm flipH="1">
              <a:off x="7238037" y="736525"/>
              <a:ext cx="291577" cy="100475"/>
            </a:xfrm>
            <a:custGeom>
              <a:avLst/>
              <a:gdLst/>
              <a:ahLst/>
              <a:cxnLst/>
              <a:rect l="l" t="t" r="r" b="b"/>
              <a:pathLst>
                <a:path w="7609" h="2622" extrusionOk="0">
                  <a:moveTo>
                    <a:pt x="1590" y="1"/>
                  </a:moveTo>
                  <a:cubicBezTo>
                    <a:pt x="1169" y="1"/>
                    <a:pt x="755" y="149"/>
                    <a:pt x="429" y="428"/>
                  </a:cubicBezTo>
                  <a:cubicBezTo>
                    <a:pt x="155" y="666"/>
                    <a:pt x="1" y="1024"/>
                    <a:pt x="1" y="1381"/>
                  </a:cubicBezTo>
                  <a:cubicBezTo>
                    <a:pt x="1" y="1488"/>
                    <a:pt x="12" y="1583"/>
                    <a:pt x="48" y="1666"/>
                  </a:cubicBezTo>
                  <a:cubicBezTo>
                    <a:pt x="48" y="1702"/>
                    <a:pt x="60" y="1738"/>
                    <a:pt x="84" y="1762"/>
                  </a:cubicBezTo>
                  <a:cubicBezTo>
                    <a:pt x="60" y="1643"/>
                    <a:pt x="60" y="1512"/>
                    <a:pt x="60" y="1393"/>
                  </a:cubicBezTo>
                  <a:cubicBezTo>
                    <a:pt x="84" y="1047"/>
                    <a:pt x="239" y="726"/>
                    <a:pt x="501" y="500"/>
                  </a:cubicBezTo>
                  <a:cubicBezTo>
                    <a:pt x="797" y="267"/>
                    <a:pt x="1167" y="135"/>
                    <a:pt x="1545" y="135"/>
                  </a:cubicBezTo>
                  <a:cubicBezTo>
                    <a:pt x="1669" y="135"/>
                    <a:pt x="1794" y="149"/>
                    <a:pt x="1917" y="178"/>
                  </a:cubicBezTo>
                  <a:cubicBezTo>
                    <a:pt x="2525" y="321"/>
                    <a:pt x="3072" y="643"/>
                    <a:pt x="3489" y="1107"/>
                  </a:cubicBezTo>
                  <a:cubicBezTo>
                    <a:pt x="3953" y="1571"/>
                    <a:pt x="4370" y="2095"/>
                    <a:pt x="4906" y="2381"/>
                  </a:cubicBezTo>
                  <a:cubicBezTo>
                    <a:pt x="5217" y="2543"/>
                    <a:pt x="5554" y="2622"/>
                    <a:pt x="5888" y="2622"/>
                  </a:cubicBezTo>
                  <a:cubicBezTo>
                    <a:pt x="6434" y="2622"/>
                    <a:pt x="6971" y="2411"/>
                    <a:pt x="7371" y="2012"/>
                  </a:cubicBezTo>
                  <a:cubicBezTo>
                    <a:pt x="7442" y="1940"/>
                    <a:pt x="7502" y="1857"/>
                    <a:pt x="7561" y="1774"/>
                  </a:cubicBezTo>
                  <a:cubicBezTo>
                    <a:pt x="7597" y="1738"/>
                    <a:pt x="7609" y="1702"/>
                    <a:pt x="7609" y="1702"/>
                  </a:cubicBezTo>
                  <a:lnTo>
                    <a:pt x="7609" y="1702"/>
                  </a:lnTo>
                  <a:cubicBezTo>
                    <a:pt x="7597" y="1702"/>
                    <a:pt x="7525" y="1809"/>
                    <a:pt x="7335" y="1976"/>
                  </a:cubicBezTo>
                  <a:cubicBezTo>
                    <a:pt x="7085" y="2202"/>
                    <a:pt x="6775" y="2369"/>
                    <a:pt x="6442" y="2452"/>
                  </a:cubicBezTo>
                  <a:cubicBezTo>
                    <a:pt x="6274" y="2497"/>
                    <a:pt x="6102" y="2520"/>
                    <a:pt x="5931" y="2520"/>
                  </a:cubicBezTo>
                  <a:cubicBezTo>
                    <a:pt x="5603" y="2520"/>
                    <a:pt x="5278" y="2438"/>
                    <a:pt x="4989" y="2274"/>
                  </a:cubicBezTo>
                  <a:cubicBezTo>
                    <a:pt x="4489" y="2000"/>
                    <a:pt x="4073" y="1488"/>
                    <a:pt x="3596" y="1000"/>
                  </a:cubicBezTo>
                  <a:cubicBezTo>
                    <a:pt x="3156" y="523"/>
                    <a:pt x="2584" y="178"/>
                    <a:pt x="1941" y="35"/>
                  </a:cubicBezTo>
                  <a:cubicBezTo>
                    <a:pt x="1825" y="12"/>
                    <a:pt x="1707" y="1"/>
                    <a:pt x="159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40"/>
            <p:cNvSpPr/>
            <p:nvPr/>
          </p:nvSpPr>
          <p:spPr>
            <a:xfrm flipH="1">
              <a:off x="7530039" y="801520"/>
              <a:ext cx="67098" cy="150828"/>
            </a:xfrm>
            <a:custGeom>
              <a:avLst/>
              <a:gdLst/>
              <a:ahLst/>
              <a:cxnLst/>
              <a:rect l="l" t="t" r="r" b="b"/>
              <a:pathLst>
                <a:path w="1751" h="3936" extrusionOk="0">
                  <a:moveTo>
                    <a:pt x="1238" y="1"/>
                  </a:moveTo>
                  <a:cubicBezTo>
                    <a:pt x="1160" y="1"/>
                    <a:pt x="1080" y="10"/>
                    <a:pt x="1001" y="30"/>
                  </a:cubicBezTo>
                  <a:cubicBezTo>
                    <a:pt x="715" y="101"/>
                    <a:pt x="477" y="268"/>
                    <a:pt x="298" y="506"/>
                  </a:cubicBezTo>
                  <a:cubicBezTo>
                    <a:pt x="108" y="792"/>
                    <a:pt x="0" y="1137"/>
                    <a:pt x="12" y="1483"/>
                  </a:cubicBezTo>
                  <a:cubicBezTo>
                    <a:pt x="24" y="1828"/>
                    <a:pt x="108" y="2161"/>
                    <a:pt x="239" y="2471"/>
                  </a:cubicBezTo>
                  <a:cubicBezTo>
                    <a:pt x="334" y="2721"/>
                    <a:pt x="405" y="2983"/>
                    <a:pt x="453" y="3245"/>
                  </a:cubicBezTo>
                  <a:cubicBezTo>
                    <a:pt x="465" y="3483"/>
                    <a:pt x="417" y="3733"/>
                    <a:pt x="286" y="3935"/>
                  </a:cubicBezTo>
                  <a:cubicBezTo>
                    <a:pt x="286" y="3935"/>
                    <a:pt x="358" y="3900"/>
                    <a:pt x="429" y="3792"/>
                  </a:cubicBezTo>
                  <a:cubicBezTo>
                    <a:pt x="524" y="3614"/>
                    <a:pt x="560" y="3423"/>
                    <a:pt x="548" y="3233"/>
                  </a:cubicBezTo>
                  <a:cubicBezTo>
                    <a:pt x="548" y="2745"/>
                    <a:pt x="167" y="2173"/>
                    <a:pt x="167" y="1483"/>
                  </a:cubicBezTo>
                  <a:cubicBezTo>
                    <a:pt x="155" y="1173"/>
                    <a:pt x="239" y="852"/>
                    <a:pt x="417" y="590"/>
                  </a:cubicBezTo>
                  <a:cubicBezTo>
                    <a:pt x="560" y="375"/>
                    <a:pt x="774" y="221"/>
                    <a:pt x="1024" y="137"/>
                  </a:cubicBezTo>
                  <a:cubicBezTo>
                    <a:pt x="1125" y="108"/>
                    <a:pt x="1231" y="93"/>
                    <a:pt x="1338" y="93"/>
                  </a:cubicBezTo>
                  <a:cubicBezTo>
                    <a:pt x="1407" y="93"/>
                    <a:pt x="1478" y="99"/>
                    <a:pt x="1548" y="113"/>
                  </a:cubicBezTo>
                  <a:cubicBezTo>
                    <a:pt x="1651" y="134"/>
                    <a:pt x="1709" y="163"/>
                    <a:pt x="1731" y="163"/>
                  </a:cubicBezTo>
                  <a:cubicBezTo>
                    <a:pt x="1735" y="163"/>
                    <a:pt x="1737" y="163"/>
                    <a:pt x="1739" y="161"/>
                  </a:cubicBezTo>
                  <a:cubicBezTo>
                    <a:pt x="1751" y="149"/>
                    <a:pt x="1691" y="101"/>
                    <a:pt x="1560" y="54"/>
                  </a:cubicBezTo>
                  <a:cubicBezTo>
                    <a:pt x="1456" y="19"/>
                    <a:pt x="1348" y="1"/>
                    <a:pt x="123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40"/>
            <p:cNvSpPr/>
            <p:nvPr/>
          </p:nvSpPr>
          <p:spPr>
            <a:xfrm flipH="1">
              <a:off x="6053203" y="2654213"/>
              <a:ext cx="2581503" cy="816752"/>
            </a:xfrm>
            <a:custGeom>
              <a:avLst/>
              <a:gdLst/>
              <a:ahLst/>
              <a:cxnLst/>
              <a:rect l="l" t="t" r="r" b="b"/>
              <a:pathLst>
                <a:path w="67367" h="21314" extrusionOk="0">
                  <a:moveTo>
                    <a:pt x="32326" y="0"/>
                  </a:moveTo>
                  <a:cubicBezTo>
                    <a:pt x="31433" y="12"/>
                    <a:pt x="30112" y="36"/>
                    <a:pt x="28421" y="108"/>
                  </a:cubicBezTo>
                  <a:cubicBezTo>
                    <a:pt x="26718" y="191"/>
                    <a:pt x="24647" y="334"/>
                    <a:pt x="22253" y="608"/>
                  </a:cubicBezTo>
                  <a:cubicBezTo>
                    <a:pt x="21051" y="739"/>
                    <a:pt x="19777" y="917"/>
                    <a:pt x="18420" y="1132"/>
                  </a:cubicBezTo>
                  <a:cubicBezTo>
                    <a:pt x="17074" y="1334"/>
                    <a:pt x="15645" y="1608"/>
                    <a:pt x="14169" y="1941"/>
                  </a:cubicBezTo>
                  <a:cubicBezTo>
                    <a:pt x="12681" y="2275"/>
                    <a:pt x="11145" y="2679"/>
                    <a:pt x="9561" y="3191"/>
                  </a:cubicBezTo>
                  <a:cubicBezTo>
                    <a:pt x="7918" y="3703"/>
                    <a:pt x="6323" y="4358"/>
                    <a:pt x="4787" y="5156"/>
                  </a:cubicBezTo>
                  <a:cubicBezTo>
                    <a:pt x="3977" y="5573"/>
                    <a:pt x="3215" y="6061"/>
                    <a:pt x="2489" y="6620"/>
                  </a:cubicBezTo>
                  <a:cubicBezTo>
                    <a:pt x="1727" y="7180"/>
                    <a:pt x="1084" y="7882"/>
                    <a:pt x="584" y="8692"/>
                  </a:cubicBezTo>
                  <a:cubicBezTo>
                    <a:pt x="536" y="8799"/>
                    <a:pt x="465" y="8894"/>
                    <a:pt x="417" y="9002"/>
                  </a:cubicBezTo>
                  <a:lnTo>
                    <a:pt x="274" y="9347"/>
                  </a:lnTo>
                  <a:lnTo>
                    <a:pt x="215" y="9514"/>
                  </a:lnTo>
                  <a:cubicBezTo>
                    <a:pt x="191" y="9573"/>
                    <a:pt x="179" y="9633"/>
                    <a:pt x="167" y="9692"/>
                  </a:cubicBezTo>
                  <a:lnTo>
                    <a:pt x="84" y="10049"/>
                  </a:lnTo>
                  <a:cubicBezTo>
                    <a:pt x="1" y="10537"/>
                    <a:pt x="24" y="11038"/>
                    <a:pt x="144" y="11514"/>
                  </a:cubicBezTo>
                  <a:cubicBezTo>
                    <a:pt x="382" y="12478"/>
                    <a:pt x="1025" y="13312"/>
                    <a:pt x="1739" y="14002"/>
                  </a:cubicBezTo>
                  <a:cubicBezTo>
                    <a:pt x="3215" y="15395"/>
                    <a:pt x="5085" y="16348"/>
                    <a:pt x="7025" y="17157"/>
                  </a:cubicBezTo>
                  <a:cubicBezTo>
                    <a:pt x="9014" y="17955"/>
                    <a:pt x="11073" y="18610"/>
                    <a:pt x="13157" y="19098"/>
                  </a:cubicBezTo>
                  <a:cubicBezTo>
                    <a:pt x="17550" y="20134"/>
                    <a:pt x="22027" y="20789"/>
                    <a:pt x="26528" y="21074"/>
                  </a:cubicBezTo>
                  <a:cubicBezTo>
                    <a:pt x="28918" y="21233"/>
                    <a:pt x="31313" y="21313"/>
                    <a:pt x="33708" y="21313"/>
                  </a:cubicBezTo>
                  <a:cubicBezTo>
                    <a:pt x="35822" y="21313"/>
                    <a:pt x="37938" y="21250"/>
                    <a:pt x="40053" y="21122"/>
                  </a:cubicBezTo>
                  <a:cubicBezTo>
                    <a:pt x="44244" y="20884"/>
                    <a:pt x="48423" y="20348"/>
                    <a:pt x="52531" y="19491"/>
                  </a:cubicBezTo>
                  <a:cubicBezTo>
                    <a:pt x="54448" y="19086"/>
                    <a:pt x="56341" y="18574"/>
                    <a:pt x="58198" y="17955"/>
                  </a:cubicBezTo>
                  <a:cubicBezTo>
                    <a:pt x="59961" y="17384"/>
                    <a:pt x="61651" y="16645"/>
                    <a:pt x="63270" y="15741"/>
                  </a:cubicBezTo>
                  <a:cubicBezTo>
                    <a:pt x="64032" y="15300"/>
                    <a:pt x="64747" y="14788"/>
                    <a:pt x="65414" y="14205"/>
                  </a:cubicBezTo>
                  <a:cubicBezTo>
                    <a:pt x="66068" y="13657"/>
                    <a:pt x="66604" y="12978"/>
                    <a:pt x="66973" y="12216"/>
                  </a:cubicBezTo>
                  <a:lnTo>
                    <a:pt x="67092" y="11919"/>
                  </a:lnTo>
                  <a:cubicBezTo>
                    <a:pt x="67140" y="11823"/>
                    <a:pt x="67176" y="11728"/>
                    <a:pt x="67200" y="11621"/>
                  </a:cubicBezTo>
                  <a:lnTo>
                    <a:pt x="67271" y="11323"/>
                  </a:lnTo>
                  <a:cubicBezTo>
                    <a:pt x="67283" y="11276"/>
                    <a:pt x="67307" y="11228"/>
                    <a:pt x="67307" y="11169"/>
                  </a:cubicBezTo>
                  <a:lnTo>
                    <a:pt x="67319" y="11014"/>
                  </a:lnTo>
                  <a:cubicBezTo>
                    <a:pt x="67366" y="10609"/>
                    <a:pt x="67330" y="10204"/>
                    <a:pt x="67223" y="9811"/>
                  </a:cubicBezTo>
                  <a:cubicBezTo>
                    <a:pt x="67104" y="9430"/>
                    <a:pt x="66926" y="9061"/>
                    <a:pt x="66711" y="8740"/>
                  </a:cubicBezTo>
                  <a:cubicBezTo>
                    <a:pt x="66497" y="8418"/>
                    <a:pt x="66247" y="8109"/>
                    <a:pt x="65973" y="7835"/>
                  </a:cubicBezTo>
                  <a:cubicBezTo>
                    <a:pt x="65449" y="7311"/>
                    <a:pt x="64878" y="6835"/>
                    <a:pt x="64259" y="6430"/>
                  </a:cubicBezTo>
                  <a:cubicBezTo>
                    <a:pt x="63675" y="6025"/>
                    <a:pt x="63068" y="5668"/>
                    <a:pt x="62437" y="5346"/>
                  </a:cubicBezTo>
                  <a:cubicBezTo>
                    <a:pt x="61294" y="4751"/>
                    <a:pt x="60115" y="4227"/>
                    <a:pt x="58913" y="3787"/>
                  </a:cubicBezTo>
                  <a:cubicBezTo>
                    <a:pt x="56972" y="3072"/>
                    <a:pt x="54996" y="2465"/>
                    <a:pt x="52995" y="1977"/>
                  </a:cubicBezTo>
                  <a:cubicBezTo>
                    <a:pt x="51340" y="1572"/>
                    <a:pt x="50043" y="1334"/>
                    <a:pt x="49162" y="1167"/>
                  </a:cubicBezTo>
                  <a:cubicBezTo>
                    <a:pt x="48293" y="1001"/>
                    <a:pt x="47816" y="929"/>
                    <a:pt x="47816" y="929"/>
                  </a:cubicBezTo>
                  <a:lnTo>
                    <a:pt x="47816" y="929"/>
                  </a:lnTo>
                  <a:lnTo>
                    <a:pt x="48161" y="1001"/>
                  </a:lnTo>
                  <a:cubicBezTo>
                    <a:pt x="48388" y="1036"/>
                    <a:pt x="48721" y="1096"/>
                    <a:pt x="49162" y="1179"/>
                  </a:cubicBezTo>
                  <a:cubicBezTo>
                    <a:pt x="50043" y="1346"/>
                    <a:pt x="51328" y="1608"/>
                    <a:pt x="52983" y="2025"/>
                  </a:cubicBezTo>
                  <a:cubicBezTo>
                    <a:pt x="54984" y="2513"/>
                    <a:pt x="56948" y="3120"/>
                    <a:pt x="58889" y="3846"/>
                  </a:cubicBezTo>
                  <a:cubicBezTo>
                    <a:pt x="60091" y="4287"/>
                    <a:pt x="61270" y="4811"/>
                    <a:pt x="62401" y="5418"/>
                  </a:cubicBezTo>
                  <a:cubicBezTo>
                    <a:pt x="63032" y="5739"/>
                    <a:pt x="63628" y="6096"/>
                    <a:pt x="64211" y="6489"/>
                  </a:cubicBezTo>
                  <a:cubicBezTo>
                    <a:pt x="64830" y="6894"/>
                    <a:pt x="65402" y="7359"/>
                    <a:pt x="65914" y="7882"/>
                  </a:cubicBezTo>
                  <a:cubicBezTo>
                    <a:pt x="66187" y="8156"/>
                    <a:pt x="66426" y="8454"/>
                    <a:pt x="66640" y="8775"/>
                  </a:cubicBezTo>
                  <a:cubicBezTo>
                    <a:pt x="66854" y="9097"/>
                    <a:pt x="67021" y="9454"/>
                    <a:pt x="67128" y="9823"/>
                  </a:cubicBezTo>
                  <a:cubicBezTo>
                    <a:pt x="67235" y="10204"/>
                    <a:pt x="67271" y="10597"/>
                    <a:pt x="67223" y="10990"/>
                  </a:cubicBezTo>
                  <a:lnTo>
                    <a:pt x="67223" y="11133"/>
                  </a:lnTo>
                  <a:cubicBezTo>
                    <a:pt x="67211" y="11192"/>
                    <a:pt x="67200" y="11240"/>
                    <a:pt x="67188" y="11288"/>
                  </a:cubicBezTo>
                  <a:lnTo>
                    <a:pt x="67116" y="11573"/>
                  </a:lnTo>
                  <a:cubicBezTo>
                    <a:pt x="67092" y="11680"/>
                    <a:pt x="67057" y="11776"/>
                    <a:pt x="67021" y="11871"/>
                  </a:cubicBezTo>
                  <a:lnTo>
                    <a:pt x="66902" y="12145"/>
                  </a:lnTo>
                  <a:cubicBezTo>
                    <a:pt x="66521" y="12907"/>
                    <a:pt x="65997" y="13574"/>
                    <a:pt x="65354" y="14121"/>
                  </a:cubicBezTo>
                  <a:cubicBezTo>
                    <a:pt x="64699" y="14681"/>
                    <a:pt x="63985" y="15193"/>
                    <a:pt x="63223" y="15633"/>
                  </a:cubicBezTo>
                  <a:cubicBezTo>
                    <a:pt x="61615" y="16526"/>
                    <a:pt x="59925" y="17265"/>
                    <a:pt x="58175" y="17836"/>
                  </a:cubicBezTo>
                  <a:cubicBezTo>
                    <a:pt x="56317" y="18443"/>
                    <a:pt x="54424" y="18955"/>
                    <a:pt x="52519" y="19360"/>
                  </a:cubicBezTo>
                  <a:cubicBezTo>
                    <a:pt x="48411" y="20205"/>
                    <a:pt x="44244" y="20753"/>
                    <a:pt x="40053" y="20991"/>
                  </a:cubicBezTo>
                  <a:cubicBezTo>
                    <a:pt x="37944" y="21114"/>
                    <a:pt x="35832" y="21177"/>
                    <a:pt x="33719" y="21177"/>
                  </a:cubicBezTo>
                  <a:cubicBezTo>
                    <a:pt x="31325" y="21177"/>
                    <a:pt x="28931" y="21096"/>
                    <a:pt x="26540" y="20932"/>
                  </a:cubicBezTo>
                  <a:cubicBezTo>
                    <a:pt x="22051" y="20658"/>
                    <a:pt x="17586" y="20003"/>
                    <a:pt x="13193" y="18967"/>
                  </a:cubicBezTo>
                  <a:cubicBezTo>
                    <a:pt x="11109" y="18479"/>
                    <a:pt x="9061" y="17836"/>
                    <a:pt x="7073" y="17038"/>
                  </a:cubicBezTo>
                  <a:cubicBezTo>
                    <a:pt x="5144" y="16241"/>
                    <a:pt x="3287" y="15288"/>
                    <a:pt x="1834" y="13907"/>
                  </a:cubicBezTo>
                  <a:cubicBezTo>
                    <a:pt x="1108" y="13228"/>
                    <a:pt x="501" y="12419"/>
                    <a:pt x="263" y="11466"/>
                  </a:cubicBezTo>
                  <a:cubicBezTo>
                    <a:pt x="144" y="11002"/>
                    <a:pt x="120" y="10526"/>
                    <a:pt x="191" y="10049"/>
                  </a:cubicBezTo>
                  <a:lnTo>
                    <a:pt x="274" y="9704"/>
                  </a:lnTo>
                  <a:cubicBezTo>
                    <a:pt x="286" y="9645"/>
                    <a:pt x="298" y="9585"/>
                    <a:pt x="322" y="9525"/>
                  </a:cubicBezTo>
                  <a:lnTo>
                    <a:pt x="382" y="9371"/>
                  </a:lnTo>
                  <a:lnTo>
                    <a:pt x="513" y="9037"/>
                  </a:lnTo>
                  <a:cubicBezTo>
                    <a:pt x="572" y="8930"/>
                    <a:pt x="632" y="8835"/>
                    <a:pt x="691" y="8728"/>
                  </a:cubicBezTo>
                  <a:cubicBezTo>
                    <a:pt x="1179" y="7942"/>
                    <a:pt x="1810" y="7239"/>
                    <a:pt x="2549" y="6692"/>
                  </a:cubicBezTo>
                  <a:cubicBezTo>
                    <a:pt x="3263" y="6132"/>
                    <a:pt x="4037" y="5644"/>
                    <a:pt x="4835" y="5227"/>
                  </a:cubicBezTo>
                  <a:cubicBezTo>
                    <a:pt x="6359" y="4441"/>
                    <a:pt x="7954" y="3787"/>
                    <a:pt x="9597" y="3263"/>
                  </a:cubicBezTo>
                  <a:cubicBezTo>
                    <a:pt x="11157" y="2751"/>
                    <a:pt x="12705" y="2346"/>
                    <a:pt x="14193" y="2013"/>
                  </a:cubicBezTo>
                  <a:cubicBezTo>
                    <a:pt x="15669" y="1667"/>
                    <a:pt x="17086" y="1417"/>
                    <a:pt x="18432" y="1191"/>
                  </a:cubicBezTo>
                  <a:cubicBezTo>
                    <a:pt x="19789" y="965"/>
                    <a:pt x="21063" y="798"/>
                    <a:pt x="22253" y="655"/>
                  </a:cubicBezTo>
                  <a:cubicBezTo>
                    <a:pt x="24658" y="381"/>
                    <a:pt x="26730" y="227"/>
                    <a:pt x="28421" y="143"/>
                  </a:cubicBezTo>
                  <a:cubicBezTo>
                    <a:pt x="30112" y="60"/>
                    <a:pt x="31433" y="24"/>
                    <a:pt x="32326" y="12"/>
                  </a:cubicBezTo>
                  <a:lnTo>
                    <a:pt x="33338" y="0"/>
                  </a:ln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40"/>
            <p:cNvSpPr/>
            <p:nvPr/>
          </p:nvSpPr>
          <p:spPr>
            <a:xfrm flipH="1">
              <a:off x="5790875" y="1913672"/>
              <a:ext cx="3040041" cy="960797"/>
            </a:xfrm>
            <a:custGeom>
              <a:avLst/>
              <a:gdLst/>
              <a:ahLst/>
              <a:cxnLst/>
              <a:rect l="l" t="t" r="r" b="b"/>
              <a:pathLst>
                <a:path w="79333" h="25073" extrusionOk="0">
                  <a:moveTo>
                    <a:pt x="39708" y="1"/>
                  </a:moveTo>
                  <a:lnTo>
                    <a:pt x="40101" y="13"/>
                  </a:lnTo>
                  <a:lnTo>
                    <a:pt x="41268" y="36"/>
                  </a:lnTo>
                  <a:cubicBezTo>
                    <a:pt x="42304" y="72"/>
                    <a:pt x="43816" y="72"/>
                    <a:pt x="45780" y="167"/>
                  </a:cubicBezTo>
                  <a:cubicBezTo>
                    <a:pt x="51305" y="429"/>
                    <a:pt x="56806" y="1120"/>
                    <a:pt x="62223" y="2263"/>
                  </a:cubicBezTo>
                  <a:cubicBezTo>
                    <a:pt x="63926" y="2644"/>
                    <a:pt x="65712" y="3096"/>
                    <a:pt x="67533" y="3668"/>
                  </a:cubicBezTo>
                  <a:cubicBezTo>
                    <a:pt x="69426" y="4239"/>
                    <a:pt x="71284" y="4966"/>
                    <a:pt x="73070" y="5835"/>
                  </a:cubicBezTo>
                  <a:cubicBezTo>
                    <a:pt x="74010" y="6299"/>
                    <a:pt x="74915" y="6823"/>
                    <a:pt x="75772" y="7418"/>
                  </a:cubicBezTo>
                  <a:cubicBezTo>
                    <a:pt x="76665" y="8025"/>
                    <a:pt x="77463" y="8764"/>
                    <a:pt x="78130" y="9597"/>
                  </a:cubicBezTo>
                  <a:cubicBezTo>
                    <a:pt x="78463" y="10038"/>
                    <a:pt x="78737" y="10514"/>
                    <a:pt x="78939" y="11026"/>
                  </a:cubicBezTo>
                  <a:cubicBezTo>
                    <a:pt x="78987" y="11157"/>
                    <a:pt x="79035" y="11288"/>
                    <a:pt x="79070" y="11419"/>
                  </a:cubicBezTo>
                  <a:lnTo>
                    <a:pt x="79154" y="11824"/>
                  </a:lnTo>
                  <a:cubicBezTo>
                    <a:pt x="79178" y="11955"/>
                    <a:pt x="79201" y="12097"/>
                    <a:pt x="79201" y="12240"/>
                  </a:cubicBezTo>
                  <a:cubicBezTo>
                    <a:pt x="79213" y="12371"/>
                    <a:pt x="79225" y="12514"/>
                    <a:pt x="79213" y="12657"/>
                  </a:cubicBezTo>
                  <a:cubicBezTo>
                    <a:pt x="79178" y="13776"/>
                    <a:pt x="78642" y="14836"/>
                    <a:pt x="77892" y="15705"/>
                  </a:cubicBezTo>
                  <a:cubicBezTo>
                    <a:pt x="77118" y="16586"/>
                    <a:pt x="76225" y="17336"/>
                    <a:pt x="75225" y="17955"/>
                  </a:cubicBezTo>
                  <a:cubicBezTo>
                    <a:pt x="74225" y="18586"/>
                    <a:pt x="73177" y="19158"/>
                    <a:pt x="72081" y="19634"/>
                  </a:cubicBezTo>
                  <a:cubicBezTo>
                    <a:pt x="69819" y="20622"/>
                    <a:pt x="67474" y="21420"/>
                    <a:pt x="65081" y="22039"/>
                  </a:cubicBezTo>
                  <a:cubicBezTo>
                    <a:pt x="60211" y="23313"/>
                    <a:pt x="55020" y="24099"/>
                    <a:pt x="49698" y="24539"/>
                  </a:cubicBezTo>
                  <a:cubicBezTo>
                    <a:pt x="46341" y="24809"/>
                    <a:pt x="42969" y="24945"/>
                    <a:pt x="39595" y="24945"/>
                  </a:cubicBezTo>
                  <a:cubicBezTo>
                    <a:pt x="37763" y="24945"/>
                    <a:pt x="35931" y="24905"/>
                    <a:pt x="34100" y="24825"/>
                  </a:cubicBezTo>
                  <a:cubicBezTo>
                    <a:pt x="29255" y="24623"/>
                    <a:pt x="24433" y="24087"/>
                    <a:pt x="19670" y="23230"/>
                  </a:cubicBezTo>
                  <a:cubicBezTo>
                    <a:pt x="15122" y="22372"/>
                    <a:pt x="10848" y="21229"/>
                    <a:pt x="7097" y="19527"/>
                  </a:cubicBezTo>
                  <a:cubicBezTo>
                    <a:pt x="5228" y="18670"/>
                    <a:pt x="3478" y="17670"/>
                    <a:pt x="2108" y="16348"/>
                  </a:cubicBezTo>
                  <a:cubicBezTo>
                    <a:pt x="1418" y="15717"/>
                    <a:pt x="870" y="14943"/>
                    <a:pt x="489" y="14086"/>
                  </a:cubicBezTo>
                  <a:cubicBezTo>
                    <a:pt x="144" y="13264"/>
                    <a:pt x="72" y="12347"/>
                    <a:pt x="299" y="11478"/>
                  </a:cubicBezTo>
                  <a:cubicBezTo>
                    <a:pt x="525" y="10657"/>
                    <a:pt x="942" y="9907"/>
                    <a:pt x="1513" y="9264"/>
                  </a:cubicBezTo>
                  <a:cubicBezTo>
                    <a:pt x="2037" y="8656"/>
                    <a:pt x="2632" y="8109"/>
                    <a:pt x="3287" y="7633"/>
                  </a:cubicBezTo>
                  <a:cubicBezTo>
                    <a:pt x="3906" y="7180"/>
                    <a:pt x="4549" y="6775"/>
                    <a:pt x="5216" y="6394"/>
                  </a:cubicBezTo>
                  <a:cubicBezTo>
                    <a:pt x="5871" y="6037"/>
                    <a:pt x="6514" y="5716"/>
                    <a:pt x="7145" y="5430"/>
                  </a:cubicBezTo>
                  <a:cubicBezTo>
                    <a:pt x="9312" y="4454"/>
                    <a:pt x="11562" y="3656"/>
                    <a:pt x="13860" y="3049"/>
                  </a:cubicBezTo>
                  <a:cubicBezTo>
                    <a:pt x="15741" y="2525"/>
                    <a:pt x="17229" y="2203"/>
                    <a:pt x="18241" y="2001"/>
                  </a:cubicBezTo>
                  <a:cubicBezTo>
                    <a:pt x="18741" y="1894"/>
                    <a:pt x="19134" y="1810"/>
                    <a:pt x="19396" y="1763"/>
                  </a:cubicBezTo>
                  <a:cubicBezTo>
                    <a:pt x="19646" y="1715"/>
                    <a:pt x="19777" y="1679"/>
                    <a:pt x="19777" y="1679"/>
                  </a:cubicBezTo>
                  <a:lnTo>
                    <a:pt x="19777" y="1679"/>
                  </a:lnTo>
                  <a:cubicBezTo>
                    <a:pt x="19777" y="1679"/>
                    <a:pt x="19265" y="1763"/>
                    <a:pt x="18253" y="1965"/>
                  </a:cubicBezTo>
                  <a:cubicBezTo>
                    <a:pt x="17241" y="2168"/>
                    <a:pt x="15753" y="2489"/>
                    <a:pt x="13860" y="3001"/>
                  </a:cubicBezTo>
                  <a:cubicBezTo>
                    <a:pt x="11562" y="3596"/>
                    <a:pt x="9300" y="4394"/>
                    <a:pt x="7121" y="5358"/>
                  </a:cubicBezTo>
                  <a:cubicBezTo>
                    <a:pt x="6490" y="5644"/>
                    <a:pt x="5847" y="5966"/>
                    <a:pt x="5192" y="6323"/>
                  </a:cubicBezTo>
                  <a:cubicBezTo>
                    <a:pt x="4525" y="6704"/>
                    <a:pt x="3870" y="7109"/>
                    <a:pt x="3251" y="7561"/>
                  </a:cubicBezTo>
                  <a:cubicBezTo>
                    <a:pt x="2597" y="8049"/>
                    <a:pt x="1989" y="8597"/>
                    <a:pt x="1454" y="9216"/>
                  </a:cubicBezTo>
                  <a:cubicBezTo>
                    <a:pt x="882" y="9859"/>
                    <a:pt x="465" y="10633"/>
                    <a:pt x="227" y="11454"/>
                  </a:cubicBezTo>
                  <a:cubicBezTo>
                    <a:pt x="1" y="12347"/>
                    <a:pt x="60" y="13276"/>
                    <a:pt x="418" y="14121"/>
                  </a:cubicBezTo>
                  <a:cubicBezTo>
                    <a:pt x="799" y="14991"/>
                    <a:pt x="1346" y="15765"/>
                    <a:pt x="2049" y="16407"/>
                  </a:cubicBezTo>
                  <a:cubicBezTo>
                    <a:pt x="3442" y="17741"/>
                    <a:pt x="5192" y="18753"/>
                    <a:pt x="7061" y="19622"/>
                  </a:cubicBezTo>
                  <a:cubicBezTo>
                    <a:pt x="10812" y="21337"/>
                    <a:pt x="15110" y="22492"/>
                    <a:pt x="19658" y="23349"/>
                  </a:cubicBezTo>
                  <a:cubicBezTo>
                    <a:pt x="24433" y="24206"/>
                    <a:pt x="29255" y="24742"/>
                    <a:pt x="34100" y="24944"/>
                  </a:cubicBezTo>
                  <a:cubicBezTo>
                    <a:pt x="35971" y="25030"/>
                    <a:pt x="37841" y="25072"/>
                    <a:pt x="39711" y="25072"/>
                  </a:cubicBezTo>
                  <a:cubicBezTo>
                    <a:pt x="43042" y="25072"/>
                    <a:pt x="46372" y="24937"/>
                    <a:pt x="49698" y="24670"/>
                  </a:cubicBezTo>
                  <a:cubicBezTo>
                    <a:pt x="55032" y="24230"/>
                    <a:pt x="60211" y="23444"/>
                    <a:pt x="65092" y="22158"/>
                  </a:cubicBezTo>
                  <a:cubicBezTo>
                    <a:pt x="67497" y="21539"/>
                    <a:pt x="69843" y="20741"/>
                    <a:pt x="72117" y="19741"/>
                  </a:cubicBezTo>
                  <a:cubicBezTo>
                    <a:pt x="73224" y="19253"/>
                    <a:pt x="74284" y="18693"/>
                    <a:pt x="75296" y="18039"/>
                  </a:cubicBezTo>
                  <a:cubicBezTo>
                    <a:pt x="76296" y="17419"/>
                    <a:pt x="77201" y="16657"/>
                    <a:pt x="77987" y="15776"/>
                  </a:cubicBezTo>
                  <a:cubicBezTo>
                    <a:pt x="78368" y="15336"/>
                    <a:pt x="78677" y="14836"/>
                    <a:pt x="78916" y="14312"/>
                  </a:cubicBezTo>
                  <a:cubicBezTo>
                    <a:pt x="79166" y="13788"/>
                    <a:pt x="79297" y="13228"/>
                    <a:pt x="79320" y="12645"/>
                  </a:cubicBezTo>
                  <a:cubicBezTo>
                    <a:pt x="79332" y="12502"/>
                    <a:pt x="79320" y="12359"/>
                    <a:pt x="79308" y="12216"/>
                  </a:cubicBezTo>
                  <a:cubicBezTo>
                    <a:pt x="79308" y="12074"/>
                    <a:pt x="79285" y="11943"/>
                    <a:pt x="79261" y="11800"/>
                  </a:cubicBezTo>
                  <a:lnTo>
                    <a:pt x="79166" y="11383"/>
                  </a:lnTo>
                  <a:cubicBezTo>
                    <a:pt x="79130" y="11240"/>
                    <a:pt x="79094" y="11109"/>
                    <a:pt x="79035" y="10978"/>
                  </a:cubicBezTo>
                  <a:cubicBezTo>
                    <a:pt x="78832" y="10466"/>
                    <a:pt x="78558" y="9966"/>
                    <a:pt x="78213" y="9526"/>
                  </a:cubicBezTo>
                  <a:cubicBezTo>
                    <a:pt x="77534" y="8680"/>
                    <a:pt x="76737" y="7942"/>
                    <a:pt x="75832" y="7323"/>
                  </a:cubicBezTo>
                  <a:cubicBezTo>
                    <a:pt x="74963" y="6740"/>
                    <a:pt x="74058" y="6216"/>
                    <a:pt x="73117" y="5751"/>
                  </a:cubicBezTo>
                  <a:cubicBezTo>
                    <a:pt x="71319" y="4894"/>
                    <a:pt x="69462" y="4156"/>
                    <a:pt x="67557" y="3584"/>
                  </a:cubicBezTo>
                  <a:cubicBezTo>
                    <a:pt x="65723" y="3013"/>
                    <a:pt x="63949" y="2561"/>
                    <a:pt x="62235" y="2180"/>
                  </a:cubicBezTo>
                  <a:cubicBezTo>
                    <a:pt x="56818" y="1048"/>
                    <a:pt x="51317" y="358"/>
                    <a:pt x="45780" y="120"/>
                  </a:cubicBezTo>
                  <a:cubicBezTo>
                    <a:pt x="43828" y="24"/>
                    <a:pt x="42304" y="36"/>
                    <a:pt x="41268" y="13"/>
                  </a:cubicBezTo>
                  <a:lnTo>
                    <a:pt x="40101" y="1"/>
                  </a:ln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40"/>
            <p:cNvSpPr/>
            <p:nvPr/>
          </p:nvSpPr>
          <p:spPr>
            <a:xfrm flipH="1">
              <a:off x="6240269" y="3294427"/>
              <a:ext cx="2157186" cy="682556"/>
            </a:xfrm>
            <a:custGeom>
              <a:avLst/>
              <a:gdLst/>
              <a:ahLst/>
              <a:cxnLst/>
              <a:rect l="l" t="t" r="r" b="b"/>
              <a:pathLst>
                <a:path w="56294" h="17812" extrusionOk="0">
                  <a:moveTo>
                    <a:pt x="26947" y="0"/>
                  </a:moveTo>
                  <a:cubicBezTo>
                    <a:pt x="25599" y="0"/>
                    <a:pt x="24885" y="11"/>
                    <a:pt x="24885" y="11"/>
                  </a:cubicBezTo>
                  <a:lnTo>
                    <a:pt x="29433" y="35"/>
                  </a:lnTo>
                  <a:cubicBezTo>
                    <a:pt x="33565" y="94"/>
                    <a:pt x="37684" y="475"/>
                    <a:pt x="41768" y="1166"/>
                  </a:cubicBezTo>
                  <a:cubicBezTo>
                    <a:pt x="43054" y="1392"/>
                    <a:pt x="44399" y="1678"/>
                    <a:pt x="45780" y="2035"/>
                  </a:cubicBezTo>
                  <a:cubicBezTo>
                    <a:pt x="47221" y="2392"/>
                    <a:pt x="48638" y="2844"/>
                    <a:pt x="50019" y="3392"/>
                  </a:cubicBezTo>
                  <a:cubicBezTo>
                    <a:pt x="51436" y="3964"/>
                    <a:pt x="52900" y="4642"/>
                    <a:pt x="54186" y="5666"/>
                  </a:cubicBezTo>
                  <a:cubicBezTo>
                    <a:pt x="54841" y="6166"/>
                    <a:pt x="55389" y="6797"/>
                    <a:pt x="55782" y="7524"/>
                  </a:cubicBezTo>
                  <a:cubicBezTo>
                    <a:pt x="56175" y="8298"/>
                    <a:pt x="56210" y="9191"/>
                    <a:pt x="55889" y="9988"/>
                  </a:cubicBezTo>
                  <a:cubicBezTo>
                    <a:pt x="55722" y="10381"/>
                    <a:pt x="55496" y="10762"/>
                    <a:pt x="55222" y="11096"/>
                  </a:cubicBezTo>
                  <a:cubicBezTo>
                    <a:pt x="55079" y="11250"/>
                    <a:pt x="54948" y="11429"/>
                    <a:pt x="54782" y="11572"/>
                  </a:cubicBezTo>
                  <a:cubicBezTo>
                    <a:pt x="54615" y="11715"/>
                    <a:pt x="54460" y="11881"/>
                    <a:pt x="54293" y="12012"/>
                  </a:cubicBezTo>
                  <a:cubicBezTo>
                    <a:pt x="53591" y="12572"/>
                    <a:pt x="52841" y="13060"/>
                    <a:pt x="52043" y="13465"/>
                  </a:cubicBezTo>
                  <a:cubicBezTo>
                    <a:pt x="50388" y="14286"/>
                    <a:pt x="48650" y="14941"/>
                    <a:pt x="46876" y="15429"/>
                  </a:cubicBezTo>
                  <a:cubicBezTo>
                    <a:pt x="43244" y="16453"/>
                    <a:pt x="39375" y="17061"/>
                    <a:pt x="35398" y="17406"/>
                  </a:cubicBezTo>
                  <a:cubicBezTo>
                    <a:pt x="32977" y="17614"/>
                    <a:pt x="30546" y="17716"/>
                    <a:pt x="28115" y="17716"/>
                  </a:cubicBezTo>
                  <a:cubicBezTo>
                    <a:pt x="26661" y="17716"/>
                    <a:pt x="25207" y="17680"/>
                    <a:pt x="23754" y="17608"/>
                  </a:cubicBezTo>
                  <a:cubicBezTo>
                    <a:pt x="20134" y="17453"/>
                    <a:pt x="16539" y="17025"/>
                    <a:pt x="12991" y="16322"/>
                  </a:cubicBezTo>
                  <a:cubicBezTo>
                    <a:pt x="11336" y="16001"/>
                    <a:pt x="9704" y="15584"/>
                    <a:pt x="8097" y="15072"/>
                  </a:cubicBezTo>
                  <a:cubicBezTo>
                    <a:pt x="6573" y="14608"/>
                    <a:pt x="5109" y="13989"/>
                    <a:pt x="3704" y="13239"/>
                  </a:cubicBezTo>
                  <a:cubicBezTo>
                    <a:pt x="3037" y="12881"/>
                    <a:pt x="2418" y="12465"/>
                    <a:pt x="1834" y="11977"/>
                  </a:cubicBezTo>
                  <a:cubicBezTo>
                    <a:pt x="1263" y="11524"/>
                    <a:pt x="787" y="10965"/>
                    <a:pt x="430" y="10334"/>
                  </a:cubicBezTo>
                  <a:lnTo>
                    <a:pt x="370" y="10226"/>
                  </a:lnTo>
                  <a:lnTo>
                    <a:pt x="322" y="10095"/>
                  </a:lnTo>
                  <a:lnTo>
                    <a:pt x="227" y="9857"/>
                  </a:lnTo>
                  <a:cubicBezTo>
                    <a:pt x="168" y="9691"/>
                    <a:pt x="120" y="9524"/>
                    <a:pt x="84" y="9345"/>
                  </a:cubicBezTo>
                  <a:cubicBezTo>
                    <a:pt x="72" y="9179"/>
                    <a:pt x="49" y="9000"/>
                    <a:pt x="49" y="8833"/>
                  </a:cubicBezTo>
                  <a:lnTo>
                    <a:pt x="60" y="8583"/>
                  </a:lnTo>
                  <a:cubicBezTo>
                    <a:pt x="72" y="8488"/>
                    <a:pt x="96" y="8405"/>
                    <a:pt x="108" y="8321"/>
                  </a:cubicBezTo>
                  <a:cubicBezTo>
                    <a:pt x="168" y="8000"/>
                    <a:pt x="287" y="7678"/>
                    <a:pt x="453" y="7393"/>
                  </a:cubicBezTo>
                  <a:cubicBezTo>
                    <a:pt x="608" y="7107"/>
                    <a:pt x="799" y="6833"/>
                    <a:pt x="1013" y="6583"/>
                  </a:cubicBezTo>
                  <a:cubicBezTo>
                    <a:pt x="1442" y="6107"/>
                    <a:pt x="1918" y="5678"/>
                    <a:pt x="2442" y="5321"/>
                  </a:cubicBezTo>
                  <a:cubicBezTo>
                    <a:pt x="2930" y="4964"/>
                    <a:pt x="3454" y="4654"/>
                    <a:pt x="3989" y="4368"/>
                  </a:cubicBezTo>
                  <a:cubicBezTo>
                    <a:pt x="4966" y="3857"/>
                    <a:pt x="5990" y="3416"/>
                    <a:pt x="7037" y="3047"/>
                  </a:cubicBezTo>
                  <a:cubicBezTo>
                    <a:pt x="8716" y="2452"/>
                    <a:pt x="10419" y="1975"/>
                    <a:pt x="12157" y="1594"/>
                  </a:cubicBezTo>
                  <a:cubicBezTo>
                    <a:pt x="13586" y="1285"/>
                    <a:pt x="14705" y="1094"/>
                    <a:pt x="15467" y="975"/>
                  </a:cubicBezTo>
                  <a:lnTo>
                    <a:pt x="16634" y="785"/>
                  </a:lnTo>
                  <a:lnTo>
                    <a:pt x="16634" y="785"/>
                  </a:lnTo>
                  <a:cubicBezTo>
                    <a:pt x="16634" y="785"/>
                    <a:pt x="16217" y="844"/>
                    <a:pt x="15467" y="963"/>
                  </a:cubicBezTo>
                  <a:cubicBezTo>
                    <a:pt x="14705" y="1082"/>
                    <a:pt x="13586" y="1261"/>
                    <a:pt x="12145" y="1571"/>
                  </a:cubicBezTo>
                  <a:cubicBezTo>
                    <a:pt x="10407" y="1940"/>
                    <a:pt x="8692" y="2428"/>
                    <a:pt x="7014" y="3011"/>
                  </a:cubicBezTo>
                  <a:cubicBezTo>
                    <a:pt x="5966" y="3380"/>
                    <a:pt x="4954" y="3833"/>
                    <a:pt x="3978" y="4345"/>
                  </a:cubicBezTo>
                  <a:cubicBezTo>
                    <a:pt x="3442" y="4619"/>
                    <a:pt x="2918" y="4940"/>
                    <a:pt x="2418" y="5285"/>
                  </a:cubicBezTo>
                  <a:cubicBezTo>
                    <a:pt x="1894" y="5654"/>
                    <a:pt x="1418" y="6083"/>
                    <a:pt x="989" y="6559"/>
                  </a:cubicBezTo>
                  <a:cubicBezTo>
                    <a:pt x="775" y="6809"/>
                    <a:pt x="584" y="7083"/>
                    <a:pt x="418" y="7381"/>
                  </a:cubicBezTo>
                  <a:cubicBezTo>
                    <a:pt x="251" y="7678"/>
                    <a:pt x="132" y="8000"/>
                    <a:pt x="72" y="8333"/>
                  </a:cubicBezTo>
                  <a:cubicBezTo>
                    <a:pt x="49" y="8417"/>
                    <a:pt x="25" y="8500"/>
                    <a:pt x="25" y="8595"/>
                  </a:cubicBezTo>
                  <a:lnTo>
                    <a:pt x="13" y="8857"/>
                  </a:lnTo>
                  <a:cubicBezTo>
                    <a:pt x="13" y="9024"/>
                    <a:pt x="1" y="9214"/>
                    <a:pt x="49" y="9381"/>
                  </a:cubicBezTo>
                  <a:cubicBezTo>
                    <a:pt x="96" y="9548"/>
                    <a:pt x="120" y="9726"/>
                    <a:pt x="179" y="9893"/>
                  </a:cubicBezTo>
                  <a:lnTo>
                    <a:pt x="287" y="10143"/>
                  </a:lnTo>
                  <a:lnTo>
                    <a:pt x="334" y="10262"/>
                  </a:lnTo>
                  <a:lnTo>
                    <a:pt x="394" y="10381"/>
                  </a:lnTo>
                  <a:cubicBezTo>
                    <a:pt x="763" y="11024"/>
                    <a:pt x="1239" y="11584"/>
                    <a:pt x="1811" y="12048"/>
                  </a:cubicBezTo>
                  <a:cubicBezTo>
                    <a:pt x="2394" y="12536"/>
                    <a:pt x="3025" y="12953"/>
                    <a:pt x="3692" y="13310"/>
                  </a:cubicBezTo>
                  <a:cubicBezTo>
                    <a:pt x="5097" y="14072"/>
                    <a:pt x="6573" y="14691"/>
                    <a:pt x="8097" y="15156"/>
                  </a:cubicBezTo>
                  <a:cubicBezTo>
                    <a:pt x="9704" y="15668"/>
                    <a:pt x="11336" y="16084"/>
                    <a:pt x="12979" y="16418"/>
                  </a:cubicBezTo>
                  <a:cubicBezTo>
                    <a:pt x="16539" y="17108"/>
                    <a:pt x="20146" y="17537"/>
                    <a:pt x="23766" y="17703"/>
                  </a:cubicBezTo>
                  <a:cubicBezTo>
                    <a:pt x="25219" y="17775"/>
                    <a:pt x="26673" y="17811"/>
                    <a:pt x="28128" y="17811"/>
                  </a:cubicBezTo>
                  <a:cubicBezTo>
                    <a:pt x="30560" y="17811"/>
                    <a:pt x="32993" y="17710"/>
                    <a:pt x="35422" y="17501"/>
                  </a:cubicBezTo>
                  <a:cubicBezTo>
                    <a:pt x="39303" y="17203"/>
                    <a:pt x="43149" y="16537"/>
                    <a:pt x="46900" y="15525"/>
                  </a:cubicBezTo>
                  <a:cubicBezTo>
                    <a:pt x="48686" y="15036"/>
                    <a:pt x="50424" y="14370"/>
                    <a:pt x="52079" y="13548"/>
                  </a:cubicBezTo>
                  <a:cubicBezTo>
                    <a:pt x="52888" y="13143"/>
                    <a:pt x="53639" y="12643"/>
                    <a:pt x="54341" y="12084"/>
                  </a:cubicBezTo>
                  <a:cubicBezTo>
                    <a:pt x="54520" y="11953"/>
                    <a:pt x="54674" y="11786"/>
                    <a:pt x="54841" y="11643"/>
                  </a:cubicBezTo>
                  <a:cubicBezTo>
                    <a:pt x="54996" y="11488"/>
                    <a:pt x="55139" y="11310"/>
                    <a:pt x="55294" y="11155"/>
                  </a:cubicBezTo>
                  <a:cubicBezTo>
                    <a:pt x="55567" y="10810"/>
                    <a:pt x="55794" y="10441"/>
                    <a:pt x="55960" y="10024"/>
                  </a:cubicBezTo>
                  <a:cubicBezTo>
                    <a:pt x="56294" y="9214"/>
                    <a:pt x="56246" y="8298"/>
                    <a:pt x="55853" y="7524"/>
                  </a:cubicBezTo>
                  <a:cubicBezTo>
                    <a:pt x="55448" y="6785"/>
                    <a:pt x="54901" y="6143"/>
                    <a:pt x="54222" y="5631"/>
                  </a:cubicBezTo>
                  <a:cubicBezTo>
                    <a:pt x="52936" y="4607"/>
                    <a:pt x="51472" y="3916"/>
                    <a:pt x="50043" y="3345"/>
                  </a:cubicBezTo>
                  <a:cubicBezTo>
                    <a:pt x="48662" y="2797"/>
                    <a:pt x="47233" y="2344"/>
                    <a:pt x="45792" y="1975"/>
                  </a:cubicBezTo>
                  <a:cubicBezTo>
                    <a:pt x="44399" y="1630"/>
                    <a:pt x="43066" y="1356"/>
                    <a:pt x="41768" y="1118"/>
                  </a:cubicBezTo>
                  <a:cubicBezTo>
                    <a:pt x="37684" y="428"/>
                    <a:pt x="33565" y="58"/>
                    <a:pt x="29433" y="11"/>
                  </a:cubicBezTo>
                  <a:cubicBezTo>
                    <a:pt x="28453" y="3"/>
                    <a:pt x="27621" y="0"/>
                    <a:pt x="26947" y="0"/>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40"/>
            <p:cNvSpPr/>
            <p:nvPr/>
          </p:nvSpPr>
          <p:spPr>
            <a:xfrm flipH="1">
              <a:off x="8566228" y="2728137"/>
              <a:ext cx="57058" cy="57058"/>
            </a:xfrm>
            <a:custGeom>
              <a:avLst/>
              <a:gdLst/>
              <a:ahLst/>
              <a:cxnLst/>
              <a:rect l="l" t="t" r="r" b="b"/>
              <a:pathLst>
                <a:path w="1489" h="1489" extrusionOk="0">
                  <a:moveTo>
                    <a:pt x="750" y="0"/>
                  </a:moveTo>
                  <a:cubicBezTo>
                    <a:pt x="346" y="0"/>
                    <a:pt x="12" y="334"/>
                    <a:pt x="12" y="738"/>
                  </a:cubicBezTo>
                  <a:cubicBezTo>
                    <a:pt x="0" y="1155"/>
                    <a:pt x="334" y="1489"/>
                    <a:pt x="750" y="1489"/>
                  </a:cubicBezTo>
                  <a:cubicBezTo>
                    <a:pt x="1155" y="1489"/>
                    <a:pt x="1489" y="1155"/>
                    <a:pt x="1489" y="750"/>
                  </a:cubicBezTo>
                  <a:cubicBezTo>
                    <a:pt x="1489" y="334"/>
                    <a:pt x="1155" y="0"/>
                    <a:pt x="7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40"/>
            <p:cNvSpPr/>
            <p:nvPr/>
          </p:nvSpPr>
          <p:spPr>
            <a:xfrm flipH="1">
              <a:off x="5989645" y="2747758"/>
              <a:ext cx="57097" cy="56599"/>
            </a:xfrm>
            <a:custGeom>
              <a:avLst/>
              <a:gdLst/>
              <a:ahLst/>
              <a:cxnLst/>
              <a:rect l="l" t="t" r="r" b="b"/>
              <a:pathLst>
                <a:path w="1490" h="1477" extrusionOk="0">
                  <a:moveTo>
                    <a:pt x="739" y="0"/>
                  </a:moveTo>
                  <a:cubicBezTo>
                    <a:pt x="334" y="0"/>
                    <a:pt x="1" y="334"/>
                    <a:pt x="1" y="738"/>
                  </a:cubicBezTo>
                  <a:cubicBezTo>
                    <a:pt x="1" y="1143"/>
                    <a:pt x="334" y="1477"/>
                    <a:pt x="739" y="1477"/>
                  </a:cubicBezTo>
                  <a:cubicBezTo>
                    <a:pt x="1156" y="1477"/>
                    <a:pt x="1489" y="1143"/>
                    <a:pt x="1489" y="738"/>
                  </a:cubicBezTo>
                  <a:cubicBezTo>
                    <a:pt x="1489" y="334"/>
                    <a:pt x="1156" y="0"/>
                    <a:pt x="739" y="0"/>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40"/>
            <p:cNvSpPr/>
            <p:nvPr/>
          </p:nvSpPr>
          <p:spPr>
            <a:xfrm flipH="1">
              <a:off x="7151800" y="3797177"/>
              <a:ext cx="57058" cy="57097"/>
            </a:xfrm>
            <a:custGeom>
              <a:avLst/>
              <a:gdLst/>
              <a:ahLst/>
              <a:cxnLst/>
              <a:rect l="l" t="t" r="r" b="b"/>
              <a:pathLst>
                <a:path w="1489" h="1490" extrusionOk="0">
                  <a:moveTo>
                    <a:pt x="739" y="1"/>
                  </a:moveTo>
                  <a:cubicBezTo>
                    <a:pt x="334" y="1"/>
                    <a:pt x="1" y="334"/>
                    <a:pt x="1" y="751"/>
                  </a:cubicBezTo>
                  <a:cubicBezTo>
                    <a:pt x="1" y="1160"/>
                    <a:pt x="323" y="1489"/>
                    <a:pt x="729" y="1489"/>
                  </a:cubicBezTo>
                  <a:cubicBezTo>
                    <a:pt x="736" y="1489"/>
                    <a:pt x="744" y="1489"/>
                    <a:pt x="751" y="1489"/>
                  </a:cubicBezTo>
                  <a:cubicBezTo>
                    <a:pt x="1156" y="1489"/>
                    <a:pt x="1489" y="1155"/>
                    <a:pt x="1489" y="751"/>
                  </a:cubicBezTo>
                  <a:cubicBezTo>
                    <a:pt x="1489" y="334"/>
                    <a:pt x="1156" y="1"/>
                    <a:pt x="7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40"/>
            <p:cNvSpPr/>
            <p:nvPr/>
          </p:nvSpPr>
          <p:spPr>
            <a:xfrm flipH="1">
              <a:off x="8016880" y="3079477"/>
              <a:ext cx="28778" cy="28778"/>
            </a:xfrm>
            <a:custGeom>
              <a:avLst/>
              <a:gdLst/>
              <a:ahLst/>
              <a:cxnLst/>
              <a:rect l="l" t="t" r="r" b="b"/>
              <a:pathLst>
                <a:path w="751" h="751" extrusionOk="0">
                  <a:moveTo>
                    <a:pt x="382" y="0"/>
                  </a:moveTo>
                  <a:cubicBezTo>
                    <a:pt x="179" y="0"/>
                    <a:pt x="1" y="167"/>
                    <a:pt x="1" y="369"/>
                  </a:cubicBezTo>
                  <a:cubicBezTo>
                    <a:pt x="1" y="583"/>
                    <a:pt x="179" y="750"/>
                    <a:pt x="382" y="750"/>
                  </a:cubicBezTo>
                  <a:cubicBezTo>
                    <a:pt x="584" y="750"/>
                    <a:pt x="751" y="583"/>
                    <a:pt x="751" y="369"/>
                  </a:cubicBezTo>
                  <a:cubicBezTo>
                    <a:pt x="751" y="167"/>
                    <a:pt x="584" y="0"/>
                    <a:pt x="382" y="0"/>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40"/>
            <p:cNvSpPr/>
            <p:nvPr/>
          </p:nvSpPr>
          <p:spPr>
            <a:xfrm flipH="1">
              <a:off x="6245635" y="3424416"/>
              <a:ext cx="28318" cy="28778"/>
            </a:xfrm>
            <a:custGeom>
              <a:avLst/>
              <a:gdLst/>
              <a:ahLst/>
              <a:cxnLst/>
              <a:rect l="l" t="t" r="r" b="b"/>
              <a:pathLst>
                <a:path w="739" h="751" extrusionOk="0">
                  <a:moveTo>
                    <a:pt x="370" y="0"/>
                  </a:moveTo>
                  <a:cubicBezTo>
                    <a:pt x="167" y="0"/>
                    <a:pt x="1" y="167"/>
                    <a:pt x="1" y="381"/>
                  </a:cubicBezTo>
                  <a:cubicBezTo>
                    <a:pt x="1" y="584"/>
                    <a:pt x="167" y="750"/>
                    <a:pt x="370" y="750"/>
                  </a:cubicBezTo>
                  <a:cubicBezTo>
                    <a:pt x="572" y="750"/>
                    <a:pt x="739" y="584"/>
                    <a:pt x="739" y="381"/>
                  </a:cubicBezTo>
                  <a:cubicBezTo>
                    <a:pt x="739" y="167"/>
                    <a:pt x="572" y="0"/>
                    <a:pt x="3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40"/>
            <p:cNvSpPr/>
            <p:nvPr/>
          </p:nvSpPr>
          <p:spPr>
            <a:xfrm flipH="1">
              <a:off x="7370349" y="4083254"/>
              <a:ext cx="28778" cy="28778"/>
            </a:xfrm>
            <a:custGeom>
              <a:avLst/>
              <a:gdLst/>
              <a:ahLst/>
              <a:cxnLst/>
              <a:rect l="l" t="t" r="r" b="b"/>
              <a:pathLst>
                <a:path w="751" h="751" extrusionOk="0">
                  <a:moveTo>
                    <a:pt x="382" y="1"/>
                  </a:moveTo>
                  <a:cubicBezTo>
                    <a:pt x="167" y="1"/>
                    <a:pt x="1" y="167"/>
                    <a:pt x="1" y="382"/>
                  </a:cubicBezTo>
                  <a:cubicBezTo>
                    <a:pt x="1" y="584"/>
                    <a:pt x="167" y="751"/>
                    <a:pt x="382" y="751"/>
                  </a:cubicBezTo>
                  <a:cubicBezTo>
                    <a:pt x="584" y="751"/>
                    <a:pt x="751" y="584"/>
                    <a:pt x="751" y="382"/>
                  </a:cubicBezTo>
                  <a:cubicBezTo>
                    <a:pt x="751" y="167"/>
                    <a:pt x="584" y="1"/>
                    <a:pt x="382" y="1"/>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40"/>
            <p:cNvSpPr/>
            <p:nvPr/>
          </p:nvSpPr>
          <p:spPr>
            <a:xfrm flipH="1">
              <a:off x="6829260" y="2019519"/>
              <a:ext cx="1085452" cy="746550"/>
            </a:xfrm>
            <a:custGeom>
              <a:avLst/>
              <a:gdLst/>
              <a:ahLst/>
              <a:cxnLst/>
              <a:rect l="l" t="t" r="r" b="b"/>
              <a:pathLst>
                <a:path w="28326" h="19482" extrusionOk="0">
                  <a:moveTo>
                    <a:pt x="28326" y="1"/>
                  </a:moveTo>
                  <a:cubicBezTo>
                    <a:pt x="23617" y="1123"/>
                    <a:pt x="18573" y="1711"/>
                    <a:pt x="13380" y="1711"/>
                  </a:cubicBezTo>
                  <a:cubicBezTo>
                    <a:pt x="8988" y="1711"/>
                    <a:pt x="4491" y="1291"/>
                    <a:pt x="1" y="418"/>
                  </a:cubicBezTo>
                  <a:lnTo>
                    <a:pt x="1" y="418"/>
                  </a:lnTo>
                  <a:lnTo>
                    <a:pt x="1108" y="17753"/>
                  </a:lnTo>
                  <a:cubicBezTo>
                    <a:pt x="5944" y="18882"/>
                    <a:pt x="10577" y="19482"/>
                    <a:pt x="15152" y="19482"/>
                  </a:cubicBezTo>
                  <a:cubicBezTo>
                    <a:pt x="19553" y="19482"/>
                    <a:pt x="23901" y="18927"/>
                    <a:pt x="28326" y="17753"/>
                  </a:cubicBezTo>
                  <a:lnTo>
                    <a:pt x="2832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40"/>
            <p:cNvSpPr/>
            <p:nvPr/>
          </p:nvSpPr>
          <p:spPr>
            <a:xfrm flipH="1">
              <a:off x="6882633" y="2598531"/>
              <a:ext cx="921213" cy="81890"/>
            </a:xfrm>
            <a:custGeom>
              <a:avLst/>
              <a:gdLst/>
              <a:ahLst/>
              <a:cxnLst/>
              <a:rect l="l" t="t" r="r" b="b"/>
              <a:pathLst>
                <a:path w="24040" h="2137" extrusionOk="0">
                  <a:moveTo>
                    <a:pt x="24040" y="1"/>
                  </a:moveTo>
                  <a:cubicBezTo>
                    <a:pt x="24004" y="1"/>
                    <a:pt x="23980" y="13"/>
                    <a:pt x="23968" y="25"/>
                  </a:cubicBezTo>
                  <a:lnTo>
                    <a:pt x="23790" y="84"/>
                  </a:lnTo>
                  <a:cubicBezTo>
                    <a:pt x="23635" y="132"/>
                    <a:pt x="23409" y="227"/>
                    <a:pt x="23123" y="322"/>
                  </a:cubicBezTo>
                  <a:cubicBezTo>
                    <a:pt x="22539" y="525"/>
                    <a:pt x="21682" y="799"/>
                    <a:pt x="20623" y="1061"/>
                  </a:cubicBezTo>
                  <a:cubicBezTo>
                    <a:pt x="18011" y="1694"/>
                    <a:pt x="15337" y="2006"/>
                    <a:pt x="12649" y="2006"/>
                  </a:cubicBezTo>
                  <a:cubicBezTo>
                    <a:pt x="12458" y="2006"/>
                    <a:pt x="12266" y="2004"/>
                    <a:pt x="12074" y="2001"/>
                  </a:cubicBezTo>
                  <a:cubicBezTo>
                    <a:pt x="9204" y="1942"/>
                    <a:pt x="6335" y="1644"/>
                    <a:pt x="3501" y="1120"/>
                  </a:cubicBezTo>
                  <a:cubicBezTo>
                    <a:pt x="2430" y="918"/>
                    <a:pt x="1549" y="739"/>
                    <a:pt x="942" y="620"/>
                  </a:cubicBezTo>
                  <a:lnTo>
                    <a:pt x="251" y="477"/>
                  </a:lnTo>
                  <a:lnTo>
                    <a:pt x="60" y="441"/>
                  </a:lnTo>
                  <a:lnTo>
                    <a:pt x="1" y="441"/>
                  </a:lnTo>
                  <a:cubicBezTo>
                    <a:pt x="1" y="441"/>
                    <a:pt x="25" y="453"/>
                    <a:pt x="60" y="465"/>
                  </a:cubicBezTo>
                  <a:lnTo>
                    <a:pt x="239" y="501"/>
                  </a:lnTo>
                  <a:cubicBezTo>
                    <a:pt x="406" y="549"/>
                    <a:pt x="632" y="608"/>
                    <a:pt x="942" y="668"/>
                  </a:cubicBezTo>
                  <a:cubicBezTo>
                    <a:pt x="1537" y="811"/>
                    <a:pt x="2406" y="1001"/>
                    <a:pt x="3501" y="1215"/>
                  </a:cubicBezTo>
                  <a:cubicBezTo>
                    <a:pt x="6323" y="1763"/>
                    <a:pt x="9204" y="2073"/>
                    <a:pt x="12086" y="2132"/>
                  </a:cubicBezTo>
                  <a:cubicBezTo>
                    <a:pt x="12266" y="2135"/>
                    <a:pt x="12446" y="2137"/>
                    <a:pt x="12627" y="2137"/>
                  </a:cubicBezTo>
                  <a:cubicBezTo>
                    <a:pt x="15327" y="2137"/>
                    <a:pt x="18023" y="1802"/>
                    <a:pt x="20646" y="1144"/>
                  </a:cubicBezTo>
                  <a:cubicBezTo>
                    <a:pt x="21492" y="930"/>
                    <a:pt x="22325" y="668"/>
                    <a:pt x="23147" y="370"/>
                  </a:cubicBezTo>
                  <a:cubicBezTo>
                    <a:pt x="23432" y="263"/>
                    <a:pt x="23659" y="168"/>
                    <a:pt x="23802" y="108"/>
                  </a:cubicBezTo>
                  <a:lnTo>
                    <a:pt x="23980" y="37"/>
                  </a:lnTo>
                  <a:cubicBezTo>
                    <a:pt x="23992" y="25"/>
                    <a:pt x="24016" y="13"/>
                    <a:pt x="24040" y="1"/>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40"/>
            <p:cNvSpPr/>
            <p:nvPr/>
          </p:nvSpPr>
          <p:spPr>
            <a:xfrm flipH="1">
              <a:off x="7391316" y="2378063"/>
              <a:ext cx="132817" cy="255594"/>
            </a:xfrm>
            <a:custGeom>
              <a:avLst/>
              <a:gdLst/>
              <a:ahLst/>
              <a:cxnLst/>
              <a:rect l="l" t="t" r="r" b="b"/>
              <a:pathLst>
                <a:path w="3466" h="6670" extrusionOk="0">
                  <a:moveTo>
                    <a:pt x="1733" y="0"/>
                  </a:moveTo>
                  <a:cubicBezTo>
                    <a:pt x="1152" y="0"/>
                    <a:pt x="572" y="57"/>
                    <a:pt x="0" y="170"/>
                  </a:cubicBezTo>
                  <a:lnTo>
                    <a:pt x="0" y="6349"/>
                  </a:lnTo>
                  <a:cubicBezTo>
                    <a:pt x="622" y="6561"/>
                    <a:pt x="1268" y="6669"/>
                    <a:pt x="1916" y="6669"/>
                  </a:cubicBezTo>
                  <a:cubicBezTo>
                    <a:pt x="2436" y="6669"/>
                    <a:pt x="2956" y="6599"/>
                    <a:pt x="3465" y="6456"/>
                  </a:cubicBezTo>
                  <a:lnTo>
                    <a:pt x="3465" y="170"/>
                  </a:lnTo>
                  <a:cubicBezTo>
                    <a:pt x="2894" y="57"/>
                    <a:pt x="2313" y="0"/>
                    <a:pt x="1733" y="0"/>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40"/>
            <p:cNvSpPr/>
            <p:nvPr/>
          </p:nvSpPr>
          <p:spPr>
            <a:xfrm flipH="1">
              <a:off x="7175526" y="2249951"/>
              <a:ext cx="145578" cy="377797"/>
            </a:xfrm>
            <a:custGeom>
              <a:avLst/>
              <a:gdLst/>
              <a:ahLst/>
              <a:cxnLst/>
              <a:rect l="l" t="t" r="r" b="b"/>
              <a:pathLst>
                <a:path w="3799" h="9859" extrusionOk="0">
                  <a:moveTo>
                    <a:pt x="1882" y="1"/>
                  </a:moveTo>
                  <a:cubicBezTo>
                    <a:pt x="1272" y="1"/>
                    <a:pt x="662" y="60"/>
                    <a:pt x="60" y="179"/>
                  </a:cubicBezTo>
                  <a:lnTo>
                    <a:pt x="1" y="179"/>
                  </a:lnTo>
                  <a:lnTo>
                    <a:pt x="1" y="358"/>
                  </a:lnTo>
                  <a:cubicBezTo>
                    <a:pt x="60" y="4001"/>
                    <a:pt x="108" y="7299"/>
                    <a:pt x="144" y="9645"/>
                  </a:cubicBezTo>
                  <a:lnTo>
                    <a:pt x="144" y="9692"/>
                  </a:lnTo>
                  <a:lnTo>
                    <a:pt x="167" y="9692"/>
                  </a:lnTo>
                  <a:cubicBezTo>
                    <a:pt x="679" y="9799"/>
                    <a:pt x="1191" y="9859"/>
                    <a:pt x="1703" y="9859"/>
                  </a:cubicBezTo>
                  <a:cubicBezTo>
                    <a:pt x="2096" y="9859"/>
                    <a:pt x="2477" y="9823"/>
                    <a:pt x="2858" y="9752"/>
                  </a:cubicBezTo>
                  <a:cubicBezTo>
                    <a:pt x="3096" y="9692"/>
                    <a:pt x="3323" y="9621"/>
                    <a:pt x="3561" y="9537"/>
                  </a:cubicBezTo>
                  <a:lnTo>
                    <a:pt x="3727" y="9466"/>
                  </a:lnTo>
                  <a:lnTo>
                    <a:pt x="3787" y="9442"/>
                  </a:lnTo>
                  <a:cubicBezTo>
                    <a:pt x="3763" y="9442"/>
                    <a:pt x="3739" y="9442"/>
                    <a:pt x="3727" y="9454"/>
                  </a:cubicBezTo>
                  <a:lnTo>
                    <a:pt x="3549" y="9514"/>
                  </a:lnTo>
                  <a:cubicBezTo>
                    <a:pt x="3323" y="9597"/>
                    <a:pt x="3084" y="9657"/>
                    <a:pt x="2846" y="9704"/>
                  </a:cubicBezTo>
                  <a:cubicBezTo>
                    <a:pt x="2477" y="9776"/>
                    <a:pt x="2084" y="9799"/>
                    <a:pt x="1703" y="9799"/>
                  </a:cubicBezTo>
                  <a:cubicBezTo>
                    <a:pt x="1203" y="9776"/>
                    <a:pt x="715" y="9719"/>
                    <a:pt x="227" y="9616"/>
                  </a:cubicBezTo>
                  <a:lnTo>
                    <a:pt x="227" y="9616"/>
                  </a:lnTo>
                  <a:cubicBezTo>
                    <a:pt x="203" y="7262"/>
                    <a:pt x="167" y="3980"/>
                    <a:pt x="132" y="358"/>
                  </a:cubicBezTo>
                  <a:lnTo>
                    <a:pt x="132" y="289"/>
                  </a:lnTo>
                  <a:lnTo>
                    <a:pt x="132" y="289"/>
                  </a:lnTo>
                  <a:cubicBezTo>
                    <a:pt x="711" y="176"/>
                    <a:pt x="1297" y="120"/>
                    <a:pt x="1882" y="120"/>
                  </a:cubicBezTo>
                  <a:cubicBezTo>
                    <a:pt x="2467" y="120"/>
                    <a:pt x="3053" y="176"/>
                    <a:pt x="3633" y="289"/>
                  </a:cubicBezTo>
                  <a:lnTo>
                    <a:pt x="3633" y="289"/>
                  </a:lnTo>
                  <a:cubicBezTo>
                    <a:pt x="3668" y="2923"/>
                    <a:pt x="3704" y="5202"/>
                    <a:pt x="3727" y="6823"/>
                  </a:cubicBezTo>
                  <a:cubicBezTo>
                    <a:pt x="3751" y="7632"/>
                    <a:pt x="3763" y="8287"/>
                    <a:pt x="3763" y="8740"/>
                  </a:cubicBezTo>
                  <a:cubicBezTo>
                    <a:pt x="3787" y="8954"/>
                    <a:pt x="3787" y="9133"/>
                    <a:pt x="3787" y="9264"/>
                  </a:cubicBezTo>
                  <a:lnTo>
                    <a:pt x="3787" y="9395"/>
                  </a:lnTo>
                  <a:cubicBezTo>
                    <a:pt x="3787" y="9406"/>
                    <a:pt x="3787" y="9418"/>
                    <a:pt x="3787" y="9442"/>
                  </a:cubicBezTo>
                  <a:cubicBezTo>
                    <a:pt x="3787" y="9442"/>
                    <a:pt x="3799" y="9430"/>
                    <a:pt x="3799" y="9395"/>
                  </a:cubicBezTo>
                  <a:lnTo>
                    <a:pt x="3799" y="9264"/>
                  </a:lnTo>
                  <a:lnTo>
                    <a:pt x="3799" y="8764"/>
                  </a:lnTo>
                  <a:lnTo>
                    <a:pt x="3799" y="6859"/>
                  </a:lnTo>
                  <a:cubicBezTo>
                    <a:pt x="3787" y="5215"/>
                    <a:pt x="3763" y="2906"/>
                    <a:pt x="3751" y="239"/>
                  </a:cubicBezTo>
                  <a:lnTo>
                    <a:pt x="3751" y="191"/>
                  </a:lnTo>
                  <a:lnTo>
                    <a:pt x="3704" y="179"/>
                  </a:lnTo>
                  <a:cubicBezTo>
                    <a:pt x="3102" y="60"/>
                    <a:pt x="2492" y="1"/>
                    <a:pt x="188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40"/>
            <p:cNvSpPr/>
            <p:nvPr/>
          </p:nvSpPr>
          <p:spPr>
            <a:xfrm flipH="1">
              <a:off x="6971575" y="2204194"/>
              <a:ext cx="133239" cy="399601"/>
            </a:xfrm>
            <a:custGeom>
              <a:avLst/>
              <a:gdLst/>
              <a:ahLst/>
              <a:cxnLst/>
              <a:rect l="l" t="t" r="r" b="b"/>
              <a:pathLst>
                <a:path w="3477" h="10428" extrusionOk="0">
                  <a:moveTo>
                    <a:pt x="1739" y="1"/>
                  </a:moveTo>
                  <a:cubicBezTo>
                    <a:pt x="1155" y="1"/>
                    <a:pt x="572" y="69"/>
                    <a:pt x="0" y="206"/>
                  </a:cubicBezTo>
                  <a:lnTo>
                    <a:pt x="0" y="10398"/>
                  </a:lnTo>
                  <a:cubicBezTo>
                    <a:pt x="297" y="10417"/>
                    <a:pt x="589" y="10428"/>
                    <a:pt x="874" y="10428"/>
                  </a:cubicBezTo>
                  <a:cubicBezTo>
                    <a:pt x="1858" y="10428"/>
                    <a:pt x="2757" y="10298"/>
                    <a:pt x="3477" y="9910"/>
                  </a:cubicBezTo>
                  <a:lnTo>
                    <a:pt x="3477" y="206"/>
                  </a:lnTo>
                  <a:cubicBezTo>
                    <a:pt x="2905" y="69"/>
                    <a:pt x="2322" y="1"/>
                    <a:pt x="1739" y="1"/>
                  </a:cubicBezTo>
                  <a:close/>
                </a:path>
              </a:pathLst>
            </a:custGeom>
            <a:solidFill>
              <a:srgbClr val="8680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40"/>
            <p:cNvSpPr/>
            <p:nvPr/>
          </p:nvSpPr>
          <p:spPr>
            <a:xfrm flipH="1">
              <a:off x="7598945" y="2448499"/>
              <a:ext cx="133698" cy="158185"/>
            </a:xfrm>
            <a:custGeom>
              <a:avLst/>
              <a:gdLst/>
              <a:ahLst/>
              <a:cxnLst/>
              <a:rect l="l" t="t" r="r" b="b"/>
              <a:pathLst>
                <a:path w="3489" h="4128" extrusionOk="0">
                  <a:moveTo>
                    <a:pt x="506" y="127"/>
                  </a:moveTo>
                  <a:cubicBezTo>
                    <a:pt x="1478" y="127"/>
                    <a:pt x="2442" y="315"/>
                    <a:pt x="3346" y="675"/>
                  </a:cubicBezTo>
                  <a:lnTo>
                    <a:pt x="3346" y="675"/>
                  </a:lnTo>
                  <a:cubicBezTo>
                    <a:pt x="3358" y="1684"/>
                    <a:pt x="3370" y="2530"/>
                    <a:pt x="3370" y="3142"/>
                  </a:cubicBezTo>
                  <a:cubicBezTo>
                    <a:pt x="3382" y="3440"/>
                    <a:pt x="3382" y="3690"/>
                    <a:pt x="3382" y="3856"/>
                  </a:cubicBezTo>
                  <a:cubicBezTo>
                    <a:pt x="3392" y="4005"/>
                    <a:pt x="3393" y="4097"/>
                    <a:pt x="3394" y="4115"/>
                  </a:cubicBezTo>
                  <a:lnTo>
                    <a:pt x="3394" y="4115"/>
                  </a:lnTo>
                  <a:cubicBezTo>
                    <a:pt x="3318" y="4104"/>
                    <a:pt x="3244" y="4095"/>
                    <a:pt x="3179" y="4095"/>
                  </a:cubicBezTo>
                  <a:lnTo>
                    <a:pt x="2477" y="4035"/>
                  </a:lnTo>
                  <a:cubicBezTo>
                    <a:pt x="2179" y="3999"/>
                    <a:pt x="1810" y="3964"/>
                    <a:pt x="1405" y="3892"/>
                  </a:cubicBezTo>
                  <a:cubicBezTo>
                    <a:pt x="954" y="3811"/>
                    <a:pt x="514" y="3685"/>
                    <a:pt x="96" y="3525"/>
                  </a:cubicBezTo>
                  <a:lnTo>
                    <a:pt x="96" y="3525"/>
                  </a:lnTo>
                  <a:lnTo>
                    <a:pt x="96" y="138"/>
                  </a:lnTo>
                  <a:lnTo>
                    <a:pt x="96" y="138"/>
                  </a:lnTo>
                  <a:cubicBezTo>
                    <a:pt x="233" y="131"/>
                    <a:pt x="370" y="127"/>
                    <a:pt x="506" y="127"/>
                  </a:cubicBezTo>
                  <a:close/>
                  <a:moveTo>
                    <a:pt x="456" y="0"/>
                  </a:moveTo>
                  <a:cubicBezTo>
                    <a:pt x="324" y="0"/>
                    <a:pt x="192" y="4"/>
                    <a:pt x="60" y="11"/>
                  </a:cubicBezTo>
                  <a:lnTo>
                    <a:pt x="0" y="11"/>
                  </a:lnTo>
                  <a:lnTo>
                    <a:pt x="0" y="70"/>
                  </a:lnTo>
                  <a:lnTo>
                    <a:pt x="0" y="3547"/>
                  </a:lnTo>
                  <a:lnTo>
                    <a:pt x="0" y="3583"/>
                  </a:lnTo>
                  <a:lnTo>
                    <a:pt x="24" y="3594"/>
                  </a:lnTo>
                  <a:cubicBezTo>
                    <a:pt x="465" y="3773"/>
                    <a:pt x="929" y="3892"/>
                    <a:pt x="1393" y="3964"/>
                  </a:cubicBezTo>
                  <a:cubicBezTo>
                    <a:pt x="1810" y="4035"/>
                    <a:pt x="2179" y="4059"/>
                    <a:pt x="2477" y="4095"/>
                  </a:cubicBezTo>
                  <a:cubicBezTo>
                    <a:pt x="2774" y="4118"/>
                    <a:pt x="3013" y="4118"/>
                    <a:pt x="3179" y="4118"/>
                  </a:cubicBezTo>
                  <a:cubicBezTo>
                    <a:pt x="3215" y="4124"/>
                    <a:pt x="3254" y="4127"/>
                    <a:pt x="3294" y="4127"/>
                  </a:cubicBezTo>
                  <a:cubicBezTo>
                    <a:pt x="3334" y="4127"/>
                    <a:pt x="3376" y="4124"/>
                    <a:pt x="3417" y="4118"/>
                  </a:cubicBezTo>
                  <a:cubicBezTo>
                    <a:pt x="3410" y="4117"/>
                    <a:pt x="3402" y="4116"/>
                    <a:pt x="3395" y="4115"/>
                  </a:cubicBezTo>
                  <a:lnTo>
                    <a:pt x="3395" y="4115"/>
                  </a:lnTo>
                  <a:cubicBezTo>
                    <a:pt x="3418" y="4044"/>
                    <a:pt x="3441" y="3962"/>
                    <a:pt x="3441" y="3880"/>
                  </a:cubicBezTo>
                  <a:cubicBezTo>
                    <a:pt x="3453" y="3702"/>
                    <a:pt x="3453" y="3475"/>
                    <a:pt x="3453" y="3178"/>
                  </a:cubicBezTo>
                  <a:cubicBezTo>
                    <a:pt x="3465" y="2547"/>
                    <a:pt x="3489" y="1678"/>
                    <a:pt x="3489" y="642"/>
                  </a:cubicBezTo>
                  <a:lnTo>
                    <a:pt x="3489" y="606"/>
                  </a:lnTo>
                  <a:lnTo>
                    <a:pt x="3453" y="594"/>
                  </a:lnTo>
                  <a:cubicBezTo>
                    <a:pt x="2504" y="204"/>
                    <a:pt x="1480" y="0"/>
                    <a:pt x="456" y="0"/>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40"/>
            <p:cNvSpPr/>
            <p:nvPr/>
          </p:nvSpPr>
          <p:spPr>
            <a:xfrm flipH="1">
              <a:off x="7540085" y="2250296"/>
              <a:ext cx="177038" cy="12186"/>
            </a:xfrm>
            <a:custGeom>
              <a:avLst/>
              <a:gdLst/>
              <a:ahLst/>
              <a:cxnLst/>
              <a:rect l="l" t="t" r="r" b="b"/>
              <a:pathLst>
                <a:path w="4620" h="318" extrusionOk="0">
                  <a:moveTo>
                    <a:pt x="125" y="0"/>
                  </a:moveTo>
                  <a:cubicBezTo>
                    <a:pt x="83" y="0"/>
                    <a:pt x="42" y="1"/>
                    <a:pt x="0" y="3"/>
                  </a:cubicBezTo>
                  <a:cubicBezTo>
                    <a:pt x="214" y="63"/>
                    <a:pt x="441" y="111"/>
                    <a:pt x="667" y="123"/>
                  </a:cubicBezTo>
                  <a:cubicBezTo>
                    <a:pt x="1084" y="182"/>
                    <a:pt x="1655" y="242"/>
                    <a:pt x="2298" y="277"/>
                  </a:cubicBezTo>
                  <a:cubicBezTo>
                    <a:pt x="2941" y="313"/>
                    <a:pt x="3524" y="313"/>
                    <a:pt x="3941" y="313"/>
                  </a:cubicBezTo>
                  <a:cubicBezTo>
                    <a:pt x="3998" y="316"/>
                    <a:pt x="4054" y="317"/>
                    <a:pt x="4111" y="317"/>
                  </a:cubicBezTo>
                  <a:cubicBezTo>
                    <a:pt x="4280" y="317"/>
                    <a:pt x="4450" y="304"/>
                    <a:pt x="4620" y="277"/>
                  </a:cubicBezTo>
                  <a:cubicBezTo>
                    <a:pt x="4394" y="242"/>
                    <a:pt x="4167" y="230"/>
                    <a:pt x="3941" y="230"/>
                  </a:cubicBezTo>
                  <a:cubicBezTo>
                    <a:pt x="3524" y="218"/>
                    <a:pt x="2941" y="194"/>
                    <a:pt x="2310" y="158"/>
                  </a:cubicBezTo>
                  <a:cubicBezTo>
                    <a:pt x="1679" y="123"/>
                    <a:pt x="1095" y="75"/>
                    <a:pt x="679" y="39"/>
                  </a:cubicBezTo>
                  <a:cubicBezTo>
                    <a:pt x="494" y="20"/>
                    <a:pt x="309" y="0"/>
                    <a:pt x="125" y="0"/>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40"/>
            <p:cNvSpPr/>
            <p:nvPr/>
          </p:nvSpPr>
          <p:spPr>
            <a:xfrm flipH="1">
              <a:off x="7559705" y="2277543"/>
              <a:ext cx="155618" cy="12952"/>
            </a:xfrm>
            <a:custGeom>
              <a:avLst/>
              <a:gdLst/>
              <a:ahLst/>
              <a:cxnLst/>
              <a:rect l="l" t="t" r="r" b="b"/>
              <a:pathLst>
                <a:path w="4061" h="338" extrusionOk="0">
                  <a:moveTo>
                    <a:pt x="298" y="1"/>
                  </a:moveTo>
                  <a:cubicBezTo>
                    <a:pt x="200" y="1"/>
                    <a:pt x="102" y="7"/>
                    <a:pt x="1" y="19"/>
                  </a:cubicBezTo>
                  <a:cubicBezTo>
                    <a:pt x="191" y="66"/>
                    <a:pt x="394" y="90"/>
                    <a:pt x="596" y="102"/>
                  </a:cubicBezTo>
                  <a:cubicBezTo>
                    <a:pt x="953" y="138"/>
                    <a:pt x="1465" y="185"/>
                    <a:pt x="2025" y="233"/>
                  </a:cubicBezTo>
                  <a:cubicBezTo>
                    <a:pt x="2584" y="269"/>
                    <a:pt x="3096" y="304"/>
                    <a:pt x="3465" y="328"/>
                  </a:cubicBezTo>
                  <a:cubicBezTo>
                    <a:pt x="3561" y="334"/>
                    <a:pt x="3659" y="337"/>
                    <a:pt x="3759" y="337"/>
                  </a:cubicBezTo>
                  <a:cubicBezTo>
                    <a:pt x="3858" y="337"/>
                    <a:pt x="3960" y="334"/>
                    <a:pt x="4061" y="328"/>
                  </a:cubicBezTo>
                  <a:cubicBezTo>
                    <a:pt x="3858" y="269"/>
                    <a:pt x="3668" y="245"/>
                    <a:pt x="3465" y="233"/>
                  </a:cubicBezTo>
                  <a:cubicBezTo>
                    <a:pt x="3096" y="197"/>
                    <a:pt x="2596" y="150"/>
                    <a:pt x="2037" y="102"/>
                  </a:cubicBezTo>
                  <a:cubicBezTo>
                    <a:pt x="1477" y="66"/>
                    <a:pt x="965" y="31"/>
                    <a:pt x="596" y="19"/>
                  </a:cubicBezTo>
                  <a:cubicBezTo>
                    <a:pt x="495" y="7"/>
                    <a:pt x="397" y="1"/>
                    <a:pt x="298" y="1"/>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40"/>
            <p:cNvSpPr/>
            <p:nvPr/>
          </p:nvSpPr>
          <p:spPr>
            <a:xfrm flipH="1">
              <a:off x="7502227" y="2196568"/>
              <a:ext cx="257357" cy="131438"/>
            </a:xfrm>
            <a:custGeom>
              <a:avLst/>
              <a:gdLst/>
              <a:ahLst/>
              <a:cxnLst/>
              <a:rect l="l" t="t" r="r" b="b"/>
              <a:pathLst>
                <a:path w="6716" h="3430" extrusionOk="0">
                  <a:moveTo>
                    <a:pt x="215" y="1"/>
                  </a:moveTo>
                  <a:lnTo>
                    <a:pt x="156" y="60"/>
                  </a:lnTo>
                  <a:lnTo>
                    <a:pt x="156" y="155"/>
                  </a:lnTo>
                  <a:lnTo>
                    <a:pt x="156" y="251"/>
                  </a:lnTo>
                  <a:lnTo>
                    <a:pt x="156" y="441"/>
                  </a:lnTo>
                  <a:lnTo>
                    <a:pt x="132" y="834"/>
                  </a:lnTo>
                  <a:cubicBezTo>
                    <a:pt x="120" y="1096"/>
                    <a:pt x="108" y="1346"/>
                    <a:pt x="84" y="1596"/>
                  </a:cubicBezTo>
                  <a:cubicBezTo>
                    <a:pt x="60" y="2096"/>
                    <a:pt x="37" y="2572"/>
                    <a:pt x="1" y="3049"/>
                  </a:cubicBezTo>
                  <a:lnTo>
                    <a:pt x="1" y="3096"/>
                  </a:lnTo>
                  <a:lnTo>
                    <a:pt x="60" y="3096"/>
                  </a:lnTo>
                  <a:cubicBezTo>
                    <a:pt x="1930" y="3322"/>
                    <a:pt x="3537" y="3406"/>
                    <a:pt x="4680" y="3430"/>
                  </a:cubicBezTo>
                  <a:lnTo>
                    <a:pt x="6013" y="3430"/>
                  </a:lnTo>
                  <a:cubicBezTo>
                    <a:pt x="6168" y="3418"/>
                    <a:pt x="6299" y="3418"/>
                    <a:pt x="6371" y="3418"/>
                  </a:cubicBezTo>
                  <a:lnTo>
                    <a:pt x="6359" y="3418"/>
                  </a:lnTo>
                  <a:lnTo>
                    <a:pt x="6013" y="3406"/>
                  </a:lnTo>
                  <a:lnTo>
                    <a:pt x="4680" y="3370"/>
                  </a:lnTo>
                  <a:cubicBezTo>
                    <a:pt x="3548" y="3323"/>
                    <a:pt x="1971" y="3229"/>
                    <a:pt x="125" y="2996"/>
                  </a:cubicBezTo>
                  <a:lnTo>
                    <a:pt x="125" y="2996"/>
                  </a:lnTo>
                  <a:cubicBezTo>
                    <a:pt x="158" y="2551"/>
                    <a:pt x="181" y="2085"/>
                    <a:pt x="203" y="1608"/>
                  </a:cubicBezTo>
                  <a:cubicBezTo>
                    <a:pt x="227" y="1358"/>
                    <a:pt x="239" y="1108"/>
                    <a:pt x="251" y="846"/>
                  </a:cubicBezTo>
                  <a:cubicBezTo>
                    <a:pt x="263" y="715"/>
                    <a:pt x="275" y="584"/>
                    <a:pt x="275" y="453"/>
                  </a:cubicBezTo>
                  <a:lnTo>
                    <a:pt x="287" y="262"/>
                  </a:lnTo>
                  <a:lnTo>
                    <a:pt x="287" y="167"/>
                  </a:lnTo>
                  <a:lnTo>
                    <a:pt x="287" y="140"/>
                  </a:lnTo>
                  <a:lnTo>
                    <a:pt x="287" y="140"/>
                  </a:lnTo>
                  <a:cubicBezTo>
                    <a:pt x="2308" y="373"/>
                    <a:pt x="4330" y="489"/>
                    <a:pt x="6363" y="489"/>
                  </a:cubicBezTo>
                  <a:cubicBezTo>
                    <a:pt x="6444" y="489"/>
                    <a:pt x="6525" y="489"/>
                    <a:pt x="6606" y="489"/>
                  </a:cubicBezTo>
                  <a:lnTo>
                    <a:pt x="6606" y="489"/>
                  </a:lnTo>
                  <a:cubicBezTo>
                    <a:pt x="6560" y="1372"/>
                    <a:pt x="6525" y="2093"/>
                    <a:pt x="6502" y="2608"/>
                  </a:cubicBezTo>
                  <a:cubicBezTo>
                    <a:pt x="6502" y="2870"/>
                    <a:pt x="6490" y="3072"/>
                    <a:pt x="6490" y="3215"/>
                  </a:cubicBezTo>
                  <a:lnTo>
                    <a:pt x="6490" y="3430"/>
                  </a:lnTo>
                  <a:cubicBezTo>
                    <a:pt x="6502" y="3370"/>
                    <a:pt x="6514" y="3299"/>
                    <a:pt x="6514" y="3227"/>
                  </a:cubicBezTo>
                  <a:cubicBezTo>
                    <a:pt x="6525" y="3084"/>
                    <a:pt x="6537" y="2894"/>
                    <a:pt x="6561" y="2644"/>
                  </a:cubicBezTo>
                  <a:cubicBezTo>
                    <a:pt x="6597" y="2108"/>
                    <a:pt x="6645" y="1358"/>
                    <a:pt x="6716" y="441"/>
                  </a:cubicBezTo>
                  <a:lnTo>
                    <a:pt x="6716" y="393"/>
                  </a:lnTo>
                  <a:lnTo>
                    <a:pt x="6668" y="393"/>
                  </a:lnTo>
                  <a:cubicBezTo>
                    <a:pt x="4513" y="393"/>
                    <a:pt x="2358" y="262"/>
                    <a:pt x="215" y="1"/>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40"/>
            <p:cNvSpPr/>
            <p:nvPr/>
          </p:nvSpPr>
          <p:spPr>
            <a:xfrm flipH="1">
              <a:off x="7480755" y="2327975"/>
              <a:ext cx="30158" cy="50238"/>
            </a:xfrm>
            <a:custGeom>
              <a:avLst/>
              <a:gdLst/>
              <a:ahLst/>
              <a:cxnLst/>
              <a:rect l="l" t="t" r="r" b="b"/>
              <a:pathLst>
                <a:path w="787" h="1311" extrusionOk="0">
                  <a:moveTo>
                    <a:pt x="1" y="1"/>
                  </a:moveTo>
                  <a:lnTo>
                    <a:pt x="1" y="1"/>
                  </a:lnTo>
                  <a:cubicBezTo>
                    <a:pt x="72" y="251"/>
                    <a:pt x="191" y="477"/>
                    <a:pt x="334" y="691"/>
                  </a:cubicBezTo>
                  <a:cubicBezTo>
                    <a:pt x="465" y="917"/>
                    <a:pt x="608" y="1120"/>
                    <a:pt x="787" y="1310"/>
                  </a:cubicBezTo>
                  <a:cubicBezTo>
                    <a:pt x="715" y="1060"/>
                    <a:pt x="596" y="834"/>
                    <a:pt x="441" y="620"/>
                  </a:cubicBezTo>
                  <a:cubicBezTo>
                    <a:pt x="322" y="393"/>
                    <a:pt x="167" y="191"/>
                    <a:pt x="1" y="1"/>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40"/>
            <p:cNvSpPr/>
            <p:nvPr/>
          </p:nvSpPr>
          <p:spPr>
            <a:xfrm flipH="1">
              <a:off x="8182086" y="1513089"/>
              <a:ext cx="744174" cy="1080394"/>
            </a:xfrm>
            <a:custGeom>
              <a:avLst/>
              <a:gdLst/>
              <a:ahLst/>
              <a:cxnLst/>
              <a:rect l="l" t="t" r="r" b="b"/>
              <a:pathLst>
                <a:path w="19420" h="28194" extrusionOk="0">
                  <a:moveTo>
                    <a:pt x="1" y="0"/>
                  </a:moveTo>
                  <a:lnTo>
                    <a:pt x="2953" y="17859"/>
                  </a:lnTo>
                  <a:cubicBezTo>
                    <a:pt x="2953" y="17859"/>
                    <a:pt x="7454" y="26289"/>
                    <a:pt x="19420" y="28194"/>
                  </a:cubicBezTo>
                  <a:lnTo>
                    <a:pt x="17491" y="12252"/>
                  </a:lnTo>
                  <a:cubicBezTo>
                    <a:pt x="17491" y="12252"/>
                    <a:pt x="6430" y="8823"/>
                    <a:pt x="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40"/>
            <p:cNvSpPr/>
            <p:nvPr/>
          </p:nvSpPr>
          <p:spPr>
            <a:xfrm flipH="1">
              <a:off x="8240943" y="1698301"/>
              <a:ext cx="625996" cy="846374"/>
            </a:xfrm>
            <a:custGeom>
              <a:avLst/>
              <a:gdLst/>
              <a:ahLst/>
              <a:cxnLst/>
              <a:rect l="l" t="t" r="r" b="b"/>
              <a:pathLst>
                <a:path w="16336" h="22087" extrusionOk="0">
                  <a:moveTo>
                    <a:pt x="0" y="1"/>
                  </a:moveTo>
                  <a:cubicBezTo>
                    <a:pt x="0" y="13"/>
                    <a:pt x="0" y="37"/>
                    <a:pt x="0" y="60"/>
                  </a:cubicBezTo>
                  <a:lnTo>
                    <a:pt x="24" y="239"/>
                  </a:lnTo>
                  <a:lnTo>
                    <a:pt x="119" y="942"/>
                  </a:lnTo>
                  <a:cubicBezTo>
                    <a:pt x="215" y="1549"/>
                    <a:pt x="346" y="2418"/>
                    <a:pt x="500" y="3513"/>
                  </a:cubicBezTo>
                  <a:lnTo>
                    <a:pt x="1858" y="12241"/>
                  </a:lnTo>
                  <a:cubicBezTo>
                    <a:pt x="2310" y="13038"/>
                    <a:pt x="2846" y="13788"/>
                    <a:pt x="3465" y="14479"/>
                  </a:cubicBezTo>
                  <a:cubicBezTo>
                    <a:pt x="4763" y="15955"/>
                    <a:pt x="6263" y="17253"/>
                    <a:pt x="7906" y="18337"/>
                  </a:cubicBezTo>
                  <a:cubicBezTo>
                    <a:pt x="8668" y="18825"/>
                    <a:pt x="9418" y="19253"/>
                    <a:pt x="10121" y="19646"/>
                  </a:cubicBezTo>
                  <a:cubicBezTo>
                    <a:pt x="10823" y="20039"/>
                    <a:pt x="11514" y="20337"/>
                    <a:pt x="12145" y="20623"/>
                  </a:cubicBezTo>
                  <a:cubicBezTo>
                    <a:pt x="12454" y="20753"/>
                    <a:pt x="12752" y="20884"/>
                    <a:pt x="13050" y="20992"/>
                  </a:cubicBezTo>
                  <a:lnTo>
                    <a:pt x="13859" y="21301"/>
                  </a:lnTo>
                  <a:cubicBezTo>
                    <a:pt x="14359" y="21504"/>
                    <a:pt x="14824" y="21623"/>
                    <a:pt x="15181" y="21742"/>
                  </a:cubicBezTo>
                  <a:lnTo>
                    <a:pt x="16026" y="22004"/>
                  </a:lnTo>
                  <a:lnTo>
                    <a:pt x="16264" y="22063"/>
                  </a:lnTo>
                  <a:lnTo>
                    <a:pt x="16336" y="22087"/>
                  </a:lnTo>
                  <a:cubicBezTo>
                    <a:pt x="16312" y="22075"/>
                    <a:pt x="16288" y="22075"/>
                    <a:pt x="16276" y="22063"/>
                  </a:cubicBezTo>
                  <a:lnTo>
                    <a:pt x="16050" y="21992"/>
                  </a:lnTo>
                  <a:lnTo>
                    <a:pt x="15217" y="21718"/>
                  </a:lnTo>
                  <a:cubicBezTo>
                    <a:pt x="14859" y="21587"/>
                    <a:pt x="14407" y="21456"/>
                    <a:pt x="13907" y="21254"/>
                  </a:cubicBezTo>
                  <a:lnTo>
                    <a:pt x="13097" y="20932"/>
                  </a:lnTo>
                  <a:cubicBezTo>
                    <a:pt x="12811" y="20825"/>
                    <a:pt x="12514" y="20706"/>
                    <a:pt x="12204" y="20551"/>
                  </a:cubicBezTo>
                  <a:cubicBezTo>
                    <a:pt x="11585" y="20265"/>
                    <a:pt x="10918" y="19932"/>
                    <a:pt x="10192" y="19563"/>
                  </a:cubicBezTo>
                  <a:cubicBezTo>
                    <a:pt x="9478" y="19206"/>
                    <a:pt x="8751" y="18741"/>
                    <a:pt x="8001" y="18253"/>
                  </a:cubicBezTo>
                  <a:cubicBezTo>
                    <a:pt x="6358" y="17170"/>
                    <a:pt x="4870" y="15884"/>
                    <a:pt x="3572" y="14419"/>
                  </a:cubicBezTo>
                  <a:cubicBezTo>
                    <a:pt x="2965" y="13729"/>
                    <a:pt x="2441" y="12991"/>
                    <a:pt x="1989" y="12205"/>
                  </a:cubicBezTo>
                  <a:lnTo>
                    <a:pt x="1989" y="12217"/>
                  </a:lnTo>
                  <a:cubicBezTo>
                    <a:pt x="1429" y="8740"/>
                    <a:pt x="941" y="5692"/>
                    <a:pt x="584" y="3501"/>
                  </a:cubicBezTo>
                  <a:cubicBezTo>
                    <a:pt x="393" y="2418"/>
                    <a:pt x="262" y="1549"/>
                    <a:pt x="167" y="930"/>
                  </a:cubicBezTo>
                  <a:lnTo>
                    <a:pt x="48" y="239"/>
                  </a:lnTo>
                  <a:lnTo>
                    <a:pt x="12" y="60"/>
                  </a:lnTo>
                  <a:cubicBezTo>
                    <a:pt x="12" y="37"/>
                    <a:pt x="0" y="13"/>
                    <a:pt x="0" y="1"/>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40"/>
            <p:cNvSpPr/>
            <p:nvPr/>
          </p:nvSpPr>
          <p:spPr>
            <a:xfrm flipH="1">
              <a:off x="8281521" y="1849329"/>
              <a:ext cx="545715" cy="572654"/>
            </a:xfrm>
            <a:custGeom>
              <a:avLst/>
              <a:gdLst/>
              <a:ahLst/>
              <a:cxnLst/>
              <a:rect l="l" t="t" r="r" b="b"/>
              <a:pathLst>
                <a:path w="14241" h="14944" extrusionOk="0">
                  <a:moveTo>
                    <a:pt x="560" y="1"/>
                  </a:moveTo>
                  <a:lnTo>
                    <a:pt x="536" y="120"/>
                  </a:lnTo>
                  <a:cubicBezTo>
                    <a:pt x="357" y="906"/>
                    <a:pt x="226" y="1537"/>
                    <a:pt x="131" y="1977"/>
                  </a:cubicBezTo>
                  <a:lnTo>
                    <a:pt x="24" y="2477"/>
                  </a:lnTo>
                  <a:cubicBezTo>
                    <a:pt x="12" y="2525"/>
                    <a:pt x="0" y="2561"/>
                    <a:pt x="0" y="2596"/>
                  </a:cubicBezTo>
                  <a:lnTo>
                    <a:pt x="0" y="2644"/>
                  </a:lnTo>
                  <a:cubicBezTo>
                    <a:pt x="12" y="2632"/>
                    <a:pt x="12" y="2620"/>
                    <a:pt x="24" y="2596"/>
                  </a:cubicBezTo>
                  <a:lnTo>
                    <a:pt x="48" y="2477"/>
                  </a:lnTo>
                  <a:cubicBezTo>
                    <a:pt x="84" y="2358"/>
                    <a:pt x="119" y="2192"/>
                    <a:pt x="167" y="1989"/>
                  </a:cubicBezTo>
                  <a:cubicBezTo>
                    <a:pt x="269" y="1568"/>
                    <a:pt x="415" y="973"/>
                    <a:pt x="584" y="224"/>
                  </a:cubicBezTo>
                  <a:lnTo>
                    <a:pt x="584" y="224"/>
                  </a:lnTo>
                  <a:cubicBezTo>
                    <a:pt x="1275" y="2214"/>
                    <a:pt x="2320" y="5230"/>
                    <a:pt x="3548" y="8764"/>
                  </a:cubicBezTo>
                  <a:lnTo>
                    <a:pt x="3596" y="8895"/>
                  </a:lnTo>
                  <a:lnTo>
                    <a:pt x="3655" y="8776"/>
                  </a:lnTo>
                  <a:lnTo>
                    <a:pt x="5023" y="6052"/>
                  </a:lnTo>
                  <a:lnTo>
                    <a:pt x="5310" y="6811"/>
                  </a:lnTo>
                  <a:cubicBezTo>
                    <a:pt x="6120" y="9014"/>
                    <a:pt x="6882" y="11109"/>
                    <a:pt x="7584" y="12979"/>
                  </a:cubicBezTo>
                  <a:lnTo>
                    <a:pt x="7608" y="13050"/>
                  </a:lnTo>
                  <a:lnTo>
                    <a:pt x="7668" y="13002"/>
                  </a:lnTo>
                  <a:lnTo>
                    <a:pt x="9383" y="11774"/>
                  </a:lnTo>
                  <a:lnTo>
                    <a:pt x="9383" y="11774"/>
                  </a:lnTo>
                  <a:cubicBezTo>
                    <a:pt x="10254" y="12986"/>
                    <a:pt x="11031" y="14046"/>
                    <a:pt x="11656" y="14919"/>
                  </a:cubicBezTo>
                  <a:lnTo>
                    <a:pt x="11680" y="14943"/>
                  </a:lnTo>
                  <a:lnTo>
                    <a:pt x="11704" y="14919"/>
                  </a:lnTo>
                  <a:lnTo>
                    <a:pt x="13585" y="13479"/>
                  </a:lnTo>
                  <a:lnTo>
                    <a:pt x="14073" y="13098"/>
                  </a:lnTo>
                  <a:lnTo>
                    <a:pt x="14204" y="12991"/>
                  </a:lnTo>
                  <a:cubicBezTo>
                    <a:pt x="14240" y="12967"/>
                    <a:pt x="14240" y="12955"/>
                    <a:pt x="14240" y="12955"/>
                  </a:cubicBezTo>
                  <a:lnTo>
                    <a:pt x="14240" y="12955"/>
                  </a:lnTo>
                  <a:lnTo>
                    <a:pt x="14192" y="12991"/>
                  </a:lnTo>
                  <a:lnTo>
                    <a:pt x="14061" y="13086"/>
                  </a:lnTo>
                  <a:lnTo>
                    <a:pt x="13550" y="13455"/>
                  </a:lnTo>
                  <a:lnTo>
                    <a:pt x="11687" y="14849"/>
                  </a:lnTo>
                  <a:lnTo>
                    <a:pt x="11687" y="14849"/>
                  </a:lnTo>
                  <a:lnTo>
                    <a:pt x="9430" y="11693"/>
                  </a:lnTo>
                  <a:lnTo>
                    <a:pt x="9394" y="11645"/>
                  </a:lnTo>
                  <a:lnTo>
                    <a:pt x="9359" y="11681"/>
                  </a:lnTo>
                  <a:lnTo>
                    <a:pt x="7650" y="12874"/>
                  </a:lnTo>
                  <a:lnTo>
                    <a:pt x="7650" y="12874"/>
                  </a:lnTo>
                  <a:cubicBezTo>
                    <a:pt x="6967" y="11025"/>
                    <a:pt x="6204" y="8958"/>
                    <a:pt x="5418" y="6787"/>
                  </a:cubicBezTo>
                  <a:lnTo>
                    <a:pt x="5084" y="5894"/>
                  </a:lnTo>
                  <a:lnTo>
                    <a:pt x="5037" y="5764"/>
                  </a:lnTo>
                  <a:lnTo>
                    <a:pt x="4977" y="5894"/>
                  </a:lnTo>
                  <a:lnTo>
                    <a:pt x="3611" y="8615"/>
                  </a:lnTo>
                  <a:lnTo>
                    <a:pt x="3611" y="8615"/>
                  </a:lnTo>
                  <a:cubicBezTo>
                    <a:pt x="2356" y="5074"/>
                    <a:pt x="1290" y="2073"/>
                    <a:pt x="607" y="108"/>
                  </a:cubicBezTo>
                  <a:lnTo>
                    <a:pt x="560" y="1"/>
                  </a:ln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40"/>
            <p:cNvSpPr/>
            <p:nvPr/>
          </p:nvSpPr>
          <p:spPr>
            <a:xfrm flipH="1">
              <a:off x="8297025" y="1915052"/>
              <a:ext cx="226816" cy="102698"/>
            </a:xfrm>
            <a:custGeom>
              <a:avLst/>
              <a:gdLst/>
              <a:ahLst/>
              <a:cxnLst/>
              <a:rect l="l" t="t" r="r" b="b"/>
              <a:pathLst>
                <a:path w="5919" h="2680" extrusionOk="0">
                  <a:moveTo>
                    <a:pt x="1" y="0"/>
                  </a:moveTo>
                  <a:cubicBezTo>
                    <a:pt x="60" y="60"/>
                    <a:pt x="132" y="108"/>
                    <a:pt x="203" y="155"/>
                  </a:cubicBezTo>
                  <a:cubicBezTo>
                    <a:pt x="334" y="250"/>
                    <a:pt x="549" y="369"/>
                    <a:pt x="799" y="524"/>
                  </a:cubicBezTo>
                  <a:cubicBezTo>
                    <a:pt x="1465" y="905"/>
                    <a:pt x="2156" y="1262"/>
                    <a:pt x="2858" y="1572"/>
                  </a:cubicBezTo>
                  <a:cubicBezTo>
                    <a:pt x="3549" y="1893"/>
                    <a:pt x="4263" y="2179"/>
                    <a:pt x="5001" y="2417"/>
                  </a:cubicBezTo>
                  <a:cubicBezTo>
                    <a:pt x="5275" y="2513"/>
                    <a:pt x="5502" y="2584"/>
                    <a:pt x="5668" y="2620"/>
                  </a:cubicBezTo>
                  <a:cubicBezTo>
                    <a:pt x="5752" y="2655"/>
                    <a:pt x="5835" y="2667"/>
                    <a:pt x="5918" y="2679"/>
                  </a:cubicBezTo>
                  <a:cubicBezTo>
                    <a:pt x="5847" y="2632"/>
                    <a:pt x="5775" y="2596"/>
                    <a:pt x="5692" y="2572"/>
                  </a:cubicBezTo>
                  <a:cubicBezTo>
                    <a:pt x="5502" y="2513"/>
                    <a:pt x="5299" y="2429"/>
                    <a:pt x="5037" y="2334"/>
                  </a:cubicBezTo>
                  <a:cubicBezTo>
                    <a:pt x="4490" y="2132"/>
                    <a:pt x="3728" y="1834"/>
                    <a:pt x="2906" y="1465"/>
                  </a:cubicBezTo>
                  <a:cubicBezTo>
                    <a:pt x="2084" y="1096"/>
                    <a:pt x="1358" y="727"/>
                    <a:pt x="846" y="441"/>
                  </a:cubicBezTo>
                  <a:lnTo>
                    <a:pt x="227" y="119"/>
                  </a:lnTo>
                  <a:cubicBezTo>
                    <a:pt x="156" y="72"/>
                    <a:pt x="84" y="36"/>
                    <a:pt x="1" y="0"/>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40"/>
            <p:cNvSpPr/>
            <p:nvPr/>
          </p:nvSpPr>
          <p:spPr>
            <a:xfrm flipH="1">
              <a:off x="8278779" y="1994877"/>
              <a:ext cx="143738" cy="51157"/>
            </a:xfrm>
            <a:custGeom>
              <a:avLst/>
              <a:gdLst/>
              <a:ahLst/>
              <a:cxnLst/>
              <a:rect l="l" t="t" r="r" b="b"/>
              <a:pathLst>
                <a:path w="3751" h="1335" extrusionOk="0">
                  <a:moveTo>
                    <a:pt x="0" y="1"/>
                  </a:moveTo>
                  <a:lnTo>
                    <a:pt x="0" y="1"/>
                  </a:lnTo>
                  <a:cubicBezTo>
                    <a:pt x="155" y="108"/>
                    <a:pt x="322" y="203"/>
                    <a:pt x="500" y="287"/>
                  </a:cubicBezTo>
                  <a:cubicBezTo>
                    <a:pt x="929" y="489"/>
                    <a:pt x="1369" y="668"/>
                    <a:pt x="1810" y="834"/>
                  </a:cubicBezTo>
                  <a:cubicBezTo>
                    <a:pt x="2262" y="989"/>
                    <a:pt x="2715" y="1120"/>
                    <a:pt x="3167" y="1239"/>
                  </a:cubicBezTo>
                  <a:cubicBezTo>
                    <a:pt x="3358" y="1299"/>
                    <a:pt x="3548" y="1323"/>
                    <a:pt x="3751" y="1334"/>
                  </a:cubicBezTo>
                  <a:cubicBezTo>
                    <a:pt x="3572" y="1263"/>
                    <a:pt x="3381" y="1204"/>
                    <a:pt x="3191" y="1156"/>
                  </a:cubicBezTo>
                  <a:cubicBezTo>
                    <a:pt x="2846" y="1049"/>
                    <a:pt x="2369" y="906"/>
                    <a:pt x="1857" y="715"/>
                  </a:cubicBezTo>
                  <a:cubicBezTo>
                    <a:pt x="1334" y="525"/>
                    <a:pt x="881" y="346"/>
                    <a:pt x="548" y="203"/>
                  </a:cubicBezTo>
                  <a:cubicBezTo>
                    <a:pt x="369" y="120"/>
                    <a:pt x="179" y="49"/>
                    <a:pt x="0" y="1"/>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40"/>
            <p:cNvSpPr/>
            <p:nvPr/>
          </p:nvSpPr>
          <p:spPr>
            <a:xfrm flipH="1">
              <a:off x="8459461" y="2288733"/>
              <a:ext cx="15558" cy="20578"/>
            </a:xfrm>
            <a:custGeom>
              <a:avLst/>
              <a:gdLst/>
              <a:ahLst/>
              <a:cxnLst/>
              <a:rect l="l" t="t" r="r" b="b"/>
              <a:pathLst>
                <a:path w="406" h="537" extrusionOk="0">
                  <a:moveTo>
                    <a:pt x="203" y="1"/>
                  </a:moveTo>
                  <a:cubicBezTo>
                    <a:pt x="84" y="1"/>
                    <a:pt x="1" y="120"/>
                    <a:pt x="1" y="274"/>
                  </a:cubicBezTo>
                  <a:cubicBezTo>
                    <a:pt x="1" y="417"/>
                    <a:pt x="84" y="536"/>
                    <a:pt x="203" y="536"/>
                  </a:cubicBezTo>
                  <a:cubicBezTo>
                    <a:pt x="310" y="536"/>
                    <a:pt x="406" y="417"/>
                    <a:pt x="406" y="274"/>
                  </a:cubicBezTo>
                  <a:cubicBezTo>
                    <a:pt x="406" y="132"/>
                    <a:pt x="310" y="1"/>
                    <a:pt x="203" y="1"/>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40"/>
            <p:cNvSpPr/>
            <p:nvPr/>
          </p:nvSpPr>
          <p:spPr>
            <a:xfrm flipH="1">
              <a:off x="8627350" y="2072480"/>
              <a:ext cx="15558" cy="20540"/>
            </a:xfrm>
            <a:custGeom>
              <a:avLst/>
              <a:gdLst/>
              <a:ahLst/>
              <a:cxnLst/>
              <a:rect l="l" t="t" r="r" b="b"/>
              <a:pathLst>
                <a:path w="406" h="536" extrusionOk="0">
                  <a:moveTo>
                    <a:pt x="203" y="0"/>
                  </a:moveTo>
                  <a:cubicBezTo>
                    <a:pt x="96" y="0"/>
                    <a:pt x="0" y="119"/>
                    <a:pt x="0" y="274"/>
                  </a:cubicBezTo>
                  <a:cubicBezTo>
                    <a:pt x="0" y="417"/>
                    <a:pt x="96" y="536"/>
                    <a:pt x="203" y="536"/>
                  </a:cubicBezTo>
                  <a:cubicBezTo>
                    <a:pt x="310" y="536"/>
                    <a:pt x="405" y="417"/>
                    <a:pt x="405" y="274"/>
                  </a:cubicBezTo>
                  <a:cubicBezTo>
                    <a:pt x="405" y="119"/>
                    <a:pt x="310" y="0"/>
                    <a:pt x="203" y="0"/>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40"/>
            <p:cNvSpPr/>
            <p:nvPr/>
          </p:nvSpPr>
          <p:spPr>
            <a:xfrm flipH="1">
              <a:off x="8797116" y="1847068"/>
              <a:ext cx="15060" cy="20578"/>
            </a:xfrm>
            <a:custGeom>
              <a:avLst/>
              <a:gdLst/>
              <a:ahLst/>
              <a:cxnLst/>
              <a:rect l="l" t="t" r="r" b="b"/>
              <a:pathLst>
                <a:path w="393" h="537" extrusionOk="0">
                  <a:moveTo>
                    <a:pt x="203" y="0"/>
                  </a:moveTo>
                  <a:cubicBezTo>
                    <a:pt x="83" y="0"/>
                    <a:pt x="0" y="119"/>
                    <a:pt x="0" y="262"/>
                  </a:cubicBezTo>
                  <a:cubicBezTo>
                    <a:pt x="0" y="417"/>
                    <a:pt x="83" y="536"/>
                    <a:pt x="203" y="536"/>
                  </a:cubicBezTo>
                  <a:cubicBezTo>
                    <a:pt x="310" y="536"/>
                    <a:pt x="393" y="417"/>
                    <a:pt x="393" y="262"/>
                  </a:cubicBezTo>
                  <a:cubicBezTo>
                    <a:pt x="393" y="119"/>
                    <a:pt x="310" y="0"/>
                    <a:pt x="203" y="0"/>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40"/>
            <p:cNvSpPr/>
            <p:nvPr/>
          </p:nvSpPr>
          <p:spPr>
            <a:xfrm flipH="1">
              <a:off x="5933575" y="1634877"/>
              <a:ext cx="678456" cy="1003792"/>
            </a:xfrm>
            <a:custGeom>
              <a:avLst/>
              <a:gdLst/>
              <a:ahLst/>
              <a:cxnLst/>
              <a:rect l="l" t="t" r="r" b="b"/>
              <a:pathLst>
                <a:path w="17705" h="26195" extrusionOk="0">
                  <a:moveTo>
                    <a:pt x="17705" y="1"/>
                  </a:moveTo>
                  <a:cubicBezTo>
                    <a:pt x="11847" y="7502"/>
                    <a:pt x="1476" y="7931"/>
                    <a:pt x="1476" y="7931"/>
                  </a:cubicBezTo>
                  <a:lnTo>
                    <a:pt x="0" y="26195"/>
                  </a:lnTo>
                  <a:cubicBezTo>
                    <a:pt x="11894" y="25897"/>
                    <a:pt x="16216" y="18134"/>
                    <a:pt x="16216" y="18134"/>
                  </a:cubicBezTo>
                  <a:lnTo>
                    <a:pt x="1770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40"/>
            <p:cNvSpPr/>
            <p:nvPr/>
          </p:nvSpPr>
          <p:spPr>
            <a:xfrm flipH="1">
              <a:off x="5947709" y="1811927"/>
              <a:ext cx="546635" cy="675198"/>
            </a:xfrm>
            <a:custGeom>
              <a:avLst/>
              <a:gdLst/>
              <a:ahLst/>
              <a:cxnLst/>
              <a:rect l="l" t="t" r="r" b="b"/>
              <a:pathLst>
                <a:path w="14265" h="17620" extrusionOk="0">
                  <a:moveTo>
                    <a:pt x="14265" y="1"/>
                  </a:moveTo>
                  <a:cubicBezTo>
                    <a:pt x="13074" y="1727"/>
                    <a:pt x="12419" y="3775"/>
                    <a:pt x="12371" y="5870"/>
                  </a:cubicBezTo>
                  <a:cubicBezTo>
                    <a:pt x="12360" y="6478"/>
                    <a:pt x="12395" y="7097"/>
                    <a:pt x="12169" y="7656"/>
                  </a:cubicBezTo>
                  <a:cubicBezTo>
                    <a:pt x="11962" y="8131"/>
                    <a:pt x="11487" y="8544"/>
                    <a:pt x="10992" y="8544"/>
                  </a:cubicBezTo>
                  <a:cubicBezTo>
                    <a:pt x="10916" y="8544"/>
                    <a:pt x="10840" y="8534"/>
                    <a:pt x="10764" y="8514"/>
                  </a:cubicBezTo>
                  <a:cubicBezTo>
                    <a:pt x="10205" y="8359"/>
                    <a:pt x="9895" y="7632"/>
                    <a:pt x="9359" y="7299"/>
                  </a:cubicBezTo>
                  <a:cubicBezTo>
                    <a:pt x="9119" y="7162"/>
                    <a:pt x="8854" y="7093"/>
                    <a:pt x="8590" y="7093"/>
                  </a:cubicBezTo>
                  <a:cubicBezTo>
                    <a:pt x="8304" y="7093"/>
                    <a:pt x="8018" y="7174"/>
                    <a:pt x="7764" y="7335"/>
                  </a:cubicBezTo>
                  <a:cubicBezTo>
                    <a:pt x="7287" y="7632"/>
                    <a:pt x="6930" y="8085"/>
                    <a:pt x="6716" y="8609"/>
                  </a:cubicBezTo>
                  <a:cubicBezTo>
                    <a:pt x="6287" y="9597"/>
                    <a:pt x="6252" y="10716"/>
                    <a:pt x="5942" y="11752"/>
                  </a:cubicBezTo>
                  <a:cubicBezTo>
                    <a:pt x="5633" y="12788"/>
                    <a:pt x="4847" y="13836"/>
                    <a:pt x="3751" y="13883"/>
                  </a:cubicBezTo>
                  <a:cubicBezTo>
                    <a:pt x="3731" y="13884"/>
                    <a:pt x="3710" y="13884"/>
                    <a:pt x="3689" y="13884"/>
                  </a:cubicBezTo>
                  <a:cubicBezTo>
                    <a:pt x="3317" y="13884"/>
                    <a:pt x="2945" y="13788"/>
                    <a:pt x="2573" y="13788"/>
                  </a:cubicBezTo>
                  <a:cubicBezTo>
                    <a:pt x="1739" y="13824"/>
                    <a:pt x="1013" y="14443"/>
                    <a:pt x="620" y="15193"/>
                  </a:cubicBezTo>
                  <a:cubicBezTo>
                    <a:pt x="239" y="15943"/>
                    <a:pt x="120" y="16776"/>
                    <a:pt x="1" y="17610"/>
                  </a:cubicBezTo>
                  <a:cubicBezTo>
                    <a:pt x="1" y="17610"/>
                    <a:pt x="102" y="17620"/>
                    <a:pt x="293" y="17620"/>
                  </a:cubicBezTo>
                  <a:cubicBezTo>
                    <a:pt x="1615" y="17620"/>
                    <a:pt x="7244" y="17156"/>
                    <a:pt x="13455" y="9811"/>
                  </a:cubicBezTo>
                  <a:lnTo>
                    <a:pt x="14265" y="1"/>
                  </a:ln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40"/>
            <p:cNvSpPr/>
            <p:nvPr/>
          </p:nvSpPr>
          <p:spPr>
            <a:xfrm flipH="1">
              <a:off x="6333698" y="2218028"/>
              <a:ext cx="19198" cy="31499"/>
            </a:xfrm>
            <a:custGeom>
              <a:avLst/>
              <a:gdLst/>
              <a:ahLst/>
              <a:cxnLst/>
              <a:rect l="l" t="t" r="r" b="b"/>
              <a:pathLst>
                <a:path w="501" h="822" extrusionOk="0">
                  <a:moveTo>
                    <a:pt x="251" y="0"/>
                  </a:moveTo>
                  <a:cubicBezTo>
                    <a:pt x="120" y="0"/>
                    <a:pt x="1" y="179"/>
                    <a:pt x="1" y="405"/>
                  </a:cubicBezTo>
                  <a:cubicBezTo>
                    <a:pt x="1" y="631"/>
                    <a:pt x="120" y="822"/>
                    <a:pt x="251" y="822"/>
                  </a:cubicBezTo>
                  <a:cubicBezTo>
                    <a:pt x="394" y="822"/>
                    <a:pt x="501" y="643"/>
                    <a:pt x="501" y="405"/>
                  </a:cubicBezTo>
                  <a:cubicBezTo>
                    <a:pt x="501" y="191"/>
                    <a:pt x="394" y="0"/>
                    <a:pt x="251" y="0"/>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40"/>
            <p:cNvSpPr/>
            <p:nvPr/>
          </p:nvSpPr>
          <p:spPr>
            <a:xfrm flipH="1">
              <a:off x="6219154" y="1929193"/>
              <a:ext cx="19198" cy="31078"/>
            </a:xfrm>
            <a:custGeom>
              <a:avLst/>
              <a:gdLst/>
              <a:ahLst/>
              <a:cxnLst/>
              <a:rect l="l" t="t" r="r" b="b"/>
              <a:pathLst>
                <a:path w="501" h="811" extrusionOk="0">
                  <a:moveTo>
                    <a:pt x="250" y="0"/>
                  </a:moveTo>
                  <a:cubicBezTo>
                    <a:pt x="107" y="0"/>
                    <a:pt x="0" y="179"/>
                    <a:pt x="0" y="405"/>
                  </a:cubicBezTo>
                  <a:cubicBezTo>
                    <a:pt x="0" y="632"/>
                    <a:pt x="107" y="810"/>
                    <a:pt x="250" y="810"/>
                  </a:cubicBezTo>
                  <a:cubicBezTo>
                    <a:pt x="381" y="810"/>
                    <a:pt x="500" y="643"/>
                    <a:pt x="500" y="405"/>
                  </a:cubicBezTo>
                  <a:cubicBezTo>
                    <a:pt x="500" y="179"/>
                    <a:pt x="381" y="0"/>
                    <a:pt x="250" y="0"/>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40"/>
            <p:cNvSpPr/>
            <p:nvPr/>
          </p:nvSpPr>
          <p:spPr>
            <a:xfrm flipH="1">
              <a:off x="5953188" y="1845689"/>
              <a:ext cx="531115" cy="390596"/>
            </a:xfrm>
            <a:custGeom>
              <a:avLst/>
              <a:gdLst/>
              <a:ahLst/>
              <a:cxnLst/>
              <a:rect l="l" t="t" r="r" b="b"/>
              <a:pathLst>
                <a:path w="13860" h="10193" extrusionOk="0">
                  <a:moveTo>
                    <a:pt x="13860" y="1"/>
                  </a:moveTo>
                  <a:lnTo>
                    <a:pt x="13860" y="1"/>
                  </a:lnTo>
                  <a:cubicBezTo>
                    <a:pt x="13848" y="24"/>
                    <a:pt x="13824" y="60"/>
                    <a:pt x="13812" y="96"/>
                  </a:cubicBezTo>
                  <a:lnTo>
                    <a:pt x="13669" y="382"/>
                  </a:lnTo>
                  <a:lnTo>
                    <a:pt x="13110" y="1465"/>
                  </a:lnTo>
                  <a:cubicBezTo>
                    <a:pt x="12650" y="2407"/>
                    <a:pt x="11993" y="3745"/>
                    <a:pt x="11207" y="5330"/>
                  </a:cubicBezTo>
                  <a:lnTo>
                    <a:pt x="11207" y="5330"/>
                  </a:lnTo>
                  <a:lnTo>
                    <a:pt x="6787" y="2513"/>
                  </a:lnTo>
                  <a:lnTo>
                    <a:pt x="6716" y="2477"/>
                  </a:lnTo>
                  <a:lnTo>
                    <a:pt x="6692" y="2537"/>
                  </a:lnTo>
                  <a:cubicBezTo>
                    <a:pt x="6633" y="2691"/>
                    <a:pt x="6573" y="2846"/>
                    <a:pt x="6514" y="3013"/>
                  </a:cubicBezTo>
                  <a:lnTo>
                    <a:pt x="3663" y="10063"/>
                  </a:lnTo>
                  <a:lnTo>
                    <a:pt x="3663" y="10063"/>
                  </a:lnTo>
                  <a:cubicBezTo>
                    <a:pt x="2562" y="9454"/>
                    <a:pt x="1660" y="8962"/>
                    <a:pt x="1025" y="8645"/>
                  </a:cubicBezTo>
                  <a:cubicBezTo>
                    <a:pt x="691" y="8454"/>
                    <a:pt x="358" y="8299"/>
                    <a:pt x="1" y="8168"/>
                  </a:cubicBezTo>
                  <a:lnTo>
                    <a:pt x="1" y="8168"/>
                  </a:lnTo>
                  <a:lnTo>
                    <a:pt x="72" y="8204"/>
                  </a:lnTo>
                  <a:lnTo>
                    <a:pt x="263" y="8299"/>
                  </a:lnTo>
                  <a:cubicBezTo>
                    <a:pt x="429" y="8383"/>
                    <a:pt x="679" y="8514"/>
                    <a:pt x="1001" y="8692"/>
                  </a:cubicBezTo>
                  <a:cubicBezTo>
                    <a:pt x="1632" y="9037"/>
                    <a:pt x="2537" y="9538"/>
                    <a:pt x="3656" y="10169"/>
                  </a:cubicBezTo>
                  <a:lnTo>
                    <a:pt x="3704" y="10192"/>
                  </a:lnTo>
                  <a:lnTo>
                    <a:pt x="3727" y="10145"/>
                  </a:lnTo>
                  <a:lnTo>
                    <a:pt x="6621" y="3061"/>
                  </a:lnTo>
                  <a:cubicBezTo>
                    <a:pt x="6671" y="2919"/>
                    <a:pt x="6730" y="2787"/>
                    <a:pt x="6783" y="2663"/>
                  </a:cubicBezTo>
                  <a:lnTo>
                    <a:pt x="6783" y="2663"/>
                  </a:lnTo>
                  <a:lnTo>
                    <a:pt x="11205" y="5466"/>
                  </a:lnTo>
                  <a:lnTo>
                    <a:pt x="11252" y="5489"/>
                  </a:lnTo>
                  <a:lnTo>
                    <a:pt x="11276" y="5442"/>
                  </a:lnTo>
                  <a:lnTo>
                    <a:pt x="13169" y="1501"/>
                  </a:lnTo>
                  <a:cubicBezTo>
                    <a:pt x="13383" y="1036"/>
                    <a:pt x="13562" y="655"/>
                    <a:pt x="13693" y="394"/>
                  </a:cubicBezTo>
                  <a:lnTo>
                    <a:pt x="13824" y="96"/>
                  </a:lnTo>
                  <a:cubicBezTo>
                    <a:pt x="13836" y="72"/>
                    <a:pt x="13848" y="36"/>
                    <a:pt x="13860" y="1"/>
                  </a:cubicBezTo>
                  <a:close/>
                </a:path>
              </a:pathLst>
            </a:custGeom>
            <a:solidFill>
              <a:srgbClr val="F067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 name="Picture 1">
            <a:extLst>
              <a:ext uri="{FF2B5EF4-FFF2-40B4-BE49-F238E27FC236}">
                <a16:creationId xmlns:a16="http://schemas.microsoft.com/office/drawing/2014/main" id="{F2D89708-B553-4BB8-A640-224643DE8043}"/>
              </a:ext>
            </a:extLst>
          </p:cNvPr>
          <p:cNvPicPr>
            <a:picLocks noChangeAspect="1"/>
          </p:cNvPicPr>
          <p:nvPr/>
        </p:nvPicPr>
        <p:blipFill>
          <a:blip r:embed="rId3"/>
          <a:stretch>
            <a:fillRect/>
          </a:stretch>
        </p:blipFill>
        <p:spPr>
          <a:xfrm>
            <a:off x="958279" y="64649"/>
            <a:ext cx="2825698" cy="2825698"/>
          </a:xfrm>
          <a:prstGeom prst="rect">
            <a:avLst/>
          </a:prstGeom>
        </p:spPr>
      </p:pic>
      <p:sp>
        <p:nvSpPr>
          <p:cNvPr id="157" name="TextBox 156">
            <a:extLst>
              <a:ext uri="{FF2B5EF4-FFF2-40B4-BE49-F238E27FC236}">
                <a16:creationId xmlns:a16="http://schemas.microsoft.com/office/drawing/2014/main" id="{F71CA20B-626B-41A1-8DA5-A07CB7C5F723}"/>
              </a:ext>
            </a:extLst>
          </p:cNvPr>
          <p:cNvSpPr txBox="1"/>
          <p:nvPr/>
        </p:nvSpPr>
        <p:spPr>
          <a:xfrm>
            <a:off x="3204114" y="167123"/>
            <a:ext cx="6400803" cy="1704569"/>
          </a:xfrm>
          <a:prstGeom prst="rect">
            <a:avLst/>
          </a:prstGeom>
          <a:noFill/>
        </p:spPr>
        <p:txBody>
          <a:bodyPr wrap="square">
            <a:spAutoFit/>
          </a:bodyPr>
          <a:lstStyle/>
          <a:p>
            <a:pPr algn="ctr">
              <a:lnSpc>
                <a:spcPct val="150000"/>
              </a:lnSpc>
              <a:buClrTx/>
              <a:buFontTx/>
              <a:buNone/>
            </a:pPr>
            <a:r>
              <a:rPr lang="en-US" sz="1800" b="1" kern="1200" dirty="0">
                <a:solidFill>
                  <a:prstClr val="black"/>
                </a:solidFill>
                <a:latin typeface="Times New Roman" panose="02020603050405020304" pitchFamily="18" charset="0"/>
                <a:ea typeface="+mn-ea"/>
                <a:cs typeface="Times New Roman" panose="02020603050405020304" pitchFamily="18" charset="0"/>
              </a:rPr>
              <a:t>An-Najah National University</a:t>
            </a:r>
          </a:p>
          <a:p>
            <a:pPr algn="ctr">
              <a:lnSpc>
                <a:spcPct val="150000"/>
              </a:lnSpc>
              <a:buClrTx/>
              <a:buFontTx/>
              <a:buNone/>
            </a:pPr>
            <a:r>
              <a:rPr lang="en-US" sz="1800" b="1" kern="1200" dirty="0">
                <a:solidFill>
                  <a:prstClr val="black"/>
                </a:solidFill>
                <a:latin typeface="Times New Roman" panose="02020603050405020304" pitchFamily="18" charset="0"/>
                <a:ea typeface="+mn-ea"/>
                <a:cs typeface="Times New Roman" panose="02020603050405020304" pitchFamily="18" charset="0"/>
              </a:rPr>
              <a:t>Faculty of Engineering and Information Technology</a:t>
            </a:r>
          </a:p>
          <a:p>
            <a:pPr algn="ctr">
              <a:lnSpc>
                <a:spcPct val="150000"/>
              </a:lnSpc>
              <a:buClrTx/>
              <a:buFontTx/>
              <a:buNone/>
            </a:pPr>
            <a:r>
              <a:rPr lang="en-US" sz="1800" b="1" kern="1200" dirty="0">
                <a:solidFill>
                  <a:prstClr val="black"/>
                </a:solidFill>
                <a:latin typeface="Times New Roman" panose="02020603050405020304" pitchFamily="18" charset="0"/>
                <a:ea typeface="+mn-ea"/>
                <a:cs typeface="Times New Roman" panose="02020603050405020304" pitchFamily="18" charset="0"/>
              </a:rPr>
              <a:t>Industrial Engineering Department</a:t>
            </a:r>
          </a:p>
          <a:p>
            <a:pPr algn="ctr">
              <a:lnSpc>
                <a:spcPct val="150000"/>
              </a:lnSpc>
              <a:buClrTx/>
              <a:buFontTx/>
              <a:buNone/>
            </a:pPr>
            <a:r>
              <a:rPr lang="en-US" sz="1800" b="1" kern="1200" dirty="0">
                <a:solidFill>
                  <a:prstClr val="black"/>
                </a:solidFill>
                <a:latin typeface="Times New Roman" panose="02020603050405020304" pitchFamily="18" charset="0"/>
                <a:ea typeface="Times New Roman" panose="02020603050405020304" pitchFamily="18" charset="0"/>
                <a:cs typeface="+mn-cs"/>
              </a:rPr>
              <a:t>Gradu</a:t>
            </a:r>
            <a:r>
              <a:rPr lang="en-US" sz="1800" b="1" kern="1200" spc="-10" dirty="0">
                <a:solidFill>
                  <a:prstClr val="black"/>
                </a:solidFill>
                <a:latin typeface="Times New Roman" panose="02020603050405020304" pitchFamily="18" charset="0"/>
                <a:ea typeface="Times New Roman" panose="02020603050405020304" pitchFamily="18" charset="0"/>
                <a:cs typeface="+mn-cs"/>
              </a:rPr>
              <a:t>a</a:t>
            </a:r>
            <a:r>
              <a:rPr lang="en-US" sz="1800" b="1" kern="1200" dirty="0">
                <a:solidFill>
                  <a:prstClr val="black"/>
                </a:solidFill>
                <a:latin typeface="Times New Roman" panose="02020603050405020304" pitchFamily="18" charset="0"/>
                <a:ea typeface="Times New Roman" panose="02020603050405020304" pitchFamily="18" charset="0"/>
                <a:cs typeface="+mn-cs"/>
              </a:rPr>
              <a:t>tion </a:t>
            </a:r>
            <a:r>
              <a:rPr lang="en-US" sz="1800" b="1" kern="1200" spc="-15" dirty="0">
                <a:solidFill>
                  <a:prstClr val="black"/>
                </a:solidFill>
                <a:latin typeface="Times New Roman" panose="02020603050405020304" pitchFamily="18" charset="0"/>
                <a:ea typeface="Times New Roman" panose="02020603050405020304" pitchFamily="18" charset="0"/>
                <a:cs typeface="+mn-cs"/>
              </a:rPr>
              <a:t>P</a:t>
            </a:r>
            <a:r>
              <a:rPr lang="en-US" sz="1800" b="1" kern="1200" dirty="0">
                <a:solidFill>
                  <a:prstClr val="black"/>
                </a:solidFill>
                <a:latin typeface="Times New Roman" panose="02020603050405020304" pitchFamily="18" charset="0"/>
                <a:ea typeface="Times New Roman" panose="02020603050405020304" pitchFamily="18" charset="0"/>
                <a:cs typeface="+mn-cs"/>
              </a:rPr>
              <a:t>ro</a:t>
            </a:r>
            <a:r>
              <a:rPr lang="en-US" sz="1800" b="1" kern="1200" spc="5" dirty="0">
                <a:solidFill>
                  <a:prstClr val="black"/>
                </a:solidFill>
                <a:latin typeface="Times New Roman" panose="02020603050405020304" pitchFamily="18" charset="0"/>
                <a:ea typeface="Times New Roman" panose="02020603050405020304" pitchFamily="18" charset="0"/>
                <a:cs typeface="+mn-cs"/>
              </a:rPr>
              <a:t>j</a:t>
            </a:r>
            <a:r>
              <a:rPr lang="en-US" sz="1800" b="1" kern="1200" dirty="0">
                <a:solidFill>
                  <a:prstClr val="black"/>
                </a:solidFill>
                <a:latin typeface="Times New Roman" panose="02020603050405020304" pitchFamily="18" charset="0"/>
                <a:ea typeface="Times New Roman" panose="02020603050405020304" pitchFamily="18" charset="0"/>
                <a:cs typeface="+mn-cs"/>
              </a:rPr>
              <a:t>e</a:t>
            </a:r>
            <a:r>
              <a:rPr lang="en-US" sz="1800" b="1" kern="1200" spc="-15" dirty="0">
                <a:solidFill>
                  <a:prstClr val="black"/>
                </a:solidFill>
                <a:latin typeface="Times New Roman" panose="02020603050405020304" pitchFamily="18" charset="0"/>
                <a:ea typeface="Times New Roman" panose="02020603050405020304" pitchFamily="18" charset="0"/>
                <a:cs typeface="+mn-cs"/>
              </a:rPr>
              <a:t>c</a:t>
            </a:r>
            <a:r>
              <a:rPr lang="en-US" sz="1800" b="1" kern="1200" dirty="0">
                <a:solidFill>
                  <a:prstClr val="black"/>
                </a:solidFill>
                <a:latin typeface="Times New Roman" panose="02020603050405020304" pitchFamily="18" charset="0"/>
                <a:ea typeface="Times New Roman" panose="02020603050405020304" pitchFamily="18" charset="0"/>
                <a:cs typeface="+mn-cs"/>
              </a:rPr>
              <a:t>t II</a:t>
            </a:r>
            <a:endParaRPr lang="en-US" sz="1800" b="1" kern="1200" dirty="0">
              <a:solidFill>
                <a:prstClr val="black"/>
              </a:solidFill>
              <a:latin typeface="Times New Roman" panose="02020603050405020304" pitchFamily="18" charset="0"/>
              <a:ea typeface="+mn-ea"/>
              <a:cs typeface="Times New Roman" panose="02020603050405020304" pitchFamily="18" charset="0"/>
            </a:endParaRPr>
          </a:p>
        </p:txBody>
      </p:sp>
      <p:sp>
        <p:nvSpPr>
          <p:cNvPr id="159" name="Text Placeholder 2">
            <a:extLst>
              <a:ext uri="{FF2B5EF4-FFF2-40B4-BE49-F238E27FC236}">
                <a16:creationId xmlns:a16="http://schemas.microsoft.com/office/drawing/2014/main" id="{4DF36755-08A7-445B-ABE4-A96699B7A185}"/>
              </a:ext>
            </a:extLst>
          </p:cNvPr>
          <p:cNvSpPr txBox="1">
            <a:spLocks/>
          </p:cNvSpPr>
          <p:nvPr/>
        </p:nvSpPr>
        <p:spPr>
          <a:xfrm>
            <a:off x="52479" y="4744724"/>
            <a:ext cx="3066587" cy="381387"/>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fld id="{F30BE02C-BEFF-462D-85AF-DA85F782E5AB}" type="datetime2">
              <a:rPr lang="en-US" smtClean="0">
                <a:solidFill>
                  <a:schemeClr val="bg1">
                    <a:lumMod val="10000"/>
                  </a:schemeClr>
                </a:solidFill>
              </a:rPr>
              <a:pPr/>
              <a:t>Wednesday, December 29, 2021</a:t>
            </a:fld>
            <a:endParaRPr lang="en-US" dirty="0">
              <a:solidFill>
                <a:schemeClr val="bg1">
                  <a:lumMod val="10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39"/>
        <p:cNvGrpSpPr/>
        <p:nvPr/>
      </p:nvGrpSpPr>
      <p:grpSpPr>
        <a:xfrm>
          <a:off x="0" y="0"/>
          <a:ext cx="0" cy="0"/>
          <a:chOff x="0" y="0"/>
          <a:chExt cx="0" cy="0"/>
        </a:xfrm>
      </p:grpSpPr>
      <p:sp>
        <p:nvSpPr>
          <p:cNvPr id="1540" name="Google Shape;1540;p53"/>
          <p:cNvSpPr/>
          <p:nvPr/>
        </p:nvSpPr>
        <p:spPr>
          <a:xfrm rot="5400000">
            <a:off x="3022950" y="1345605"/>
            <a:ext cx="3098100" cy="2684700"/>
          </a:xfrm>
          <a:prstGeom prst="hexagon">
            <a:avLst>
              <a:gd name="adj" fmla="val 25000"/>
              <a:gd name="vf" fmla="val 115470"/>
            </a:avLst>
          </a:prstGeom>
          <a:noFill/>
          <a:ln w="1905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1" name="Google Shape;1541;p53"/>
          <p:cNvSpPr txBox="1"/>
          <p:nvPr/>
        </p:nvSpPr>
        <p:spPr>
          <a:xfrm>
            <a:off x="6405266" y="1818168"/>
            <a:ext cx="2797279" cy="1034724"/>
          </a:xfrm>
          <a:prstGeom prst="rect">
            <a:avLst/>
          </a:prstGeom>
          <a:noFill/>
          <a:ln>
            <a:noFill/>
          </a:ln>
        </p:spPr>
        <p:txBody>
          <a:bodyPr spcFirstLastPara="1" wrap="square" lIns="91425" tIns="91425" rIns="91425" bIns="91425" anchor="t" anchorCtr="0">
            <a:noAutofit/>
          </a:bodyPr>
          <a:lstStyle/>
          <a:p>
            <a:pPr marL="0" lvl="0" indent="0" algn="just" rtl="0">
              <a:spcBef>
                <a:spcPts val="0"/>
              </a:spcBef>
              <a:spcAft>
                <a:spcPts val="0"/>
              </a:spcAft>
              <a:buNone/>
            </a:pPr>
            <a:r>
              <a:rPr lang="en-US" dirty="0">
                <a:solidFill>
                  <a:schemeClr val="dk1"/>
                </a:solidFill>
                <a:latin typeface="Roboto"/>
                <a:ea typeface="Roboto"/>
                <a:cs typeface="Roboto"/>
                <a:sym typeface="Roboto"/>
              </a:rPr>
              <a:t>collect accurate data to help in building the models that In conjunction with field visits and follow up with engineers</a:t>
            </a:r>
          </a:p>
        </p:txBody>
      </p:sp>
      <p:sp>
        <p:nvSpPr>
          <p:cNvPr id="1542" name="Google Shape;1542;p53"/>
          <p:cNvSpPr txBox="1"/>
          <p:nvPr/>
        </p:nvSpPr>
        <p:spPr>
          <a:xfrm>
            <a:off x="6634820" y="1461429"/>
            <a:ext cx="1774800" cy="288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2000" dirty="0">
                <a:solidFill>
                  <a:schemeClr val="dk2"/>
                </a:solidFill>
                <a:latin typeface="Oswald Medium"/>
                <a:ea typeface="Oswald Medium"/>
                <a:cs typeface="Oswald Medium"/>
                <a:sym typeface="Oswald Medium"/>
              </a:rPr>
              <a:t>Collecting data </a:t>
            </a:r>
            <a:endParaRPr sz="2000" dirty="0">
              <a:solidFill>
                <a:schemeClr val="dk2"/>
              </a:solidFill>
              <a:latin typeface="Oswald Medium"/>
              <a:ea typeface="Oswald Medium"/>
              <a:cs typeface="Oswald Medium"/>
              <a:sym typeface="Oswald Medium"/>
            </a:endParaRPr>
          </a:p>
        </p:txBody>
      </p:sp>
      <p:cxnSp>
        <p:nvCxnSpPr>
          <p:cNvPr id="1545" name="Google Shape;1545;p53"/>
          <p:cNvCxnSpPr>
            <a:cxnSpLocks/>
          </p:cNvCxnSpPr>
          <p:nvPr/>
        </p:nvCxnSpPr>
        <p:spPr>
          <a:xfrm>
            <a:off x="6213816" y="1791579"/>
            <a:ext cx="840870" cy="0"/>
          </a:xfrm>
          <a:prstGeom prst="straightConnector1">
            <a:avLst/>
          </a:prstGeom>
          <a:noFill/>
          <a:ln w="19050" cap="flat" cmpd="sng">
            <a:solidFill>
              <a:schemeClr val="dk2"/>
            </a:solidFill>
            <a:prstDash val="solid"/>
            <a:round/>
            <a:headEnd type="none" w="med" len="med"/>
            <a:tailEnd type="none" w="med" len="med"/>
          </a:ln>
        </p:spPr>
      </p:cxnSp>
      <p:sp>
        <p:nvSpPr>
          <p:cNvPr id="1547" name="Google Shape;1547;p53"/>
          <p:cNvSpPr txBox="1"/>
          <p:nvPr/>
        </p:nvSpPr>
        <p:spPr>
          <a:xfrm>
            <a:off x="6240142" y="3565171"/>
            <a:ext cx="2948144" cy="1087648"/>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300" dirty="0">
                <a:solidFill>
                  <a:schemeClr val="dk1"/>
                </a:solidFill>
                <a:latin typeface="Roboto"/>
                <a:ea typeface="Roboto"/>
                <a:cs typeface="Roboto"/>
                <a:sym typeface="Roboto"/>
              </a:rPr>
              <a:t>after analyze data we will put a work frame aims to Improve water distribution and management after get suitable forecasting model in terms of reduce losses </a:t>
            </a:r>
            <a:endParaRPr sz="1300" dirty="0">
              <a:solidFill>
                <a:schemeClr val="dk1"/>
              </a:solidFill>
              <a:latin typeface="Roboto"/>
              <a:ea typeface="Roboto"/>
              <a:cs typeface="Roboto"/>
              <a:sym typeface="Roboto"/>
            </a:endParaRPr>
          </a:p>
        </p:txBody>
      </p:sp>
      <p:sp>
        <p:nvSpPr>
          <p:cNvPr id="1548" name="Google Shape;1548;p53"/>
          <p:cNvSpPr txBox="1"/>
          <p:nvPr/>
        </p:nvSpPr>
        <p:spPr>
          <a:xfrm>
            <a:off x="6628731" y="2920590"/>
            <a:ext cx="2308132" cy="533044"/>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sz="2000" dirty="0">
                <a:solidFill>
                  <a:schemeClr val="lt2"/>
                </a:solidFill>
                <a:latin typeface="Oswald Medium"/>
                <a:ea typeface="Oswald Medium"/>
                <a:cs typeface="Oswald Medium"/>
                <a:sym typeface="Oswald Medium"/>
              </a:rPr>
              <a:t>Data forecasting and management </a:t>
            </a:r>
            <a:endParaRPr sz="2000" dirty="0">
              <a:solidFill>
                <a:schemeClr val="lt2"/>
              </a:solidFill>
              <a:latin typeface="Oswald Medium"/>
              <a:ea typeface="Oswald Medium"/>
              <a:cs typeface="Oswald Medium"/>
              <a:sym typeface="Oswald Medium"/>
            </a:endParaRPr>
          </a:p>
        </p:txBody>
      </p:sp>
      <p:sp>
        <p:nvSpPr>
          <p:cNvPr id="1549" name="Google Shape;1549;p53"/>
          <p:cNvSpPr txBox="1"/>
          <p:nvPr/>
        </p:nvSpPr>
        <p:spPr>
          <a:xfrm flipH="1">
            <a:off x="647250" y="1796273"/>
            <a:ext cx="2325567" cy="648329"/>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US" dirty="0">
                <a:solidFill>
                  <a:schemeClr val="dk1"/>
                </a:solidFill>
                <a:latin typeface="Roboto"/>
                <a:ea typeface="Roboto"/>
                <a:cs typeface="Roboto"/>
                <a:sym typeface="Roboto"/>
              </a:rPr>
              <a:t>follow mechanisms, read studies and articles </a:t>
            </a:r>
            <a:endParaRPr dirty="0">
              <a:solidFill>
                <a:schemeClr val="dk1"/>
              </a:solidFill>
              <a:latin typeface="Roboto"/>
              <a:ea typeface="Roboto"/>
              <a:cs typeface="Roboto"/>
              <a:sym typeface="Roboto"/>
            </a:endParaRPr>
          </a:p>
        </p:txBody>
      </p:sp>
      <p:sp>
        <p:nvSpPr>
          <p:cNvPr id="1550" name="Google Shape;1550;p53"/>
          <p:cNvSpPr txBox="1"/>
          <p:nvPr/>
        </p:nvSpPr>
        <p:spPr>
          <a:xfrm flipH="1">
            <a:off x="730320" y="1446470"/>
            <a:ext cx="1774800" cy="288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US" sz="2000" dirty="0">
                <a:solidFill>
                  <a:schemeClr val="dk1"/>
                </a:solidFill>
                <a:latin typeface="Oswald Medium"/>
                <a:ea typeface="Oswald Medium"/>
                <a:cs typeface="Oswald Medium"/>
                <a:sym typeface="Oswald Medium"/>
              </a:rPr>
              <a:t>Study tool </a:t>
            </a:r>
          </a:p>
        </p:txBody>
      </p:sp>
      <p:sp>
        <p:nvSpPr>
          <p:cNvPr id="1554" name="Google Shape;1554;p53"/>
          <p:cNvSpPr txBox="1"/>
          <p:nvPr/>
        </p:nvSpPr>
        <p:spPr>
          <a:xfrm flipH="1">
            <a:off x="83462" y="3683513"/>
            <a:ext cx="3068516" cy="1342719"/>
          </a:xfrm>
          <a:prstGeom prst="rect">
            <a:avLst/>
          </a:prstGeom>
          <a:noFill/>
          <a:ln>
            <a:noFill/>
          </a:ln>
        </p:spPr>
        <p:txBody>
          <a:bodyPr spcFirstLastPara="1" wrap="square" lIns="91425" tIns="91425" rIns="91425" bIns="91425" anchor="t" anchorCtr="0">
            <a:noAutofit/>
          </a:bodyPr>
          <a:lstStyle/>
          <a:p>
            <a:pPr marL="0" lvl="0" indent="0" algn="just" rtl="0">
              <a:spcBef>
                <a:spcPts val="0"/>
              </a:spcBef>
              <a:spcAft>
                <a:spcPts val="0"/>
              </a:spcAft>
              <a:buNone/>
            </a:pPr>
            <a:r>
              <a:rPr lang="en-US" dirty="0">
                <a:solidFill>
                  <a:schemeClr val="dk1"/>
                </a:solidFill>
                <a:latin typeface="Roboto"/>
                <a:ea typeface="Roboto"/>
                <a:cs typeface="Roboto"/>
                <a:sym typeface="Roboto"/>
              </a:rPr>
              <a:t>use a statistical software’s in terms of know the weakness and the trends of data in way to improve it to do the necessary processes to build and improve models</a:t>
            </a:r>
            <a:endParaRPr dirty="0">
              <a:solidFill>
                <a:schemeClr val="dk1"/>
              </a:solidFill>
              <a:latin typeface="Roboto"/>
              <a:ea typeface="Roboto"/>
              <a:cs typeface="Roboto"/>
              <a:sym typeface="Roboto"/>
            </a:endParaRPr>
          </a:p>
        </p:txBody>
      </p:sp>
      <p:sp>
        <p:nvSpPr>
          <p:cNvPr id="1555" name="Google Shape;1555;p53"/>
          <p:cNvSpPr txBox="1"/>
          <p:nvPr/>
        </p:nvSpPr>
        <p:spPr>
          <a:xfrm flipH="1">
            <a:off x="612838" y="3164951"/>
            <a:ext cx="1774800" cy="288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US" sz="2000" dirty="0">
                <a:solidFill>
                  <a:schemeClr val="dk2"/>
                </a:solidFill>
                <a:latin typeface="Oswald Medium"/>
                <a:ea typeface="Oswald Medium"/>
                <a:cs typeface="Oswald Medium"/>
                <a:sym typeface="Oswald Medium"/>
              </a:rPr>
              <a:t>Analysis data </a:t>
            </a:r>
            <a:endParaRPr sz="2000" dirty="0">
              <a:solidFill>
                <a:schemeClr val="dk2"/>
              </a:solidFill>
              <a:latin typeface="Oswald Medium"/>
              <a:ea typeface="Oswald Medium"/>
              <a:cs typeface="Oswald Medium"/>
              <a:sym typeface="Oswald Medium"/>
            </a:endParaRPr>
          </a:p>
        </p:txBody>
      </p:sp>
      <p:cxnSp>
        <p:nvCxnSpPr>
          <p:cNvPr id="1556" name="Google Shape;1556;p53"/>
          <p:cNvCxnSpPr>
            <a:cxnSpLocks/>
          </p:cNvCxnSpPr>
          <p:nvPr/>
        </p:nvCxnSpPr>
        <p:spPr>
          <a:xfrm flipH="1">
            <a:off x="2085256" y="1784099"/>
            <a:ext cx="840870" cy="0"/>
          </a:xfrm>
          <a:prstGeom prst="straightConnector1">
            <a:avLst/>
          </a:prstGeom>
          <a:noFill/>
          <a:ln w="19050" cap="flat" cmpd="sng">
            <a:solidFill>
              <a:schemeClr val="dk1"/>
            </a:solidFill>
            <a:prstDash val="solid"/>
            <a:round/>
            <a:headEnd type="none" w="med" len="med"/>
            <a:tailEnd type="none" w="med" len="med"/>
          </a:ln>
        </p:spPr>
      </p:cxnSp>
      <p:sp>
        <p:nvSpPr>
          <p:cNvPr id="1557" name="Google Shape;1557;p53"/>
          <p:cNvSpPr txBox="1">
            <a:spLocks noGrp="1"/>
          </p:cNvSpPr>
          <p:nvPr>
            <p:ph type="title"/>
          </p:nvPr>
        </p:nvSpPr>
        <p:spPr>
          <a:xfrm>
            <a:off x="1165200" y="445025"/>
            <a:ext cx="6813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MRTHODOLOGY</a:t>
            </a:r>
            <a:endParaRPr dirty="0"/>
          </a:p>
        </p:txBody>
      </p:sp>
      <p:cxnSp>
        <p:nvCxnSpPr>
          <p:cNvPr id="1558" name="Google Shape;1558;p53"/>
          <p:cNvCxnSpPr>
            <a:cxnSpLocks/>
          </p:cNvCxnSpPr>
          <p:nvPr/>
        </p:nvCxnSpPr>
        <p:spPr>
          <a:xfrm>
            <a:off x="2085256" y="3508253"/>
            <a:ext cx="840870" cy="0"/>
          </a:xfrm>
          <a:prstGeom prst="straightConnector1">
            <a:avLst/>
          </a:prstGeom>
          <a:noFill/>
          <a:ln w="19050" cap="flat" cmpd="sng">
            <a:solidFill>
              <a:schemeClr val="dk2"/>
            </a:solidFill>
            <a:prstDash val="solid"/>
            <a:round/>
            <a:headEnd type="none" w="med" len="med"/>
            <a:tailEnd type="none" w="med" len="med"/>
          </a:ln>
        </p:spPr>
      </p:cxnSp>
      <p:cxnSp>
        <p:nvCxnSpPr>
          <p:cNvPr id="1559" name="Google Shape;1559;p53"/>
          <p:cNvCxnSpPr>
            <a:cxnSpLocks/>
          </p:cNvCxnSpPr>
          <p:nvPr/>
        </p:nvCxnSpPr>
        <p:spPr>
          <a:xfrm>
            <a:off x="6295350" y="3508253"/>
            <a:ext cx="840870" cy="0"/>
          </a:xfrm>
          <a:prstGeom prst="straightConnector1">
            <a:avLst/>
          </a:prstGeom>
          <a:noFill/>
          <a:ln w="19050" cap="flat" cmpd="sng">
            <a:solidFill>
              <a:schemeClr val="lt2"/>
            </a:solidFill>
            <a:prstDash val="solid"/>
            <a:round/>
            <a:headEnd type="none" w="med" len="med"/>
            <a:tailEnd type="none" w="med" len="med"/>
          </a:ln>
        </p:spPr>
      </p:cxnSp>
      <p:sp>
        <p:nvSpPr>
          <p:cNvPr id="1560" name="Google Shape;1560;p53"/>
          <p:cNvSpPr/>
          <p:nvPr/>
        </p:nvSpPr>
        <p:spPr>
          <a:xfrm>
            <a:off x="5451816" y="1461429"/>
            <a:ext cx="762000" cy="660300"/>
          </a:xfrm>
          <a:prstGeom prst="hexagon">
            <a:avLst>
              <a:gd name="adj" fmla="val 25000"/>
              <a:gd name="vf" fmla="val 115470"/>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solidFill>
                  <a:schemeClr val="accent4"/>
                </a:solidFill>
                <a:latin typeface="Oswald Medium"/>
                <a:ea typeface="Oswald Medium"/>
                <a:cs typeface="Oswald Medium"/>
                <a:sym typeface="Oswald Medium"/>
              </a:rPr>
              <a:t>02</a:t>
            </a:r>
            <a:endParaRPr>
              <a:latin typeface="Oswald Medium"/>
              <a:ea typeface="Oswald Medium"/>
              <a:cs typeface="Oswald Medium"/>
              <a:sym typeface="Oswald Medium"/>
            </a:endParaRPr>
          </a:p>
        </p:txBody>
      </p:sp>
      <p:sp>
        <p:nvSpPr>
          <p:cNvPr id="1561" name="Google Shape;1561;p53"/>
          <p:cNvSpPr/>
          <p:nvPr/>
        </p:nvSpPr>
        <p:spPr>
          <a:xfrm>
            <a:off x="2926126" y="1461429"/>
            <a:ext cx="762000" cy="660300"/>
          </a:xfrm>
          <a:prstGeom prst="hexagon">
            <a:avLst>
              <a:gd name="adj" fmla="val 25000"/>
              <a:gd name="vf" fmla="val 115470"/>
            </a:avLst>
          </a:pr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solidFill>
                  <a:schemeClr val="accent4"/>
                </a:solidFill>
                <a:latin typeface="Oswald Medium"/>
                <a:ea typeface="Oswald Medium"/>
                <a:cs typeface="Oswald Medium"/>
                <a:sym typeface="Oswald Medium"/>
              </a:rPr>
              <a:t>01</a:t>
            </a:r>
            <a:endParaRPr sz="2000">
              <a:solidFill>
                <a:schemeClr val="accent4"/>
              </a:solidFill>
              <a:latin typeface="Oswald Medium"/>
              <a:ea typeface="Oswald Medium"/>
              <a:cs typeface="Oswald Medium"/>
              <a:sym typeface="Oswald Medium"/>
            </a:endParaRPr>
          </a:p>
        </p:txBody>
      </p:sp>
      <p:sp>
        <p:nvSpPr>
          <p:cNvPr id="1562" name="Google Shape;1562;p53"/>
          <p:cNvSpPr/>
          <p:nvPr/>
        </p:nvSpPr>
        <p:spPr>
          <a:xfrm>
            <a:off x="2926126" y="3178103"/>
            <a:ext cx="762000" cy="660300"/>
          </a:xfrm>
          <a:prstGeom prst="hexagon">
            <a:avLst>
              <a:gd name="adj" fmla="val 25000"/>
              <a:gd name="vf" fmla="val 115470"/>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solidFill>
                  <a:schemeClr val="accent4"/>
                </a:solidFill>
                <a:latin typeface="Oswald Medium"/>
                <a:ea typeface="Oswald Medium"/>
                <a:cs typeface="Oswald Medium"/>
                <a:sym typeface="Oswald Medium"/>
              </a:rPr>
              <a:t>03</a:t>
            </a:r>
            <a:endParaRPr>
              <a:latin typeface="Oswald Medium"/>
              <a:ea typeface="Oswald Medium"/>
              <a:cs typeface="Oswald Medium"/>
              <a:sym typeface="Oswald Medium"/>
            </a:endParaRPr>
          </a:p>
        </p:txBody>
      </p:sp>
      <p:sp>
        <p:nvSpPr>
          <p:cNvPr id="1565" name="Google Shape;1565;p53"/>
          <p:cNvSpPr/>
          <p:nvPr/>
        </p:nvSpPr>
        <p:spPr>
          <a:xfrm>
            <a:off x="5533350" y="3178103"/>
            <a:ext cx="762000" cy="660300"/>
          </a:xfrm>
          <a:prstGeom prst="hexagon">
            <a:avLst>
              <a:gd name="adj" fmla="val 25000"/>
              <a:gd name="vf" fmla="val 115470"/>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solidFill>
                  <a:schemeClr val="accent4"/>
                </a:solidFill>
                <a:latin typeface="Oswald Medium"/>
                <a:ea typeface="Oswald Medium"/>
                <a:cs typeface="Oswald Medium"/>
                <a:sym typeface="Oswald Medium"/>
              </a:rPr>
              <a:t>04</a:t>
            </a:r>
            <a:endParaRPr>
              <a:latin typeface="Oswald Medium"/>
              <a:ea typeface="Oswald Medium"/>
              <a:cs typeface="Oswald Medium"/>
              <a:sym typeface="Oswald Medium"/>
            </a:endParaRPr>
          </a:p>
        </p:txBody>
      </p:sp>
      <p:sp>
        <p:nvSpPr>
          <p:cNvPr id="1566" name="Google Shape;1566;p53"/>
          <p:cNvSpPr/>
          <p:nvPr/>
        </p:nvSpPr>
        <p:spPr>
          <a:xfrm>
            <a:off x="4226343" y="2295230"/>
            <a:ext cx="786227" cy="785459"/>
          </a:xfrm>
          <a:custGeom>
            <a:avLst/>
            <a:gdLst/>
            <a:ahLst/>
            <a:cxnLst/>
            <a:rect l="l" t="t" r="r" b="b"/>
            <a:pathLst>
              <a:path w="11264" h="11253" extrusionOk="0">
                <a:moveTo>
                  <a:pt x="9847" y="548"/>
                </a:moveTo>
                <a:lnTo>
                  <a:pt x="9847" y="1203"/>
                </a:lnTo>
                <a:cubicBezTo>
                  <a:pt x="9847" y="1299"/>
                  <a:pt x="9930" y="1370"/>
                  <a:pt x="10014" y="1370"/>
                </a:cubicBezTo>
                <a:lnTo>
                  <a:pt x="10669" y="1370"/>
                </a:lnTo>
                <a:lnTo>
                  <a:pt x="9252" y="2811"/>
                </a:lnTo>
                <a:lnTo>
                  <a:pt x="8656" y="2811"/>
                </a:lnTo>
                <a:lnTo>
                  <a:pt x="9609" y="1858"/>
                </a:lnTo>
                <a:cubicBezTo>
                  <a:pt x="9668" y="1799"/>
                  <a:pt x="9668" y="1703"/>
                  <a:pt x="9609" y="1620"/>
                </a:cubicBezTo>
                <a:cubicBezTo>
                  <a:pt x="9579" y="1590"/>
                  <a:pt x="9537" y="1575"/>
                  <a:pt x="9494" y="1575"/>
                </a:cubicBezTo>
                <a:cubicBezTo>
                  <a:pt x="9451" y="1575"/>
                  <a:pt x="9406" y="1590"/>
                  <a:pt x="9371" y="1620"/>
                </a:cubicBezTo>
                <a:lnTo>
                  <a:pt x="8418" y="2572"/>
                </a:lnTo>
                <a:lnTo>
                  <a:pt x="8418" y="1977"/>
                </a:lnTo>
                <a:lnTo>
                  <a:pt x="9847" y="548"/>
                </a:lnTo>
                <a:close/>
                <a:moveTo>
                  <a:pt x="4549" y="2442"/>
                </a:moveTo>
                <a:cubicBezTo>
                  <a:pt x="5668" y="2442"/>
                  <a:pt x="6680" y="2870"/>
                  <a:pt x="7430" y="3573"/>
                </a:cubicBezTo>
                <a:lnTo>
                  <a:pt x="4430" y="6561"/>
                </a:lnTo>
                <a:cubicBezTo>
                  <a:pt x="4370" y="6621"/>
                  <a:pt x="4370" y="6728"/>
                  <a:pt x="4430" y="6799"/>
                </a:cubicBezTo>
                <a:cubicBezTo>
                  <a:pt x="4465" y="6835"/>
                  <a:pt x="4513" y="6847"/>
                  <a:pt x="4549" y="6847"/>
                </a:cubicBezTo>
                <a:cubicBezTo>
                  <a:pt x="4596" y="6847"/>
                  <a:pt x="4644" y="6835"/>
                  <a:pt x="4668" y="6799"/>
                </a:cubicBezTo>
                <a:lnTo>
                  <a:pt x="5418" y="6061"/>
                </a:lnTo>
                <a:cubicBezTo>
                  <a:pt x="5549" y="6240"/>
                  <a:pt x="5620" y="6466"/>
                  <a:pt x="5620" y="6680"/>
                </a:cubicBezTo>
                <a:cubicBezTo>
                  <a:pt x="5620" y="7275"/>
                  <a:pt x="5144" y="7752"/>
                  <a:pt x="4549" y="7752"/>
                </a:cubicBezTo>
                <a:cubicBezTo>
                  <a:pt x="3953" y="7752"/>
                  <a:pt x="3477" y="7275"/>
                  <a:pt x="3477" y="6680"/>
                </a:cubicBezTo>
                <a:cubicBezTo>
                  <a:pt x="3477" y="6085"/>
                  <a:pt x="3953" y="5609"/>
                  <a:pt x="4549" y="5609"/>
                </a:cubicBezTo>
                <a:cubicBezTo>
                  <a:pt x="4608" y="5609"/>
                  <a:pt x="4680" y="5609"/>
                  <a:pt x="4739" y="5632"/>
                </a:cubicBezTo>
                <a:cubicBezTo>
                  <a:pt x="4747" y="5633"/>
                  <a:pt x="4755" y="5634"/>
                  <a:pt x="4763" y="5634"/>
                </a:cubicBezTo>
                <a:cubicBezTo>
                  <a:pt x="4848" y="5634"/>
                  <a:pt x="4920" y="5577"/>
                  <a:pt x="4942" y="5490"/>
                </a:cubicBezTo>
                <a:cubicBezTo>
                  <a:pt x="4954" y="5406"/>
                  <a:pt x="4894" y="5311"/>
                  <a:pt x="4799" y="5299"/>
                </a:cubicBezTo>
                <a:cubicBezTo>
                  <a:pt x="4715" y="5287"/>
                  <a:pt x="4620" y="5275"/>
                  <a:pt x="4549" y="5275"/>
                </a:cubicBezTo>
                <a:cubicBezTo>
                  <a:pt x="3775" y="5275"/>
                  <a:pt x="3156" y="5894"/>
                  <a:pt x="3156" y="6668"/>
                </a:cubicBezTo>
                <a:cubicBezTo>
                  <a:pt x="3156" y="7442"/>
                  <a:pt x="3775" y="8073"/>
                  <a:pt x="4549" y="8073"/>
                </a:cubicBezTo>
                <a:cubicBezTo>
                  <a:pt x="5323" y="8073"/>
                  <a:pt x="5954" y="7442"/>
                  <a:pt x="5954" y="6668"/>
                </a:cubicBezTo>
                <a:cubicBezTo>
                  <a:pt x="5954" y="6359"/>
                  <a:pt x="5847" y="6049"/>
                  <a:pt x="5656" y="5811"/>
                </a:cubicBezTo>
                <a:lnTo>
                  <a:pt x="6168" y="5287"/>
                </a:lnTo>
                <a:cubicBezTo>
                  <a:pt x="6501" y="5668"/>
                  <a:pt x="6680" y="6168"/>
                  <a:pt x="6680" y="6668"/>
                </a:cubicBezTo>
                <a:cubicBezTo>
                  <a:pt x="6680" y="7847"/>
                  <a:pt x="5727" y="8799"/>
                  <a:pt x="4549" y="8799"/>
                </a:cubicBezTo>
                <a:cubicBezTo>
                  <a:pt x="3370" y="8799"/>
                  <a:pt x="2418" y="7847"/>
                  <a:pt x="2418" y="6668"/>
                </a:cubicBezTo>
                <a:cubicBezTo>
                  <a:pt x="2418" y="5490"/>
                  <a:pt x="3370" y="4537"/>
                  <a:pt x="4549" y="4537"/>
                </a:cubicBezTo>
                <a:cubicBezTo>
                  <a:pt x="4906" y="4537"/>
                  <a:pt x="5251" y="4632"/>
                  <a:pt x="5561" y="4799"/>
                </a:cubicBezTo>
                <a:cubicBezTo>
                  <a:pt x="5583" y="4810"/>
                  <a:pt x="5608" y="4815"/>
                  <a:pt x="5635" y="4815"/>
                </a:cubicBezTo>
                <a:cubicBezTo>
                  <a:pt x="5693" y="4815"/>
                  <a:pt x="5754" y="4789"/>
                  <a:pt x="5787" y="4739"/>
                </a:cubicBezTo>
                <a:cubicBezTo>
                  <a:pt x="5835" y="4656"/>
                  <a:pt x="5799" y="4561"/>
                  <a:pt x="5727" y="4513"/>
                </a:cubicBezTo>
                <a:cubicBezTo>
                  <a:pt x="5370" y="4323"/>
                  <a:pt x="4965" y="4216"/>
                  <a:pt x="4561" y="4216"/>
                </a:cubicBezTo>
                <a:cubicBezTo>
                  <a:pt x="3215" y="4216"/>
                  <a:pt x="2108" y="5311"/>
                  <a:pt x="2108" y="6668"/>
                </a:cubicBezTo>
                <a:cubicBezTo>
                  <a:pt x="2108" y="8026"/>
                  <a:pt x="3215" y="9121"/>
                  <a:pt x="4561" y="9121"/>
                </a:cubicBezTo>
                <a:cubicBezTo>
                  <a:pt x="5918" y="9121"/>
                  <a:pt x="7025" y="8026"/>
                  <a:pt x="7025" y="6668"/>
                </a:cubicBezTo>
                <a:cubicBezTo>
                  <a:pt x="7025" y="6073"/>
                  <a:pt x="6811" y="5490"/>
                  <a:pt x="6406" y="5049"/>
                </a:cubicBezTo>
                <a:lnTo>
                  <a:pt x="6930" y="4525"/>
                </a:lnTo>
                <a:cubicBezTo>
                  <a:pt x="7466" y="5109"/>
                  <a:pt x="7752" y="5871"/>
                  <a:pt x="7752" y="6656"/>
                </a:cubicBezTo>
                <a:cubicBezTo>
                  <a:pt x="7752" y="8407"/>
                  <a:pt x="6323" y="9835"/>
                  <a:pt x="4561" y="9835"/>
                </a:cubicBezTo>
                <a:cubicBezTo>
                  <a:pt x="2810" y="9835"/>
                  <a:pt x="1382" y="8407"/>
                  <a:pt x="1382" y="6656"/>
                </a:cubicBezTo>
                <a:cubicBezTo>
                  <a:pt x="1382" y="4894"/>
                  <a:pt x="2810" y="3465"/>
                  <a:pt x="4561" y="3465"/>
                </a:cubicBezTo>
                <a:cubicBezTo>
                  <a:pt x="5180" y="3465"/>
                  <a:pt x="5775" y="3644"/>
                  <a:pt x="6275" y="3977"/>
                </a:cubicBezTo>
                <a:cubicBezTo>
                  <a:pt x="6300" y="3994"/>
                  <a:pt x="6330" y="4002"/>
                  <a:pt x="6360" y="4002"/>
                </a:cubicBezTo>
                <a:cubicBezTo>
                  <a:pt x="6415" y="4002"/>
                  <a:pt x="6471" y="3976"/>
                  <a:pt x="6501" y="3930"/>
                </a:cubicBezTo>
                <a:cubicBezTo>
                  <a:pt x="6549" y="3858"/>
                  <a:pt x="6525" y="3751"/>
                  <a:pt x="6454" y="3704"/>
                </a:cubicBezTo>
                <a:cubicBezTo>
                  <a:pt x="5894" y="3346"/>
                  <a:pt x="5239" y="3156"/>
                  <a:pt x="4561" y="3156"/>
                </a:cubicBezTo>
                <a:cubicBezTo>
                  <a:pt x="2632" y="3156"/>
                  <a:pt x="1048" y="4739"/>
                  <a:pt x="1048" y="6668"/>
                </a:cubicBezTo>
                <a:cubicBezTo>
                  <a:pt x="1048" y="8609"/>
                  <a:pt x="2632" y="10181"/>
                  <a:pt x="4561" y="10181"/>
                </a:cubicBezTo>
                <a:cubicBezTo>
                  <a:pt x="6501" y="10181"/>
                  <a:pt x="8073" y="8609"/>
                  <a:pt x="8073" y="6668"/>
                </a:cubicBezTo>
                <a:cubicBezTo>
                  <a:pt x="8073" y="5787"/>
                  <a:pt x="7752" y="4954"/>
                  <a:pt x="7156" y="4299"/>
                </a:cubicBezTo>
                <a:lnTo>
                  <a:pt x="7680" y="3787"/>
                </a:lnTo>
                <a:cubicBezTo>
                  <a:pt x="8383" y="4561"/>
                  <a:pt x="8799" y="5573"/>
                  <a:pt x="8799" y="6680"/>
                </a:cubicBezTo>
                <a:cubicBezTo>
                  <a:pt x="8799" y="9026"/>
                  <a:pt x="6894" y="10931"/>
                  <a:pt x="4549" y="10931"/>
                </a:cubicBezTo>
                <a:cubicBezTo>
                  <a:pt x="2215" y="10931"/>
                  <a:pt x="310" y="9026"/>
                  <a:pt x="310" y="6680"/>
                </a:cubicBezTo>
                <a:cubicBezTo>
                  <a:pt x="310" y="4347"/>
                  <a:pt x="2215" y="2442"/>
                  <a:pt x="4549" y="2442"/>
                </a:cubicBezTo>
                <a:close/>
                <a:moveTo>
                  <a:pt x="10023" y="1"/>
                </a:moveTo>
                <a:cubicBezTo>
                  <a:pt x="9981" y="1"/>
                  <a:pt x="9938" y="17"/>
                  <a:pt x="9907" y="48"/>
                </a:cubicBezTo>
                <a:lnTo>
                  <a:pt x="8156" y="1799"/>
                </a:lnTo>
                <a:cubicBezTo>
                  <a:pt x="8121" y="1834"/>
                  <a:pt x="8109" y="1882"/>
                  <a:pt x="8109" y="1918"/>
                </a:cubicBezTo>
                <a:lnTo>
                  <a:pt x="8109" y="2906"/>
                </a:lnTo>
                <a:lnTo>
                  <a:pt x="7680" y="3334"/>
                </a:lnTo>
                <a:cubicBezTo>
                  <a:pt x="6859" y="2572"/>
                  <a:pt x="5775" y="2120"/>
                  <a:pt x="4573" y="2120"/>
                </a:cubicBezTo>
                <a:cubicBezTo>
                  <a:pt x="2048" y="2120"/>
                  <a:pt x="1" y="4168"/>
                  <a:pt x="1" y="6680"/>
                </a:cubicBezTo>
                <a:cubicBezTo>
                  <a:pt x="1" y="9204"/>
                  <a:pt x="2048" y="11252"/>
                  <a:pt x="4573" y="11252"/>
                </a:cubicBezTo>
                <a:cubicBezTo>
                  <a:pt x="7085" y="11252"/>
                  <a:pt x="9133" y="9204"/>
                  <a:pt x="9133" y="6680"/>
                </a:cubicBezTo>
                <a:cubicBezTo>
                  <a:pt x="9133" y="5478"/>
                  <a:pt x="8680" y="4394"/>
                  <a:pt x="7918" y="3573"/>
                </a:cubicBezTo>
                <a:lnTo>
                  <a:pt x="8347" y="3144"/>
                </a:lnTo>
                <a:lnTo>
                  <a:pt x="9335" y="3144"/>
                </a:lnTo>
                <a:cubicBezTo>
                  <a:pt x="9371" y="3144"/>
                  <a:pt x="9418" y="3132"/>
                  <a:pt x="9454" y="3096"/>
                </a:cubicBezTo>
                <a:lnTo>
                  <a:pt x="11204" y="1346"/>
                </a:lnTo>
                <a:cubicBezTo>
                  <a:pt x="11252" y="1287"/>
                  <a:pt x="11264" y="1227"/>
                  <a:pt x="11240" y="1168"/>
                </a:cubicBezTo>
                <a:cubicBezTo>
                  <a:pt x="11204" y="1108"/>
                  <a:pt x="11145" y="1060"/>
                  <a:pt x="11085" y="1060"/>
                </a:cubicBezTo>
                <a:lnTo>
                  <a:pt x="10192" y="1060"/>
                </a:lnTo>
                <a:lnTo>
                  <a:pt x="10192" y="167"/>
                </a:lnTo>
                <a:cubicBezTo>
                  <a:pt x="10192" y="108"/>
                  <a:pt x="10145" y="36"/>
                  <a:pt x="10085" y="13"/>
                </a:cubicBezTo>
                <a:cubicBezTo>
                  <a:pt x="10065" y="5"/>
                  <a:pt x="10044" y="1"/>
                  <a:pt x="10023"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857"/>
        <p:cNvGrpSpPr/>
        <p:nvPr/>
      </p:nvGrpSpPr>
      <p:grpSpPr>
        <a:xfrm>
          <a:off x="0" y="0"/>
          <a:ext cx="0" cy="0"/>
          <a:chOff x="0" y="0"/>
          <a:chExt cx="0" cy="0"/>
        </a:xfrm>
      </p:grpSpPr>
      <p:sp>
        <p:nvSpPr>
          <p:cNvPr id="2858" name="Google Shape;2858;p72"/>
          <p:cNvSpPr txBox="1">
            <a:spLocks noGrp="1"/>
          </p:cNvSpPr>
          <p:nvPr>
            <p:ph type="title"/>
          </p:nvPr>
        </p:nvSpPr>
        <p:spPr>
          <a:xfrm>
            <a:off x="1165200" y="445025"/>
            <a:ext cx="6813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DATA ANALYSIS AND RESULYS</a:t>
            </a:r>
            <a:endParaRPr dirty="0"/>
          </a:p>
        </p:txBody>
      </p:sp>
      <p:grpSp>
        <p:nvGrpSpPr>
          <p:cNvPr id="3312" name="Google Shape;3312;p72"/>
          <p:cNvGrpSpPr/>
          <p:nvPr/>
        </p:nvGrpSpPr>
        <p:grpSpPr>
          <a:xfrm>
            <a:off x="753652" y="2466623"/>
            <a:ext cx="1923605" cy="2231852"/>
            <a:chOff x="816440" y="1813828"/>
            <a:chExt cx="1732821" cy="2010496"/>
          </a:xfrm>
        </p:grpSpPr>
        <p:sp>
          <p:nvSpPr>
            <p:cNvPr id="3313" name="Google Shape;3313;p72"/>
            <p:cNvSpPr/>
            <p:nvPr/>
          </p:nvSpPr>
          <p:spPr>
            <a:xfrm>
              <a:off x="816440" y="3820895"/>
              <a:ext cx="1727748" cy="3429"/>
            </a:xfrm>
            <a:custGeom>
              <a:avLst/>
              <a:gdLst/>
              <a:ahLst/>
              <a:cxnLst/>
              <a:rect l="l" t="t" r="r" b="b"/>
              <a:pathLst>
                <a:path w="60965" h="121" extrusionOk="0">
                  <a:moveTo>
                    <a:pt x="30482" y="1"/>
                  </a:moveTo>
                  <a:cubicBezTo>
                    <a:pt x="13651" y="1"/>
                    <a:pt x="0" y="31"/>
                    <a:pt x="0" y="61"/>
                  </a:cubicBezTo>
                  <a:cubicBezTo>
                    <a:pt x="0" y="91"/>
                    <a:pt x="13651" y="120"/>
                    <a:pt x="30482" y="120"/>
                  </a:cubicBezTo>
                  <a:cubicBezTo>
                    <a:pt x="47314" y="120"/>
                    <a:pt x="60965" y="91"/>
                    <a:pt x="60965" y="61"/>
                  </a:cubicBezTo>
                  <a:cubicBezTo>
                    <a:pt x="60965" y="31"/>
                    <a:pt x="47329" y="1"/>
                    <a:pt x="30482"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4" name="Google Shape;3314;p72"/>
            <p:cNvSpPr/>
            <p:nvPr/>
          </p:nvSpPr>
          <p:spPr>
            <a:xfrm>
              <a:off x="1431418" y="2982853"/>
              <a:ext cx="1111495" cy="25449"/>
            </a:xfrm>
            <a:custGeom>
              <a:avLst/>
              <a:gdLst/>
              <a:ahLst/>
              <a:cxnLst/>
              <a:rect l="l" t="t" r="r" b="b"/>
              <a:pathLst>
                <a:path w="39220" h="898" extrusionOk="0">
                  <a:moveTo>
                    <a:pt x="39220" y="1"/>
                  </a:moveTo>
                  <a:lnTo>
                    <a:pt x="1" y="285"/>
                  </a:lnTo>
                  <a:lnTo>
                    <a:pt x="1" y="897"/>
                  </a:lnTo>
                  <a:lnTo>
                    <a:pt x="39220" y="554"/>
                  </a:lnTo>
                  <a:lnTo>
                    <a:pt x="39220"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5" name="Google Shape;3315;p72"/>
            <p:cNvSpPr/>
            <p:nvPr/>
          </p:nvSpPr>
          <p:spPr>
            <a:xfrm>
              <a:off x="1406875" y="1841771"/>
              <a:ext cx="1136037" cy="1158483"/>
            </a:xfrm>
            <a:custGeom>
              <a:avLst/>
              <a:gdLst/>
              <a:ahLst/>
              <a:cxnLst/>
              <a:rect l="l" t="t" r="r" b="b"/>
              <a:pathLst>
                <a:path w="40086" h="40878" extrusionOk="0">
                  <a:moveTo>
                    <a:pt x="40086" y="1"/>
                  </a:moveTo>
                  <a:lnTo>
                    <a:pt x="0" y="673"/>
                  </a:lnTo>
                  <a:lnTo>
                    <a:pt x="896" y="40877"/>
                  </a:lnTo>
                  <a:lnTo>
                    <a:pt x="40086" y="40579"/>
                  </a:lnTo>
                  <a:lnTo>
                    <a:pt x="4008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6" name="Google Shape;3316;p72"/>
            <p:cNvSpPr/>
            <p:nvPr/>
          </p:nvSpPr>
          <p:spPr>
            <a:xfrm>
              <a:off x="1406875" y="1840495"/>
              <a:ext cx="1137313" cy="1161033"/>
            </a:xfrm>
            <a:custGeom>
              <a:avLst/>
              <a:gdLst/>
              <a:ahLst/>
              <a:cxnLst/>
              <a:rect l="l" t="t" r="r" b="b"/>
              <a:pathLst>
                <a:path w="40131" h="40968" extrusionOk="0">
                  <a:moveTo>
                    <a:pt x="0" y="718"/>
                  </a:moveTo>
                  <a:cubicBezTo>
                    <a:pt x="0" y="824"/>
                    <a:pt x="26" y="2003"/>
                    <a:pt x="75" y="4125"/>
                  </a:cubicBezTo>
                  <a:lnTo>
                    <a:pt x="75" y="4125"/>
                  </a:lnTo>
                  <a:cubicBezTo>
                    <a:pt x="30" y="2006"/>
                    <a:pt x="4" y="828"/>
                    <a:pt x="0" y="718"/>
                  </a:cubicBezTo>
                  <a:close/>
                  <a:moveTo>
                    <a:pt x="40086" y="1"/>
                  </a:moveTo>
                  <a:lnTo>
                    <a:pt x="0" y="718"/>
                  </a:lnTo>
                  <a:lnTo>
                    <a:pt x="0" y="718"/>
                  </a:lnTo>
                  <a:lnTo>
                    <a:pt x="40026" y="91"/>
                  </a:lnTo>
                  <a:lnTo>
                    <a:pt x="40026" y="91"/>
                  </a:lnTo>
                  <a:lnTo>
                    <a:pt x="40026" y="39981"/>
                  </a:lnTo>
                  <a:lnTo>
                    <a:pt x="40026" y="40564"/>
                  </a:lnTo>
                  <a:lnTo>
                    <a:pt x="40026" y="40564"/>
                  </a:lnTo>
                  <a:lnTo>
                    <a:pt x="940" y="40877"/>
                  </a:lnTo>
                  <a:lnTo>
                    <a:pt x="940" y="40877"/>
                  </a:lnTo>
                  <a:cubicBezTo>
                    <a:pt x="523" y="23185"/>
                    <a:pt x="211" y="10018"/>
                    <a:pt x="75" y="4125"/>
                  </a:cubicBezTo>
                  <a:lnTo>
                    <a:pt x="75" y="4125"/>
                  </a:lnTo>
                  <a:cubicBezTo>
                    <a:pt x="202" y="10021"/>
                    <a:pt x="478" y="23201"/>
                    <a:pt x="852" y="40922"/>
                  </a:cubicBezTo>
                  <a:lnTo>
                    <a:pt x="852" y="40967"/>
                  </a:lnTo>
                  <a:lnTo>
                    <a:pt x="896" y="40967"/>
                  </a:lnTo>
                  <a:lnTo>
                    <a:pt x="40071" y="40668"/>
                  </a:lnTo>
                  <a:lnTo>
                    <a:pt x="40131" y="40668"/>
                  </a:lnTo>
                  <a:lnTo>
                    <a:pt x="40131" y="39981"/>
                  </a:lnTo>
                  <a:lnTo>
                    <a:pt x="40131" y="46"/>
                  </a:lnTo>
                  <a:lnTo>
                    <a:pt x="40131"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7" name="Google Shape;3317;p72"/>
            <p:cNvSpPr/>
            <p:nvPr/>
          </p:nvSpPr>
          <p:spPr>
            <a:xfrm>
              <a:off x="1402653" y="1813828"/>
              <a:ext cx="1146608" cy="54640"/>
            </a:xfrm>
            <a:custGeom>
              <a:avLst/>
              <a:gdLst/>
              <a:ahLst/>
              <a:cxnLst/>
              <a:rect l="l" t="t" r="r" b="b"/>
              <a:pathLst>
                <a:path w="40459" h="1928" extrusionOk="0">
                  <a:moveTo>
                    <a:pt x="40459" y="1"/>
                  </a:moveTo>
                  <a:lnTo>
                    <a:pt x="0" y="255"/>
                  </a:lnTo>
                  <a:lnTo>
                    <a:pt x="0" y="1928"/>
                  </a:lnTo>
                  <a:lnTo>
                    <a:pt x="40399" y="1689"/>
                  </a:lnTo>
                  <a:lnTo>
                    <a:pt x="40459"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8" name="Google Shape;3318;p72"/>
            <p:cNvSpPr/>
            <p:nvPr/>
          </p:nvSpPr>
          <p:spPr>
            <a:xfrm>
              <a:off x="1945676" y="2990901"/>
              <a:ext cx="8077" cy="40243"/>
            </a:xfrm>
            <a:custGeom>
              <a:avLst/>
              <a:gdLst/>
              <a:ahLst/>
              <a:cxnLst/>
              <a:rect l="l" t="t" r="r" b="b"/>
              <a:pathLst>
                <a:path w="285" h="1420" extrusionOk="0">
                  <a:moveTo>
                    <a:pt x="110" y="0"/>
                  </a:moveTo>
                  <a:cubicBezTo>
                    <a:pt x="108" y="0"/>
                    <a:pt x="107" y="0"/>
                    <a:pt x="105" y="1"/>
                  </a:cubicBezTo>
                  <a:cubicBezTo>
                    <a:pt x="45" y="1"/>
                    <a:pt x="1" y="329"/>
                    <a:pt x="15" y="718"/>
                  </a:cubicBezTo>
                  <a:cubicBezTo>
                    <a:pt x="45" y="1106"/>
                    <a:pt x="105" y="1420"/>
                    <a:pt x="180" y="1420"/>
                  </a:cubicBezTo>
                  <a:cubicBezTo>
                    <a:pt x="254" y="1420"/>
                    <a:pt x="284" y="1091"/>
                    <a:pt x="269" y="703"/>
                  </a:cubicBezTo>
                  <a:cubicBezTo>
                    <a:pt x="255" y="323"/>
                    <a:pt x="183" y="0"/>
                    <a:pt x="110"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9" name="Google Shape;3319;p72"/>
            <p:cNvSpPr/>
            <p:nvPr/>
          </p:nvSpPr>
          <p:spPr>
            <a:xfrm>
              <a:off x="1928757" y="3021933"/>
              <a:ext cx="40214" cy="40413"/>
            </a:xfrm>
            <a:custGeom>
              <a:avLst/>
              <a:gdLst/>
              <a:ahLst/>
              <a:cxnLst/>
              <a:rect l="l" t="t" r="r" b="b"/>
              <a:pathLst>
                <a:path w="1419" h="1426" extrusionOk="0">
                  <a:moveTo>
                    <a:pt x="843" y="145"/>
                  </a:moveTo>
                  <a:cubicBezTo>
                    <a:pt x="862" y="145"/>
                    <a:pt x="880" y="145"/>
                    <a:pt x="899" y="147"/>
                  </a:cubicBezTo>
                  <a:lnTo>
                    <a:pt x="899" y="147"/>
                  </a:lnTo>
                  <a:cubicBezTo>
                    <a:pt x="1002" y="222"/>
                    <a:pt x="1091" y="326"/>
                    <a:pt x="1150" y="459"/>
                  </a:cubicBezTo>
                  <a:cubicBezTo>
                    <a:pt x="1165" y="489"/>
                    <a:pt x="1165" y="534"/>
                    <a:pt x="1180" y="578"/>
                  </a:cubicBezTo>
                  <a:cubicBezTo>
                    <a:pt x="1180" y="623"/>
                    <a:pt x="1180" y="668"/>
                    <a:pt x="1180" y="713"/>
                  </a:cubicBezTo>
                  <a:cubicBezTo>
                    <a:pt x="1165" y="802"/>
                    <a:pt x="1135" y="907"/>
                    <a:pt x="1090" y="982"/>
                  </a:cubicBezTo>
                  <a:cubicBezTo>
                    <a:pt x="1031" y="1071"/>
                    <a:pt x="941" y="1131"/>
                    <a:pt x="836" y="1161"/>
                  </a:cubicBezTo>
                  <a:cubicBezTo>
                    <a:pt x="799" y="1171"/>
                    <a:pt x="762" y="1176"/>
                    <a:pt x="725" y="1176"/>
                  </a:cubicBezTo>
                  <a:cubicBezTo>
                    <a:pt x="658" y="1176"/>
                    <a:pt x="590" y="1160"/>
                    <a:pt x="523" y="1131"/>
                  </a:cubicBezTo>
                  <a:cubicBezTo>
                    <a:pt x="418" y="1086"/>
                    <a:pt x="329" y="1012"/>
                    <a:pt x="284" y="907"/>
                  </a:cubicBezTo>
                  <a:cubicBezTo>
                    <a:pt x="209" y="713"/>
                    <a:pt x="239" y="489"/>
                    <a:pt x="373" y="339"/>
                  </a:cubicBezTo>
                  <a:cubicBezTo>
                    <a:pt x="433" y="280"/>
                    <a:pt x="508" y="220"/>
                    <a:pt x="583" y="190"/>
                  </a:cubicBezTo>
                  <a:cubicBezTo>
                    <a:pt x="669" y="161"/>
                    <a:pt x="756" y="145"/>
                    <a:pt x="843" y="145"/>
                  </a:cubicBezTo>
                  <a:close/>
                  <a:moveTo>
                    <a:pt x="715" y="1"/>
                  </a:moveTo>
                  <a:cubicBezTo>
                    <a:pt x="654" y="1"/>
                    <a:pt x="594" y="9"/>
                    <a:pt x="538" y="26"/>
                  </a:cubicBezTo>
                  <a:cubicBezTo>
                    <a:pt x="284" y="86"/>
                    <a:pt x="90" y="295"/>
                    <a:pt x="30" y="549"/>
                  </a:cubicBezTo>
                  <a:cubicBezTo>
                    <a:pt x="0" y="698"/>
                    <a:pt x="0" y="862"/>
                    <a:pt x="60" y="1012"/>
                  </a:cubicBezTo>
                  <a:cubicBezTo>
                    <a:pt x="105" y="1086"/>
                    <a:pt x="149" y="1161"/>
                    <a:pt x="209" y="1221"/>
                  </a:cubicBezTo>
                  <a:cubicBezTo>
                    <a:pt x="269" y="1280"/>
                    <a:pt x="344" y="1325"/>
                    <a:pt x="418" y="1370"/>
                  </a:cubicBezTo>
                  <a:cubicBezTo>
                    <a:pt x="509" y="1406"/>
                    <a:pt x="610" y="1426"/>
                    <a:pt x="713" y="1426"/>
                  </a:cubicBezTo>
                  <a:cubicBezTo>
                    <a:pt x="779" y="1426"/>
                    <a:pt x="846" y="1418"/>
                    <a:pt x="911" y="1400"/>
                  </a:cubicBezTo>
                  <a:cubicBezTo>
                    <a:pt x="986" y="1370"/>
                    <a:pt x="1061" y="1340"/>
                    <a:pt x="1120" y="1280"/>
                  </a:cubicBezTo>
                  <a:cubicBezTo>
                    <a:pt x="1180" y="1236"/>
                    <a:pt x="1240" y="1176"/>
                    <a:pt x="1270" y="1116"/>
                  </a:cubicBezTo>
                  <a:cubicBezTo>
                    <a:pt x="1419" y="892"/>
                    <a:pt x="1419" y="608"/>
                    <a:pt x="1299" y="384"/>
                  </a:cubicBezTo>
                  <a:cubicBezTo>
                    <a:pt x="1257" y="299"/>
                    <a:pt x="1187" y="227"/>
                    <a:pt x="1128" y="181"/>
                  </a:cubicBezTo>
                  <a:lnTo>
                    <a:pt x="1128" y="181"/>
                  </a:lnTo>
                  <a:cubicBezTo>
                    <a:pt x="1139" y="181"/>
                    <a:pt x="1146" y="179"/>
                    <a:pt x="1150" y="175"/>
                  </a:cubicBezTo>
                  <a:cubicBezTo>
                    <a:pt x="1150" y="175"/>
                    <a:pt x="1120" y="115"/>
                    <a:pt x="1016" y="71"/>
                  </a:cubicBezTo>
                  <a:cubicBezTo>
                    <a:pt x="922" y="24"/>
                    <a:pt x="817" y="1"/>
                    <a:pt x="715"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0" name="Google Shape;3320;p72"/>
            <p:cNvSpPr/>
            <p:nvPr/>
          </p:nvSpPr>
          <p:spPr>
            <a:xfrm>
              <a:off x="1505499" y="2032669"/>
              <a:ext cx="607383" cy="472371"/>
            </a:xfrm>
            <a:custGeom>
              <a:avLst/>
              <a:gdLst/>
              <a:ahLst/>
              <a:cxnLst/>
              <a:rect l="l" t="t" r="r" b="b"/>
              <a:pathLst>
                <a:path w="21432" h="16668" extrusionOk="0">
                  <a:moveTo>
                    <a:pt x="0" y="0"/>
                  </a:moveTo>
                  <a:cubicBezTo>
                    <a:pt x="0" y="60"/>
                    <a:pt x="15" y="150"/>
                    <a:pt x="15" y="254"/>
                  </a:cubicBezTo>
                  <a:cubicBezTo>
                    <a:pt x="15" y="150"/>
                    <a:pt x="0" y="30"/>
                    <a:pt x="0" y="0"/>
                  </a:cubicBezTo>
                  <a:close/>
                  <a:moveTo>
                    <a:pt x="15" y="254"/>
                  </a:moveTo>
                  <a:lnTo>
                    <a:pt x="15" y="254"/>
                  </a:lnTo>
                  <a:cubicBezTo>
                    <a:pt x="30" y="478"/>
                    <a:pt x="45" y="792"/>
                    <a:pt x="75" y="1210"/>
                  </a:cubicBezTo>
                  <a:cubicBezTo>
                    <a:pt x="135" y="2046"/>
                    <a:pt x="224" y="3256"/>
                    <a:pt x="329" y="4750"/>
                  </a:cubicBezTo>
                  <a:cubicBezTo>
                    <a:pt x="553" y="7766"/>
                    <a:pt x="881" y="11948"/>
                    <a:pt x="1240" y="16623"/>
                  </a:cubicBezTo>
                  <a:lnTo>
                    <a:pt x="1240" y="16668"/>
                  </a:lnTo>
                  <a:lnTo>
                    <a:pt x="1270" y="16668"/>
                  </a:lnTo>
                  <a:lnTo>
                    <a:pt x="3032" y="16608"/>
                  </a:lnTo>
                  <a:cubicBezTo>
                    <a:pt x="8140" y="16429"/>
                    <a:pt x="12770" y="16264"/>
                    <a:pt x="16115" y="16145"/>
                  </a:cubicBezTo>
                  <a:lnTo>
                    <a:pt x="20073" y="15995"/>
                  </a:lnTo>
                  <a:lnTo>
                    <a:pt x="21148" y="15951"/>
                  </a:lnTo>
                  <a:lnTo>
                    <a:pt x="21432" y="15936"/>
                  </a:lnTo>
                  <a:lnTo>
                    <a:pt x="21148" y="15936"/>
                  </a:lnTo>
                  <a:lnTo>
                    <a:pt x="20058" y="15966"/>
                  </a:lnTo>
                  <a:lnTo>
                    <a:pt x="16100" y="16085"/>
                  </a:lnTo>
                  <a:cubicBezTo>
                    <a:pt x="12755" y="16190"/>
                    <a:pt x="8125" y="16339"/>
                    <a:pt x="3017" y="16518"/>
                  </a:cubicBezTo>
                  <a:lnTo>
                    <a:pt x="1311" y="16577"/>
                  </a:lnTo>
                  <a:lnTo>
                    <a:pt x="1311" y="16577"/>
                  </a:lnTo>
                  <a:cubicBezTo>
                    <a:pt x="939" y="11906"/>
                    <a:pt x="627" y="7742"/>
                    <a:pt x="388" y="4750"/>
                  </a:cubicBezTo>
                  <a:cubicBezTo>
                    <a:pt x="269" y="3256"/>
                    <a:pt x="164" y="2046"/>
                    <a:pt x="105" y="1210"/>
                  </a:cubicBezTo>
                  <a:cubicBezTo>
                    <a:pt x="60" y="792"/>
                    <a:pt x="30" y="463"/>
                    <a:pt x="15" y="254"/>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1" name="Google Shape;3321;p72"/>
            <p:cNvSpPr/>
            <p:nvPr/>
          </p:nvSpPr>
          <p:spPr>
            <a:xfrm>
              <a:off x="1713316" y="1988232"/>
              <a:ext cx="158307" cy="20745"/>
            </a:xfrm>
            <a:custGeom>
              <a:avLst/>
              <a:gdLst/>
              <a:ahLst/>
              <a:cxnLst/>
              <a:rect l="l" t="t" r="r" b="b"/>
              <a:pathLst>
                <a:path w="5586" h="732" extrusionOk="0">
                  <a:moveTo>
                    <a:pt x="5586" y="0"/>
                  </a:moveTo>
                  <a:lnTo>
                    <a:pt x="0" y="194"/>
                  </a:lnTo>
                  <a:lnTo>
                    <a:pt x="0" y="732"/>
                  </a:lnTo>
                  <a:lnTo>
                    <a:pt x="5586" y="463"/>
                  </a:lnTo>
                  <a:lnTo>
                    <a:pt x="5586"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2" name="Google Shape;3322;p72"/>
            <p:cNvSpPr/>
            <p:nvPr/>
          </p:nvSpPr>
          <p:spPr>
            <a:xfrm>
              <a:off x="1585899" y="2321737"/>
              <a:ext cx="62688" cy="149437"/>
            </a:xfrm>
            <a:custGeom>
              <a:avLst/>
              <a:gdLst/>
              <a:ahLst/>
              <a:cxnLst/>
              <a:rect l="l" t="t" r="r" b="b"/>
              <a:pathLst>
                <a:path w="2212" h="5273" extrusionOk="0">
                  <a:moveTo>
                    <a:pt x="1" y="1"/>
                  </a:moveTo>
                  <a:lnTo>
                    <a:pt x="270" y="5273"/>
                  </a:lnTo>
                  <a:lnTo>
                    <a:pt x="2211" y="5273"/>
                  </a:lnTo>
                  <a:lnTo>
                    <a:pt x="1912"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3" name="Google Shape;3323;p72"/>
            <p:cNvSpPr/>
            <p:nvPr/>
          </p:nvSpPr>
          <p:spPr>
            <a:xfrm>
              <a:off x="1685798" y="2262478"/>
              <a:ext cx="62660" cy="208696"/>
            </a:xfrm>
            <a:custGeom>
              <a:avLst/>
              <a:gdLst/>
              <a:ahLst/>
              <a:cxnLst/>
              <a:rect l="l" t="t" r="r" b="b"/>
              <a:pathLst>
                <a:path w="2211" h="7364" extrusionOk="0">
                  <a:moveTo>
                    <a:pt x="0" y="1"/>
                  </a:moveTo>
                  <a:lnTo>
                    <a:pt x="269" y="7364"/>
                  </a:lnTo>
                  <a:lnTo>
                    <a:pt x="2211" y="7364"/>
                  </a:lnTo>
                  <a:lnTo>
                    <a:pt x="1897"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4" name="Google Shape;3324;p72"/>
            <p:cNvSpPr/>
            <p:nvPr/>
          </p:nvSpPr>
          <p:spPr>
            <a:xfrm>
              <a:off x="1779348" y="2191373"/>
              <a:ext cx="62235" cy="273453"/>
            </a:xfrm>
            <a:custGeom>
              <a:avLst/>
              <a:gdLst/>
              <a:ahLst/>
              <a:cxnLst/>
              <a:rect l="l" t="t" r="r" b="b"/>
              <a:pathLst>
                <a:path w="2196" h="9649" extrusionOk="0">
                  <a:moveTo>
                    <a:pt x="0" y="1"/>
                  </a:moveTo>
                  <a:lnTo>
                    <a:pt x="254" y="9649"/>
                  </a:lnTo>
                  <a:lnTo>
                    <a:pt x="2196" y="9649"/>
                  </a:lnTo>
                  <a:lnTo>
                    <a:pt x="1897"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5" name="Google Shape;3325;p72"/>
            <p:cNvSpPr/>
            <p:nvPr/>
          </p:nvSpPr>
          <p:spPr>
            <a:xfrm>
              <a:off x="1993088" y="2081754"/>
              <a:ext cx="62660" cy="372076"/>
            </a:xfrm>
            <a:custGeom>
              <a:avLst/>
              <a:gdLst/>
              <a:ahLst/>
              <a:cxnLst/>
              <a:rect l="l" t="t" r="r" b="b"/>
              <a:pathLst>
                <a:path w="2211" h="13129" extrusionOk="0">
                  <a:moveTo>
                    <a:pt x="0" y="1"/>
                  </a:moveTo>
                  <a:lnTo>
                    <a:pt x="269" y="13128"/>
                  </a:lnTo>
                  <a:lnTo>
                    <a:pt x="2211" y="13128"/>
                  </a:lnTo>
                  <a:lnTo>
                    <a:pt x="1912"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6" name="Google Shape;3326;p72"/>
            <p:cNvSpPr/>
            <p:nvPr/>
          </p:nvSpPr>
          <p:spPr>
            <a:xfrm>
              <a:off x="1888967" y="2134665"/>
              <a:ext cx="62660" cy="320440"/>
            </a:xfrm>
            <a:custGeom>
              <a:avLst/>
              <a:gdLst/>
              <a:ahLst/>
              <a:cxnLst/>
              <a:rect l="l" t="t" r="r" b="b"/>
              <a:pathLst>
                <a:path w="2211" h="11307" extrusionOk="0">
                  <a:moveTo>
                    <a:pt x="0" y="1"/>
                  </a:moveTo>
                  <a:lnTo>
                    <a:pt x="269" y="11306"/>
                  </a:lnTo>
                  <a:lnTo>
                    <a:pt x="2211" y="11306"/>
                  </a:lnTo>
                  <a:lnTo>
                    <a:pt x="1912"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7" name="Google Shape;3327;p72"/>
            <p:cNvSpPr/>
            <p:nvPr/>
          </p:nvSpPr>
          <p:spPr>
            <a:xfrm>
              <a:off x="1557559" y="1998718"/>
              <a:ext cx="446978" cy="284590"/>
            </a:xfrm>
            <a:custGeom>
              <a:avLst/>
              <a:gdLst/>
              <a:ahLst/>
              <a:cxnLst/>
              <a:rect l="l" t="t" r="r" b="b"/>
              <a:pathLst>
                <a:path w="15772" h="10042" extrusionOk="0">
                  <a:moveTo>
                    <a:pt x="15719" y="1"/>
                  </a:moveTo>
                  <a:cubicBezTo>
                    <a:pt x="15527" y="1"/>
                    <a:pt x="12042" y="2164"/>
                    <a:pt x="7796" y="4872"/>
                  </a:cubicBezTo>
                  <a:cubicBezTo>
                    <a:pt x="3465" y="7650"/>
                    <a:pt x="0" y="9965"/>
                    <a:pt x="60" y="10040"/>
                  </a:cubicBezTo>
                  <a:cubicBezTo>
                    <a:pt x="61" y="10041"/>
                    <a:pt x="62" y="10042"/>
                    <a:pt x="65" y="10042"/>
                  </a:cubicBezTo>
                  <a:cubicBezTo>
                    <a:pt x="224" y="10042"/>
                    <a:pt x="3732" y="7902"/>
                    <a:pt x="7975" y="5171"/>
                  </a:cubicBezTo>
                  <a:cubicBezTo>
                    <a:pt x="12307" y="2393"/>
                    <a:pt x="15771" y="93"/>
                    <a:pt x="15727" y="3"/>
                  </a:cubicBezTo>
                  <a:cubicBezTo>
                    <a:pt x="15725" y="2"/>
                    <a:pt x="15723" y="1"/>
                    <a:pt x="15719" y="1"/>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8" name="Google Shape;3328;p72"/>
            <p:cNvSpPr/>
            <p:nvPr/>
          </p:nvSpPr>
          <p:spPr>
            <a:xfrm>
              <a:off x="1948226" y="1976783"/>
              <a:ext cx="91453" cy="75838"/>
            </a:xfrm>
            <a:custGeom>
              <a:avLst/>
              <a:gdLst/>
              <a:ahLst/>
              <a:cxnLst/>
              <a:rect l="l" t="t" r="r" b="b"/>
              <a:pathLst>
                <a:path w="3227" h="2676" extrusionOk="0">
                  <a:moveTo>
                    <a:pt x="3226" y="1"/>
                  </a:moveTo>
                  <a:lnTo>
                    <a:pt x="2823" y="76"/>
                  </a:lnTo>
                  <a:cubicBezTo>
                    <a:pt x="1255" y="359"/>
                    <a:pt x="0" y="673"/>
                    <a:pt x="15" y="777"/>
                  </a:cubicBezTo>
                  <a:cubicBezTo>
                    <a:pt x="18" y="794"/>
                    <a:pt x="64" y="802"/>
                    <a:pt x="148" y="802"/>
                  </a:cubicBezTo>
                  <a:cubicBezTo>
                    <a:pt x="478" y="802"/>
                    <a:pt x="1386" y="680"/>
                    <a:pt x="2489" y="489"/>
                  </a:cubicBezTo>
                  <a:lnTo>
                    <a:pt x="2489" y="489"/>
                  </a:lnTo>
                  <a:cubicBezTo>
                    <a:pt x="1705" y="1685"/>
                    <a:pt x="1156" y="2633"/>
                    <a:pt x="1225" y="2674"/>
                  </a:cubicBezTo>
                  <a:cubicBezTo>
                    <a:pt x="1226" y="2675"/>
                    <a:pt x="1228" y="2676"/>
                    <a:pt x="1230" y="2676"/>
                  </a:cubicBezTo>
                  <a:cubicBezTo>
                    <a:pt x="1333" y="2676"/>
                    <a:pt x="2110" y="1661"/>
                    <a:pt x="2987" y="359"/>
                  </a:cubicBezTo>
                  <a:lnTo>
                    <a:pt x="3002" y="329"/>
                  </a:lnTo>
                  <a:lnTo>
                    <a:pt x="3226"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9" name="Google Shape;3329;p72"/>
            <p:cNvSpPr/>
            <p:nvPr/>
          </p:nvSpPr>
          <p:spPr>
            <a:xfrm>
              <a:off x="1585899" y="2521534"/>
              <a:ext cx="59287" cy="10174"/>
            </a:xfrm>
            <a:custGeom>
              <a:avLst/>
              <a:gdLst/>
              <a:ahLst/>
              <a:cxnLst/>
              <a:rect l="l" t="t" r="r" b="b"/>
              <a:pathLst>
                <a:path w="2092" h="359" extrusionOk="0">
                  <a:moveTo>
                    <a:pt x="1" y="0"/>
                  </a:moveTo>
                  <a:lnTo>
                    <a:pt x="1" y="358"/>
                  </a:lnTo>
                  <a:lnTo>
                    <a:pt x="2092" y="358"/>
                  </a:lnTo>
                  <a:lnTo>
                    <a:pt x="2032"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0" name="Google Shape;3330;p72"/>
            <p:cNvSpPr/>
            <p:nvPr/>
          </p:nvSpPr>
          <p:spPr>
            <a:xfrm>
              <a:off x="1687923" y="2517283"/>
              <a:ext cx="59287" cy="10628"/>
            </a:xfrm>
            <a:custGeom>
              <a:avLst/>
              <a:gdLst/>
              <a:ahLst/>
              <a:cxnLst/>
              <a:rect l="l" t="t" r="r" b="b"/>
              <a:pathLst>
                <a:path w="2092" h="375" extrusionOk="0">
                  <a:moveTo>
                    <a:pt x="0" y="1"/>
                  </a:moveTo>
                  <a:lnTo>
                    <a:pt x="0" y="374"/>
                  </a:lnTo>
                  <a:lnTo>
                    <a:pt x="2091" y="374"/>
                  </a:lnTo>
                  <a:lnTo>
                    <a:pt x="2031"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1" name="Google Shape;3331;p72"/>
            <p:cNvSpPr/>
            <p:nvPr/>
          </p:nvSpPr>
          <p:spPr>
            <a:xfrm>
              <a:off x="1792469" y="2514336"/>
              <a:ext cx="59259" cy="10174"/>
            </a:xfrm>
            <a:custGeom>
              <a:avLst/>
              <a:gdLst/>
              <a:ahLst/>
              <a:cxnLst/>
              <a:rect l="l" t="t" r="r" b="b"/>
              <a:pathLst>
                <a:path w="2091" h="359" extrusionOk="0">
                  <a:moveTo>
                    <a:pt x="0" y="0"/>
                  </a:moveTo>
                  <a:lnTo>
                    <a:pt x="0" y="359"/>
                  </a:lnTo>
                  <a:lnTo>
                    <a:pt x="2091" y="359"/>
                  </a:lnTo>
                  <a:lnTo>
                    <a:pt x="2031"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2" name="Google Shape;3332;p72"/>
            <p:cNvSpPr/>
            <p:nvPr/>
          </p:nvSpPr>
          <p:spPr>
            <a:xfrm>
              <a:off x="1890639" y="2512210"/>
              <a:ext cx="59287" cy="10174"/>
            </a:xfrm>
            <a:custGeom>
              <a:avLst/>
              <a:gdLst/>
              <a:ahLst/>
              <a:cxnLst/>
              <a:rect l="l" t="t" r="r" b="b"/>
              <a:pathLst>
                <a:path w="2092" h="359" extrusionOk="0">
                  <a:moveTo>
                    <a:pt x="1" y="0"/>
                  </a:moveTo>
                  <a:lnTo>
                    <a:pt x="1" y="359"/>
                  </a:lnTo>
                  <a:lnTo>
                    <a:pt x="2092" y="359"/>
                  </a:lnTo>
                  <a:lnTo>
                    <a:pt x="2032"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3" name="Google Shape;3333;p72"/>
            <p:cNvSpPr/>
            <p:nvPr/>
          </p:nvSpPr>
          <p:spPr>
            <a:xfrm>
              <a:off x="2012133" y="2508413"/>
              <a:ext cx="59287" cy="10174"/>
            </a:xfrm>
            <a:custGeom>
              <a:avLst/>
              <a:gdLst/>
              <a:ahLst/>
              <a:cxnLst/>
              <a:rect l="l" t="t" r="r" b="b"/>
              <a:pathLst>
                <a:path w="2092" h="359" extrusionOk="0">
                  <a:moveTo>
                    <a:pt x="0" y="0"/>
                  </a:moveTo>
                  <a:lnTo>
                    <a:pt x="0" y="358"/>
                  </a:lnTo>
                  <a:lnTo>
                    <a:pt x="2091" y="358"/>
                  </a:lnTo>
                  <a:lnTo>
                    <a:pt x="2031"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4" name="Google Shape;3334;p72"/>
            <p:cNvSpPr/>
            <p:nvPr/>
          </p:nvSpPr>
          <p:spPr>
            <a:xfrm>
              <a:off x="2086610" y="2548174"/>
              <a:ext cx="367003" cy="367003"/>
            </a:xfrm>
            <a:custGeom>
              <a:avLst/>
              <a:gdLst/>
              <a:ahLst/>
              <a:cxnLst/>
              <a:rect l="l" t="t" r="r" b="b"/>
              <a:pathLst>
                <a:path w="12950" h="12950" extrusionOk="0">
                  <a:moveTo>
                    <a:pt x="6468" y="1"/>
                  </a:moveTo>
                  <a:cubicBezTo>
                    <a:pt x="2898" y="1"/>
                    <a:pt x="1" y="2898"/>
                    <a:pt x="1" y="6468"/>
                  </a:cubicBezTo>
                  <a:cubicBezTo>
                    <a:pt x="1" y="10052"/>
                    <a:pt x="2898" y="12949"/>
                    <a:pt x="6468" y="12949"/>
                  </a:cubicBezTo>
                  <a:cubicBezTo>
                    <a:pt x="10052" y="12949"/>
                    <a:pt x="12949" y="10052"/>
                    <a:pt x="12949" y="6468"/>
                  </a:cubicBezTo>
                  <a:cubicBezTo>
                    <a:pt x="12949" y="2898"/>
                    <a:pt x="10052" y="1"/>
                    <a:pt x="6468" y="1"/>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5" name="Google Shape;3335;p72"/>
            <p:cNvSpPr/>
            <p:nvPr/>
          </p:nvSpPr>
          <p:spPr>
            <a:xfrm>
              <a:off x="2062493" y="2547749"/>
              <a:ext cx="207420" cy="223943"/>
            </a:xfrm>
            <a:custGeom>
              <a:avLst/>
              <a:gdLst/>
              <a:ahLst/>
              <a:cxnLst/>
              <a:rect l="l" t="t" r="r" b="b"/>
              <a:pathLst>
                <a:path w="7319" h="7902" extrusionOk="0">
                  <a:moveTo>
                    <a:pt x="7319" y="1"/>
                  </a:moveTo>
                  <a:cubicBezTo>
                    <a:pt x="3749" y="1"/>
                    <a:pt x="1" y="3242"/>
                    <a:pt x="1016" y="7901"/>
                  </a:cubicBezTo>
                  <a:lnTo>
                    <a:pt x="7319" y="6483"/>
                  </a:lnTo>
                  <a:lnTo>
                    <a:pt x="7319" y="1"/>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6" name="Google Shape;3336;p72"/>
            <p:cNvSpPr/>
            <p:nvPr/>
          </p:nvSpPr>
          <p:spPr>
            <a:xfrm>
              <a:off x="2182711" y="2287134"/>
              <a:ext cx="275550" cy="99388"/>
            </a:xfrm>
            <a:custGeom>
              <a:avLst/>
              <a:gdLst/>
              <a:ahLst/>
              <a:cxnLst/>
              <a:rect l="l" t="t" r="r" b="b"/>
              <a:pathLst>
                <a:path w="9723" h="3507" extrusionOk="0">
                  <a:moveTo>
                    <a:pt x="8715" y="1"/>
                  </a:moveTo>
                  <a:cubicBezTo>
                    <a:pt x="8506" y="1"/>
                    <a:pt x="8296" y="34"/>
                    <a:pt x="8095" y="102"/>
                  </a:cubicBezTo>
                  <a:cubicBezTo>
                    <a:pt x="7572" y="251"/>
                    <a:pt x="7079" y="669"/>
                    <a:pt x="6586" y="1147"/>
                  </a:cubicBezTo>
                  <a:cubicBezTo>
                    <a:pt x="6094" y="1625"/>
                    <a:pt x="5601" y="2222"/>
                    <a:pt x="4884" y="2566"/>
                  </a:cubicBezTo>
                  <a:cubicBezTo>
                    <a:pt x="4614" y="2695"/>
                    <a:pt x="4316" y="2760"/>
                    <a:pt x="4020" y="2760"/>
                  </a:cubicBezTo>
                  <a:cubicBezTo>
                    <a:pt x="3939" y="2760"/>
                    <a:pt x="3859" y="2755"/>
                    <a:pt x="3779" y="2745"/>
                  </a:cubicBezTo>
                  <a:cubicBezTo>
                    <a:pt x="3435" y="2670"/>
                    <a:pt x="3092" y="2551"/>
                    <a:pt x="2778" y="2387"/>
                  </a:cubicBezTo>
                  <a:cubicBezTo>
                    <a:pt x="2479" y="2237"/>
                    <a:pt x="2166" y="2133"/>
                    <a:pt x="1837" y="2073"/>
                  </a:cubicBezTo>
                  <a:cubicBezTo>
                    <a:pt x="1765" y="2062"/>
                    <a:pt x="1691" y="2056"/>
                    <a:pt x="1617" y="2056"/>
                  </a:cubicBezTo>
                  <a:cubicBezTo>
                    <a:pt x="1403" y="2056"/>
                    <a:pt x="1186" y="2104"/>
                    <a:pt x="986" y="2193"/>
                  </a:cubicBezTo>
                  <a:cubicBezTo>
                    <a:pt x="597" y="2372"/>
                    <a:pt x="284" y="2670"/>
                    <a:pt x="120" y="3059"/>
                  </a:cubicBezTo>
                  <a:cubicBezTo>
                    <a:pt x="45" y="3193"/>
                    <a:pt x="15" y="3343"/>
                    <a:pt x="0" y="3507"/>
                  </a:cubicBezTo>
                  <a:cubicBezTo>
                    <a:pt x="45" y="3357"/>
                    <a:pt x="90" y="3208"/>
                    <a:pt x="149" y="3074"/>
                  </a:cubicBezTo>
                  <a:cubicBezTo>
                    <a:pt x="344" y="2715"/>
                    <a:pt x="642" y="2431"/>
                    <a:pt x="1016" y="2267"/>
                  </a:cubicBezTo>
                  <a:cubicBezTo>
                    <a:pt x="1206" y="2183"/>
                    <a:pt x="1397" y="2143"/>
                    <a:pt x="1592" y="2143"/>
                  </a:cubicBezTo>
                  <a:cubicBezTo>
                    <a:pt x="1673" y="2143"/>
                    <a:pt x="1754" y="2150"/>
                    <a:pt x="1837" y="2163"/>
                  </a:cubicBezTo>
                  <a:cubicBezTo>
                    <a:pt x="2151" y="2222"/>
                    <a:pt x="2449" y="2327"/>
                    <a:pt x="2748" y="2476"/>
                  </a:cubicBezTo>
                  <a:cubicBezTo>
                    <a:pt x="3062" y="2656"/>
                    <a:pt x="3420" y="2775"/>
                    <a:pt x="3779" y="2850"/>
                  </a:cubicBezTo>
                  <a:cubicBezTo>
                    <a:pt x="3867" y="2863"/>
                    <a:pt x="3956" y="2870"/>
                    <a:pt x="4046" y="2870"/>
                  </a:cubicBezTo>
                  <a:cubicBezTo>
                    <a:pt x="4348" y="2870"/>
                    <a:pt x="4652" y="2794"/>
                    <a:pt x="4929" y="2656"/>
                  </a:cubicBezTo>
                  <a:cubicBezTo>
                    <a:pt x="5675" y="2312"/>
                    <a:pt x="6198" y="1715"/>
                    <a:pt x="6661" y="1222"/>
                  </a:cubicBezTo>
                  <a:cubicBezTo>
                    <a:pt x="7139" y="729"/>
                    <a:pt x="7632" y="326"/>
                    <a:pt x="8125" y="176"/>
                  </a:cubicBezTo>
                  <a:cubicBezTo>
                    <a:pt x="8336" y="103"/>
                    <a:pt x="8556" y="65"/>
                    <a:pt x="8775" y="65"/>
                  </a:cubicBezTo>
                  <a:cubicBezTo>
                    <a:pt x="8959" y="65"/>
                    <a:pt x="9142" y="92"/>
                    <a:pt x="9319" y="146"/>
                  </a:cubicBezTo>
                  <a:cubicBezTo>
                    <a:pt x="9469" y="206"/>
                    <a:pt x="9603" y="266"/>
                    <a:pt x="9723" y="356"/>
                  </a:cubicBezTo>
                  <a:cubicBezTo>
                    <a:pt x="9693" y="326"/>
                    <a:pt x="9663" y="296"/>
                    <a:pt x="9633" y="266"/>
                  </a:cubicBezTo>
                  <a:cubicBezTo>
                    <a:pt x="9529" y="206"/>
                    <a:pt x="9439" y="146"/>
                    <a:pt x="9334" y="102"/>
                  </a:cubicBezTo>
                  <a:cubicBezTo>
                    <a:pt x="9133" y="34"/>
                    <a:pt x="8924" y="1"/>
                    <a:pt x="8715"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7" name="Google Shape;3337;p72"/>
            <p:cNvSpPr/>
            <p:nvPr/>
          </p:nvSpPr>
          <p:spPr>
            <a:xfrm>
              <a:off x="2182711" y="2414012"/>
              <a:ext cx="291222" cy="3429"/>
            </a:xfrm>
            <a:custGeom>
              <a:avLst/>
              <a:gdLst/>
              <a:ahLst/>
              <a:cxnLst/>
              <a:rect l="l" t="t" r="r" b="b"/>
              <a:pathLst>
                <a:path w="10276" h="121" extrusionOk="0">
                  <a:moveTo>
                    <a:pt x="5138" y="1"/>
                  </a:moveTo>
                  <a:cubicBezTo>
                    <a:pt x="2300" y="1"/>
                    <a:pt x="0" y="30"/>
                    <a:pt x="0" y="60"/>
                  </a:cubicBezTo>
                  <a:cubicBezTo>
                    <a:pt x="0" y="90"/>
                    <a:pt x="2300" y="120"/>
                    <a:pt x="5138" y="120"/>
                  </a:cubicBezTo>
                  <a:cubicBezTo>
                    <a:pt x="7975" y="120"/>
                    <a:pt x="10275" y="90"/>
                    <a:pt x="10275" y="60"/>
                  </a:cubicBezTo>
                  <a:cubicBezTo>
                    <a:pt x="10275" y="30"/>
                    <a:pt x="7975" y="1"/>
                    <a:pt x="5138"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8" name="Google Shape;3338;p72"/>
            <p:cNvSpPr/>
            <p:nvPr/>
          </p:nvSpPr>
          <p:spPr>
            <a:xfrm>
              <a:off x="2456136" y="2250207"/>
              <a:ext cx="2976" cy="165534"/>
            </a:xfrm>
            <a:custGeom>
              <a:avLst/>
              <a:gdLst/>
              <a:ahLst/>
              <a:cxnLst/>
              <a:rect l="l" t="t" r="r" b="b"/>
              <a:pathLst>
                <a:path w="105" h="5841" extrusionOk="0">
                  <a:moveTo>
                    <a:pt x="60" y="1"/>
                  </a:moveTo>
                  <a:cubicBezTo>
                    <a:pt x="30" y="1"/>
                    <a:pt x="0" y="1300"/>
                    <a:pt x="0" y="2913"/>
                  </a:cubicBezTo>
                  <a:cubicBezTo>
                    <a:pt x="0" y="4526"/>
                    <a:pt x="30" y="5840"/>
                    <a:pt x="60" y="5840"/>
                  </a:cubicBezTo>
                  <a:cubicBezTo>
                    <a:pt x="90" y="5840"/>
                    <a:pt x="105" y="4526"/>
                    <a:pt x="105" y="2913"/>
                  </a:cubicBezTo>
                  <a:cubicBezTo>
                    <a:pt x="105" y="1300"/>
                    <a:pt x="75" y="1"/>
                    <a:pt x="60"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9" name="Google Shape;3339;p72"/>
            <p:cNvSpPr/>
            <p:nvPr/>
          </p:nvSpPr>
          <p:spPr>
            <a:xfrm>
              <a:off x="2211051" y="2340356"/>
              <a:ext cx="14000" cy="13150"/>
            </a:xfrm>
            <a:custGeom>
              <a:avLst/>
              <a:gdLst/>
              <a:ahLst/>
              <a:cxnLst/>
              <a:rect l="l" t="t" r="r" b="b"/>
              <a:pathLst>
                <a:path w="494" h="464" extrusionOk="0">
                  <a:moveTo>
                    <a:pt x="228" y="100"/>
                  </a:moveTo>
                  <a:cubicBezTo>
                    <a:pt x="271" y="100"/>
                    <a:pt x="311" y="113"/>
                    <a:pt x="344" y="135"/>
                  </a:cubicBezTo>
                  <a:cubicBezTo>
                    <a:pt x="359" y="165"/>
                    <a:pt x="374" y="210"/>
                    <a:pt x="359" y="255"/>
                  </a:cubicBezTo>
                  <a:cubicBezTo>
                    <a:pt x="333" y="333"/>
                    <a:pt x="273" y="377"/>
                    <a:pt x="198" y="377"/>
                  </a:cubicBezTo>
                  <a:cubicBezTo>
                    <a:pt x="188" y="377"/>
                    <a:pt x="176" y="376"/>
                    <a:pt x="165" y="374"/>
                  </a:cubicBezTo>
                  <a:cubicBezTo>
                    <a:pt x="120" y="344"/>
                    <a:pt x="90" y="285"/>
                    <a:pt x="90" y="225"/>
                  </a:cubicBezTo>
                  <a:cubicBezTo>
                    <a:pt x="86" y="193"/>
                    <a:pt x="88" y="165"/>
                    <a:pt x="93" y="142"/>
                  </a:cubicBezTo>
                  <a:lnTo>
                    <a:pt x="93" y="142"/>
                  </a:lnTo>
                  <a:cubicBezTo>
                    <a:pt x="112" y="126"/>
                    <a:pt x="139" y="111"/>
                    <a:pt x="180" y="105"/>
                  </a:cubicBezTo>
                  <a:cubicBezTo>
                    <a:pt x="196" y="101"/>
                    <a:pt x="212" y="100"/>
                    <a:pt x="228" y="100"/>
                  </a:cubicBezTo>
                  <a:close/>
                  <a:moveTo>
                    <a:pt x="239" y="1"/>
                  </a:moveTo>
                  <a:cubicBezTo>
                    <a:pt x="210" y="1"/>
                    <a:pt x="180" y="6"/>
                    <a:pt x="150" y="16"/>
                  </a:cubicBezTo>
                  <a:cubicBezTo>
                    <a:pt x="117" y="38"/>
                    <a:pt x="85" y="67"/>
                    <a:pt x="63" y="99"/>
                  </a:cubicBezTo>
                  <a:lnTo>
                    <a:pt x="63" y="99"/>
                  </a:lnTo>
                  <a:cubicBezTo>
                    <a:pt x="25" y="131"/>
                    <a:pt x="2" y="186"/>
                    <a:pt x="16" y="240"/>
                  </a:cubicBezTo>
                  <a:cubicBezTo>
                    <a:pt x="1" y="329"/>
                    <a:pt x="46" y="404"/>
                    <a:pt x="120" y="449"/>
                  </a:cubicBezTo>
                  <a:cubicBezTo>
                    <a:pt x="150" y="459"/>
                    <a:pt x="182" y="464"/>
                    <a:pt x="213" y="464"/>
                  </a:cubicBezTo>
                  <a:cubicBezTo>
                    <a:pt x="276" y="464"/>
                    <a:pt x="339" y="444"/>
                    <a:pt x="389" y="404"/>
                  </a:cubicBezTo>
                  <a:cubicBezTo>
                    <a:pt x="494" y="315"/>
                    <a:pt x="494" y="150"/>
                    <a:pt x="404" y="61"/>
                  </a:cubicBezTo>
                  <a:cubicBezTo>
                    <a:pt x="354" y="21"/>
                    <a:pt x="298" y="1"/>
                    <a:pt x="239"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0" name="Google Shape;3340;p72"/>
            <p:cNvSpPr/>
            <p:nvPr/>
          </p:nvSpPr>
          <p:spPr>
            <a:xfrm>
              <a:off x="2404897" y="2283790"/>
              <a:ext cx="14000" cy="12640"/>
            </a:xfrm>
            <a:custGeom>
              <a:avLst/>
              <a:gdLst/>
              <a:ahLst/>
              <a:cxnLst/>
              <a:rect l="l" t="t" r="r" b="b"/>
              <a:pathLst>
                <a:path w="494" h="446" extrusionOk="0">
                  <a:moveTo>
                    <a:pt x="203" y="65"/>
                  </a:moveTo>
                  <a:cubicBezTo>
                    <a:pt x="227" y="65"/>
                    <a:pt x="254" y="70"/>
                    <a:pt x="285" y="85"/>
                  </a:cubicBezTo>
                  <a:cubicBezTo>
                    <a:pt x="344" y="100"/>
                    <a:pt x="374" y="145"/>
                    <a:pt x="389" y="205"/>
                  </a:cubicBezTo>
                  <a:cubicBezTo>
                    <a:pt x="389" y="250"/>
                    <a:pt x="359" y="279"/>
                    <a:pt x="329" y="309"/>
                  </a:cubicBezTo>
                  <a:cubicBezTo>
                    <a:pt x="303" y="329"/>
                    <a:pt x="272" y="340"/>
                    <a:pt x="239" y="340"/>
                  </a:cubicBezTo>
                  <a:cubicBezTo>
                    <a:pt x="197" y="340"/>
                    <a:pt x="154" y="321"/>
                    <a:pt x="120" y="279"/>
                  </a:cubicBezTo>
                  <a:cubicBezTo>
                    <a:pt x="105" y="235"/>
                    <a:pt x="120" y="175"/>
                    <a:pt x="150" y="130"/>
                  </a:cubicBezTo>
                  <a:cubicBezTo>
                    <a:pt x="166" y="99"/>
                    <a:pt x="185" y="79"/>
                    <a:pt x="203" y="65"/>
                  </a:cubicBezTo>
                  <a:close/>
                  <a:moveTo>
                    <a:pt x="253" y="1"/>
                  </a:moveTo>
                  <a:cubicBezTo>
                    <a:pt x="229" y="1"/>
                    <a:pt x="204" y="5"/>
                    <a:pt x="181" y="16"/>
                  </a:cubicBezTo>
                  <a:lnTo>
                    <a:pt x="181" y="16"/>
                  </a:lnTo>
                  <a:cubicBezTo>
                    <a:pt x="142" y="27"/>
                    <a:pt x="109" y="52"/>
                    <a:pt x="76" y="85"/>
                  </a:cubicBezTo>
                  <a:cubicBezTo>
                    <a:pt x="16" y="145"/>
                    <a:pt x="1" y="250"/>
                    <a:pt x="31" y="324"/>
                  </a:cubicBezTo>
                  <a:cubicBezTo>
                    <a:pt x="71" y="391"/>
                    <a:pt x="147" y="446"/>
                    <a:pt x="227" y="446"/>
                  </a:cubicBezTo>
                  <a:cubicBezTo>
                    <a:pt x="236" y="446"/>
                    <a:pt x="245" y="445"/>
                    <a:pt x="255" y="444"/>
                  </a:cubicBezTo>
                  <a:cubicBezTo>
                    <a:pt x="389" y="444"/>
                    <a:pt x="494" y="324"/>
                    <a:pt x="494" y="190"/>
                  </a:cubicBezTo>
                  <a:cubicBezTo>
                    <a:pt x="464" y="100"/>
                    <a:pt x="404" y="40"/>
                    <a:pt x="315" y="11"/>
                  </a:cubicBezTo>
                  <a:cubicBezTo>
                    <a:pt x="296" y="4"/>
                    <a:pt x="275" y="1"/>
                    <a:pt x="253"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1" name="Google Shape;3341;p72"/>
            <p:cNvSpPr/>
            <p:nvPr/>
          </p:nvSpPr>
          <p:spPr>
            <a:xfrm>
              <a:off x="2170412" y="2087677"/>
              <a:ext cx="281926" cy="3429"/>
            </a:xfrm>
            <a:custGeom>
              <a:avLst/>
              <a:gdLst/>
              <a:ahLst/>
              <a:cxnLst/>
              <a:rect l="l" t="t" r="r" b="b"/>
              <a:pathLst>
                <a:path w="9948" h="121" extrusionOk="0">
                  <a:moveTo>
                    <a:pt x="4974" y="1"/>
                  </a:moveTo>
                  <a:cubicBezTo>
                    <a:pt x="2226" y="1"/>
                    <a:pt x="1" y="31"/>
                    <a:pt x="1" y="61"/>
                  </a:cubicBezTo>
                  <a:cubicBezTo>
                    <a:pt x="1" y="90"/>
                    <a:pt x="2241" y="120"/>
                    <a:pt x="4974" y="120"/>
                  </a:cubicBezTo>
                  <a:cubicBezTo>
                    <a:pt x="7722" y="120"/>
                    <a:pt x="9948" y="90"/>
                    <a:pt x="9948" y="61"/>
                  </a:cubicBezTo>
                  <a:cubicBezTo>
                    <a:pt x="9948" y="31"/>
                    <a:pt x="7722" y="1"/>
                    <a:pt x="4974"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2" name="Google Shape;3342;p72"/>
            <p:cNvSpPr/>
            <p:nvPr/>
          </p:nvSpPr>
          <p:spPr>
            <a:xfrm>
              <a:off x="2170412" y="2127041"/>
              <a:ext cx="281926" cy="3429"/>
            </a:xfrm>
            <a:custGeom>
              <a:avLst/>
              <a:gdLst/>
              <a:ahLst/>
              <a:cxnLst/>
              <a:rect l="l" t="t" r="r" b="b"/>
              <a:pathLst>
                <a:path w="9948" h="121" extrusionOk="0">
                  <a:moveTo>
                    <a:pt x="4974" y="1"/>
                  </a:moveTo>
                  <a:cubicBezTo>
                    <a:pt x="2226" y="1"/>
                    <a:pt x="1" y="31"/>
                    <a:pt x="1" y="60"/>
                  </a:cubicBezTo>
                  <a:cubicBezTo>
                    <a:pt x="1" y="90"/>
                    <a:pt x="2241" y="120"/>
                    <a:pt x="4974" y="120"/>
                  </a:cubicBezTo>
                  <a:cubicBezTo>
                    <a:pt x="7722" y="120"/>
                    <a:pt x="9948" y="90"/>
                    <a:pt x="9948" y="60"/>
                  </a:cubicBezTo>
                  <a:cubicBezTo>
                    <a:pt x="9948" y="31"/>
                    <a:pt x="7722" y="1"/>
                    <a:pt x="4974"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3" name="Google Shape;3343;p72"/>
            <p:cNvSpPr/>
            <p:nvPr/>
          </p:nvSpPr>
          <p:spPr>
            <a:xfrm>
              <a:off x="2170412" y="2166405"/>
              <a:ext cx="281926" cy="3004"/>
            </a:xfrm>
            <a:custGeom>
              <a:avLst/>
              <a:gdLst/>
              <a:ahLst/>
              <a:cxnLst/>
              <a:rect l="l" t="t" r="r" b="b"/>
              <a:pathLst>
                <a:path w="9948" h="106" extrusionOk="0">
                  <a:moveTo>
                    <a:pt x="4974" y="1"/>
                  </a:moveTo>
                  <a:cubicBezTo>
                    <a:pt x="2226" y="1"/>
                    <a:pt x="1" y="31"/>
                    <a:pt x="1" y="60"/>
                  </a:cubicBezTo>
                  <a:cubicBezTo>
                    <a:pt x="1" y="90"/>
                    <a:pt x="2241" y="105"/>
                    <a:pt x="4974" y="105"/>
                  </a:cubicBezTo>
                  <a:cubicBezTo>
                    <a:pt x="7722" y="105"/>
                    <a:pt x="9948" y="90"/>
                    <a:pt x="9948" y="60"/>
                  </a:cubicBezTo>
                  <a:cubicBezTo>
                    <a:pt x="9948" y="16"/>
                    <a:pt x="7722" y="1"/>
                    <a:pt x="4974"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4" name="Google Shape;3344;p72"/>
            <p:cNvSpPr/>
            <p:nvPr/>
          </p:nvSpPr>
          <p:spPr>
            <a:xfrm>
              <a:off x="2170412" y="2205345"/>
              <a:ext cx="281926" cy="3429"/>
            </a:xfrm>
            <a:custGeom>
              <a:avLst/>
              <a:gdLst/>
              <a:ahLst/>
              <a:cxnLst/>
              <a:rect l="l" t="t" r="r" b="b"/>
              <a:pathLst>
                <a:path w="9948" h="121" extrusionOk="0">
                  <a:moveTo>
                    <a:pt x="4974" y="1"/>
                  </a:moveTo>
                  <a:cubicBezTo>
                    <a:pt x="2226" y="1"/>
                    <a:pt x="1" y="31"/>
                    <a:pt x="1" y="60"/>
                  </a:cubicBezTo>
                  <a:cubicBezTo>
                    <a:pt x="1" y="90"/>
                    <a:pt x="2241" y="120"/>
                    <a:pt x="4974" y="120"/>
                  </a:cubicBezTo>
                  <a:cubicBezTo>
                    <a:pt x="7722" y="120"/>
                    <a:pt x="9948" y="90"/>
                    <a:pt x="9948" y="60"/>
                  </a:cubicBezTo>
                  <a:cubicBezTo>
                    <a:pt x="9948" y="31"/>
                    <a:pt x="7722" y="1"/>
                    <a:pt x="4974"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5" name="Google Shape;3345;p72"/>
            <p:cNvSpPr/>
            <p:nvPr/>
          </p:nvSpPr>
          <p:spPr>
            <a:xfrm>
              <a:off x="2170412" y="2017847"/>
              <a:ext cx="150287" cy="12725"/>
            </a:xfrm>
            <a:custGeom>
              <a:avLst/>
              <a:gdLst/>
              <a:ahLst/>
              <a:cxnLst/>
              <a:rect l="l" t="t" r="r" b="b"/>
              <a:pathLst>
                <a:path w="5303" h="449" extrusionOk="0">
                  <a:moveTo>
                    <a:pt x="1" y="1"/>
                  </a:moveTo>
                  <a:lnTo>
                    <a:pt x="1" y="449"/>
                  </a:lnTo>
                  <a:lnTo>
                    <a:pt x="5303" y="449"/>
                  </a:lnTo>
                  <a:lnTo>
                    <a:pt x="5303"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6" name="Google Shape;3346;p72"/>
            <p:cNvSpPr/>
            <p:nvPr/>
          </p:nvSpPr>
          <p:spPr>
            <a:xfrm>
              <a:off x="1551636" y="2646372"/>
              <a:ext cx="149862" cy="12725"/>
            </a:xfrm>
            <a:custGeom>
              <a:avLst/>
              <a:gdLst/>
              <a:ahLst/>
              <a:cxnLst/>
              <a:rect l="l" t="t" r="r" b="b"/>
              <a:pathLst>
                <a:path w="5288" h="449" extrusionOk="0">
                  <a:moveTo>
                    <a:pt x="0" y="1"/>
                  </a:moveTo>
                  <a:lnTo>
                    <a:pt x="0" y="449"/>
                  </a:lnTo>
                  <a:lnTo>
                    <a:pt x="5287" y="449"/>
                  </a:lnTo>
                  <a:lnTo>
                    <a:pt x="5287"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7" name="Google Shape;3347;p72"/>
            <p:cNvSpPr/>
            <p:nvPr/>
          </p:nvSpPr>
          <p:spPr>
            <a:xfrm>
              <a:off x="1555434" y="2718327"/>
              <a:ext cx="406367" cy="3004"/>
            </a:xfrm>
            <a:custGeom>
              <a:avLst/>
              <a:gdLst/>
              <a:ahLst/>
              <a:cxnLst/>
              <a:rect l="l" t="t" r="r" b="b"/>
              <a:pathLst>
                <a:path w="14339" h="106" extrusionOk="0">
                  <a:moveTo>
                    <a:pt x="7169" y="1"/>
                  </a:moveTo>
                  <a:cubicBezTo>
                    <a:pt x="3212" y="1"/>
                    <a:pt x="1" y="16"/>
                    <a:pt x="1" y="46"/>
                  </a:cubicBezTo>
                  <a:cubicBezTo>
                    <a:pt x="1" y="90"/>
                    <a:pt x="3212" y="105"/>
                    <a:pt x="7169" y="105"/>
                  </a:cubicBezTo>
                  <a:cubicBezTo>
                    <a:pt x="11127" y="105"/>
                    <a:pt x="14338" y="90"/>
                    <a:pt x="14338" y="46"/>
                  </a:cubicBezTo>
                  <a:cubicBezTo>
                    <a:pt x="14338" y="16"/>
                    <a:pt x="11142" y="1"/>
                    <a:pt x="7169"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8" name="Google Shape;3348;p72"/>
            <p:cNvSpPr/>
            <p:nvPr/>
          </p:nvSpPr>
          <p:spPr>
            <a:xfrm>
              <a:off x="1550786" y="2753894"/>
              <a:ext cx="413537" cy="2976"/>
            </a:xfrm>
            <a:custGeom>
              <a:avLst/>
              <a:gdLst/>
              <a:ahLst/>
              <a:cxnLst/>
              <a:rect l="l" t="t" r="r" b="b"/>
              <a:pathLst>
                <a:path w="14592" h="105" extrusionOk="0">
                  <a:moveTo>
                    <a:pt x="7288" y="0"/>
                  </a:moveTo>
                  <a:cubicBezTo>
                    <a:pt x="3256" y="0"/>
                    <a:pt x="0" y="15"/>
                    <a:pt x="0" y="45"/>
                  </a:cubicBezTo>
                  <a:cubicBezTo>
                    <a:pt x="0" y="75"/>
                    <a:pt x="3256" y="105"/>
                    <a:pt x="7288" y="105"/>
                  </a:cubicBezTo>
                  <a:cubicBezTo>
                    <a:pt x="11321" y="105"/>
                    <a:pt x="14592" y="75"/>
                    <a:pt x="14592" y="45"/>
                  </a:cubicBezTo>
                  <a:cubicBezTo>
                    <a:pt x="14592" y="30"/>
                    <a:pt x="11321" y="0"/>
                    <a:pt x="7288"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9" name="Google Shape;3349;p72"/>
            <p:cNvSpPr/>
            <p:nvPr/>
          </p:nvSpPr>
          <p:spPr>
            <a:xfrm>
              <a:off x="1552883" y="2787335"/>
              <a:ext cx="416088" cy="2976"/>
            </a:xfrm>
            <a:custGeom>
              <a:avLst/>
              <a:gdLst/>
              <a:ahLst/>
              <a:cxnLst/>
              <a:rect l="l" t="t" r="r" b="b"/>
              <a:pathLst>
                <a:path w="14682" h="105" extrusionOk="0">
                  <a:moveTo>
                    <a:pt x="7349" y="0"/>
                  </a:moveTo>
                  <a:cubicBezTo>
                    <a:pt x="3287" y="0"/>
                    <a:pt x="1" y="15"/>
                    <a:pt x="1" y="45"/>
                  </a:cubicBezTo>
                  <a:cubicBezTo>
                    <a:pt x="1" y="75"/>
                    <a:pt x="3287" y="105"/>
                    <a:pt x="7349" y="105"/>
                  </a:cubicBezTo>
                  <a:cubicBezTo>
                    <a:pt x="11396" y="105"/>
                    <a:pt x="14682" y="75"/>
                    <a:pt x="14682" y="45"/>
                  </a:cubicBezTo>
                  <a:cubicBezTo>
                    <a:pt x="14682" y="15"/>
                    <a:pt x="11396" y="0"/>
                    <a:pt x="7349"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0" name="Google Shape;3350;p72"/>
            <p:cNvSpPr/>
            <p:nvPr/>
          </p:nvSpPr>
          <p:spPr>
            <a:xfrm>
              <a:off x="1555434" y="2822873"/>
              <a:ext cx="213769" cy="3004"/>
            </a:xfrm>
            <a:custGeom>
              <a:avLst/>
              <a:gdLst/>
              <a:ahLst/>
              <a:cxnLst/>
              <a:rect l="l" t="t" r="r" b="b"/>
              <a:pathLst>
                <a:path w="7543" h="106" extrusionOk="0">
                  <a:moveTo>
                    <a:pt x="3779" y="1"/>
                  </a:moveTo>
                  <a:cubicBezTo>
                    <a:pt x="1688" y="1"/>
                    <a:pt x="1" y="30"/>
                    <a:pt x="1" y="60"/>
                  </a:cubicBezTo>
                  <a:cubicBezTo>
                    <a:pt x="1" y="90"/>
                    <a:pt x="1688" y="105"/>
                    <a:pt x="3779" y="105"/>
                  </a:cubicBezTo>
                  <a:cubicBezTo>
                    <a:pt x="5855" y="105"/>
                    <a:pt x="7543" y="90"/>
                    <a:pt x="7543" y="60"/>
                  </a:cubicBezTo>
                  <a:cubicBezTo>
                    <a:pt x="7543" y="30"/>
                    <a:pt x="5855" y="1"/>
                    <a:pt x="3779"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1" name="Google Shape;3351;p72"/>
            <p:cNvSpPr/>
            <p:nvPr/>
          </p:nvSpPr>
          <p:spPr>
            <a:xfrm>
              <a:off x="1013658" y="3740494"/>
              <a:ext cx="188376" cy="83773"/>
            </a:xfrm>
            <a:custGeom>
              <a:avLst/>
              <a:gdLst/>
              <a:ahLst/>
              <a:cxnLst/>
              <a:rect l="l" t="t" r="r" b="b"/>
              <a:pathLst>
                <a:path w="6647" h="2956" extrusionOk="0">
                  <a:moveTo>
                    <a:pt x="31" y="0"/>
                  </a:moveTo>
                  <a:lnTo>
                    <a:pt x="1" y="2808"/>
                  </a:lnTo>
                  <a:lnTo>
                    <a:pt x="210" y="2823"/>
                  </a:lnTo>
                  <a:cubicBezTo>
                    <a:pt x="867" y="2863"/>
                    <a:pt x="2885" y="2956"/>
                    <a:pt x="4352" y="2956"/>
                  </a:cubicBezTo>
                  <a:cubicBezTo>
                    <a:pt x="5085" y="2956"/>
                    <a:pt x="5681" y="2933"/>
                    <a:pt x="5900" y="2868"/>
                  </a:cubicBezTo>
                  <a:cubicBezTo>
                    <a:pt x="6647" y="2644"/>
                    <a:pt x="3615" y="1942"/>
                    <a:pt x="3615" y="1942"/>
                  </a:cubicBezTo>
                  <a:lnTo>
                    <a:pt x="3615" y="30"/>
                  </a:lnTo>
                  <a:lnTo>
                    <a:pt x="31" y="0"/>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2" name="Google Shape;3352;p72"/>
            <p:cNvSpPr/>
            <p:nvPr/>
          </p:nvSpPr>
          <p:spPr>
            <a:xfrm>
              <a:off x="1014083" y="3814972"/>
              <a:ext cx="169757" cy="3429"/>
            </a:xfrm>
            <a:custGeom>
              <a:avLst/>
              <a:gdLst/>
              <a:ahLst/>
              <a:cxnLst/>
              <a:rect l="l" t="t" r="r" b="b"/>
              <a:pathLst>
                <a:path w="5990" h="121" extrusionOk="0">
                  <a:moveTo>
                    <a:pt x="2988" y="1"/>
                  </a:moveTo>
                  <a:cubicBezTo>
                    <a:pt x="1345" y="1"/>
                    <a:pt x="1" y="31"/>
                    <a:pt x="1" y="61"/>
                  </a:cubicBezTo>
                  <a:cubicBezTo>
                    <a:pt x="1" y="90"/>
                    <a:pt x="1345" y="120"/>
                    <a:pt x="2988" y="120"/>
                  </a:cubicBezTo>
                  <a:cubicBezTo>
                    <a:pt x="4646" y="120"/>
                    <a:pt x="5990" y="90"/>
                    <a:pt x="5990" y="61"/>
                  </a:cubicBezTo>
                  <a:cubicBezTo>
                    <a:pt x="5990" y="31"/>
                    <a:pt x="4646" y="1"/>
                    <a:pt x="2988"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3" name="Google Shape;3353;p72"/>
            <p:cNvSpPr/>
            <p:nvPr/>
          </p:nvSpPr>
          <p:spPr>
            <a:xfrm>
              <a:off x="1116929" y="3796976"/>
              <a:ext cx="8927" cy="9664"/>
            </a:xfrm>
            <a:custGeom>
              <a:avLst/>
              <a:gdLst/>
              <a:ahLst/>
              <a:cxnLst/>
              <a:rect l="l" t="t" r="r" b="b"/>
              <a:pathLst>
                <a:path w="315" h="341" extrusionOk="0">
                  <a:moveTo>
                    <a:pt x="279" y="1"/>
                  </a:moveTo>
                  <a:cubicBezTo>
                    <a:pt x="238" y="1"/>
                    <a:pt x="167" y="54"/>
                    <a:pt x="105" y="128"/>
                  </a:cubicBezTo>
                  <a:cubicBezTo>
                    <a:pt x="31" y="218"/>
                    <a:pt x="1" y="322"/>
                    <a:pt x="31" y="337"/>
                  </a:cubicBezTo>
                  <a:cubicBezTo>
                    <a:pt x="36" y="340"/>
                    <a:pt x="41" y="341"/>
                    <a:pt x="48" y="341"/>
                  </a:cubicBezTo>
                  <a:cubicBezTo>
                    <a:pt x="84" y="341"/>
                    <a:pt x="147" y="306"/>
                    <a:pt x="210" y="218"/>
                  </a:cubicBezTo>
                  <a:cubicBezTo>
                    <a:pt x="270" y="113"/>
                    <a:pt x="315" y="24"/>
                    <a:pt x="300" y="9"/>
                  </a:cubicBezTo>
                  <a:cubicBezTo>
                    <a:pt x="294" y="3"/>
                    <a:pt x="287" y="1"/>
                    <a:pt x="279"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4" name="Google Shape;3354;p72"/>
            <p:cNvSpPr/>
            <p:nvPr/>
          </p:nvSpPr>
          <p:spPr>
            <a:xfrm>
              <a:off x="1123277" y="3798279"/>
              <a:ext cx="8927" cy="12073"/>
            </a:xfrm>
            <a:custGeom>
              <a:avLst/>
              <a:gdLst/>
              <a:ahLst/>
              <a:cxnLst/>
              <a:rect l="l" t="t" r="r" b="b"/>
              <a:pathLst>
                <a:path w="315" h="426" extrusionOk="0">
                  <a:moveTo>
                    <a:pt x="268" y="1"/>
                  </a:moveTo>
                  <a:cubicBezTo>
                    <a:pt x="228" y="1"/>
                    <a:pt x="154" y="70"/>
                    <a:pt x="91" y="172"/>
                  </a:cubicBezTo>
                  <a:cubicBezTo>
                    <a:pt x="31" y="291"/>
                    <a:pt x="1" y="411"/>
                    <a:pt x="46" y="426"/>
                  </a:cubicBezTo>
                  <a:cubicBezTo>
                    <a:pt x="76" y="426"/>
                    <a:pt x="135" y="351"/>
                    <a:pt x="195" y="231"/>
                  </a:cubicBezTo>
                  <a:cubicBezTo>
                    <a:pt x="270" y="127"/>
                    <a:pt x="315" y="22"/>
                    <a:pt x="285" y="7"/>
                  </a:cubicBezTo>
                  <a:cubicBezTo>
                    <a:pt x="280" y="3"/>
                    <a:pt x="274" y="1"/>
                    <a:pt x="268"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5" name="Google Shape;3355;p72"/>
            <p:cNvSpPr/>
            <p:nvPr/>
          </p:nvSpPr>
          <p:spPr>
            <a:xfrm>
              <a:off x="1014933" y="3797202"/>
              <a:ext cx="30069" cy="19158"/>
            </a:xfrm>
            <a:custGeom>
              <a:avLst/>
              <a:gdLst/>
              <a:ahLst/>
              <a:cxnLst/>
              <a:rect l="l" t="t" r="r" b="b"/>
              <a:pathLst>
                <a:path w="1061" h="676" extrusionOk="0">
                  <a:moveTo>
                    <a:pt x="195" y="1"/>
                  </a:moveTo>
                  <a:cubicBezTo>
                    <a:pt x="75" y="16"/>
                    <a:pt x="1" y="60"/>
                    <a:pt x="16" y="75"/>
                  </a:cubicBezTo>
                  <a:cubicBezTo>
                    <a:pt x="16" y="83"/>
                    <a:pt x="34" y="83"/>
                    <a:pt x="66" y="83"/>
                  </a:cubicBezTo>
                  <a:cubicBezTo>
                    <a:pt x="98" y="83"/>
                    <a:pt x="142" y="83"/>
                    <a:pt x="195" y="90"/>
                  </a:cubicBezTo>
                  <a:cubicBezTo>
                    <a:pt x="329" y="105"/>
                    <a:pt x="464" y="165"/>
                    <a:pt x="583" y="254"/>
                  </a:cubicBezTo>
                  <a:cubicBezTo>
                    <a:pt x="688" y="344"/>
                    <a:pt x="807" y="449"/>
                    <a:pt x="897" y="553"/>
                  </a:cubicBezTo>
                  <a:cubicBezTo>
                    <a:pt x="962" y="631"/>
                    <a:pt x="1016" y="675"/>
                    <a:pt x="1038" y="675"/>
                  </a:cubicBezTo>
                  <a:cubicBezTo>
                    <a:pt x="1042" y="675"/>
                    <a:pt x="1044" y="675"/>
                    <a:pt x="1046" y="673"/>
                  </a:cubicBezTo>
                  <a:cubicBezTo>
                    <a:pt x="1061" y="673"/>
                    <a:pt x="1031" y="598"/>
                    <a:pt x="971" y="493"/>
                  </a:cubicBezTo>
                  <a:cubicBezTo>
                    <a:pt x="882" y="359"/>
                    <a:pt x="777" y="240"/>
                    <a:pt x="658" y="150"/>
                  </a:cubicBezTo>
                  <a:cubicBezTo>
                    <a:pt x="523" y="45"/>
                    <a:pt x="359" y="1"/>
                    <a:pt x="195"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6" name="Google Shape;3356;p72"/>
            <p:cNvSpPr/>
            <p:nvPr/>
          </p:nvSpPr>
          <p:spPr>
            <a:xfrm>
              <a:off x="1108484" y="3795899"/>
              <a:ext cx="10174" cy="4761"/>
            </a:xfrm>
            <a:custGeom>
              <a:avLst/>
              <a:gdLst/>
              <a:ahLst/>
              <a:cxnLst/>
              <a:rect l="l" t="t" r="r" b="b"/>
              <a:pathLst>
                <a:path w="359" h="168" extrusionOk="0">
                  <a:moveTo>
                    <a:pt x="298" y="0"/>
                  </a:moveTo>
                  <a:cubicBezTo>
                    <a:pt x="260" y="0"/>
                    <a:pt x="205" y="13"/>
                    <a:pt x="150" y="32"/>
                  </a:cubicBezTo>
                  <a:cubicBezTo>
                    <a:pt x="60" y="62"/>
                    <a:pt x="0" y="106"/>
                    <a:pt x="0" y="136"/>
                  </a:cubicBezTo>
                  <a:cubicBezTo>
                    <a:pt x="0" y="155"/>
                    <a:pt x="34" y="167"/>
                    <a:pt x="85" y="167"/>
                  </a:cubicBezTo>
                  <a:cubicBezTo>
                    <a:pt x="117" y="167"/>
                    <a:pt x="154" y="163"/>
                    <a:pt x="194" y="151"/>
                  </a:cubicBezTo>
                  <a:cubicBezTo>
                    <a:pt x="299" y="121"/>
                    <a:pt x="359" y="47"/>
                    <a:pt x="344" y="17"/>
                  </a:cubicBezTo>
                  <a:cubicBezTo>
                    <a:pt x="338" y="5"/>
                    <a:pt x="321" y="0"/>
                    <a:pt x="298"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7" name="Google Shape;3357;p72"/>
            <p:cNvSpPr/>
            <p:nvPr/>
          </p:nvSpPr>
          <p:spPr>
            <a:xfrm>
              <a:off x="1104658" y="3789579"/>
              <a:ext cx="11874" cy="3429"/>
            </a:xfrm>
            <a:custGeom>
              <a:avLst/>
              <a:gdLst/>
              <a:ahLst/>
              <a:cxnLst/>
              <a:rect l="l" t="t" r="r" b="b"/>
              <a:pathLst>
                <a:path w="419" h="121" extrusionOk="0">
                  <a:moveTo>
                    <a:pt x="210" y="1"/>
                  </a:moveTo>
                  <a:cubicBezTo>
                    <a:pt x="90" y="1"/>
                    <a:pt x="1" y="31"/>
                    <a:pt x="1" y="60"/>
                  </a:cubicBezTo>
                  <a:cubicBezTo>
                    <a:pt x="1" y="90"/>
                    <a:pt x="90" y="120"/>
                    <a:pt x="210" y="120"/>
                  </a:cubicBezTo>
                  <a:cubicBezTo>
                    <a:pt x="329" y="120"/>
                    <a:pt x="419" y="90"/>
                    <a:pt x="419" y="60"/>
                  </a:cubicBezTo>
                  <a:cubicBezTo>
                    <a:pt x="419" y="16"/>
                    <a:pt x="314" y="1"/>
                    <a:pt x="210" y="1"/>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8" name="Google Shape;3358;p72"/>
            <p:cNvSpPr/>
            <p:nvPr/>
          </p:nvSpPr>
          <p:spPr>
            <a:xfrm>
              <a:off x="1014083" y="3814972"/>
              <a:ext cx="169757" cy="3429"/>
            </a:xfrm>
            <a:custGeom>
              <a:avLst/>
              <a:gdLst/>
              <a:ahLst/>
              <a:cxnLst/>
              <a:rect l="l" t="t" r="r" b="b"/>
              <a:pathLst>
                <a:path w="5990" h="121" extrusionOk="0">
                  <a:moveTo>
                    <a:pt x="2988" y="1"/>
                  </a:moveTo>
                  <a:cubicBezTo>
                    <a:pt x="1345" y="1"/>
                    <a:pt x="1" y="31"/>
                    <a:pt x="1" y="61"/>
                  </a:cubicBezTo>
                  <a:cubicBezTo>
                    <a:pt x="1" y="90"/>
                    <a:pt x="1345" y="120"/>
                    <a:pt x="2988" y="120"/>
                  </a:cubicBezTo>
                  <a:cubicBezTo>
                    <a:pt x="4646" y="120"/>
                    <a:pt x="5990" y="90"/>
                    <a:pt x="5990" y="61"/>
                  </a:cubicBezTo>
                  <a:cubicBezTo>
                    <a:pt x="5990" y="31"/>
                    <a:pt x="4646" y="1"/>
                    <a:pt x="2988"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9" name="Google Shape;3359;p72"/>
            <p:cNvSpPr/>
            <p:nvPr/>
          </p:nvSpPr>
          <p:spPr>
            <a:xfrm>
              <a:off x="1116929" y="3796976"/>
              <a:ext cx="8927" cy="9664"/>
            </a:xfrm>
            <a:custGeom>
              <a:avLst/>
              <a:gdLst/>
              <a:ahLst/>
              <a:cxnLst/>
              <a:rect l="l" t="t" r="r" b="b"/>
              <a:pathLst>
                <a:path w="315" h="341" extrusionOk="0">
                  <a:moveTo>
                    <a:pt x="279" y="1"/>
                  </a:moveTo>
                  <a:cubicBezTo>
                    <a:pt x="238" y="1"/>
                    <a:pt x="167" y="54"/>
                    <a:pt x="105" y="128"/>
                  </a:cubicBezTo>
                  <a:cubicBezTo>
                    <a:pt x="31" y="218"/>
                    <a:pt x="1" y="322"/>
                    <a:pt x="31" y="337"/>
                  </a:cubicBezTo>
                  <a:cubicBezTo>
                    <a:pt x="36" y="340"/>
                    <a:pt x="41" y="341"/>
                    <a:pt x="48" y="341"/>
                  </a:cubicBezTo>
                  <a:cubicBezTo>
                    <a:pt x="84" y="341"/>
                    <a:pt x="147" y="306"/>
                    <a:pt x="210" y="218"/>
                  </a:cubicBezTo>
                  <a:cubicBezTo>
                    <a:pt x="270" y="113"/>
                    <a:pt x="315" y="24"/>
                    <a:pt x="300" y="9"/>
                  </a:cubicBezTo>
                  <a:cubicBezTo>
                    <a:pt x="294" y="3"/>
                    <a:pt x="287" y="1"/>
                    <a:pt x="279"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0" name="Google Shape;3360;p72"/>
            <p:cNvSpPr/>
            <p:nvPr/>
          </p:nvSpPr>
          <p:spPr>
            <a:xfrm>
              <a:off x="1123277" y="3798279"/>
              <a:ext cx="8927" cy="12073"/>
            </a:xfrm>
            <a:custGeom>
              <a:avLst/>
              <a:gdLst/>
              <a:ahLst/>
              <a:cxnLst/>
              <a:rect l="l" t="t" r="r" b="b"/>
              <a:pathLst>
                <a:path w="315" h="426" extrusionOk="0">
                  <a:moveTo>
                    <a:pt x="268" y="1"/>
                  </a:moveTo>
                  <a:cubicBezTo>
                    <a:pt x="228" y="1"/>
                    <a:pt x="154" y="70"/>
                    <a:pt x="91" y="172"/>
                  </a:cubicBezTo>
                  <a:cubicBezTo>
                    <a:pt x="31" y="291"/>
                    <a:pt x="1" y="411"/>
                    <a:pt x="46" y="426"/>
                  </a:cubicBezTo>
                  <a:cubicBezTo>
                    <a:pt x="76" y="426"/>
                    <a:pt x="135" y="351"/>
                    <a:pt x="195" y="231"/>
                  </a:cubicBezTo>
                  <a:cubicBezTo>
                    <a:pt x="270" y="127"/>
                    <a:pt x="315" y="22"/>
                    <a:pt x="285" y="7"/>
                  </a:cubicBezTo>
                  <a:cubicBezTo>
                    <a:pt x="280" y="3"/>
                    <a:pt x="274" y="1"/>
                    <a:pt x="268"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1" name="Google Shape;3361;p72"/>
            <p:cNvSpPr/>
            <p:nvPr/>
          </p:nvSpPr>
          <p:spPr>
            <a:xfrm>
              <a:off x="1014933" y="3797202"/>
              <a:ext cx="30069" cy="19158"/>
            </a:xfrm>
            <a:custGeom>
              <a:avLst/>
              <a:gdLst/>
              <a:ahLst/>
              <a:cxnLst/>
              <a:rect l="l" t="t" r="r" b="b"/>
              <a:pathLst>
                <a:path w="1061" h="676" extrusionOk="0">
                  <a:moveTo>
                    <a:pt x="195" y="1"/>
                  </a:moveTo>
                  <a:cubicBezTo>
                    <a:pt x="75" y="16"/>
                    <a:pt x="1" y="60"/>
                    <a:pt x="16" y="75"/>
                  </a:cubicBezTo>
                  <a:cubicBezTo>
                    <a:pt x="16" y="83"/>
                    <a:pt x="34" y="83"/>
                    <a:pt x="66" y="83"/>
                  </a:cubicBezTo>
                  <a:cubicBezTo>
                    <a:pt x="98" y="83"/>
                    <a:pt x="142" y="83"/>
                    <a:pt x="195" y="90"/>
                  </a:cubicBezTo>
                  <a:cubicBezTo>
                    <a:pt x="329" y="105"/>
                    <a:pt x="464" y="165"/>
                    <a:pt x="583" y="254"/>
                  </a:cubicBezTo>
                  <a:cubicBezTo>
                    <a:pt x="688" y="344"/>
                    <a:pt x="807" y="449"/>
                    <a:pt x="897" y="553"/>
                  </a:cubicBezTo>
                  <a:cubicBezTo>
                    <a:pt x="962" y="631"/>
                    <a:pt x="1016" y="675"/>
                    <a:pt x="1038" y="675"/>
                  </a:cubicBezTo>
                  <a:cubicBezTo>
                    <a:pt x="1042" y="675"/>
                    <a:pt x="1044" y="675"/>
                    <a:pt x="1046" y="673"/>
                  </a:cubicBezTo>
                  <a:cubicBezTo>
                    <a:pt x="1061" y="673"/>
                    <a:pt x="1031" y="598"/>
                    <a:pt x="971" y="493"/>
                  </a:cubicBezTo>
                  <a:cubicBezTo>
                    <a:pt x="882" y="359"/>
                    <a:pt x="777" y="240"/>
                    <a:pt x="658" y="150"/>
                  </a:cubicBezTo>
                  <a:cubicBezTo>
                    <a:pt x="523" y="45"/>
                    <a:pt x="359" y="1"/>
                    <a:pt x="195"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2" name="Google Shape;3362;p72"/>
            <p:cNvSpPr/>
            <p:nvPr/>
          </p:nvSpPr>
          <p:spPr>
            <a:xfrm>
              <a:off x="1108484" y="3795899"/>
              <a:ext cx="10174" cy="4761"/>
            </a:xfrm>
            <a:custGeom>
              <a:avLst/>
              <a:gdLst/>
              <a:ahLst/>
              <a:cxnLst/>
              <a:rect l="l" t="t" r="r" b="b"/>
              <a:pathLst>
                <a:path w="359" h="168" extrusionOk="0">
                  <a:moveTo>
                    <a:pt x="298" y="0"/>
                  </a:moveTo>
                  <a:cubicBezTo>
                    <a:pt x="260" y="0"/>
                    <a:pt x="205" y="13"/>
                    <a:pt x="150" y="32"/>
                  </a:cubicBezTo>
                  <a:cubicBezTo>
                    <a:pt x="60" y="62"/>
                    <a:pt x="0" y="106"/>
                    <a:pt x="0" y="136"/>
                  </a:cubicBezTo>
                  <a:cubicBezTo>
                    <a:pt x="0" y="155"/>
                    <a:pt x="34" y="167"/>
                    <a:pt x="85" y="167"/>
                  </a:cubicBezTo>
                  <a:cubicBezTo>
                    <a:pt x="117" y="167"/>
                    <a:pt x="154" y="163"/>
                    <a:pt x="194" y="151"/>
                  </a:cubicBezTo>
                  <a:cubicBezTo>
                    <a:pt x="299" y="121"/>
                    <a:pt x="359" y="47"/>
                    <a:pt x="344" y="17"/>
                  </a:cubicBezTo>
                  <a:cubicBezTo>
                    <a:pt x="338" y="5"/>
                    <a:pt x="321" y="0"/>
                    <a:pt x="298"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3" name="Google Shape;3363;p72"/>
            <p:cNvSpPr/>
            <p:nvPr/>
          </p:nvSpPr>
          <p:spPr>
            <a:xfrm>
              <a:off x="1104658" y="3789579"/>
              <a:ext cx="11874" cy="3429"/>
            </a:xfrm>
            <a:custGeom>
              <a:avLst/>
              <a:gdLst/>
              <a:ahLst/>
              <a:cxnLst/>
              <a:rect l="l" t="t" r="r" b="b"/>
              <a:pathLst>
                <a:path w="419" h="121" extrusionOk="0">
                  <a:moveTo>
                    <a:pt x="210" y="1"/>
                  </a:moveTo>
                  <a:cubicBezTo>
                    <a:pt x="90" y="1"/>
                    <a:pt x="1" y="31"/>
                    <a:pt x="1" y="60"/>
                  </a:cubicBezTo>
                  <a:cubicBezTo>
                    <a:pt x="1" y="90"/>
                    <a:pt x="90" y="120"/>
                    <a:pt x="210" y="120"/>
                  </a:cubicBezTo>
                  <a:cubicBezTo>
                    <a:pt x="329" y="120"/>
                    <a:pt x="419" y="90"/>
                    <a:pt x="419" y="60"/>
                  </a:cubicBezTo>
                  <a:cubicBezTo>
                    <a:pt x="419" y="16"/>
                    <a:pt x="314" y="1"/>
                    <a:pt x="210"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4" name="Google Shape;3364;p72"/>
            <p:cNvSpPr/>
            <p:nvPr/>
          </p:nvSpPr>
          <p:spPr>
            <a:xfrm>
              <a:off x="1118204" y="3693931"/>
              <a:ext cx="180894" cy="126595"/>
            </a:xfrm>
            <a:custGeom>
              <a:avLst/>
              <a:gdLst/>
              <a:ahLst/>
              <a:cxnLst/>
              <a:rect l="l" t="t" r="r" b="b"/>
              <a:pathLst>
                <a:path w="6383" h="4467" extrusionOk="0">
                  <a:moveTo>
                    <a:pt x="852" y="0"/>
                  </a:moveTo>
                  <a:lnTo>
                    <a:pt x="1" y="2659"/>
                  </a:lnTo>
                  <a:lnTo>
                    <a:pt x="225" y="2748"/>
                  </a:lnTo>
                  <a:cubicBezTo>
                    <a:pt x="1151" y="3092"/>
                    <a:pt x="4959" y="4466"/>
                    <a:pt x="5646" y="4466"/>
                  </a:cubicBezTo>
                  <a:cubicBezTo>
                    <a:pt x="5650" y="4466"/>
                    <a:pt x="5653" y="4466"/>
                    <a:pt x="5657" y="4466"/>
                  </a:cubicBezTo>
                  <a:cubicBezTo>
                    <a:pt x="6382" y="4466"/>
                    <a:pt x="3705" y="2913"/>
                    <a:pt x="3705" y="2913"/>
                  </a:cubicBezTo>
                  <a:lnTo>
                    <a:pt x="4272" y="1076"/>
                  </a:lnTo>
                  <a:lnTo>
                    <a:pt x="852" y="0"/>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5" name="Google Shape;3365;p72"/>
            <p:cNvSpPr/>
            <p:nvPr/>
          </p:nvSpPr>
          <p:spPr>
            <a:xfrm>
              <a:off x="1119054" y="3766255"/>
              <a:ext cx="162983" cy="50502"/>
            </a:xfrm>
            <a:custGeom>
              <a:avLst/>
              <a:gdLst/>
              <a:ahLst/>
              <a:cxnLst/>
              <a:rect l="l" t="t" r="r" b="b"/>
              <a:pathLst>
                <a:path w="5751" h="1782" extrusionOk="0">
                  <a:moveTo>
                    <a:pt x="23" y="1"/>
                  </a:moveTo>
                  <a:cubicBezTo>
                    <a:pt x="18" y="1"/>
                    <a:pt x="16" y="1"/>
                    <a:pt x="16" y="2"/>
                  </a:cubicBezTo>
                  <a:cubicBezTo>
                    <a:pt x="1" y="32"/>
                    <a:pt x="1270" y="450"/>
                    <a:pt x="2853" y="943"/>
                  </a:cubicBezTo>
                  <a:cubicBezTo>
                    <a:pt x="4377" y="1418"/>
                    <a:pt x="5638" y="1781"/>
                    <a:pt x="5730" y="1781"/>
                  </a:cubicBezTo>
                  <a:cubicBezTo>
                    <a:pt x="5734" y="1781"/>
                    <a:pt x="5736" y="1781"/>
                    <a:pt x="5736" y="1780"/>
                  </a:cubicBezTo>
                  <a:cubicBezTo>
                    <a:pt x="5751" y="1750"/>
                    <a:pt x="4481" y="1317"/>
                    <a:pt x="2898" y="839"/>
                  </a:cubicBezTo>
                  <a:cubicBezTo>
                    <a:pt x="1374" y="364"/>
                    <a:pt x="127" y="1"/>
                    <a:pt x="23"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6" name="Google Shape;3366;p72"/>
            <p:cNvSpPr/>
            <p:nvPr/>
          </p:nvSpPr>
          <p:spPr>
            <a:xfrm>
              <a:off x="1221050" y="3779858"/>
              <a:ext cx="11053" cy="7737"/>
            </a:xfrm>
            <a:custGeom>
              <a:avLst/>
              <a:gdLst/>
              <a:ahLst/>
              <a:cxnLst/>
              <a:rect l="l" t="t" r="r" b="b"/>
              <a:pathLst>
                <a:path w="390" h="273" extrusionOk="0">
                  <a:moveTo>
                    <a:pt x="336" y="1"/>
                  </a:moveTo>
                  <a:cubicBezTo>
                    <a:pt x="293" y="1"/>
                    <a:pt x="222" y="24"/>
                    <a:pt x="150" y="75"/>
                  </a:cubicBezTo>
                  <a:cubicBezTo>
                    <a:pt x="61" y="150"/>
                    <a:pt x="1" y="239"/>
                    <a:pt x="16" y="269"/>
                  </a:cubicBezTo>
                  <a:cubicBezTo>
                    <a:pt x="21" y="272"/>
                    <a:pt x="27" y="273"/>
                    <a:pt x="35" y="273"/>
                  </a:cubicBezTo>
                  <a:cubicBezTo>
                    <a:pt x="76" y="273"/>
                    <a:pt x="150" y="242"/>
                    <a:pt x="225" y="179"/>
                  </a:cubicBezTo>
                  <a:cubicBezTo>
                    <a:pt x="315" y="120"/>
                    <a:pt x="389" y="45"/>
                    <a:pt x="374" y="15"/>
                  </a:cubicBezTo>
                  <a:cubicBezTo>
                    <a:pt x="370" y="6"/>
                    <a:pt x="356" y="1"/>
                    <a:pt x="336"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7" name="Google Shape;3367;p72"/>
            <p:cNvSpPr/>
            <p:nvPr/>
          </p:nvSpPr>
          <p:spPr>
            <a:xfrm>
              <a:off x="1226151" y="3783429"/>
              <a:ext cx="11449" cy="9579"/>
            </a:xfrm>
            <a:custGeom>
              <a:avLst/>
              <a:gdLst/>
              <a:ahLst/>
              <a:cxnLst/>
              <a:rect l="l" t="t" r="r" b="b"/>
              <a:pathLst>
                <a:path w="404" h="338" extrusionOk="0">
                  <a:moveTo>
                    <a:pt x="357" y="1"/>
                  </a:moveTo>
                  <a:cubicBezTo>
                    <a:pt x="321" y="1"/>
                    <a:pt x="235" y="52"/>
                    <a:pt x="149" y="113"/>
                  </a:cubicBezTo>
                  <a:cubicBezTo>
                    <a:pt x="45" y="203"/>
                    <a:pt x="0" y="307"/>
                    <a:pt x="15" y="337"/>
                  </a:cubicBezTo>
                  <a:cubicBezTo>
                    <a:pt x="45" y="337"/>
                    <a:pt x="135" y="292"/>
                    <a:pt x="224" y="203"/>
                  </a:cubicBezTo>
                  <a:cubicBezTo>
                    <a:pt x="329" y="128"/>
                    <a:pt x="403" y="39"/>
                    <a:pt x="374" y="9"/>
                  </a:cubicBezTo>
                  <a:cubicBezTo>
                    <a:pt x="371" y="3"/>
                    <a:pt x="365" y="1"/>
                    <a:pt x="357"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8" name="Google Shape;3368;p72"/>
            <p:cNvSpPr/>
            <p:nvPr/>
          </p:nvSpPr>
          <p:spPr>
            <a:xfrm>
              <a:off x="1125828" y="3749450"/>
              <a:ext cx="23295" cy="25761"/>
            </a:xfrm>
            <a:custGeom>
              <a:avLst/>
              <a:gdLst/>
              <a:ahLst/>
              <a:cxnLst/>
              <a:rect l="l" t="t" r="r" b="b"/>
              <a:pathLst>
                <a:path w="822" h="909" extrusionOk="0">
                  <a:moveTo>
                    <a:pt x="102" y="0"/>
                  </a:moveTo>
                  <a:cubicBezTo>
                    <a:pt x="36" y="0"/>
                    <a:pt x="1" y="18"/>
                    <a:pt x="1" y="28"/>
                  </a:cubicBezTo>
                  <a:cubicBezTo>
                    <a:pt x="1" y="43"/>
                    <a:pt x="75" y="58"/>
                    <a:pt x="180" y="102"/>
                  </a:cubicBezTo>
                  <a:cubicBezTo>
                    <a:pt x="299" y="162"/>
                    <a:pt x="419" y="252"/>
                    <a:pt x="493" y="356"/>
                  </a:cubicBezTo>
                  <a:cubicBezTo>
                    <a:pt x="583" y="476"/>
                    <a:pt x="643" y="610"/>
                    <a:pt x="703" y="745"/>
                  </a:cubicBezTo>
                  <a:cubicBezTo>
                    <a:pt x="762" y="849"/>
                    <a:pt x="792" y="909"/>
                    <a:pt x="807" y="909"/>
                  </a:cubicBezTo>
                  <a:cubicBezTo>
                    <a:pt x="822" y="909"/>
                    <a:pt x="822" y="819"/>
                    <a:pt x="792" y="715"/>
                  </a:cubicBezTo>
                  <a:cubicBezTo>
                    <a:pt x="747" y="565"/>
                    <a:pt x="688" y="416"/>
                    <a:pt x="598" y="282"/>
                  </a:cubicBezTo>
                  <a:cubicBezTo>
                    <a:pt x="493" y="162"/>
                    <a:pt x="359" y="58"/>
                    <a:pt x="210" y="13"/>
                  </a:cubicBezTo>
                  <a:cubicBezTo>
                    <a:pt x="168" y="4"/>
                    <a:pt x="132" y="0"/>
                    <a:pt x="10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9" name="Google Shape;3369;p72"/>
            <p:cNvSpPr/>
            <p:nvPr/>
          </p:nvSpPr>
          <p:spPr>
            <a:xfrm>
              <a:off x="1214277" y="3776458"/>
              <a:ext cx="10627" cy="3854"/>
            </a:xfrm>
            <a:custGeom>
              <a:avLst/>
              <a:gdLst/>
              <a:ahLst/>
              <a:cxnLst/>
              <a:rect l="l" t="t" r="r" b="b"/>
              <a:pathLst>
                <a:path w="375" h="136" extrusionOk="0">
                  <a:moveTo>
                    <a:pt x="195" y="1"/>
                  </a:moveTo>
                  <a:cubicBezTo>
                    <a:pt x="91" y="16"/>
                    <a:pt x="16" y="31"/>
                    <a:pt x="16" y="61"/>
                  </a:cubicBezTo>
                  <a:cubicBezTo>
                    <a:pt x="1" y="90"/>
                    <a:pt x="91" y="135"/>
                    <a:pt x="195" y="135"/>
                  </a:cubicBezTo>
                  <a:cubicBezTo>
                    <a:pt x="300" y="120"/>
                    <a:pt x="374" y="75"/>
                    <a:pt x="374" y="46"/>
                  </a:cubicBezTo>
                  <a:cubicBezTo>
                    <a:pt x="359" y="16"/>
                    <a:pt x="285" y="1"/>
                    <a:pt x="195"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0" name="Google Shape;3370;p72"/>
            <p:cNvSpPr/>
            <p:nvPr/>
          </p:nvSpPr>
          <p:spPr>
            <a:xfrm>
              <a:off x="1213030" y="3768211"/>
              <a:ext cx="12300" cy="4676"/>
            </a:xfrm>
            <a:custGeom>
              <a:avLst/>
              <a:gdLst/>
              <a:ahLst/>
              <a:cxnLst/>
              <a:rect l="l" t="t" r="r" b="b"/>
              <a:pathLst>
                <a:path w="434" h="165" extrusionOk="0">
                  <a:moveTo>
                    <a:pt x="82" y="1"/>
                  </a:moveTo>
                  <a:cubicBezTo>
                    <a:pt x="41" y="1"/>
                    <a:pt x="15" y="8"/>
                    <a:pt x="15" y="23"/>
                  </a:cubicBezTo>
                  <a:cubicBezTo>
                    <a:pt x="0" y="53"/>
                    <a:pt x="90" y="113"/>
                    <a:pt x="194" y="142"/>
                  </a:cubicBezTo>
                  <a:cubicBezTo>
                    <a:pt x="254" y="157"/>
                    <a:pt x="310" y="165"/>
                    <a:pt x="351" y="165"/>
                  </a:cubicBezTo>
                  <a:cubicBezTo>
                    <a:pt x="392" y="165"/>
                    <a:pt x="418" y="157"/>
                    <a:pt x="418" y="142"/>
                  </a:cubicBezTo>
                  <a:cubicBezTo>
                    <a:pt x="433" y="113"/>
                    <a:pt x="344" y="53"/>
                    <a:pt x="239" y="23"/>
                  </a:cubicBezTo>
                  <a:cubicBezTo>
                    <a:pt x="179" y="8"/>
                    <a:pt x="123" y="1"/>
                    <a:pt x="82"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1" name="Google Shape;3371;p72"/>
            <p:cNvSpPr/>
            <p:nvPr/>
          </p:nvSpPr>
          <p:spPr>
            <a:xfrm>
              <a:off x="956950" y="2696335"/>
              <a:ext cx="463076" cy="1084827"/>
            </a:xfrm>
            <a:custGeom>
              <a:avLst/>
              <a:gdLst/>
              <a:ahLst/>
              <a:cxnLst/>
              <a:rect l="l" t="t" r="r" b="b"/>
              <a:pathLst>
                <a:path w="16340" h="38279" extrusionOk="0">
                  <a:moveTo>
                    <a:pt x="6826" y="5377"/>
                  </a:moveTo>
                  <a:cubicBezTo>
                    <a:pt x="6826" y="5377"/>
                    <a:pt x="10276" y="18609"/>
                    <a:pt x="10306" y="19654"/>
                  </a:cubicBezTo>
                  <a:cubicBezTo>
                    <a:pt x="10321" y="20282"/>
                    <a:pt x="8409" y="26390"/>
                    <a:pt x="6900" y="31079"/>
                  </a:cubicBezTo>
                  <a:cubicBezTo>
                    <a:pt x="6811" y="22253"/>
                    <a:pt x="6706" y="7214"/>
                    <a:pt x="6826" y="5377"/>
                  </a:cubicBezTo>
                  <a:close/>
                  <a:moveTo>
                    <a:pt x="1" y="0"/>
                  </a:moveTo>
                  <a:lnTo>
                    <a:pt x="792" y="38278"/>
                  </a:lnTo>
                  <a:lnTo>
                    <a:pt x="6990" y="38203"/>
                  </a:lnTo>
                  <a:cubicBezTo>
                    <a:pt x="6990" y="38203"/>
                    <a:pt x="6990" y="37770"/>
                    <a:pt x="6975" y="37024"/>
                  </a:cubicBezTo>
                  <a:lnTo>
                    <a:pt x="6975" y="37024"/>
                  </a:lnTo>
                  <a:lnTo>
                    <a:pt x="10589" y="38024"/>
                  </a:lnTo>
                  <a:cubicBezTo>
                    <a:pt x="10589" y="38024"/>
                    <a:pt x="14129" y="26076"/>
                    <a:pt x="15339" y="21178"/>
                  </a:cubicBezTo>
                  <a:cubicBezTo>
                    <a:pt x="16339" y="17086"/>
                    <a:pt x="11829" y="941"/>
                    <a:pt x="11829" y="941"/>
                  </a:cubicBezTo>
                  <a:lnTo>
                    <a:pt x="7124" y="583"/>
                  </a:lnTo>
                  <a:lnTo>
                    <a:pt x="1" y="0"/>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2" name="Google Shape;3372;p72"/>
            <p:cNvSpPr/>
            <p:nvPr/>
          </p:nvSpPr>
          <p:spPr>
            <a:xfrm>
              <a:off x="980642" y="3735846"/>
              <a:ext cx="175255" cy="3826"/>
            </a:xfrm>
            <a:custGeom>
              <a:avLst/>
              <a:gdLst/>
              <a:ahLst/>
              <a:cxnLst/>
              <a:rect l="l" t="t" r="r" b="b"/>
              <a:pathLst>
                <a:path w="6184" h="135" extrusionOk="0">
                  <a:moveTo>
                    <a:pt x="3092" y="0"/>
                  </a:moveTo>
                  <a:cubicBezTo>
                    <a:pt x="1375" y="0"/>
                    <a:pt x="1" y="30"/>
                    <a:pt x="1" y="75"/>
                  </a:cubicBezTo>
                  <a:cubicBezTo>
                    <a:pt x="1" y="105"/>
                    <a:pt x="1390" y="134"/>
                    <a:pt x="3092" y="134"/>
                  </a:cubicBezTo>
                  <a:cubicBezTo>
                    <a:pt x="4795" y="134"/>
                    <a:pt x="6184" y="105"/>
                    <a:pt x="6184" y="75"/>
                  </a:cubicBezTo>
                  <a:cubicBezTo>
                    <a:pt x="6184" y="30"/>
                    <a:pt x="4795" y="0"/>
                    <a:pt x="309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3" name="Google Shape;3373;p72"/>
            <p:cNvSpPr/>
            <p:nvPr/>
          </p:nvSpPr>
          <p:spPr>
            <a:xfrm>
              <a:off x="1154196" y="3698579"/>
              <a:ext cx="113020" cy="39818"/>
            </a:xfrm>
            <a:custGeom>
              <a:avLst/>
              <a:gdLst/>
              <a:ahLst/>
              <a:cxnLst/>
              <a:rect l="l" t="t" r="r" b="b"/>
              <a:pathLst>
                <a:path w="3988" h="1405" extrusionOk="0">
                  <a:moveTo>
                    <a:pt x="0" y="1"/>
                  </a:moveTo>
                  <a:lnTo>
                    <a:pt x="0" y="1"/>
                  </a:lnTo>
                  <a:cubicBezTo>
                    <a:pt x="164" y="120"/>
                    <a:pt x="344" y="210"/>
                    <a:pt x="538" y="270"/>
                  </a:cubicBezTo>
                  <a:cubicBezTo>
                    <a:pt x="881" y="419"/>
                    <a:pt x="1389" y="613"/>
                    <a:pt x="1942" y="792"/>
                  </a:cubicBezTo>
                  <a:cubicBezTo>
                    <a:pt x="2494" y="986"/>
                    <a:pt x="3002" y="1151"/>
                    <a:pt x="3375" y="1255"/>
                  </a:cubicBezTo>
                  <a:cubicBezTo>
                    <a:pt x="3570" y="1330"/>
                    <a:pt x="3779" y="1375"/>
                    <a:pt x="3988" y="1405"/>
                  </a:cubicBezTo>
                  <a:cubicBezTo>
                    <a:pt x="3794" y="1315"/>
                    <a:pt x="3600" y="1240"/>
                    <a:pt x="3405" y="1181"/>
                  </a:cubicBezTo>
                  <a:lnTo>
                    <a:pt x="1987" y="688"/>
                  </a:lnTo>
                  <a:lnTo>
                    <a:pt x="568" y="195"/>
                  </a:lnTo>
                  <a:cubicBezTo>
                    <a:pt x="389" y="120"/>
                    <a:pt x="194" y="46"/>
                    <a:pt x="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4" name="Google Shape;3374;p72"/>
            <p:cNvSpPr/>
            <p:nvPr/>
          </p:nvSpPr>
          <p:spPr>
            <a:xfrm>
              <a:off x="1248568" y="3249390"/>
              <a:ext cx="66486" cy="6093"/>
            </a:xfrm>
            <a:custGeom>
              <a:avLst/>
              <a:gdLst/>
              <a:ahLst/>
              <a:cxnLst/>
              <a:rect l="l" t="t" r="r" b="b"/>
              <a:pathLst>
                <a:path w="2346" h="215" extrusionOk="0">
                  <a:moveTo>
                    <a:pt x="1851" y="0"/>
                  </a:moveTo>
                  <a:cubicBezTo>
                    <a:pt x="1621" y="0"/>
                    <a:pt x="1393" y="15"/>
                    <a:pt x="1166" y="50"/>
                  </a:cubicBezTo>
                  <a:cubicBezTo>
                    <a:pt x="777" y="50"/>
                    <a:pt x="374" y="109"/>
                    <a:pt x="1" y="199"/>
                  </a:cubicBezTo>
                  <a:cubicBezTo>
                    <a:pt x="138" y="210"/>
                    <a:pt x="276" y="215"/>
                    <a:pt x="414" y="215"/>
                  </a:cubicBezTo>
                  <a:cubicBezTo>
                    <a:pt x="666" y="215"/>
                    <a:pt x="920" y="198"/>
                    <a:pt x="1181" y="169"/>
                  </a:cubicBezTo>
                  <a:cubicBezTo>
                    <a:pt x="1569" y="154"/>
                    <a:pt x="1957" y="109"/>
                    <a:pt x="2345" y="20"/>
                  </a:cubicBezTo>
                  <a:cubicBezTo>
                    <a:pt x="2178" y="7"/>
                    <a:pt x="2014" y="0"/>
                    <a:pt x="185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5" name="Google Shape;3375;p72"/>
            <p:cNvSpPr/>
            <p:nvPr/>
          </p:nvSpPr>
          <p:spPr>
            <a:xfrm>
              <a:off x="1253641" y="3255427"/>
              <a:ext cx="49992" cy="14425"/>
            </a:xfrm>
            <a:custGeom>
              <a:avLst/>
              <a:gdLst/>
              <a:ahLst/>
              <a:cxnLst/>
              <a:rect l="l" t="t" r="r" b="b"/>
              <a:pathLst>
                <a:path w="1764" h="509" extrusionOk="0">
                  <a:moveTo>
                    <a:pt x="1" y="1"/>
                  </a:moveTo>
                  <a:cubicBezTo>
                    <a:pt x="285" y="135"/>
                    <a:pt x="568" y="240"/>
                    <a:pt x="867" y="315"/>
                  </a:cubicBezTo>
                  <a:cubicBezTo>
                    <a:pt x="1151" y="404"/>
                    <a:pt x="1450" y="479"/>
                    <a:pt x="1763" y="509"/>
                  </a:cubicBezTo>
                  <a:cubicBezTo>
                    <a:pt x="1763" y="464"/>
                    <a:pt x="1375" y="330"/>
                    <a:pt x="897" y="195"/>
                  </a:cubicBezTo>
                  <a:cubicBezTo>
                    <a:pt x="613" y="91"/>
                    <a:pt x="315" y="16"/>
                    <a:pt x="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6" name="Google Shape;3376;p72"/>
            <p:cNvSpPr/>
            <p:nvPr/>
          </p:nvSpPr>
          <p:spPr>
            <a:xfrm>
              <a:off x="1147848" y="2714104"/>
              <a:ext cx="19923" cy="135040"/>
            </a:xfrm>
            <a:custGeom>
              <a:avLst/>
              <a:gdLst/>
              <a:ahLst/>
              <a:cxnLst/>
              <a:rect l="l" t="t" r="r" b="b"/>
              <a:pathLst>
                <a:path w="703" h="4765" extrusionOk="0">
                  <a:moveTo>
                    <a:pt x="657" y="0"/>
                  </a:moveTo>
                  <a:cubicBezTo>
                    <a:pt x="627" y="239"/>
                    <a:pt x="613" y="493"/>
                    <a:pt x="613" y="732"/>
                  </a:cubicBezTo>
                  <a:cubicBezTo>
                    <a:pt x="598" y="1180"/>
                    <a:pt x="583" y="1807"/>
                    <a:pt x="583" y="2494"/>
                  </a:cubicBezTo>
                  <a:lnTo>
                    <a:pt x="583" y="3465"/>
                  </a:lnTo>
                  <a:cubicBezTo>
                    <a:pt x="598" y="3719"/>
                    <a:pt x="553" y="3973"/>
                    <a:pt x="463" y="4212"/>
                  </a:cubicBezTo>
                  <a:cubicBezTo>
                    <a:pt x="403" y="4376"/>
                    <a:pt x="299" y="4526"/>
                    <a:pt x="164" y="4645"/>
                  </a:cubicBezTo>
                  <a:cubicBezTo>
                    <a:pt x="60" y="4720"/>
                    <a:pt x="0" y="4765"/>
                    <a:pt x="0" y="4765"/>
                  </a:cubicBezTo>
                  <a:cubicBezTo>
                    <a:pt x="75" y="4750"/>
                    <a:pt x="135" y="4720"/>
                    <a:pt x="179" y="4675"/>
                  </a:cubicBezTo>
                  <a:cubicBezTo>
                    <a:pt x="344" y="4570"/>
                    <a:pt x="463" y="4421"/>
                    <a:pt x="538" y="4257"/>
                  </a:cubicBezTo>
                  <a:cubicBezTo>
                    <a:pt x="642" y="4003"/>
                    <a:pt x="687" y="3734"/>
                    <a:pt x="687" y="3465"/>
                  </a:cubicBezTo>
                  <a:cubicBezTo>
                    <a:pt x="687" y="3167"/>
                    <a:pt x="687" y="2838"/>
                    <a:pt x="687" y="2494"/>
                  </a:cubicBezTo>
                  <a:lnTo>
                    <a:pt x="687" y="732"/>
                  </a:lnTo>
                  <a:cubicBezTo>
                    <a:pt x="702" y="493"/>
                    <a:pt x="687" y="239"/>
                    <a:pt x="657"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7" name="Google Shape;3377;p72"/>
            <p:cNvSpPr/>
            <p:nvPr/>
          </p:nvSpPr>
          <p:spPr>
            <a:xfrm>
              <a:off x="1051747" y="2710704"/>
              <a:ext cx="14425" cy="1020495"/>
            </a:xfrm>
            <a:custGeom>
              <a:avLst/>
              <a:gdLst/>
              <a:ahLst/>
              <a:cxnLst/>
              <a:rect l="l" t="t" r="r" b="b"/>
              <a:pathLst>
                <a:path w="509" h="36009" extrusionOk="0">
                  <a:moveTo>
                    <a:pt x="509" y="1"/>
                  </a:moveTo>
                  <a:cubicBezTo>
                    <a:pt x="509" y="61"/>
                    <a:pt x="494" y="165"/>
                    <a:pt x="494" y="270"/>
                  </a:cubicBezTo>
                  <a:cubicBezTo>
                    <a:pt x="479" y="524"/>
                    <a:pt x="464" y="882"/>
                    <a:pt x="449" y="1330"/>
                  </a:cubicBezTo>
                  <a:cubicBezTo>
                    <a:pt x="389" y="2241"/>
                    <a:pt x="344" y="3570"/>
                    <a:pt x="285" y="5213"/>
                  </a:cubicBezTo>
                  <a:cubicBezTo>
                    <a:pt x="165" y="8469"/>
                    <a:pt x="46" y="12994"/>
                    <a:pt x="31" y="17997"/>
                  </a:cubicBezTo>
                  <a:cubicBezTo>
                    <a:pt x="1" y="23001"/>
                    <a:pt x="61" y="27526"/>
                    <a:pt x="150" y="30796"/>
                  </a:cubicBezTo>
                  <a:cubicBezTo>
                    <a:pt x="195" y="32439"/>
                    <a:pt x="240" y="33754"/>
                    <a:pt x="270" y="34680"/>
                  </a:cubicBezTo>
                  <a:cubicBezTo>
                    <a:pt x="300" y="35128"/>
                    <a:pt x="315" y="35486"/>
                    <a:pt x="315" y="35740"/>
                  </a:cubicBezTo>
                  <a:cubicBezTo>
                    <a:pt x="330" y="35844"/>
                    <a:pt x="330" y="35934"/>
                    <a:pt x="330" y="36009"/>
                  </a:cubicBezTo>
                  <a:lnTo>
                    <a:pt x="330" y="35725"/>
                  </a:lnTo>
                  <a:cubicBezTo>
                    <a:pt x="330" y="35486"/>
                    <a:pt x="315" y="35128"/>
                    <a:pt x="315" y="34680"/>
                  </a:cubicBezTo>
                  <a:cubicBezTo>
                    <a:pt x="285" y="33754"/>
                    <a:pt x="255" y="32424"/>
                    <a:pt x="225" y="30796"/>
                  </a:cubicBezTo>
                  <a:cubicBezTo>
                    <a:pt x="150" y="27526"/>
                    <a:pt x="105" y="23001"/>
                    <a:pt x="120" y="17997"/>
                  </a:cubicBezTo>
                  <a:cubicBezTo>
                    <a:pt x="150" y="13009"/>
                    <a:pt x="255" y="8484"/>
                    <a:pt x="359" y="5213"/>
                  </a:cubicBezTo>
                  <a:cubicBezTo>
                    <a:pt x="404" y="3585"/>
                    <a:pt x="449" y="2256"/>
                    <a:pt x="479" y="1330"/>
                  </a:cubicBezTo>
                  <a:cubicBezTo>
                    <a:pt x="494" y="882"/>
                    <a:pt x="509" y="524"/>
                    <a:pt x="509" y="270"/>
                  </a:cubicBezTo>
                  <a:lnTo>
                    <a:pt x="509" y="1"/>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8" name="Google Shape;3378;p72"/>
            <p:cNvSpPr/>
            <p:nvPr/>
          </p:nvSpPr>
          <p:spPr>
            <a:xfrm>
              <a:off x="1227001" y="2735274"/>
              <a:ext cx="133765" cy="979856"/>
            </a:xfrm>
            <a:custGeom>
              <a:avLst/>
              <a:gdLst/>
              <a:ahLst/>
              <a:cxnLst/>
              <a:rect l="l" t="t" r="r" b="b"/>
              <a:pathLst>
                <a:path w="4720" h="34575" extrusionOk="0">
                  <a:moveTo>
                    <a:pt x="762" y="0"/>
                  </a:moveTo>
                  <a:cubicBezTo>
                    <a:pt x="762" y="30"/>
                    <a:pt x="762" y="60"/>
                    <a:pt x="777" y="90"/>
                  </a:cubicBezTo>
                  <a:lnTo>
                    <a:pt x="851" y="359"/>
                  </a:lnTo>
                  <a:cubicBezTo>
                    <a:pt x="911" y="583"/>
                    <a:pt x="1016" y="926"/>
                    <a:pt x="1120" y="1359"/>
                  </a:cubicBezTo>
                  <a:cubicBezTo>
                    <a:pt x="1359" y="2225"/>
                    <a:pt x="1673" y="3510"/>
                    <a:pt x="2031" y="5063"/>
                  </a:cubicBezTo>
                  <a:cubicBezTo>
                    <a:pt x="2390" y="6631"/>
                    <a:pt x="2763" y="8528"/>
                    <a:pt x="3196" y="10619"/>
                  </a:cubicBezTo>
                  <a:cubicBezTo>
                    <a:pt x="3614" y="12710"/>
                    <a:pt x="4062" y="15010"/>
                    <a:pt x="4466" y="17444"/>
                  </a:cubicBezTo>
                  <a:cubicBezTo>
                    <a:pt x="4510" y="17743"/>
                    <a:pt x="4555" y="18041"/>
                    <a:pt x="4600" y="18340"/>
                  </a:cubicBezTo>
                  <a:cubicBezTo>
                    <a:pt x="4600" y="18415"/>
                    <a:pt x="4615" y="18474"/>
                    <a:pt x="4615" y="18549"/>
                  </a:cubicBezTo>
                  <a:lnTo>
                    <a:pt x="4570" y="18773"/>
                  </a:lnTo>
                  <a:cubicBezTo>
                    <a:pt x="4540" y="18923"/>
                    <a:pt x="4525" y="19072"/>
                    <a:pt x="4495" y="19221"/>
                  </a:cubicBezTo>
                  <a:cubicBezTo>
                    <a:pt x="4376" y="19804"/>
                    <a:pt x="4242" y="20371"/>
                    <a:pt x="4092" y="20939"/>
                  </a:cubicBezTo>
                  <a:cubicBezTo>
                    <a:pt x="3808" y="22059"/>
                    <a:pt x="3510" y="23149"/>
                    <a:pt x="3211" y="24165"/>
                  </a:cubicBezTo>
                  <a:cubicBezTo>
                    <a:pt x="2614" y="26211"/>
                    <a:pt x="2046" y="28048"/>
                    <a:pt x="1568" y="29586"/>
                  </a:cubicBezTo>
                  <a:lnTo>
                    <a:pt x="418" y="33230"/>
                  </a:lnTo>
                  <a:lnTo>
                    <a:pt x="105" y="34231"/>
                  </a:lnTo>
                  <a:cubicBezTo>
                    <a:pt x="75" y="34335"/>
                    <a:pt x="45" y="34425"/>
                    <a:pt x="15" y="34485"/>
                  </a:cubicBezTo>
                  <a:cubicBezTo>
                    <a:pt x="15" y="34514"/>
                    <a:pt x="0" y="34544"/>
                    <a:pt x="0" y="34574"/>
                  </a:cubicBezTo>
                  <a:cubicBezTo>
                    <a:pt x="15" y="34544"/>
                    <a:pt x="30" y="34514"/>
                    <a:pt x="30" y="34485"/>
                  </a:cubicBezTo>
                  <a:lnTo>
                    <a:pt x="119" y="34231"/>
                  </a:lnTo>
                  <a:lnTo>
                    <a:pt x="463" y="33245"/>
                  </a:lnTo>
                  <a:cubicBezTo>
                    <a:pt x="747" y="32394"/>
                    <a:pt x="1150" y="31154"/>
                    <a:pt x="1643" y="29616"/>
                  </a:cubicBezTo>
                  <a:cubicBezTo>
                    <a:pt x="2136" y="28078"/>
                    <a:pt x="2703" y="26241"/>
                    <a:pt x="3301" y="24195"/>
                  </a:cubicBezTo>
                  <a:cubicBezTo>
                    <a:pt x="3599" y="23164"/>
                    <a:pt x="3913" y="22089"/>
                    <a:pt x="4197" y="20969"/>
                  </a:cubicBezTo>
                  <a:cubicBezTo>
                    <a:pt x="4346" y="20401"/>
                    <a:pt x="4480" y="19834"/>
                    <a:pt x="4600" y="19236"/>
                  </a:cubicBezTo>
                  <a:cubicBezTo>
                    <a:pt x="4630" y="19087"/>
                    <a:pt x="4660" y="18937"/>
                    <a:pt x="4690" y="18788"/>
                  </a:cubicBezTo>
                  <a:lnTo>
                    <a:pt x="4719" y="18564"/>
                  </a:lnTo>
                  <a:cubicBezTo>
                    <a:pt x="4719" y="18489"/>
                    <a:pt x="4705" y="18415"/>
                    <a:pt x="4705" y="18325"/>
                  </a:cubicBezTo>
                  <a:cubicBezTo>
                    <a:pt x="4660" y="18026"/>
                    <a:pt x="4615" y="17728"/>
                    <a:pt x="4570" y="17414"/>
                  </a:cubicBezTo>
                  <a:cubicBezTo>
                    <a:pt x="4167" y="14995"/>
                    <a:pt x="3719" y="12680"/>
                    <a:pt x="3301" y="10589"/>
                  </a:cubicBezTo>
                  <a:cubicBezTo>
                    <a:pt x="2868" y="8498"/>
                    <a:pt x="2464" y="6631"/>
                    <a:pt x="2106" y="5048"/>
                  </a:cubicBezTo>
                  <a:cubicBezTo>
                    <a:pt x="1732" y="3480"/>
                    <a:pt x="1404" y="2210"/>
                    <a:pt x="1165" y="1344"/>
                  </a:cubicBezTo>
                  <a:cubicBezTo>
                    <a:pt x="1045" y="911"/>
                    <a:pt x="941" y="583"/>
                    <a:pt x="866" y="344"/>
                  </a:cubicBezTo>
                  <a:cubicBezTo>
                    <a:pt x="836" y="239"/>
                    <a:pt x="806" y="149"/>
                    <a:pt x="792" y="90"/>
                  </a:cubicBezTo>
                  <a:cubicBezTo>
                    <a:pt x="777" y="60"/>
                    <a:pt x="777" y="30"/>
                    <a:pt x="76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9" name="Google Shape;3379;p72"/>
            <p:cNvSpPr/>
            <p:nvPr/>
          </p:nvSpPr>
          <p:spPr>
            <a:xfrm>
              <a:off x="1150370" y="3555094"/>
              <a:ext cx="6802" cy="215894"/>
            </a:xfrm>
            <a:custGeom>
              <a:avLst/>
              <a:gdLst/>
              <a:ahLst/>
              <a:cxnLst/>
              <a:rect l="l" t="t" r="r" b="b"/>
              <a:pathLst>
                <a:path w="240" h="7618" extrusionOk="0">
                  <a:moveTo>
                    <a:pt x="61" y="1"/>
                  </a:moveTo>
                  <a:cubicBezTo>
                    <a:pt x="46" y="105"/>
                    <a:pt x="46" y="195"/>
                    <a:pt x="46" y="300"/>
                  </a:cubicBezTo>
                  <a:cubicBezTo>
                    <a:pt x="31" y="479"/>
                    <a:pt x="16" y="777"/>
                    <a:pt x="16" y="1121"/>
                  </a:cubicBezTo>
                  <a:cubicBezTo>
                    <a:pt x="1" y="1808"/>
                    <a:pt x="1" y="2764"/>
                    <a:pt x="16" y="3809"/>
                  </a:cubicBezTo>
                  <a:cubicBezTo>
                    <a:pt x="46" y="4870"/>
                    <a:pt x="90" y="5811"/>
                    <a:pt x="135" y="6498"/>
                  </a:cubicBezTo>
                  <a:cubicBezTo>
                    <a:pt x="150" y="6841"/>
                    <a:pt x="165" y="7125"/>
                    <a:pt x="180" y="7319"/>
                  </a:cubicBezTo>
                  <a:cubicBezTo>
                    <a:pt x="180" y="7423"/>
                    <a:pt x="195" y="7513"/>
                    <a:pt x="225" y="7618"/>
                  </a:cubicBezTo>
                  <a:cubicBezTo>
                    <a:pt x="240" y="7513"/>
                    <a:pt x="240" y="7409"/>
                    <a:pt x="225" y="7319"/>
                  </a:cubicBezTo>
                  <a:cubicBezTo>
                    <a:pt x="210" y="7095"/>
                    <a:pt x="195" y="6826"/>
                    <a:pt x="195" y="6498"/>
                  </a:cubicBezTo>
                  <a:cubicBezTo>
                    <a:pt x="180" y="5796"/>
                    <a:pt x="135" y="4855"/>
                    <a:pt x="120" y="3809"/>
                  </a:cubicBezTo>
                  <a:cubicBezTo>
                    <a:pt x="105" y="2764"/>
                    <a:pt x="90" y="1823"/>
                    <a:pt x="90" y="1121"/>
                  </a:cubicBezTo>
                  <a:cubicBezTo>
                    <a:pt x="75" y="792"/>
                    <a:pt x="75" y="509"/>
                    <a:pt x="75" y="300"/>
                  </a:cubicBezTo>
                  <a:cubicBezTo>
                    <a:pt x="75" y="195"/>
                    <a:pt x="75" y="105"/>
                    <a:pt x="6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0" name="Google Shape;3380;p72"/>
            <p:cNvSpPr/>
            <p:nvPr/>
          </p:nvSpPr>
          <p:spPr>
            <a:xfrm>
              <a:off x="956950" y="2696335"/>
              <a:ext cx="463076" cy="1084827"/>
            </a:xfrm>
            <a:custGeom>
              <a:avLst/>
              <a:gdLst/>
              <a:ahLst/>
              <a:cxnLst/>
              <a:rect l="l" t="t" r="r" b="b"/>
              <a:pathLst>
                <a:path w="16340" h="38279" extrusionOk="0">
                  <a:moveTo>
                    <a:pt x="6826" y="5377"/>
                  </a:moveTo>
                  <a:cubicBezTo>
                    <a:pt x="6826" y="5377"/>
                    <a:pt x="10276" y="18609"/>
                    <a:pt x="10306" y="19654"/>
                  </a:cubicBezTo>
                  <a:cubicBezTo>
                    <a:pt x="10321" y="20282"/>
                    <a:pt x="8409" y="26390"/>
                    <a:pt x="6900" y="31079"/>
                  </a:cubicBezTo>
                  <a:cubicBezTo>
                    <a:pt x="6811" y="22253"/>
                    <a:pt x="6706" y="7214"/>
                    <a:pt x="6826" y="5377"/>
                  </a:cubicBezTo>
                  <a:close/>
                  <a:moveTo>
                    <a:pt x="1" y="0"/>
                  </a:moveTo>
                  <a:lnTo>
                    <a:pt x="792" y="38278"/>
                  </a:lnTo>
                  <a:lnTo>
                    <a:pt x="6990" y="38203"/>
                  </a:lnTo>
                  <a:cubicBezTo>
                    <a:pt x="6990" y="38203"/>
                    <a:pt x="6990" y="37770"/>
                    <a:pt x="6975" y="37024"/>
                  </a:cubicBezTo>
                  <a:lnTo>
                    <a:pt x="6975" y="37024"/>
                  </a:lnTo>
                  <a:lnTo>
                    <a:pt x="10589" y="38024"/>
                  </a:lnTo>
                  <a:cubicBezTo>
                    <a:pt x="10589" y="38024"/>
                    <a:pt x="14129" y="26076"/>
                    <a:pt x="15339" y="21178"/>
                  </a:cubicBezTo>
                  <a:cubicBezTo>
                    <a:pt x="16339" y="17086"/>
                    <a:pt x="11829" y="941"/>
                    <a:pt x="11829" y="941"/>
                  </a:cubicBezTo>
                  <a:lnTo>
                    <a:pt x="7124" y="583"/>
                  </a:lnTo>
                  <a:lnTo>
                    <a:pt x="1"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1" name="Google Shape;3381;p72"/>
            <p:cNvSpPr/>
            <p:nvPr/>
          </p:nvSpPr>
          <p:spPr>
            <a:xfrm>
              <a:off x="980642" y="3735846"/>
              <a:ext cx="175255" cy="3826"/>
            </a:xfrm>
            <a:custGeom>
              <a:avLst/>
              <a:gdLst/>
              <a:ahLst/>
              <a:cxnLst/>
              <a:rect l="l" t="t" r="r" b="b"/>
              <a:pathLst>
                <a:path w="6184" h="135" extrusionOk="0">
                  <a:moveTo>
                    <a:pt x="3092" y="0"/>
                  </a:moveTo>
                  <a:cubicBezTo>
                    <a:pt x="1375" y="0"/>
                    <a:pt x="1" y="30"/>
                    <a:pt x="1" y="75"/>
                  </a:cubicBezTo>
                  <a:cubicBezTo>
                    <a:pt x="1" y="105"/>
                    <a:pt x="1390" y="134"/>
                    <a:pt x="3092" y="134"/>
                  </a:cubicBezTo>
                  <a:cubicBezTo>
                    <a:pt x="4795" y="134"/>
                    <a:pt x="6184" y="105"/>
                    <a:pt x="6184" y="75"/>
                  </a:cubicBezTo>
                  <a:cubicBezTo>
                    <a:pt x="6184" y="30"/>
                    <a:pt x="4795" y="0"/>
                    <a:pt x="309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2" name="Google Shape;3382;p72"/>
            <p:cNvSpPr/>
            <p:nvPr/>
          </p:nvSpPr>
          <p:spPr>
            <a:xfrm>
              <a:off x="1154196" y="3698579"/>
              <a:ext cx="113020" cy="39818"/>
            </a:xfrm>
            <a:custGeom>
              <a:avLst/>
              <a:gdLst/>
              <a:ahLst/>
              <a:cxnLst/>
              <a:rect l="l" t="t" r="r" b="b"/>
              <a:pathLst>
                <a:path w="3988" h="1405" extrusionOk="0">
                  <a:moveTo>
                    <a:pt x="0" y="1"/>
                  </a:moveTo>
                  <a:lnTo>
                    <a:pt x="0" y="1"/>
                  </a:lnTo>
                  <a:cubicBezTo>
                    <a:pt x="164" y="120"/>
                    <a:pt x="344" y="210"/>
                    <a:pt x="538" y="270"/>
                  </a:cubicBezTo>
                  <a:cubicBezTo>
                    <a:pt x="881" y="419"/>
                    <a:pt x="1389" y="613"/>
                    <a:pt x="1942" y="792"/>
                  </a:cubicBezTo>
                  <a:cubicBezTo>
                    <a:pt x="2494" y="986"/>
                    <a:pt x="3002" y="1151"/>
                    <a:pt x="3375" y="1255"/>
                  </a:cubicBezTo>
                  <a:cubicBezTo>
                    <a:pt x="3570" y="1330"/>
                    <a:pt x="3779" y="1375"/>
                    <a:pt x="3988" y="1405"/>
                  </a:cubicBezTo>
                  <a:cubicBezTo>
                    <a:pt x="3794" y="1315"/>
                    <a:pt x="3600" y="1240"/>
                    <a:pt x="3405" y="1181"/>
                  </a:cubicBezTo>
                  <a:lnTo>
                    <a:pt x="1987" y="688"/>
                  </a:lnTo>
                  <a:lnTo>
                    <a:pt x="568" y="195"/>
                  </a:lnTo>
                  <a:cubicBezTo>
                    <a:pt x="389" y="120"/>
                    <a:pt x="194" y="46"/>
                    <a:pt x="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3" name="Google Shape;3383;p72"/>
            <p:cNvSpPr/>
            <p:nvPr/>
          </p:nvSpPr>
          <p:spPr>
            <a:xfrm>
              <a:off x="1248568" y="3249390"/>
              <a:ext cx="66486" cy="6093"/>
            </a:xfrm>
            <a:custGeom>
              <a:avLst/>
              <a:gdLst/>
              <a:ahLst/>
              <a:cxnLst/>
              <a:rect l="l" t="t" r="r" b="b"/>
              <a:pathLst>
                <a:path w="2346" h="215" extrusionOk="0">
                  <a:moveTo>
                    <a:pt x="1851" y="0"/>
                  </a:moveTo>
                  <a:cubicBezTo>
                    <a:pt x="1621" y="0"/>
                    <a:pt x="1393" y="15"/>
                    <a:pt x="1166" y="50"/>
                  </a:cubicBezTo>
                  <a:cubicBezTo>
                    <a:pt x="777" y="50"/>
                    <a:pt x="374" y="109"/>
                    <a:pt x="1" y="199"/>
                  </a:cubicBezTo>
                  <a:cubicBezTo>
                    <a:pt x="138" y="210"/>
                    <a:pt x="276" y="215"/>
                    <a:pt x="414" y="215"/>
                  </a:cubicBezTo>
                  <a:cubicBezTo>
                    <a:pt x="666" y="215"/>
                    <a:pt x="920" y="198"/>
                    <a:pt x="1181" y="169"/>
                  </a:cubicBezTo>
                  <a:cubicBezTo>
                    <a:pt x="1569" y="154"/>
                    <a:pt x="1957" y="109"/>
                    <a:pt x="2345" y="20"/>
                  </a:cubicBezTo>
                  <a:cubicBezTo>
                    <a:pt x="2178" y="7"/>
                    <a:pt x="2014" y="0"/>
                    <a:pt x="185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4" name="Google Shape;3384;p72"/>
            <p:cNvSpPr/>
            <p:nvPr/>
          </p:nvSpPr>
          <p:spPr>
            <a:xfrm>
              <a:off x="1253641" y="3255427"/>
              <a:ext cx="49992" cy="14425"/>
            </a:xfrm>
            <a:custGeom>
              <a:avLst/>
              <a:gdLst/>
              <a:ahLst/>
              <a:cxnLst/>
              <a:rect l="l" t="t" r="r" b="b"/>
              <a:pathLst>
                <a:path w="1764" h="509" extrusionOk="0">
                  <a:moveTo>
                    <a:pt x="1" y="1"/>
                  </a:moveTo>
                  <a:cubicBezTo>
                    <a:pt x="285" y="135"/>
                    <a:pt x="568" y="240"/>
                    <a:pt x="867" y="315"/>
                  </a:cubicBezTo>
                  <a:cubicBezTo>
                    <a:pt x="1151" y="404"/>
                    <a:pt x="1450" y="479"/>
                    <a:pt x="1763" y="509"/>
                  </a:cubicBezTo>
                  <a:cubicBezTo>
                    <a:pt x="1763" y="464"/>
                    <a:pt x="1375" y="330"/>
                    <a:pt x="897" y="195"/>
                  </a:cubicBezTo>
                  <a:cubicBezTo>
                    <a:pt x="613" y="91"/>
                    <a:pt x="315" y="16"/>
                    <a:pt x="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5" name="Google Shape;3385;p72"/>
            <p:cNvSpPr/>
            <p:nvPr/>
          </p:nvSpPr>
          <p:spPr>
            <a:xfrm>
              <a:off x="1147848" y="2714104"/>
              <a:ext cx="19923" cy="135040"/>
            </a:xfrm>
            <a:custGeom>
              <a:avLst/>
              <a:gdLst/>
              <a:ahLst/>
              <a:cxnLst/>
              <a:rect l="l" t="t" r="r" b="b"/>
              <a:pathLst>
                <a:path w="703" h="4765" extrusionOk="0">
                  <a:moveTo>
                    <a:pt x="657" y="0"/>
                  </a:moveTo>
                  <a:cubicBezTo>
                    <a:pt x="627" y="239"/>
                    <a:pt x="613" y="493"/>
                    <a:pt x="613" y="732"/>
                  </a:cubicBezTo>
                  <a:cubicBezTo>
                    <a:pt x="598" y="1180"/>
                    <a:pt x="583" y="1807"/>
                    <a:pt x="583" y="2494"/>
                  </a:cubicBezTo>
                  <a:lnTo>
                    <a:pt x="583" y="3465"/>
                  </a:lnTo>
                  <a:cubicBezTo>
                    <a:pt x="598" y="3719"/>
                    <a:pt x="553" y="3973"/>
                    <a:pt x="463" y="4212"/>
                  </a:cubicBezTo>
                  <a:cubicBezTo>
                    <a:pt x="403" y="4376"/>
                    <a:pt x="299" y="4526"/>
                    <a:pt x="164" y="4645"/>
                  </a:cubicBezTo>
                  <a:cubicBezTo>
                    <a:pt x="60" y="4720"/>
                    <a:pt x="0" y="4765"/>
                    <a:pt x="0" y="4765"/>
                  </a:cubicBezTo>
                  <a:cubicBezTo>
                    <a:pt x="75" y="4750"/>
                    <a:pt x="135" y="4720"/>
                    <a:pt x="179" y="4675"/>
                  </a:cubicBezTo>
                  <a:cubicBezTo>
                    <a:pt x="344" y="4570"/>
                    <a:pt x="463" y="4421"/>
                    <a:pt x="538" y="4257"/>
                  </a:cubicBezTo>
                  <a:cubicBezTo>
                    <a:pt x="642" y="4003"/>
                    <a:pt x="687" y="3734"/>
                    <a:pt x="687" y="3465"/>
                  </a:cubicBezTo>
                  <a:cubicBezTo>
                    <a:pt x="687" y="3167"/>
                    <a:pt x="687" y="2838"/>
                    <a:pt x="687" y="2494"/>
                  </a:cubicBezTo>
                  <a:lnTo>
                    <a:pt x="687" y="732"/>
                  </a:lnTo>
                  <a:cubicBezTo>
                    <a:pt x="702" y="493"/>
                    <a:pt x="687" y="239"/>
                    <a:pt x="657"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6" name="Google Shape;3386;p72"/>
            <p:cNvSpPr/>
            <p:nvPr/>
          </p:nvSpPr>
          <p:spPr>
            <a:xfrm>
              <a:off x="1051747" y="2710704"/>
              <a:ext cx="14425" cy="1020495"/>
            </a:xfrm>
            <a:custGeom>
              <a:avLst/>
              <a:gdLst/>
              <a:ahLst/>
              <a:cxnLst/>
              <a:rect l="l" t="t" r="r" b="b"/>
              <a:pathLst>
                <a:path w="509" h="36009" extrusionOk="0">
                  <a:moveTo>
                    <a:pt x="509" y="1"/>
                  </a:moveTo>
                  <a:cubicBezTo>
                    <a:pt x="509" y="61"/>
                    <a:pt x="494" y="165"/>
                    <a:pt x="494" y="270"/>
                  </a:cubicBezTo>
                  <a:cubicBezTo>
                    <a:pt x="479" y="524"/>
                    <a:pt x="464" y="882"/>
                    <a:pt x="449" y="1330"/>
                  </a:cubicBezTo>
                  <a:cubicBezTo>
                    <a:pt x="389" y="2241"/>
                    <a:pt x="344" y="3570"/>
                    <a:pt x="285" y="5213"/>
                  </a:cubicBezTo>
                  <a:cubicBezTo>
                    <a:pt x="165" y="8469"/>
                    <a:pt x="46" y="12994"/>
                    <a:pt x="31" y="17997"/>
                  </a:cubicBezTo>
                  <a:cubicBezTo>
                    <a:pt x="1" y="23001"/>
                    <a:pt x="61" y="27526"/>
                    <a:pt x="150" y="30796"/>
                  </a:cubicBezTo>
                  <a:cubicBezTo>
                    <a:pt x="195" y="32439"/>
                    <a:pt x="240" y="33754"/>
                    <a:pt x="270" y="34680"/>
                  </a:cubicBezTo>
                  <a:cubicBezTo>
                    <a:pt x="300" y="35128"/>
                    <a:pt x="315" y="35486"/>
                    <a:pt x="315" y="35740"/>
                  </a:cubicBezTo>
                  <a:cubicBezTo>
                    <a:pt x="330" y="35844"/>
                    <a:pt x="330" y="35934"/>
                    <a:pt x="330" y="36009"/>
                  </a:cubicBezTo>
                  <a:lnTo>
                    <a:pt x="330" y="35725"/>
                  </a:lnTo>
                  <a:cubicBezTo>
                    <a:pt x="330" y="35486"/>
                    <a:pt x="315" y="35128"/>
                    <a:pt x="315" y="34680"/>
                  </a:cubicBezTo>
                  <a:cubicBezTo>
                    <a:pt x="285" y="33754"/>
                    <a:pt x="255" y="32424"/>
                    <a:pt x="225" y="30796"/>
                  </a:cubicBezTo>
                  <a:cubicBezTo>
                    <a:pt x="150" y="27526"/>
                    <a:pt x="105" y="23001"/>
                    <a:pt x="120" y="17997"/>
                  </a:cubicBezTo>
                  <a:cubicBezTo>
                    <a:pt x="150" y="13009"/>
                    <a:pt x="255" y="8484"/>
                    <a:pt x="359" y="5213"/>
                  </a:cubicBezTo>
                  <a:cubicBezTo>
                    <a:pt x="404" y="3585"/>
                    <a:pt x="449" y="2256"/>
                    <a:pt x="479" y="1330"/>
                  </a:cubicBezTo>
                  <a:cubicBezTo>
                    <a:pt x="494" y="882"/>
                    <a:pt x="509" y="524"/>
                    <a:pt x="509" y="270"/>
                  </a:cubicBezTo>
                  <a:lnTo>
                    <a:pt x="509" y="1"/>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7" name="Google Shape;3387;p72"/>
            <p:cNvSpPr/>
            <p:nvPr/>
          </p:nvSpPr>
          <p:spPr>
            <a:xfrm>
              <a:off x="1227001" y="2735274"/>
              <a:ext cx="133765" cy="979856"/>
            </a:xfrm>
            <a:custGeom>
              <a:avLst/>
              <a:gdLst/>
              <a:ahLst/>
              <a:cxnLst/>
              <a:rect l="l" t="t" r="r" b="b"/>
              <a:pathLst>
                <a:path w="4720" h="34575" extrusionOk="0">
                  <a:moveTo>
                    <a:pt x="762" y="0"/>
                  </a:moveTo>
                  <a:cubicBezTo>
                    <a:pt x="762" y="30"/>
                    <a:pt x="762" y="60"/>
                    <a:pt x="777" y="90"/>
                  </a:cubicBezTo>
                  <a:lnTo>
                    <a:pt x="851" y="359"/>
                  </a:lnTo>
                  <a:cubicBezTo>
                    <a:pt x="911" y="583"/>
                    <a:pt x="1016" y="926"/>
                    <a:pt x="1120" y="1359"/>
                  </a:cubicBezTo>
                  <a:cubicBezTo>
                    <a:pt x="1359" y="2225"/>
                    <a:pt x="1673" y="3510"/>
                    <a:pt x="2031" y="5063"/>
                  </a:cubicBezTo>
                  <a:cubicBezTo>
                    <a:pt x="2390" y="6631"/>
                    <a:pt x="2763" y="8528"/>
                    <a:pt x="3196" y="10619"/>
                  </a:cubicBezTo>
                  <a:cubicBezTo>
                    <a:pt x="3614" y="12710"/>
                    <a:pt x="4062" y="15010"/>
                    <a:pt x="4466" y="17444"/>
                  </a:cubicBezTo>
                  <a:cubicBezTo>
                    <a:pt x="4510" y="17743"/>
                    <a:pt x="4555" y="18041"/>
                    <a:pt x="4600" y="18340"/>
                  </a:cubicBezTo>
                  <a:cubicBezTo>
                    <a:pt x="4600" y="18415"/>
                    <a:pt x="4615" y="18474"/>
                    <a:pt x="4615" y="18549"/>
                  </a:cubicBezTo>
                  <a:lnTo>
                    <a:pt x="4570" y="18773"/>
                  </a:lnTo>
                  <a:cubicBezTo>
                    <a:pt x="4540" y="18923"/>
                    <a:pt x="4525" y="19072"/>
                    <a:pt x="4495" y="19221"/>
                  </a:cubicBezTo>
                  <a:cubicBezTo>
                    <a:pt x="4376" y="19804"/>
                    <a:pt x="4242" y="20371"/>
                    <a:pt x="4092" y="20939"/>
                  </a:cubicBezTo>
                  <a:cubicBezTo>
                    <a:pt x="3808" y="22059"/>
                    <a:pt x="3510" y="23149"/>
                    <a:pt x="3211" y="24165"/>
                  </a:cubicBezTo>
                  <a:cubicBezTo>
                    <a:pt x="2614" y="26211"/>
                    <a:pt x="2046" y="28048"/>
                    <a:pt x="1568" y="29586"/>
                  </a:cubicBezTo>
                  <a:lnTo>
                    <a:pt x="418" y="33230"/>
                  </a:lnTo>
                  <a:lnTo>
                    <a:pt x="105" y="34231"/>
                  </a:lnTo>
                  <a:cubicBezTo>
                    <a:pt x="75" y="34335"/>
                    <a:pt x="45" y="34425"/>
                    <a:pt x="15" y="34485"/>
                  </a:cubicBezTo>
                  <a:cubicBezTo>
                    <a:pt x="15" y="34514"/>
                    <a:pt x="0" y="34544"/>
                    <a:pt x="0" y="34574"/>
                  </a:cubicBezTo>
                  <a:cubicBezTo>
                    <a:pt x="15" y="34544"/>
                    <a:pt x="30" y="34514"/>
                    <a:pt x="30" y="34485"/>
                  </a:cubicBezTo>
                  <a:lnTo>
                    <a:pt x="119" y="34231"/>
                  </a:lnTo>
                  <a:lnTo>
                    <a:pt x="463" y="33245"/>
                  </a:lnTo>
                  <a:cubicBezTo>
                    <a:pt x="747" y="32394"/>
                    <a:pt x="1150" y="31154"/>
                    <a:pt x="1643" y="29616"/>
                  </a:cubicBezTo>
                  <a:cubicBezTo>
                    <a:pt x="2136" y="28078"/>
                    <a:pt x="2703" y="26241"/>
                    <a:pt x="3301" y="24195"/>
                  </a:cubicBezTo>
                  <a:cubicBezTo>
                    <a:pt x="3599" y="23164"/>
                    <a:pt x="3913" y="22089"/>
                    <a:pt x="4197" y="20969"/>
                  </a:cubicBezTo>
                  <a:cubicBezTo>
                    <a:pt x="4346" y="20401"/>
                    <a:pt x="4480" y="19834"/>
                    <a:pt x="4600" y="19236"/>
                  </a:cubicBezTo>
                  <a:cubicBezTo>
                    <a:pt x="4630" y="19087"/>
                    <a:pt x="4660" y="18937"/>
                    <a:pt x="4690" y="18788"/>
                  </a:cubicBezTo>
                  <a:lnTo>
                    <a:pt x="4719" y="18564"/>
                  </a:lnTo>
                  <a:cubicBezTo>
                    <a:pt x="4719" y="18489"/>
                    <a:pt x="4705" y="18415"/>
                    <a:pt x="4705" y="18325"/>
                  </a:cubicBezTo>
                  <a:cubicBezTo>
                    <a:pt x="4660" y="18026"/>
                    <a:pt x="4615" y="17728"/>
                    <a:pt x="4570" y="17414"/>
                  </a:cubicBezTo>
                  <a:cubicBezTo>
                    <a:pt x="4167" y="14995"/>
                    <a:pt x="3719" y="12680"/>
                    <a:pt x="3301" y="10589"/>
                  </a:cubicBezTo>
                  <a:cubicBezTo>
                    <a:pt x="2868" y="8498"/>
                    <a:pt x="2464" y="6631"/>
                    <a:pt x="2106" y="5048"/>
                  </a:cubicBezTo>
                  <a:cubicBezTo>
                    <a:pt x="1732" y="3480"/>
                    <a:pt x="1404" y="2210"/>
                    <a:pt x="1165" y="1344"/>
                  </a:cubicBezTo>
                  <a:cubicBezTo>
                    <a:pt x="1045" y="911"/>
                    <a:pt x="941" y="583"/>
                    <a:pt x="866" y="344"/>
                  </a:cubicBezTo>
                  <a:cubicBezTo>
                    <a:pt x="836" y="239"/>
                    <a:pt x="806" y="149"/>
                    <a:pt x="792" y="90"/>
                  </a:cubicBezTo>
                  <a:cubicBezTo>
                    <a:pt x="777" y="60"/>
                    <a:pt x="777" y="30"/>
                    <a:pt x="76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8" name="Google Shape;3388;p72"/>
            <p:cNvSpPr/>
            <p:nvPr/>
          </p:nvSpPr>
          <p:spPr>
            <a:xfrm>
              <a:off x="1150370" y="3555094"/>
              <a:ext cx="6802" cy="215894"/>
            </a:xfrm>
            <a:custGeom>
              <a:avLst/>
              <a:gdLst/>
              <a:ahLst/>
              <a:cxnLst/>
              <a:rect l="l" t="t" r="r" b="b"/>
              <a:pathLst>
                <a:path w="240" h="7618" extrusionOk="0">
                  <a:moveTo>
                    <a:pt x="61" y="1"/>
                  </a:moveTo>
                  <a:cubicBezTo>
                    <a:pt x="46" y="105"/>
                    <a:pt x="46" y="195"/>
                    <a:pt x="46" y="300"/>
                  </a:cubicBezTo>
                  <a:cubicBezTo>
                    <a:pt x="31" y="479"/>
                    <a:pt x="16" y="777"/>
                    <a:pt x="16" y="1121"/>
                  </a:cubicBezTo>
                  <a:cubicBezTo>
                    <a:pt x="1" y="1808"/>
                    <a:pt x="1" y="2764"/>
                    <a:pt x="16" y="3809"/>
                  </a:cubicBezTo>
                  <a:cubicBezTo>
                    <a:pt x="46" y="4870"/>
                    <a:pt x="90" y="5811"/>
                    <a:pt x="135" y="6498"/>
                  </a:cubicBezTo>
                  <a:cubicBezTo>
                    <a:pt x="150" y="6841"/>
                    <a:pt x="165" y="7125"/>
                    <a:pt x="180" y="7319"/>
                  </a:cubicBezTo>
                  <a:cubicBezTo>
                    <a:pt x="180" y="7423"/>
                    <a:pt x="195" y="7513"/>
                    <a:pt x="225" y="7618"/>
                  </a:cubicBezTo>
                  <a:cubicBezTo>
                    <a:pt x="240" y="7513"/>
                    <a:pt x="240" y="7409"/>
                    <a:pt x="225" y="7319"/>
                  </a:cubicBezTo>
                  <a:cubicBezTo>
                    <a:pt x="210" y="7095"/>
                    <a:pt x="195" y="6826"/>
                    <a:pt x="195" y="6498"/>
                  </a:cubicBezTo>
                  <a:cubicBezTo>
                    <a:pt x="180" y="5796"/>
                    <a:pt x="135" y="4855"/>
                    <a:pt x="120" y="3809"/>
                  </a:cubicBezTo>
                  <a:cubicBezTo>
                    <a:pt x="105" y="2764"/>
                    <a:pt x="90" y="1823"/>
                    <a:pt x="90" y="1121"/>
                  </a:cubicBezTo>
                  <a:cubicBezTo>
                    <a:pt x="75" y="792"/>
                    <a:pt x="75" y="509"/>
                    <a:pt x="75" y="300"/>
                  </a:cubicBezTo>
                  <a:cubicBezTo>
                    <a:pt x="75" y="195"/>
                    <a:pt x="75" y="105"/>
                    <a:pt x="6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9" name="Google Shape;3389;p72"/>
            <p:cNvSpPr/>
            <p:nvPr/>
          </p:nvSpPr>
          <p:spPr>
            <a:xfrm>
              <a:off x="1060646" y="1951248"/>
              <a:ext cx="155785" cy="258773"/>
            </a:xfrm>
            <a:custGeom>
              <a:avLst/>
              <a:gdLst/>
              <a:ahLst/>
              <a:cxnLst/>
              <a:rect l="l" t="t" r="r" b="b"/>
              <a:pathLst>
                <a:path w="5497" h="9131" extrusionOk="0">
                  <a:moveTo>
                    <a:pt x="3124" y="1"/>
                  </a:moveTo>
                  <a:cubicBezTo>
                    <a:pt x="2108" y="1"/>
                    <a:pt x="1096" y="301"/>
                    <a:pt x="225" y="887"/>
                  </a:cubicBezTo>
                  <a:lnTo>
                    <a:pt x="1" y="1051"/>
                  </a:lnTo>
                  <a:lnTo>
                    <a:pt x="60" y="8862"/>
                  </a:lnTo>
                  <a:lnTo>
                    <a:pt x="3660" y="9131"/>
                  </a:lnTo>
                  <a:cubicBezTo>
                    <a:pt x="3719" y="8713"/>
                    <a:pt x="3779" y="7100"/>
                    <a:pt x="3779" y="7100"/>
                  </a:cubicBezTo>
                  <a:cubicBezTo>
                    <a:pt x="3779" y="7100"/>
                    <a:pt x="5288" y="6965"/>
                    <a:pt x="5392" y="5472"/>
                  </a:cubicBezTo>
                  <a:cubicBezTo>
                    <a:pt x="5497" y="3993"/>
                    <a:pt x="5452" y="558"/>
                    <a:pt x="5452" y="558"/>
                  </a:cubicBezTo>
                  <a:cubicBezTo>
                    <a:pt x="4717" y="185"/>
                    <a:pt x="3919" y="1"/>
                    <a:pt x="3124" y="1"/>
                  </a:cubicBez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0" name="Google Shape;3390;p72"/>
            <p:cNvSpPr/>
            <p:nvPr/>
          </p:nvSpPr>
          <p:spPr>
            <a:xfrm>
              <a:off x="1198633" y="2028645"/>
              <a:ext cx="13150" cy="12158"/>
            </a:xfrm>
            <a:custGeom>
              <a:avLst/>
              <a:gdLst/>
              <a:ahLst/>
              <a:cxnLst/>
              <a:rect l="l" t="t" r="r" b="b"/>
              <a:pathLst>
                <a:path w="464" h="429" extrusionOk="0">
                  <a:moveTo>
                    <a:pt x="234" y="0"/>
                  </a:moveTo>
                  <a:cubicBezTo>
                    <a:pt x="180" y="0"/>
                    <a:pt x="127" y="23"/>
                    <a:pt x="90" y="68"/>
                  </a:cubicBezTo>
                  <a:cubicBezTo>
                    <a:pt x="0" y="142"/>
                    <a:pt x="0" y="277"/>
                    <a:pt x="75" y="366"/>
                  </a:cubicBezTo>
                  <a:lnTo>
                    <a:pt x="90" y="366"/>
                  </a:lnTo>
                  <a:cubicBezTo>
                    <a:pt x="126" y="409"/>
                    <a:pt x="175" y="428"/>
                    <a:pt x="226" y="428"/>
                  </a:cubicBezTo>
                  <a:cubicBezTo>
                    <a:pt x="283" y="428"/>
                    <a:pt x="342" y="405"/>
                    <a:pt x="389" y="366"/>
                  </a:cubicBezTo>
                  <a:cubicBezTo>
                    <a:pt x="463" y="277"/>
                    <a:pt x="463" y="157"/>
                    <a:pt x="389" y="68"/>
                  </a:cubicBezTo>
                  <a:cubicBezTo>
                    <a:pt x="344" y="23"/>
                    <a:pt x="288" y="0"/>
                    <a:pt x="234"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1" name="Google Shape;3391;p72"/>
            <p:cNvSpPr/>
            <p:nvPr/>
          </p:nvSpPr>
          <p:spPr>
            <a:xfrm>
              <a:off x="1189734" y="2023232"/>
              <a:ext cx="22049" cy="6632"/>
            </a:xfrm>
            <a:custGeom>
              <a:avLst/>
              <a:gdLst/>
              <a:ahLst/>
              <a:cxnLst/>
              <a:rect l="l" t="t" r="r" b="b"/>
              <a:pathLst>
                <a:path w="778" h="234" extrusionOk="0">
                  <a:moveTo>
                    <a:pt x="350" y="1"/>
                  </a:moveTo>
                  <a:cubicBezTo>
                    <a:pt x="264" y="1"/>
                    <a:pt x="180" y="30"/>
                    <a:pt x="105" y="79"/>
                  </a:cubicBezTo>
                  <a:cubicBezTo>
                    <a:pt x="31" y="124"/>
                    <a:pt x="1" y="154"/>
                    <a:pt x="16" y="184"/>
                  </a:cubicBezTo>
                  <a:cubicBezTo>
                    <a:pt x="19" y="188"/>
                    <a:pt x="25" y="189"/>
                    <a:pt x="33" y="189"/>
                  </a:cubicBezTo>
                  <a:cubicBezTo>
                    <a:pt x="80" y="189"/>
                    <a:pt x="201" y="123"/>
                    <a:pt x="363" y="123"/>
                  </a:cubicBezTo>
                  <a:cubicBezTo>
                    <a:pt x="376" y="123"/>
                    <a:pt x="390" y="123"/>
                    <a:pt x="404" y="124"/>
                  </a:cubicBezTo>
                  <a:cubicBezTo>
                    <a:pt x="590" y="137"/>
                    <a:pt x="717" y="234"/>
                    <a:pt x="764" y="234"/>
                  </a:cubicBezTo>
                  <a:cubicBezTo>
                    <a:pt x="769" y="234"/>
                    <a:pt x="774" y="232"/>
                    <a:pt x="777" y="229"/>
                  </a:cubicBezTo>
                  <a:cubicBezTo>
                    <a:pt x="777" y="214"/>
                    <a:pt x="762" y="169"/>
                    <a:pt x="703" y="124"/>
                  </a:cubicBezTo>
                  <a:cubicBezTo>
                    <a:pt x="628" y="50"/>
                    <a:pt x="523" y="5"/>
                    <a:pt x="404" y="5"/>
                  </a:cubicBezTo>
                  <a:cubicBezTo>
                    <a:pt x="386" y="2"/>
                    <a:pt x="368" y="1"/>
                    <a:pt x="350"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2" name="Google Shape;3392;p72"/>
            <p:cNvSpPr/>
            <p:nvPr/>
          </p:nvSpPr>
          <p:spPr>
            <a:xfrm>
              <a:off x="1133876" y="2029665"/>
              <a:ext cx="14000" cy="12044"/>
            </a:xfrm>
            <a:custGeom>
              <a:avLst/>
              <a:gdLst/>
              <a:ahLst/>
              <a:cxnLst/>
              <a:rect l="l" t="t" r="r" b="b"/>
              <a:pathLst>
                <a:path w="494" h="425" extrusionOk="0">
                  <a:moveTo>
                    <a:pt x="252" y="1"/>
                  </a:moveTo>
                  <a:cubicBezTo>
                    <a:pt x="183" y="1"/>
                    <a:pt x="114" y="33"/>
                    <a:pt x="75" y="91"/>
                  </a:cubicBezTo>
                  <a:cubicBezTo>
                    <a:pt x="0" y="196"/>
                    <a:pt x="30" y="315"/>
                    <a:pt x="120" y="390"/>
                  </a:cubicBezTo>
                  <a:cubicBezTo>
                    <a:pt x="154" y="413"/>
                    <a:pt x="195" y="425"/>
                    <a:pt x="237" y="425"/>
                  </a:cubicBezTo>
                  <a:cubicBezTo>
                    <a:pt x="304" y="425"/>
                    <a:pt x="373" y="395"/>
                    <a:pt x="419" y="330"/>
                  </a:cubicBezTo>
                  <a:cubicBezTo>
                    <a:pt x="493" y="241"/>
                    <a:pt x="463" y="106"/>
                    <a:pt x="374" y="47"/>
                  </a:cubicBezTo>
                  <a:cubicBezTo>
                    <a:pt x="374" y="47"/>
                    <a:pt x="374" y="32"/>
                    <a:pt x="359" y="32"/>
                  </a:cubicBezTo>
                  <a:cubicBezTo>
                    <a:pt x="327" y="10"/>
                    <a:pt x="290" y="1"/>
                    <a:pt x="252"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3" name="Google Shape;3393;p72"/>
            <p:cNvSpPr/>
            <p:nvPr/>
          </p:nvSpPr>
          <p:spPr>
            <a:xfrm>
              <a:off x="1126253" y="2024507"/>
              <a:ext cx="22474" cy="6632"/>
            </a:xfrm>
            <a:custGeom>
              <a:avLst/>
              <a:gdLst/>
              <a:ahLst/>
              <a:cxnLst/>
              <a:rect l="l" t="t" r="r" b="b"/>
              <a:pathLst>
                <a:path w="793" h="234" extrusionOk="0">
                  <a:moveTo>
                    <a:pt x="364" y="1"/>
                  </a:moveTo>
                  <a:cubicBezTo>
                    <a:pt x="274" y="1"/>
                    <a:pt x="179" y="30"/>
                    <a:pt x="105" y="79"/>
                  </a:cubicBezTo>
                  <a:cubicBezTo>
                    <a:pt x="45" y="124"/>
                    <a:pt x="0" y="154"/>
                    <a:pt x="30" y="184"/>
                  </a:cubicBezTo>
                  <a:cubicBezTo>
                    <a:pt x="32" y="188"/>
                    <a:pt x="37" y="189"/>
                    <a:pt x="43" y="189"/>
                  </a:cubicBezTo>
                  <a:cubicBezTo>
                    <a:pt x="84" y="189"/>
                    <a:pt x="212" y="123"/>
                    <a:pt x="365" y="123"/>
                  </a:cubicBezTo>
                  <a:cubicBezTo>
                    <a:pt x="378" y="123"/>
                    <a:pt x="391" y="123"/>
                    <a:pt x="404" y="124"/>
                  </a:cubicBezTo>
                  <a:cubicBezTo>
                    <a:pt x="590" y="137"/>
                    <a:pt x="717" y="233"/>
                    <a:pt x="763" y="233"/>
                  </a:cubicBezTo>
                  <a:cubicBezTo>
                    <a:pt x="769" y="233"/>
                    <a:pt x="774" y="232"/>
                    <a:pt x="777" y="229"/>
                  </a:cubicBezTo>
                  <a:cubicBezTo>
                    <a:pt x="792" y="229"/>
                    <a:pt x="762" y="169"/>
                    <a:pt x="702" y="124"/>
                  </a:cubicBezTo>
                  <a:cubicBezTo>
                    <a:pt x="628" y="49"/>
                    <a:pt x="523" y="5"/>
                    <a:pt x="419" y="5"/>
                  </a:cubicBezTo>
                  <a:cubicBezTo>
                    <a:pt x="401" y="2"/>
                    <a:pt x="382" y="1"/>
                    <a:pt x="364"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4" name="Google Shape;3394;p72"/>
            <p:cNvSpPr/>
            <p:nvPr/>
          </p:nvSpPr>
          <p:spPr>
            <a:xfrm>
              <a:off x="1168168" y="2029693"/>
              <a:ext cx="15672" cy="51522"/>
            </a:xfrm>
            <a:custGeom>
              <a:avLst/>
              <a:gdLst/>
              <a:ahLst/>
              <a:cxnLst/>
              <a:rect l="l" t="t" r="r" b="b"/>
              <a:pathLst>
                <a:path w="553" h="1818" extrusionOk="0">
                  <a:moveTo>
                    <a:pt x="0" y="1"/>
                  </a:moveTo>
                  <a:lnTo>
                    <a:pt x="0" y="1"/>
                  </a:lnTo>
                  <a:cubicBezTo>
                    <a:pt x="60" y="389"/>
                    <a:pt x="164" y="762"/>
                    <a:pt x="284" y="1121"/>
                  </a:cubicBezTo>
                  <a:lnTo>
                    <a:pt x="418" y="1539"/>
                  </a:lnTo>
                  <a:cubicBezTo>
                    <a:pt x="448" y="1599"/>
                    <a:pt x="463" y="1644"/>
                    <a:pt x="448" y="1703"/>
                  </a:cubicBezTo>
                  <a:cubicBezTo>
                    <a:pt x="448" y="1733"/>
                    <a:pt x="403" y="1748"/>
                    <a:pt x="344" y="1748"/>
                  </a:cubicBezTo>
                  <a:cubicBezTo>
                    <a:pt x="239" y="1748"/>
                    <a:pt x="120" y="1763"/>
                    <a:pt x="15" y="1793"/>
                  </a:cubicBezTo>
                  <a:cubicBezTo>
                    <a:pt x="76" y="1810"/>
                    <a:pt x="143" y="1818"/>
                    <a:pt x="211" y="1818"/>
                  </a:cubicBezTo>
                  <a:cubicBezTo>
                    <a:pt x="260" y="1818"/>
                    <a:pt x="309" y="1814"/>
                    <a:pt x="358" y="1808"/>
                  </a:cubicBezTo>
                  <a:lnTo>
                    <a:pt x="448" y="1808"/>
                  </a:lnTo>
                  <a:cubicBezTo>
                    <a:pt x="478" y="1808"/>
                    <a:pt x="523" y="1778"/>
                    <a:pt x="538" y="1733"/>
                  </a:cubicBezTo>
                  <a:cubicBezTo>
                    <a:pt x="553" y="1659"/>
                    <a:pt x="553" y="1584"/>
                    <a:pt x="523" y="1509"/>
                  </a:cubicBezTo>
                  <a:lnTo>
                    <a:pt x="388" y="1091"/>
                  </a:lnTo>
                  <a:cubicBezTo>
                    <a:pt x="299" y="718"/>
                    <a:pt x="164" y="359"/>
                    <a:pt x="0"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5" name="Google Shape;3395;p72"/>
            <p:cNvSpPr/>
            <p:nvPr/>
          </p:nvSpPr>
          <p:spPr>
            <a:xfrm>
              <a:off x="1145722" y="2084900"/>
              <a:ext cx="31769" cy="17259"/>
            </a:xfrm>
            <a:custGeom>
              <a:avLst/>
              <a:gdLst/>
              <a:ahLst/>
              <a:cxnLst/>
              <a:rect l="l" t="t" r="r" b="b"/>
              <a:pathLst>
                <a:path w="1121" h="609" extrusionOk="0">
                  <a:moveTo>
                    <a:pt x="85" y="1"/>
                  </a:moveTo>
                  <a:cubicBezTo>
                    <a:pt x="84" y="1"/>
                    <a:pt x="95" y="8"/>
                    <a:pt x="120" y="24"/>
                  </a:cubicBezTo>
                  <a:cubicBezTo>
                    <a:pt x="120" y="24"/>
                    <a:pt x="1" y="368"/>
                    <a:pt x="434" y="562"/>
                  </a:cubicBezTo>
                  <a:cubicBezTo>
                    <a:pt x="506" y="593"/>
                    <a:pt x="583" y="609"/>
                    <a:pt x="659" y="609"/>
                  </a:cubicBezTo>
                  <a:cubicBezTo>
                    <a:pt x="834" y="609"/>
                    <a:pt x="1006" y="528"/>
                    <a:pt x="1121" y="383"/>
                  </a:cubicBezTo>
                  <a:cubicBezTo>
                    <a:pt x="739" y="383"/>
                    <a:pt x="92" y="1"/>
                    <a:pt x="8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6" name="Google Shape;3396;p72"/>
            <p:cNvSpPr/>
            <p:nvPr/>
          </p:nvSpPr>
          <p:spPr>
            <a:xfrm>
              <a:off x="1113556" y="2132964"/>
              <a:ext cx="54214" cy="30097"/>
            </a:xfrm>
            <a:custGeom>
              <a:avLst/>
              <a:gdLst/>
              <a:ahLst/>
              <a:cxnLst/>
              <a:rect l="l" t="t" r="r" b="b"/>
              <a:pathLst>
                <a:path w="1913" h="1062" extrusionOk="0">
                  <a:moveTo>
                    <a:pt x="0" y="1"/>
                  </a:moveTo>
                  <a:cubicBezTo>
                    <a:pt x="0" y="1"/>
                    <a:pt x="378" y="1062"/>
                    <a:pt x="1822" y="1062"/>
                  </a:cubicBezTo>
                  <a:cubicBezTo>
                    <a:pt x="1842" y="1062"/>
                    <a:pt x="1862" y="1062"/>
                    <a:pt x="1882" y="1061"/>
                  </a:cubicBezTo>
                  <a:lnTo>
                    <a:pt x="1912" y="673"/>
                  </a:lnTo>
                  <a:cubicBezTo>
                    <a:pt x="1225" y="643"/>
                    <a:pt x="553" y="404"/>
                    <a:pt x="0" y="1"/>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7" name="Google Shape;3397;p72"/>
            <p:cNvSpPr/>
            <p:nvPr/>
          </p:nvSpPr>
          <p:spPr>
            <a:xfrm>
              <a:off x="1037889" y="2017961"/>
              <a:ext cx="40328" cy="55745"/>
            </a:xfrm>
            <a:custGeom>
              <a:avLst/>
              <a:gdLst/>
              <a:ahLst/>
              <a:cxnLst/>
              <a:rect l="l" t="t" r="r" b="b"/>
              <a:pathLst>
                <a:path w="1423" h="1967" extrusionOk="0">
                  <a:moveTo>
                    <a:pt x="951" y="0"/>
                  </a:moveTo>
                  <a:cubicBezTo>
                    <a:pt x="657" y="0"/>
                    <a:pt x="1" y="122"/>
                    <a:pt x="72" y="1132"/>
                  </a:cubicBezTo>
                  <a:cubicBezTo>
                    <a:pt x="128" y="1806"/>
                    <a:pt x="516" y="1967"/>
                    <a:pt x="861" y="1967"/>
                  </a:cubicBezTo>
                  <a:cubicBezTo>
                    <a:pt x="1158" y="1967"/>
                    <a:pt x="1423" y="1847"/>
                    <a:pt x="1416" y="1834"/>
                  </a:cubicBezTo>
                  <a:cubicBezTo>
                    <a:pt x="1416" y="1804"/>
                    <a:pt x="1087" y="11"/>
                    <a:pt x="1087" y="11"/>
                  </a:cubicBezTo>
                  <a:cubicBezTo>
                    <a:pt x="1078" y="8"/>
                    <a:pt x="1026" y="0"/>
                    <a:pt x="951" y="0"/>
                  </a:cubicBez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8" name="Google Shape;3398;p72"/>
            <p:cNvSpPr/>
            <p:nvPr/>
          </p:nvSpPr>
          <p:spPr>
            <a:xfrm>
              <a:off x="1048374" y="2030373"/>
              <a:ext cx="17798" cy="31259"/>
            </a:xfrm>
            <a:custGeom>
              <a:avLst/>
              <a:gdLst/>
              <a:ahLst/>
              <a:cxnLst/>
              <a:rect l="l" t="t" r="r" b="b"/>
              <a:pathLst>
                <a:path w="628" h="1103" extrusionOk="0">
                  <a:moveTo>
                    <a:pt x="308" y="0"/>
                  </a:moveTo>
                  <a:cubicBezTo>
                    <a:pt x="296" y="0"/>
                    <a:pt x="282" y="2"/>
                    <a:pt x="269" y="7"/>
                  </a:cubicBezTo>
                  <a:cubicBezTo>
                    <a:pt x="165" y="36"/>
                    <a:pt x="90" y="111"/>
                    <a:pt x="60" y="216"/>
                  </a:cubicBezTo>
                  <a:cubicBezTo>
                    <a:pt x="15" y="335"/>
                    <a:pt x="0" y="455"/>
                    <a:pt x="15" y="574"/>
                  </a:cubicBezTo>
                  <a:cubicBezTo>
                    <a:pt x="15" y="798"/>
                    <a:pt x="165" y="1007"/>
                    <a:pt x="374" y="1097"/>
                  </a:cubicBezTo>
                  <a:cubicBezTo>
                    <a:pt x="393" y="1101"/>
                    <a:pt x="411" y="1102"/>
                    <a:pt x="429" y="1102"/>
                  </a:cubicBezTo>
                  <a:cubicBezTo>
                    <a:pt x="484" y="1102"/>
                    <a:pt x="534" y="1086"/>
                    <a:pt x="568" y="1052"/>
                  </a:cubicBezTo>
                  <a:cubicBezTo>
                    <a:pt x="613" y="1007"/>
                    <a:pt x="628" y="977"/>
                    <a:pt x="613" y="977"/>
                  </a:cubicBezTo>
                  <a:cubicBezTo>
                    <a:pt x="613" y="977"/>
                    <a:pt x="598" y="992"/>
                    <a:pt x="568" y="1022"/>
                  </a:cubicBezTo>
                  <a:cubicBezTo>
                    <a:pt x="533" y="1040"/>
                    <a:pt x="498" y="1047"/>
                    <a:pt x="466" y="1047"/>
                  </a:cubicBezTo>
                  <a:cubicBezTo>
                    <a:pt x="443" y="1047"/>
                    <a:pt x="422" y="1043"/>
                    <a:pt x="404" y="1037"/>
                  </a:cubicBezTo>
                  <a:cubicBezTo>
                    <a:pt x="224" y="948"/>
                    <a:pt x="105" y="768"/>
                    <a:pt x="105" y="574"/>
                  </a:cubicBezTo>
                  <a:cubicBezTo>
                    <a:pt x="90" y="455"/>
                    <a:pt x="105" y="350"/>
                    <a:pt x="150" y="246"/>
                  </a:cubicBezTo>
                  <a:cubicBezTo>
                    <a:pt x="165" y="171"/>
                    <a:pt x="210" y="96"/>
                    <a:pt x="299" y="66"/>
                  </a:cubicBezTo>
                  <a:cubicBezTo>
                    <a:pt x="310" y="63"/>
                    <a:pt x="323" y="61"/>
                    <a:pt x="335" y="61"/>
                  </a:cubicBezTo>
                  <a:cubicBezTo>
                    <a:pt x="372" y="61"/>
                    <a:pt x="411" y="78"/>
                    <a:pt x="434" y="111"/>
                  </a:cubicBezTo>
                  <a:cubicBezTo>
                    <a:pt x="449" y="141"/>
                    <a:pt x="449" y="171"/>
                    <a:pt x="449" y="171"/>
                  </a:cubicBezTo>
                  <a:cubicBezTo>
                    <a:pt x="463" y="171"/>
                    <a:pt x="478" y="156"/>
                    <a:pt x="449" y="96"/>
                  </a:cubicBezTo>
                  <a:cubicBezTo>
                    <a:pt x="449" y="66"/>
                    <a:pt x="419" y="36"/>
                    <a:pt x="389" y="22"/>
                  </a:cubicBezTo>
                  <a:cubicBezTo>
                    <a:pt x="368" y="11"/>
                    <a:pt x="339" y="0"/>
                    <a:pt x="308" y="0"/>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9" name="Google Shape;3399;p72"/>
            <p:cNvSpPr/>
            <p:nvPr/>
          </p:nvSpPr>
          <p:spPr>
            <a:xfrm>
              <a:off x="1048374" y="1886350"/>
              <a:ext cx="185400" cy="167915"/>
            </a:xfrm>
            <a:custGeom>
              <a:avLst/>
              <a:gdLst/>
              <a:ahLst/>
              <a:cxnLst/>
              <a:rect l="l" t="t" r="r" b="b"/>
              <a:pathLst>
                <a:path w="6542" h="5925" extrusionOk="0">
                  <a:moveTo>
                    <a:pt x="5654" y="1"/>
                  </a:moveTo>
                  <a:cubicBezTo>
                    <a:pt x="5556" y="1"/>
                    <a:pt x="5456" y="23"/>
                    <a:pt x="5362" y="71"/>
                  </a:cubicBezTo>
                  <a:cubicBezTo>
                    <a:pt x="5048" y="205"/>
                    <a:pt x="4795" y="474"/>
                    <a:pt x="4466" y="578"/>
                  </a:cubicBezTo>
                  <a:cubicBezTo>
                    <a:pt x="4297" y="643"/>
                    <a:pt x="4110" y="655"/>
                    <a:pt x="3920" y="655"/>
                  </a:cubicBezTo>
                  <a:cubicBezTo>
                    <a:pt x="3803" y="655"/>
                    <a:pt x="3685" y="650"/>
                    <a:pt x="3568" y="650"/>
                  </a:cubicBezTo>
                  <a:cubicBezTo>
                    <a:pt x="3524" y="650"/>
                    <a:pt x="3479" y="651"/>
                    <a:pt x="3436" y="653"/>
                  </a:cubicBezTo>
                  <a:cubicBezTo>
                    <a:pt x="3047" y="668"/>
                    <a:pt x="2674" y="787"/>
                    <a:pt x="2360" y="1026"/>
                  </a:cubicBezTo>
                  <a:cubicBezTo>
                    <a:pt x="2091" y="1235"/>
                    <a:pt x="1927" y="1534"/>
                    <a:pt x="1882" y="1878"/>
                  </a:cubicBezTo>
                  <a:cubicBezTo>
                    <a:pt x="1837" y="1818"/>
                    <a:pt x="1793" y="1758"/>
                    <a:pt x="1748" y="1713"/>
                  </a:cubicBezTo>
                  <a:cubicBezTo>
                    <a:pt x="1584" y="1519"/>
                    <a:pt x="1360" y="1385"/>
                    <a:pt x="1106" y="1310"/>
                  </a:cubicBezTo>
                  <a:lnTo>
                    <a:pt x="1106" y="1310"/>
                  </a:lnTo>
                  <a:cubicBezTo>
                    <a:pt x="1091" y="1340"/>
                    <a:pt x="1389" y="1504"/>
                    <a:pt x="1658" y="1788"/>
                  </a:cubicBezTo>
                  <a:cubicBezTo>
                    <a:pt x="1748" y="1863"/>
                    <a:pt x="1808" y="1937"/>
                    <a:pt x="1882" y="2027"/>
                  </a:cubicBezTo>
                  <a:cubicBezTo>
                    <a:pt x="1718" y="2007"/>
                    <a:pt x="1550" y="1992"/>
                    <a:pt x="1386" y="1992"/>
                  </a:cubicBezTo>
                  <a:cubicBezTo>
                    <a:pt x="1056" y="1992"/>
                    <a:pt x="737" y="2052"/>
                    <a:pt x="478" y="2251"/>
                  </a:cubicBezTo>
                  <a:cubicBezTo>
                    <a:pt x="165" y="2535"/>
                    <a:pt x="0" y="2938"/>
                    <a:pt x="15" y="3356"/>
                  </a:cubicBezTo>
                  <a:cubicBezTo>
                    <a:pt x="15" y="3774"/>
                    <a:pt x="180" y="4163"/>
                    <a:pt x="299" y="4551"/>
                  </a:cubicBezTo>
                  <a:cubicBezTo>
                    <a:pt x="329" y="4670"/>
                    <a:pt x="389" y="4775"/>
                    <a:pt x="449" y="4865"/>
                  </a:cubicBezTo>
                  <a:lnTo>
                    <a:pt x="628" y="5925"/>
                  </a:lnTo>
                  <a:lnTo>
                    <a:pt x="1300" y="5910"/>
                  </a:lnTo>
                  <a:lnTo>
                    <a:pt x="1255" y="3685"/>
                  </a:lnTo>
                  <a:cubicBezTo>
                    <a:pt x="1255" y="3685"/>
                    <a:pt x="1187" y="2842"/>
                    <a:pt x="1881" y="2842"/>
                  </a:cubicBezTo>
                  <a:cubicBezTo>
                    <a:pt x="1914" y="2842"/>
                    <a:pt x="1950" y="2844"/>
                    <a:pt x="1987" y="2848"/>
                  </a:cubicBezTo>
                  <a:cubicBezTo>
                    <a:pt x="2699" y="2928"/>
                    <a:pt x="3644" y="3635"/>
                    <a:pt x="4925" y="3635"/>
                  </a:cubicBezTo>
                  <a:cubicBezTo>
                    <a:pt x="5095" y="3635"/>
                    <a:pt x="5270" y="3623"/>
                    <a:pt x="5452" y="3595"/>
                  </a:cubicBezTo>
                  <a:cubicBezTo>
                    <a:pt x="5721" y="3595"/>
                    <a:pt x="5960" y="3520"/>
                    <a:pt x="6184" y="3386"/>
                  </a:cubicBezTo>
                  <a:cubicBezTo>
                    <a:pt x="6408" y="3252"/>
                    <a:pt x="6542" y="2998"/>
                    <a:pt x="6527" y="2744"/>
                  </a:cubicBezTo>
                  <a:cubicBezTo>
                    <a:pt x="6499" y="2493"/>
                    <a:pt x="6290" y="2308"/>
                    <a:pt x="6044" y="2308"/>
                  </a:cubicBezTo>
                  <a:lnTo>
                    <a:pt x="6044" y="2308"/>
                  </a:lnTo>
                  <a:cubicBezTo>
                    <a:pt x="6318" y="2277"/>
                    <a:pt x="6541" y="2023"/>
                    <a:pt x="6527" y="1743"/>
                  </a:cubicBezTo>
                  <a:cubicBezTo>
                    <a:pt x="6527" y="1430"/>
                    <a:pt x="6258" y="1191"/>
                    <a:pt x="5960" y="1191"/>
                  </a:cubicBezTo>
                  <a:cubicBezTo>
                    <a:pt x="5855" y="1206"/>
                    <a:pt x="5765" y="1220"/>
                    <a:pt x="5676" y="1280"/>
                  </a:cubicBezTo>
                  <a:cubicBezTo>
                    <a:pt x="5855" y="1131"/>
                    <a:pt x="6004" y="952"/>
                    <a:pt x="6109" y="743"/>
                  </a:cubicBezTo>
                  <a:cubicBezTo>
                    <a:pt x="6198" y="533"/>
                    <a:pt x="6154" y="280"/>
                    <a:pt x="5989" y="100"/>
                  </a:cubicBezTo>
                  <a:cubicBezTo>
                    <a:pt x="5891" y="35"/>
                    <a:pt x="5774" y="1"/>
                    <a:pt x="5654"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0" name="Google Shape;3400;p72"/>
            <p:cNvSpPr/>
            <p:nvPr/>
          </p:nvSpPr>
          <p:spPr>
            <a:xfrm>
              <a:off x="1596073" y="2144754"/>
              <a:ext cx="108797" cy="156267"/>
            </a:xfrm>
            <a:custGeom>
              <a:avLst/>
              <a:gdLst/>
              <a:ahLst/>
              <a:cxnLst/>
              <a:rect l="l" t="t" r="r" b="b"/>
              <a:pathLst>
                <a:path w="3839" h="5514" extrusionOk="0">
                  <a:moveTo>
                    <a:pt x="105" y="4110"/>
                  </a:moveTo>
                  <a:lnTo>
                    <a:pt x="120" y="4155"/>
                  </a:lnTo>
                  <a:lnTo>
                    <a:pt x="124" y="4129"/>
                  </a:lnTo>
                  <a:lnTo>
                    <a:pt x="124" y="4129"/>
                  </a:lnTo>
                  <a:lnTo>
                    <a:pt x="105" y="4110"/>
                  </a:lnTo>
                  <a:close/>
                  <a:moveTo>
                    <a:pt x="2919" y="0"/>
                  </a:moveTo>
                  <a:cubicBezTo>
                    <a:pt x="2908" y="0"/>
                    <a:pt x="2895" y="1"/>
                    <a:pt x="2883" y="3"/>
                  </a:cubicBezTo>
                  <a:cubicBezTo>
                    <a:pt x="2718" y="33"/>
                    <a:pt x="2046" y="1063"/>
                    <a:pt x="1837" y="1407"/>
                  </a:cubicBezTo>
                  <a:cubicBezTo>
                    <a:pt x="1681" y="1663"/>
                    <a:pt x="1343" y="2268"/>
                    <a:pt x="1131" y="2268"/>
                  </a:cubicBezTo>
                  <a:cubicBezTo>
                    <a:pt x="1059" y="2268"/>
                    <a:pt x="1001" y="2198"/>
                    <a:pt x="971" y="2019"/>
                  </a:cubicBezTo>
                  <a:cubicBezTo>
                    <a:pt x="852" y="1332"/>
                    <a:pt x="493" y="854"/>
                    <a:pt x="314" y="780"/>
                  </a:cubicBezTo>
                  <a:cubicBezTo>
                    <a:pt x="293" y="770"/>
                    <a:pt x="272" y="766"/>
                    <a:pt x="251" y="766"/>
                  </a:cubicBezTo>
                  <a:cubicBezTo>
                    <a:pt x="112" y="766"/>
                    <a:pt x="1" y="969"/>
                    <a:pt x="105" y="1138"/>
                  </a:cubicBezTo>
                  <a:cubicBezTo>
                    <a:pt x="224" y="1332"/>
                    <a:pt x="299" y="1556"/>
                    <a:pt x="359" y="1795"/>
                  </a:cubicBezTo>
                  <a:cubicBezTo>
                    <a:pt x="404" y="1974"/>
                    <a:pt x="418" y="2169"/>
                    <a:pt x="404" y="2348"/>
                  </a:cubicBezTo>
                  <a:cubicBezTo>
                    <a:pt x="389" y="2736"/>
                    <a:pt x="314" y="3109"/>
                    <a:pt x="224" y="3483"/>
                  </a:cubicBezTo>
                  <a:lnTo>
                    <a:pt x="124" y="4129"/>
                  </a:lnTo>
                  <a:lnTo>
                    <a:pt x="124" y="4129"/>
                  </a:lnTo>
                  <a:lnTo>
                    <a:pt x="1553" y="5514"/>
                  </a:lnTo>
                  <a:cubicBezTo>
                    <a:pt x="2270" y="4857"/>
                    <a:pt x="2942" y="4155"/>
                    <a:pt x="3555" y="3408"/>
                  </a:cubicBezTo>
                  <a:cubicBezTo>
                    <a:pt x="3555" y="3408"/>
                    <a:pt x="3839" y="3109"/>
                    <a:pt x="3615" y="2945"/>
                  </a:cubicBezTo>
                  <a:cubicBezTo>
                    <a:pt x="3585" y="2920"/>
                    <a:pt x="3540" y="2912"/>
                    <a:pt x="3493" y="2912"/>
                  </a:cubicBezTo>
                  <a:cubicBezTo>
                    <a:pt x="3400" y="2912"/>
                    <a:pt x="3301" y="2945"/>
                    <a:pt x="3301" y="2945"/>
                  </a:cubicBezTo>
                  <a:cubicBezTo>
                    <a:pt x="3316" y="2811"/>
                    <a:pt x="3301" y="2676"/>
                    <a:pt x="3256" y="2557"/>
                  </a:cubicBezTo>
                  <a:cubicBezTo>
                    <a:pt x="3226" y="2497"/>
                    <a:pt x="3144" y="2482"/>
                    <a:pt x="3069" y="2482"/>
                  </a:cubicBezTo>
                  <a:cubicBezTo>
                    <a:pt x="2995" y="2482"/>
                    <a:pt x="2928" y="2497"/>
                    <a:pt x="2928" y="2497"/>
                  </a:cubicBezTo>
                  <a:cubicBezTo>
                    <a:pt x="2898" y="2393"/>
                    <a:pt x="2883" y="2288"/>
                    <a:pt x="2883" y="2183"/>
                  </a:cubicBezTo>
                  <a:cubicBezTo>
                    <a:pt x="2883" y="2139"/>
                    <a:pt x="2853" y="2094"/>
                    <a:pt x="2808" y="2079"/>
                  </a:cubicBezTo>
                  <a:cubicBezTo>
                    <a:pt x="2725" y="2060"/>
                    <a:pt x="2636" y="2048"/>
                    <a:pt x="2549" y="2048"/>
                  </a:cubicBezTo>
                  <a:cubicBezTo>
                    <a:pt x="2495" y="2048"/>
                    <a:pt x="2441" y="2053"/>
                    <a:pt x="2390" y="2064"/>
                  </a:cubicBezTo>
                  <a:cubicBezTo>
                    <a:pt x="2196" y="1959"/>
                    <a:pt x="2763" y="899"/>
                    <a:pt x="2972" y="556"/>
                  </a:cubicBezTo>
                  <a:cubicBezTo>
                    <a:pt x="3170" y="232"/>
                    <a:pt x="3114" y="0"/>
                    <a:pt x="2919" y="0"/>
                  </a:cubicBez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1" name="Google Shape;3401;p72"/>
            <p:cNvSpPr/>
            <p:nvPr/>
          </p:nvSpPr>
          <p:spPr>
            <a:xfrm>
              <a:off x="1641786" y="2206620"/>
              <a:ext cx="34717" cy="37465"/>
            </a:xfrm>
            <a:custGeom>
              <a:avLst/>
              <a:gdLst/>
              <a:ahLst/>
              <a:cxnLst/>
              <a:rect l="l" t="t" r="r" b="b"/>
              <a:pathLst>
                <a:path w="1225" h="1322" extrusionOk="0">
                  <a:moveTo>
                    <a:pt x="732" y="0"/>
                  </a:moveTo>
                  <a:lnTo>
                    <a:pt x="732" y="0"/>
                  </a:lnTo>
                  <a:cubicBezTo>
                    <a:pt x="642" y="105"/>
                    <a:pt x="553" y="225"/>
                    <a:pt x="493" y="344"/>
                  </a:cubicBezTo>
                  <a:cubicBezTo>
                    <a:pt x="418" y="463"/>
                    <a:pt x="329" y="583"/>
                    <a:pt x="224" y="717"/>
                  </a:cubicBezTo>
                  <a:cubicBezTo>
                    <a:pt x="150" y="792"/>
                    <a:pt x="105" y="867"/>
                    <a:pt x="45" y="956"/>
                  </a:cubicBezTo>
                  <a:cubicBezTo>
                    <a:pt x="15" y="1001"/>
                    <a:pt x="0" y="1061"/>
                    <a:pt x="15" y="1121"/>
                  </a:cubicBezTo>
                  <a:cubicBezTo>
                    <a:pt x="15" y="1195"/>
                    <a:pt x="60" y="1255"/>
                    <a:pt x="120" y="1285"/>
                  </a:cubicBezTo>
                  <a:cubicBezTo>
                    <a:pt x="163" y="1310"/>
                    <a:pt x="212" y="1322"/>
                    <a:pt x="261" y="1322"/>
                  </a:cubicBezTo>
                  <a:cubicBezTo>
                    <a:pt x="329" y="1322"/>
                    <a:pt x="396" y="1299"/>
                    <a:pt x="448" y="1255"/>
                  </a:cubicBezTo>
                  <a:cubicBezTo>
                    <a:pt x="523" y="1195"/>
                    <a:pt x="598" y="1136"/>
                    <a:pt x="657" y="1061"/>
                  </a:cubicBezTo>
                  <a:cubicBezTo>
                    <a:pt x="792" y="926"/>
                    <a:pt x="896" y="822"/>
                    <a:pt x="971" y="717"/>
                  </a:cubicBezTo>
                  <a:cubicBezTo>
                    <a:pt x="1076" y="613"/>
                    <a:pt x="1165" y="493"/>
                    <a:pt x="1225" y="359"/>
                  </a:cubicBezTo>
                  <a:lnTo>
                    <a:pt x="1225" y="359"/>
                  </a:lnTo>
                  <a:cubicBezTo>
                    <a:pt x="1105" y="449"/>
                    <a:pt x="1001" y="553"/>
                    <a:pt x="911" y="658"/>
                  </a:cubicBezTo>
                  <a:cubicBezTo>
                    <a:pt x="822" y="747"/>
                    <a:pt x="702" y="867"/>
                    <a:pt x="583" y="986"/>
                  </a:cubicBezTo>
                  <a:cubicBezTo>
                    <a:pt x="523" y="1046"/>
                    <a:pt x="448" y="1106"/>
                    <a:pt x="374" y="1150"/>
                  </a:cubicBezTo>
                  <a:cubicBezTo>
                    <a:pt x="339" y="1185"/>
                    <a:pt x="298" y="1200"/>
                    <a:pt x="256" y="1200"/>
                  </a:cubicBezTo>
                  <a:cubicBezTo>
                    <a:pt x="226" y="1200"/>
                    <a:pt x="195" y="1193"/>
                    <a:pt x="165" y="1180"/>
                  </a:cubicBezTo>
                  <a:cubicBezTo>
                    <a:pt x="105" y="1150"/>
                    <a:pt x="105" y="1061"/>
                    <a:pt x="150" y="1001"/>
                  </a:cubicBezTo>
                  <a:cubicBezTo>
                    <a:pt x="194" y="926"/>
                    <a:pt x="239" y="852"/>
                    <a:pt x="299" y="792"/>
                  </a:cubicBezTo>
                  <a:cubicBezTo>
                    <a:pt x="389" y="658"/>
                    <a:pt x="478" y="523"/>
                    <a:pt x="553" y="389"/>
                  </a:cubicBezTo>
                  <a:cubicBezTo>
                    <a:pt x="642" y="269"/>
                    <a:pt x="702" y="135"/>
                    <a:pt x="732" y="0"/>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2" name="Google Shape;3402;p72"/>
            <p:cNvSpPr/>
            <p:nvPr/>
          </p:nvSpPr>
          <p:spPr>
            <a:xfrm>
              <a:off x="1654057" y="2218041"/>
              <a:ext cx="33044" cy="32789"/>
            </a:xfrm>
            <a:custGeom>
              <a:avLst/>
              <a:gdLst/>
              <a:ahLst/>
              <a:cxnLst/>
              <a:rect l="l" t="t" r="r" b="b"/>
              <a:pathLst>
                <a:path w="1166" h="1157" extrusionOk="0">
                  <a:moveTo>
                    <a:pt x="747" y="1"/>
                  </a:moveTo>
                  <a:cubicBezTo>
                    <a:pt x="732" y="1"/>
                    <a:pt x="628" y="105"/>
                    <a:pt x="478" y="270"/>
                  </a:cubicBezTo>
                  <a:cubicBezTo>
                    <a:pt x="389" y="374"/>
                    <a:pt x="299" y="479"/>
                    <a:pt x="209" y="598"/>
                  </a:cubicBezTo>
                  <a:cubicBezTo>
                    <a:pt x="150" y="658"/>
                    <a:pt x="105" y="733"/>
                    <a:pt x="60" y="807"/>
                  </a:cubicBezTo>
                  <a:cubicBezTo>
                    <a:pt x="0" y="897"/>
                    <a:pt x="15" y="1031"/>
                    <a:pt x="90" y="1106"/>
                  </a:cubicBezTo>
                  <a:cubicBezTo>
                    <a:pt x="124" y="1140"/>
                    <a:pt x="166" y="1156"/>
                    <a:pt x="210" y="1156"/>
                  </a:cubicBezTo>
                  <a:cubicBezTo>
                    <a:pt x="224" y="1156"/>
                    <a:pt x="239" y="1154"/>
                    <a:pt x="254" y="1151"/>
                  </a:cubicBezTo>
                  <a:cubicBezTo>
                    <a:pt x="314" y="1151"/>
                    <a:pt x="359" y="1136"/>
                    <a:pt x="404" y="1106"/>
                  </a:cubicBezTo>
                  <a:cubicBezTo>
                    <a:pt x="478" y="1076"/>
                    <a:pt x="538" y="1031"/>
                    <a:pt x="613" y="971"/>
                  </a:cubicBezTo>
                  <a:cubicBezTo>
                    <a:pt x="717" y="897"/>
                    <a:pt x="822" y="792"/>
                    <a:pt x="926" y="703"/>
                  </a:cubicBezTo>
                  <a:cubicBezTo>
                    <a:pt x="1016" y="613"/>
                    <a:pt x="1106" y="509"/>
                    <a:pt x="1165" y="389"/>
                  </a:cubicBezTo>
                  <a:lnTo>
                    <a:pt x="1165" y="389"/>
                  </a:lnTo>
                  <a:cubicBezTo>
                    <a:pt x="1061" y="464"/>
                    <a:pt x="956" y="553"/>
                    <a:pt x="882" y="643"/>
                  </a:cubicBezTo>
                  <a:cubicBezTo>
                    <a:pt x="777" y="733"/>
                    <a:pt x="672" y="822"/>
                    <a:pt x="568" y="897"/>
                  </a:cubicBezTo>
                  <a:cubicBezTo>
                    <a:pt x="493" y="942"/>
                    <a:pt x="433" y="986"/>
                    <a:pt x="359" y="1016"/>
                  </a:cubicBezTo>
                  <a:cubicBezTo>
                    <a:pt x="313" y="1035"/>
                    <a:pt x="266" y="1048"/>
                    <a:pt x="227" y="1048"/>
                  </a:cubicBezTo>
                  <a:cubicBezTo>
                    <a:pt x="203" y="1048"/>
                    <a:pt x="182" y="1043"/>
                    <a:pt x="165" y="1031"/>
                  </a:cubicBezTo>
                  <a:cubicBezTo>
                    <a:pt x="135" y="971"/>
                    <a:pt x="120" y="912"/>
                    <a:pt x="165" y="852"/>
                  </a:cubicBezTo>
                  <a:cubicBezTo>
                    <a:pt x="195" y="792"/>
                    <a:pt x="239" y="718"/>
                    <a:pt x="299" y="658"/>
                  </a:cubicBezTo>
                  <a:lnTo>
                    <a:pt x="538" y="329"/>
                  </a:lnTo>
                  <a:cubicBezTo>
                    <a:pt x="613" y="225"/>
                    <a:pt x="687" y="120"/>
                    <a:pt x="747" y="1"/>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3" name="Google Shape;3403;p72"/>
            <p:cNvSpPr/>
            <p:nvPr/>
          </p:nvSpPr>
          <p:spPr>
            <a:xfrm>
              <a:off x="1672676" y="2230681"/>
              <a:ext cx="16947" cy="25053"/>
            </a:xfrm>
            <a:custGeom>
              <a:avLst/>
              <a:gdLst/>
              <a:ahLst/>
              <a:cxnLst/>
              <a:rect l="l" t="t" r="r" b="b"/>
              <a:pathLst>
                <a:path w="598" h="884" extrusionOk="0">
                  <a:moveTo>
                    <a:pt x="431" y="1"/>
                  </a:moveTo>
                  <a:cubicBezTo>
                    <a:pt x="418" y="1"/>
                    <a:pt x="350" y="58"/>
                    <a:pt x="269" y="152"/>
                  </a:cubicBezTo>
                  <a:cubicBezTo>
                    <a:pt x="225" y="212"/>
                    <a:pt x="165" y="287"/>
                    <a:pt x="120" y="361"/>
                  </a:cubicBezTo>
                  <a:cubicBezTo>
                    <a:pt x="60" y="436"/>
                    <a:pt x="15" y="540"/>
                    <a:pt x="0" y="645"/>
                  </a:cubicBezTo>
                  <a:cubicBezTo>
                    <a:pt x="0" y="720"/>
                    <a:pt x="30" y="779"/>
                    <a:pt x="75" y="824"/>
                  </a:cubicBezTo>
                  <a:cubicBezTo>
                    <a:pt x="135" y="869"/>
                    <a:pt x="180" y="884"/>
                    <a:pt x="254" y="884"/>
                  </a:cubicBezTo>
                  <a:cubicBezTo>
                    <a:pt x="344" y="884"/>
                    <a:pt x="434" y="839"/>
                    <a:pt x="493" y="764"/>
                  </a:cubicBezTo>
                  <a:cubicBezTo>
                    <a:pt x="583" y="645"/>
                    <a:pt x="598" y="555"/>
                    <a:pt x="583" y="555"/>
                  </a:cubicBezTo>
                  <a:cubicBezTo>
                    <a:pt x="582" y="554"/>
                    <a:pt x="580" y="553"/>
                    <a:pt x="579" y="553"/>
                  </a:cubicBezTo>
                  <a:cubicBezTo>
                    <a:pt x="562" y="553"/>
                    <a:pt x="529" y="624"/>
                    <a:pt x="434" y="720"/>
                  </a:cubicBezTo>
                  <a:cubicBezTo>
                    <a:pt x="389" y="764"/>
                    <a:pt x="314" y="794"/>
                    <a:pt x="254" y="794"/>
                  </a:cubicBezTo>
                  <a:cubicBezTo>
                    <a:pt x="180" y="794"/>
                    <a:pt x="105" y="750"/>
                    <a:pt x="105" y="675"/>
                  </a:cubicBezTo>
                  <a:cubicBezTo>
                    <a:pt x="120" y="585"/>
                    <a:pt x="165" y="496"/>
                    <a:pt x="210" y="421"/>
                  </a:cubicBezTo>
                  <a:cubicBezTo>
                    <a:pt x="254" y="346"/>
                    <a:pt x="284" y="287"/>
                    <a:pt x="329" y="212"/>
                  </a:cubicBezTo>
                  <a:cubicBezTo>
                    <a:pt x="404" y="77"/>
                    <a:pt x="449" y="3"/>
                    <a:pt x="434" y="3"/>
                  </a:cubicBezTo>
                  <a:cubicBezTo>
                    <a:pt x="434" y="1"/>
                    <a:pt x="433" y="1"/>
                    <a:pt x="431" y="1"/>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4" name="Google Shape;3404;p72"/>
            <p:cNvSpPr/>
            <p:nvPr/>
          </p:nvSpPr>
          <p:spPr>
            <a:xfrm>
              <a:off x="898116" y="2174879"/>
              <a:ext cx="765265" cy="561670"/>
            </a:xfrm>
            <a:custGeom>
              <a:avLst/>
              <a:gdLst/>
              <a:ahLst/>
              <a:cxnLst/>
              <a:rect l="l" t="t" r="r" b="b"/>
              <a:pathLst>
                <a:path w="27003" h="19819" extrusionOk="0">
                  <a:moveTo>
                    <a:pt x="5601" y="0"/>
                  </a:moveTo>
                  <a:lnTo>
                    <a:pt x="5601" y="672"/>
                  </a:lnTo>
                  <a:lnTo>
                    <a:pt x="3764" y="672"/>
                  </a:lnTo>
                  <a:cubicBezTo>
                    <a:pt x="3764" y="672"/>
                    <a:pt x="3751" y="672"/>
                    <a:pt x="3726" y="672"/>
                  </a:cubicBezTo>
                  <a:cubicBezTo>
                    <a:pt x="3360" y="672"/>
                    <a:pt x="462" y="803"/>
                    <a:pt x="1" y="4929"/>
                  </a:cubicBezTo>
                  <a:lnTo>
                    <a:pt x="2360" y="6796"/>
                  </a:lnTo>
                  <a:lnTo>
                    <a:pt x="3316" y="10395"/>
                  </a:lnTo>
                  <a:cubicBezTo>
                    <a:pt x="3660" y="11650"/>
                    <a:pt x="2450" y="13636"/>
                    <a:pt x="1882" y="16877"/>
                  </a:cubicBezTo>
                  <a:cubicBezTo>
                    <a:pt x="1793" y="17414"/>
                    <a:pt x="1882" y="17967"/>
                    <a:pt x="2136" y="18445"/>
                  </a:cubicBezTo>
                  <a:lnTo>
                    <a:pt x="14084" y="19819"/>
                  </a:lnTo>
                  <a:lnTo>
                    <a:pt x="14084" y="19819"/>
                  </a:lnTo>
                  <a:lnTo>
                    <a:pt x="13457" y="10694"/>
                  </a:lnTo>
                  <a:lnTo>
                    <a:pt x="13263" y="8573"/>
                  </a:lnTo>
                  <a:lnTo>
                    <a:pt x="13263" y="8573"/>
                  </a:lnTo>
                  <a:cubicBezTo>
                    <a:pt x="14237" y="9901"/>
                    <a:pt x="15970" y="11770"/>
                    <a:pt x="18101" y="11770"/>
                  </a:cubicBezTo>
                  <a:cubicBezTo>
                    <a:pt x="18126" y="11770"/>
                    <a:pt x="18151" y="11770"/>
                    <a:pt x="18176" y="11769"/>
                  </a:cubicBezTo>
                  <a:cubicBezTo>
                    <a:pt x="21865" y="11709"/>
                    <a:pt x="27003" y="3943"/>
                    <a:pt x="27003" y="3943"/>
                  </a:cubicBezTo>
                  <a:lnTo>
                    <a:pt x="24598" y="2211"/>
                  </a:lnTo>
                  <a:cubicBezTo>
                    <a:pt x="24598" y="2211"/>
                    <a:pt x="19043" y="7677"/>
                    <a:pt x="18266" y="7722"/>
                  </a:cubicBezTo>
                  <a:cubicBezTo>
                    <a:pt x="18261" y="7722"/>
                    <a:pt x="18256" y="7722"/>
                    <a:pt x="18250" y="7722"/>
                  </a:cubicBezTo>
                  <a:cubicBezTo>
                    <a:pt x="17339" y="7722"/>
                    <a:pt x="14637" y="3883"/>
                    <a:pt x="14637" y="3883"/>
                  </a:cubicBezTo>
                  <a:cubicBezTo>
                    <a:pt x="12889" y="1180"/>
                    <a:pt x="10574" y="747"/>
                    <a:pt x="9738" y="672"/>
                  </a:cubicBezTo>
                  <a:lnTo>
                    <a:pt x="9738" y="344"/>
                  </a:lnTo>
                  <a:lnTo>
                    <a:pt x="5601" y="0"/>
                  </a:ln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5" name="Google Shape;3405;p72"/>
            <p:cNvSpPr/>
            <p:nvPr/>
          </p:nvSpPr>
          <p:spPr>
            <a:xfrm>
              <a:off x="1055148" y="2182928"/>
              <a:ext cx="80032" cy="57587"/>
            </a:xfrm>
            <a:custGeom>
              <a:avLst/>
              <a:gdLst/>
              <a:ahLst/>
              <a:cxnLst/>
              <a:rect l="l" t="t" r="r" b="b"/>
              <a:pathLst>
                <a:path w="2824" h="2032" extrusionOk="0">
                  <a:moveTo>
                    <a:pt x="2793" y="0"/>
                  </a:moveTo>
                  <a:cubicBezTo>
                    <a:pt x="2763" y="179"/>
                    <a:pt x="2734" y="374"/>
                    <a:pt x="2719" y="568"/>
                  </a:cubicBezTo>
                  <a:cubicBezTo>
                    <a:pt x="2675" y="898"/>
                    <a:pt x="2619" y="1367"/>
                    <a:pt x="2508" y="1880"/>
                  </a:cubicBezTo>
                  <a:lnTo>
                    <a:pt x="2508" y="1880"/>
                  </a:lnTo>
                  <a:cubicBezTo>
                    <a:pt x="2379" y="1813"/>
                    <a:pt x="2250" y="1735"/>
                    <a:pt x="2121" y="1658"/>
                  </a:cubicBezTo>
                  <a:cubicBezTo>
                    <a:pt x="1539" y="1314"/>
                    <a:pt x="1031" y="971"/>
                    <a:pt x="643" y="732"/>
                  </a:cubicBezTo>
                  <a:cubicBezTo>
                    <a:pt x="448" y="612"/>
                    <a:pt x="299" y="523"/>
                    <a:pt x="180" y="463"/>
                  </a:cubicBezTo>
                  <a:cubicBezTo>
                    <a:pt x="135" y="433"/>
                    <a:pt x="75" y="403"/>
                    <a:pt x="0" y="388"/>
                  </a:cubicBezTo>
                  <a:lnTo>
                    <a:pt x="0" y="388"/>
                  </a:lnTo>
                  <a:cubicBezTo>
                    <a:pt x="195" y="538"/>
                    <a:pt x="389" y="672"/>
                    <a:pt x="598" y="792"/>
                  </a:cubicBezTo>
                  <a:cubicBezTo>
                    <a:pt x="986" y="1046"/>
                    <a:pt x="1494" y="1404"/>
                    <a:pt x="2091" y="1762"/>
                  </a:cubicBezTo>
                  <a:cubicBezTo>
                    <a:pt x="2241" y="1852"/>
                    <a:pt x="2390" y="1927"/>
                    <a:pt x="2524" y="2001"/>
                  </a:cubicBezTo>
                  <a:lnTo>
                    <a:pt x="2599" y="2031"/>
                  </a:lnTo>
                  <a:lnTo>
                    <a:pt x="2614" y="1972"/>
                  </a:lnTo>
                  <a:cubicBezTo>
                    <a:pt x="2704" y="1509"/>
                    <a:pt x="2763" y="1031"/>
                    <a:pt x="2793" y="568"/>
                  </a:cubicBezTo>
                  <a:cubicBezTo>
                    <a:pt x="2823" y="374"/>
                    <a:pt x="2823" y="194"/>
                    <a:pt x="2793"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6" name="Google Shape;3406;p72"/>
            <p:cNvSpPr/>
            <p:nvPr/>
          </p:nvSpPr>
          <p:spPr>
            <a:xfrm>
              <a:off x="1134301" y="2182928"/>
              <a:ext cx="40243" cy="56340"/>
            </a:xfrm>
            <a:custGeom>
              <a:avLst/>
              <a:gdLst/>
              <a:ahLst/>
              <a:cxnLst/>
              <a:rect l="l" t="t" r="r" b="b"/>
              <a:pathLst>
                <a:path w="1420" h="1988" extrusionOk="0">
                  <a:moveTo>
                    <a:pt x="0" y="0"/>
                  </a:moveTo>
                  <a:cubicBezTo>
                    <a:pt x="45" y="179"/>
                    <a:pt x="105" y="359"/>
                    <a:pt x="179" y="523"/>
                  </a:cubicBezTo>
                  <a:cubicBezTo>
                    <a:pt x="299" y="851"/>
                    <a:pt x="463" y="1285"/>
                    <a:pt x="687" y="1762"/>
                  </a:cubicBezTo>
                  <a:cubicBezTo>
                    <a:pt x="702" y="1822"/>
                    <a:pt x="732" y="1897"/>
                    <a:pt x="777" y="1942"/>
                  </a:cubicBezTo>
                  <a:cubicBezTo>
                    <a:pt x="806" y="1971"/>
                    <a:pt x="841" y="1987"/>
                    <a:pt x="874" y="1987"/>
                  </a:cubicBezTo>
                  <a:cubicBezTo>
                    <a:pt x="893" y="1987"/>
                    <a:pt x="910" y="1982"/>
                    <a:pt x="926" y="1972"/>
                  </a:cubicBezTo>
                  <a:cubicBezTo>
                    <a:pt x="971" y="1942"/>
                    <a:pt x="986" y="1912"/>
                    <a:pt x="1001" y="1867"/>
                  </a:cubicBezTo>
                  <a:cubicBezTo>
                    <a:pt x="1061" y="1762"/>
                    <a:pt x="1105" y="1658"/>
                    <a:pt x="1135" y="1538"/>
                  </a:cubicBezTo>
                  <a:cubicBezTo>
                    <a:pt x="1210" y="1329"/>
                    <a:pt x="1255" y="1120"/>
                    <a:pt x="1300" y="956"/>
                  </a:cubicBezTo>
                  <a:cubicBezTo>
                    <a:pt x="1344" y="777"/>
                    <a:pt x="1389" y="598"/>
                    <a:pt x="1419" y="418"/>
                  </a:cubicBezTo>
                  <a:lnTo>
                    <a:pt x="1419" y="418"/>
                  </a:lnTo>
                  <a:cubicBezTo>
                    <a:pt x="1329" y="583"/>
                    <a:pt x="1255" y="762"/>
                    <a:pt x="1225" y="941"/>
                  </a:cubicBezTo>
                  <a:cubicBezTo>
                    <a:pt x="1165" y="1105"/>
                    <a:pt x="1120" y="1299"/>
                    <a:pt x="1046" y="1509"/>
                  </a:cubicBezTo>
                  <a:cubicBezTo>
                    <a:pt x="1001" y="1613"/>
                    <a:pt x="956" y="1718"/>
                    <a:pt x="911" y="1822"/>
                  </a:cubicBezTo>
                  <a:cubicBezTo>
                    <a:pt x="896" y="1837"/>
                    <a:pt x="881" y="1867"/>
                    <a:pt x="866" y="1867"/>
                  </a:cubicBezTo>
                  <a:lnTo>
                    <a:pt x="852" y="1867"/>
                  </a:lnTo>
                  <a:cubicBezTo>
                    <a:pt x="822" y="1822"/>
                    <a:pt x="807" y="1777"/>
                    <a:pt x="777" y="1718"/>
                  </a:cubicBezTo>
                  <a:cubicBezTo>
                    <a:pt x="583" y="1240"/>
                    <a:pt x="389" y="807"/>
                    <a:pt x="254" y="493"/>
                  </a:cubicBezTo>
                  <a:cubicBezTo>
                    <a:pt x="179" y="329"/>
                    <a:pt x="105" y="164"/>
                    <a:pt x="0"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7" name="Google Shape;3407;p72"/>
            <p:cNvSpPr/>
            <p:nvPr/>
          </p:nvSpPr>
          <p:spPr>
            <a:xfrm>
              <a:off x="1137674" y="2193073"/>
              <a:ext cx="14850" cy="420736"/>
            </a:xfrm>
            <a:custGeom>
              <a:avLst/>
              <a:gdLst/>
              <a:ahLst/>
              <a:cxnLst/>
              <a:rect l="l" t="t" r="r" b="b"/>
              <a:pathLst>
                <a:path w="524" h="14846" extrusionOk="0">
                  <a:moveTo>
                    <a:pt x="1" y="1"/>
                  </a:moveTo>
                  <a:cubicBezTo>
                    <a:pt x="1" y="60"/>
                    <a:pt x="1" y="105"/>
                    <a:pt x="1" y="165"/>
                  </a:cubicBezTo>
                  <a:lnTo>
                    <a:pt x="1" y="583"/>
                  </a:lnTo>
                  <a:cubicBezTo>
                    <a:pt x="16" y="971"/>
                    <a:pt x="31" y="1509"/>
                    <a:pt x="46" y="2181"/>
                  </a:cubicBezTo>
                  <a:cubicBezTo>
                    <a:pt x="90" y="3525"/>
                    <a:pt x="135" y="5377"/>
                    <a:pt x="210" y="7423"/>
                  </a:cubicBezTo>
                  <a:cubicBezTo>
                    <a:pt x="285" y="9469"/>
                    <a:pt x="359" y="11321"/>
                    <a:pt x="404" y="12680"/>
                  </a:cubicBezTo>
                  <a:cubicBezTo>
                    <a:pt x="434" y="13337"/>
                    <a:pt x="464" y="13875"/>
                    <a:pt x="479" y="14263"/>
                  </a:cubicBezTo>
                  <a:cubicBezTo>
                    <a:pt x="494" y="14443"/>
                    <a:pt x="509" y="14577"/>
                    <a:pt x="509" y="14696"/>
                  </a:cubicBezTo>
                  <a:cubicBezTo>
                    <a:pt x="509" y="14741"/>
                    <a:pt x="509" y="14801"/>
                    <a:pt x="523" y="14846"/>
                  </a:cubicBezTo>
                  <a:cubicBezTo>
                    <a:pt x="523" y="14801"/>
                    <a:pt x="523" y="14741"/>
                    <a:pt x="523" y="14696"/>
                  </a:cubicBezTo>
                  <a:lnTo>
                    <a:pt x="523" y="14263"/>
                  </a:lnTo>
                  <a:cubicBezTo>
                    <a:pt x="509" y="13875"/>
                    <a:pt x="494" y="13337"/>
                    <a:pt x="479" y="12680"/>
                  </a:cubicBezTo>
                  <a:cubicBezTo>
                    <a:pt x="434" y="11321"/>
                    <a:pt x="389" y="9469"/>
                    <a:pt x="314" y="7423"/>
                  </a:cubicBezTo>
                  <a:cubicBezTo>
                    <a:pt x="240" y="5377"/>
                    <a:pt x="165" y="3525"/>
                    <a:pt x="120" y="2166"/>
                  </a:cubicBezTo>
                  <a:cubicBezTo>
                    <a:pt x="90" y="1509"/>
                    <a:pt x="60" y="971"/>
                    <a:pt x="46" y="583"/>
                  </a:cubicBezTo>
                  <a:cubicBezTo>
                    <a:pt x="31" y="404"/>
                    <a:pt x="16" y="269"/>
                    <a:pt x="16" y="150"/>
                  </a:cubicBezTo>
                  <a:cubicBezTo>
                    <a:pt x="16" y="105"/>
                    <a:pt x="16" y="60"/>
                    <a:pt x="1" y="1"/>
                  </a:cubicBezTo>
                  <a:close/>
                </a:path>
              </a:pathLst>
            </a:custGeom>
            <a:solidFill>
              <a:srgbClr val="F4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8" name="Google Shape;3408;p72"/>
            <p:cNvSpPr/>
            <p:nvPr/>
          </p:nvSpPr>
          <p:spPr>
            <a:xfrm>
              <a:off x="1131326" y="2189701"/>
              <a:ext cx="18223" cy="58437"/>
            </a:xfrm>
            <a:custGeom>
              <a:avLst/>
              <a:gdLst/>
              <a:ahLst/>
              <a:cxnLst/>
              <a:rect l="l" t="t" r="r" b="b"/>
              <a:pathLst>
                <a:path w="643" h="2062" extrusionOk="0">
                  <a:moveTo>
                    <a:pt x="180" y="0"/>
                  </a:moveTo>
                  <a:lnTo>
                    <a:pt x="1" y="1105"/>
                  </a:lnTo>
                  <a:lnTo>
                    <a:pt x="344" y="2061"/>
                  </a:lnTo>
                  <a:lnTo>
                    <a:pt x="643" y="1031"/>
                  </a:lnTo>
                  <a:lnTo>
                    <a:pt x="180" y="0"/>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9" name="Google Shape;3409;p72"/>
            <p:cNvSpPr/>
            <p:nvPr/>
          </p:nvSpPr>
          <p:spPr>
            <a:xfrm>
              <a:off x="1136398" y="2240061"/>
              <a:ext cx="64388" cy="401266"/>
            </a:xfrm>
            <a:custGeom>
              <a:avLst/>
              <a:gdLst/>
              <a:ahLst/>
              <a:cxnLst/>
              <a:rect l="l" t="t" r="r" b="b"/>
              <a:pathLst>
                <a:path w="2272" h="14159" extrusionOk="0">
                  <a:moveTo>
                    <a:pt x="225" y="0"/>
                  </a:moveTo>
                  <a:lnTo>
                    <a:pt x="1" y="10768"/>
                  </a:lnTo>
                  <a:lnTo>
                    <a:pt x="1629" y="14159"/>
                  </a:lnTo>
                  <a:lnTo>
                    <a:pt x="2271" y="10335"/>
                  </a:lnTo>
                  <a:lnTo>
                    <a:pt x="225" y="0"/>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0" name="Google Shape;3410;p72"/>
            <p:cNvSpPr/>
            <p:nvPr/>
          </p:nvSpPr>
          <p:spPr>
            <a:xfrm>
              <a:off x="1411098" y="2393267"/>
              <a:ext cx="6376" cy="42793"/>
            </a:xfrm>
            <a:custGeom>
              <a:avLst/>
              <a:gdLst/>
              <a:ahLst/>
              <a:cxnLst/>
              <a:rect l="l" t="t" r="r" b="b"/>
              <a:pathLst>
                <a:path w="225" h="1510" extrusionOk="0">
                  <a:moveTo>
                    <a:pt x="120" y="1"/>
                  </a:moveTo>
                  <a:cubicBezTo>
                    <a:pt x="31" y="240"/>
                    <a:pt x="1" y="509"/>
                    <a:pt x="31" y="762"/>
                  </a:cubicBezTo>
                  <a:cubicBezTo>
                    <a:pt x="46" y="986"/>
                    <a:pt x="90" y="1210"/>
                    <a:pt x="165" y="1434"/>
                  </a:cubicBezTo>
                  <a:lnTo>
                    <a:pt x="210" y="1509"/>
                  </a:lnTo>
                  <a:lnTo>
                    <a:pt x="225" y="1434"/>
                  </a:lnTo>
                  <a:lnTo>
                    <a:pt x="225" y="1345"/>
                  </a:lnTo>
                  <a:cubicBezTo>
                    <a:pt x="221" y="1345"/>
                    <a:pt x="218" y="1346"/>
                    <a:pt x="214" y="1348"/>
                  </a:cubicBezTo>
                  <a:lnTo>
                    <a:pt x="214" y="1348"/>
                  </a:lnTo>
                  <a:cubicBezTo>
                    <a:pt x="191" y="1213"/>
                    <a:pt x="148" y="996"/>
                    <a:pt x="135" y="747"/>
                  </a:cubicBezTo>
                  <a:cubicBezTo>
                    <a:pt x="120" y="344"/>
                    <a:pt x="150" y="1"/>
                    <a:pt x="120" y="1"/>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1" name="Google Shape;3411;p72"/>
            <p:cNvSpPr/>
            <p:nvPr/>
          </p:nvSpPr>
          <p:spPr>
            <a:xfrm>
              <a:off x="1416596" y="2395393"/>
              <a:ext cx="14000" cy="35170"/>
            </a:xfrm>
            <a:custGeom>
              <a:avLst/>
              <a:gdLst/>
              <a:ahLst/>
              <a:cxnLst/>
              <a:rect l="l" t="t" r="r" b="b"/>
              <a:pathLst>
                <a:path w="494" h="1241" extrusionOk="0">
                  <a:moveTo>
                    <a:pt x="1" y="0"/>
                  </a:moveTo>
                  <a:cubicBezTo>
                    <a:pt x="1" y="224"/>
                    <a:pt x="61" y="448"/>
                    <a:pt x="165" y="643"/>
                  </a:cubicBezTo>
                  <a:cubicBezTo>
                    <a:pt x="225" y="867"/>
                    <a:pt x="344" y="1076"/>
                    <a:pt x="494" y="1240"/>
                  </a:cubicBezTo>
                  <a:cubicBezTo>
                    <a:pt x="434" y="1016"/>
                    <a:pt x="359" y="822"/>
                    <a:pt x="255" y="613"/>
                  </a:cubicBezTo>
                  <a:cubicBezTo>
                    <a:pt x="195" y="404"/>
                    <a:pt x="105" y="195"/>
                    <a:pt x="1"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2" name="Google Shape;3412;p72"/>
            <p:cNvSpPr/>
            <p:nvPr/>
          </p:nvSpPr>
          <p:spPr>
            <a:xfrm>
              <a:off x="1580826" y="2251907"/>
              <a:ext cx="72834" cy="49113"/>
            </a:xfrm>
            <a:custGeom>
              <a:avLst/>
              <a:gdLst/>
              <a:ahLst/>
              <a:cxnLst/>
              <a:rect l="l" t="t" r="r" b="b"/>
              <a:pathLst>
                <a:path w="2570" h="1733" extrusionOk="0">
                  <a:moveTo>
                    <a:pt x="1" y="1"/>
                  </a:moveTo>
                  <a:lnTo>
                    <a:pt x="1" y="1"/>
                  </a:lnTo>
                  <a:cubicBezTo>
                    <a:pt x="389" y="344"/>
                    <a:pt x="807" y="643"/>
                    <a:pt x="1255" y="912"/>
                  </a:cubicBezTo>
                  <a:cubicBezTo>
                    <a:pt x="1673" y="1225"/>
                    <a:pt x="2106" y="1494"/>
                    <a:pt x="2569" y="1733"/>
                  </a:cubicBezTo>
                  <a:cubicBezTo>
                    <a:pt x="2166" y="1404"/>
                    <a:pt x="1748" y="1106"/>
                    <a:pt x="1315" y="837"/>
                  </a:cubicBezTo>
                  <a:cubicBezTo>
                    <a:pt x="897" y="523"/>
                    <a:pt x="449" y="254"/>
                    <a:pt x="1" y="1"/>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3" name="Google Shape;3413;p72"/>
            <p:cNvSpPr/>
            <p:nvPr/>
          </p:nvSpPr>
          <p:spPr>
            <a:xfrm>
              <a:off x="851128" y="2322587"/>
              <a:ext cx="462225" cy="411553"/>
            </a:xfrm>
            <a:custGeom>
              <a:avLst/>
              <a:gdLst/>
              <a:ahLst/>
              <a:cxnLst/>
              <a:rect l="l" t="t" r="r" b="b"/>
              <a:pathLst>
                <a:path w="16310" h="14522" extrusionOk="0">
                  <a:moveTo>
                    <a:pt x="1838" y="1"/>
                  </a:moveTo>
                  <a:cubicBezTo>
                    <a:pt x="1659" y="703"/>
                    <a:pt x="1181" y="3466"/>
                    <a:pt x="733" y="6542"/>
                  </a:cubicBezTo>
                  <a:cubicBezTo>
                    <a:pt x="1" y="11545"/>
                    <a:pt x="10933" y="13263"/>
                    <a:pt x="10933" y="13263"/>
                  </a:cubicBezTo>
                  <a:lnTo>
                    <a:pt x="14234" y="14144"/>
                  </a:lnTo>
                  <a:cubicBezTo>
                    <a:pt x="14234" y="14144"/>
                    <a:pt x="15520" y="14522"/>
                    <a:pt x="15963" y="14522"/>
                  </a:cubicBezTo>
                  <a:cubicBezTo>
                    <a:pt x="16019" y="14522"/>
                    <a:pt x="16061" y="14516"/>
                    <a:pt x="16086" y="14502"/>
                  </a:cubicBezTo>
                  <a:cubicBezTo>
                    <a:pt x="16310" y="14383"/>
                    <a:pt x="14966" y="13785"/>
                    <a:pt x="14503" y="13576"/>
                  </a:cubicBezTo>
                  <a:cubicBezTo>
                    <a:pt x="14040" y="13367"/>
                    <a:pt x="12576" y="10993"/>
                    <a:pt x="12576" y="10993"/>
                  </a:cubicBezTo>
                  <a:cubicBezTo>
                    <a:pt x="13203" y="10604"/>
                    <a:pt x="13547" y="10052"/>
                    <a:pt x="13532" y="9843"/>
                  </a:cubicBezTo>
                  <a:cubicBezTo>
                    <a:pt x="13517" y="9783"/>
                    <a:pt x="13487" y="9708"/>
                    <a:pt x="13412" y="9678"/>
                  </a:cubicBezTo>
                  <a:cubicBezTo>
                    <a:pt x="13378" y="9658"/>
                    <a:pt x="13338" y="9649"/>
                    <a:pt x="13298" y="9649"/>
                  </a:cubicBezTo>
                  <a:cubicBezTo>
                    <a:pt x="13218" y="9649"/>
                    <a:pt x="13139" y="9688"/>
                    <a:pt x="13099" y="9768"/>
                  </a:cubicBezTo>
                  <a:cubicBezTo>
                    <a:pt x="12934" y="9962"/>
                    <a:pt x="12755" y="10141"/>
                    <a:pt x="12546" y="10276"/>
                  </a:cubicBezTo>
                  <a:cubicBezTo>
                    <a:pt x="12382" y="10410"/>
                    <a:pt x="12203" y="10500"/>
                    <a:pt x="12008" y="10560"/>
                  </a:cubicBezTo>
                  <a:cubicBezTo>
                    <a:pt x="11784" y="10634"/>
                    <a:pt x="11590" y="10694"/>
                    <a:pt x="11411" y="10724"/>
                  </a:cubicBezTo>
                  <a:cubicBezTo>
                    <a:pt x="10276" y="10410"/>
                    <a:pt x="7080" y="9395"/>
                    <a:pt x="4765" y="7453"/>
                  </a:cubicBezTo>
                  <a:cubicBezTo>
                    <a:pt x="4347" y="7110"/>
                    <a:pt x="5228" y="971"/>
                    <a:pt x="5228" y="971"/>
                  </a:cubicBezTo>
                  <a:lnTo>
                    <a:pt x="1838" y="1"/>
                  </a:ln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4" name="Google Shape;3414;p72"/>
            <p:cNvSpPr/>
            <p:nvPr/>
          </p:nvSpPr>
          <p:spPr>
            <a:xfrm>
              <a:off x="864249" y="2314539"/>
              <a:ext cx="297598" cy="388173"/>
            </a:xfrm>
            <a:custGeom>
              <a:avLst/>
              <a:gdLst/>
              <a:ahLst/>
              <a:cxnLst/>
              <a:rect l="l" t="t" r="r" b="b"/>
              <a:pathLst>
                <a:path w="10501" h="13697" extrusionOk="0">
                  <a:moveTo>
                    <a:pt x="1196" y="1"/>
                  </a:moveTo>
                  <a:lnTo>
                    <a:pt x="225" y="6692"/>
                  </a:lnTo>
                  <a:cubicBezTo>
                    <a:pt x="1" y="8753"/>
                    <a:pt x="1375" y="10381"/>
                    <a:pt x="3227" y="11307"/>
                  </a:cubicBezTo>
                  <a:cubicBezTo>
                    <a:pt x="6043" y="12700"/>
                    <a:pt x="10199" y="13696"/>
                    <a:pt x="10217" y="13696"/>
                  </a:cubicBezTo>
                  <a:cubicBezTo>
                    <a:pt x="10217" y="13696"/>
                    <a:pt x="10217" y="13696"/>
                    <a:pt x="10216" y="13696"/>
                  </a:cubicBezTo>
                  <a:cubicBezTo>
                    <a:pt x="10186" y="13696"/>
                    <a:pt x="10500" y="10709"/>
                    <a:pt x="10500" y="10709"/>
                  </a:cubicBezTo>
                  <a:cubicBezTo>
                    <a:pt x="10500" y="10709"/>
                    <a:pt x="4616" y="8170"/>
                    <a:pt x="4436" y="7065"/>
                  </a:cubicBezTo>
                  <a:cubicBezTo>
                    <a:pt x="4257" y="5975"/>
                    <a:pt x="5183" y="1405"/>
                    <a:pt x="5183" y="1405"/>
                  </a:cubicBezTo>
                  <a:lnTo>
                    <a:pt x="1196" y="1"/>
                  </a:ln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5" name="Google Shape;3415;p72"/>
            <p:cNvSpPr/>
            <p:nvPr/>
          </p:nvSpPr>
          <p:spPr>
            <a:xfrm>
              <a:off x="984468" y="2227790"/>
              <a:ext cx="178202" cy="474922"/>
            </a:xfrm>
            <a:custGeom>
              <a:avLst/>
              <a:gdLst/>
              <a:ahLst/>
              <a:cxnLst/>
              <a:rect l="l" t="t" r="r" b="b"/>
              <a:pathLst>
                <a:path w="6288" h="16758" extrusionOk="0">
                  <a:moveTo>
                    <a:pt x="642" y="0"/>
                  </a:moveTo>
                  <a:cubicBezTo>
                    <a:pt x="642" y="15"/>
                    <a:pt x="702" y="45"/>
                    <a:pt x="807" y="135"/>
                  </a:cubicBezTo>
                  <a:cubicBezTo>
                    <a:pt x="956" y="269"/>
                    <a:pt x="1076" y="433"/>
                    <a:pt x="1150" y="613"/>
                  </a:cubicBezTo>
                  <a:cubicBezTo>
                    <a:pt x="1285" y="896"/>
                    <a:pt x="1344" y="1210"/>
                    <a:pt x="1344" y="1524"/>
                  </a:cubicBezTo>
                  <a:cubicBezTo>
                    <a:pt x="1330" y="1942"/>
                    <a:pt x="1285" y="2360"/>
                    <a:pt x="1195" y="2778"/>
                  </a:cubicBezTo>
                  <a:cubicBezTo>
                    <a:pt x="1031" y="3689"/>
                    <a:pt x="852" y="4779"/>
                    <a:pt x="628" y="6004"/>
                  </a:cubicBezTo>
                  <a:cubicBezTo>
                    <a:pt x="523" y="6601"/>
                    <a:pt x="418" y="7244"/>
                    <a:pt x="299" y="7901"/>
                  </a:cubicBezTo>
                  <a:cubicBezTo>
                    <a:pt x="194" y="8558"/>
                    <a:pt x="0" y="9260"/>
                    <a:pt x="90" y="9992"/>
                  </a:cubicBezTo>
                  <a:cubicBezTo>
                    <a:pt x="90" y="10036"/>
                    <a:pt x="105" y="10081"/>
                    <a:pt x="120" y="10126"/>
                  </a:cubicBezTo>
                  <a:cubicBezTo>
                    <a:pt x="135" y="10171"/>
                    <a:pt x="150" y="10216"/>
                    <a:pt x="165" y="10260"/>
                  </a:cubicBezTo>
                  <a:cubicBezTo>
                    <a:pt x="209" y="10335"/>
                    <a:pt x="269" y="10425"/>
                    <a:pt x="344" y="10484"/>
                  </a:cubicBezTo>
                  <a:cubicBezTo>
                    <a:pt x="463" y="10604"/>
                    <a:pt x="598" y="10723"/>
                    <a:pt x="732" y="10843"/>
                  </a:cubicBezTo>
                  <a:cubicBezTo>
                    <a:pt x="1001" y="11052"/>
                    <a:pt x="1270" y="11261"/>
                    <a:pt x="1568" y="11455"/>
                  </a:cubicBezTo>
                  <a:cubicBezTo>
                    <a:pt x="1852" y="11634"/>
                    <a:pt x="2136" y="11799"/>
                    <a:pt x="2420" y="11948"/>
                  </a:cubicBezTo>
                  <a:lnTo>
                    <a:pt x="3271" y="12381"/>
                  </a:lnTo>
                  <a:lnTo>
                    <a:pt x="6211" y="13799"/>
                  </a:lnTo>
                  <a:lnTo>
                    <a:pt x="6211" y="13799"/>
                  </a:lnTo>
                  <a:cubicBezTo>
                    <a:pt x="6137" y="14697"/>
                    <a:pt x="6063" y="15434"/>
                    <a:pt x="6019" y="15951"/>
                  </a:cubicBezTo>
                  <a:cubicBezTo>
                    <a:pt x="6004" y="16205"/>
                    <a:pt x="5989" y="16414"/>
                    <a:pt x="5974" y="16548"/>
                  </a:cubicBezTo>
                  <a:cubicBezTo>
                    <a:pt x="5974" y="16608"/>
                    <a:pt x="5974" y="16668"/>
                    <a:pt x="5974" y="16712"/>
                  </a:cubicBezTo>
                  <a:cubicBezTo>
                    <a:pt x="5989" y="16668"/>
                    <a:pt x="5989" y="16623"/>
                    <a:pt x="6004" y="16563"/>
                  </a:cubicBezTo>
                  <a:cubicBezTo>
                    <a:pt x="6019" y="16414"/>
                    <a:pt x="6034" y="16219"/>
                    <a:pt x="6064" y="15966"/>
                  </a:cubicBezTo>
                  <a:cubicBezTo>
                    <a:pt x="6124" y="15443"/>
                    <a:pt x="6198" y="14696"/>
                    <a:pt x="6288" y="13785"/>
                  </a:cubicBezTo>
                  <a:lnTo>
                    <a:pt x="6288" y="13755"/>
                  </a:lnTo>
                  <a:lnTo>
                    <a:pt x="6273" y="13740"/>
                  </a:lnTo>
                  <a:lnTo>
                    <a:pt x="3331" y="12277"/>
                  </a:lnTo>
                  <a:lnTo>
                    <a:pt x="2479" y="11858"/>
                  </a:lnTo>
                  <a:cubicBezTo>
                    <a:pt x="2196" y="11709"/>
                    <a:pt x="1912" y="11545"/>
                    <a:pt x="1628" y="11351"/>
                  </a:cubicBezTo>
                  <a:cubicBezTo>
                    <a:pt x="1344" y="11171"/>
                    <a:pt x="1076" y="10962"/>
                    <a:pt x="807" y="10753"/>
                  </a:cubicBezTo>
                  <a:cubicBezTo>
                    <a:pt x="672" y="10634"/>
                    <a:pt x="553" y="10529"/>
                    <a:pt x="418" y="10395"/>
                  </a:cubicBezTo>
                  <a:cubicBezTo>
                    <a:pt x="359" y="10350"/>
                    <a:pt x="314" y="10275"/>
                    <a:pt x="284" y="10201"/>
                  </a:cubicBezTo>
                  <a:cubicBezTo>
                    <a:pt x="254" y="10171"/>
                    <a:pt x="239" y="10126"/>
                    <a:pt x="239" y="10096"/>
                  </a:cubicBezTo>
                  <a:cubicBezTo>
                    <a:pt x="224" y="10051"/>
                    <a:pt x="209" y="10007"/>
                    <a:pt x="209" y="9962"/>
                  </a:cubicBezTo>
                  <a:cubicBezTo>
                    <a:pt x="165" y="9618"/>
                    <a:pt x="180" y="9275"/>
                    <a:pt x="239" y="8931"/>
                  </a:cubicBezTo>
                  <a:cubicBezTo>
                    <a:pt x="254" y="8767"/>
                    <a:pt x="284" y="8603"/>
                    <a:pt x="314" y="8423"/>
                  </a:cubicBezTo>
                  <a:cubicBezTo>
                    <a:pt x="344" y="8259"/>
                    <a:pt x="374" y="8095"/>
                    <a:pt x="404" y="7931"/>
                  </a:cubicBezTo>
                  <a:cubicBezTo>
                    <a:pt x="523" y="7273"/>
                    <a:pt x="628" y="6631"/>
                    <a:pt x="732" y="6019"/>
                  </a:cubicBezTo>
                  <a:cubicBezTo>
                    <a:pt x="926" y="4809"/>
                    <a:pt x="1120" y="3704"/>
                    <a:pt x="1270" y="2778"/>
                  </a:cubicBezTo>
                  <a:cubicBezTo>
                    <a:pt x="1359" y="2375"/>
                    <a:pt x="1404" y="1957"/>
                    <a:pt x="1404" y="1524"/>
                  </a:cubicBezTo>
                  <a:cubicBezTo>
                    <a:pt x="1404" y="1210"/>
                    <a:pt x="1330" y="881"/>
                    <a:pt x="1195" y="598"/>
                  </a:cubicBezTo>
                  <a:cubicBezTo>
                    <a:pt x="1105" y="418"/>
                    <a:pt x="986" y="254"/>
                    <a:pt x="822" y="120"/>
                  </a:cubicBezTo>
                  <a:cubicBezTo>
                    <a:pt x="777" y="75"/>
                    <a:pt x="717" y="30"/>
                    <a:pt x="642" y="0"/>
                  </a:cubicBezTo>
                  <a:close/>
                  <a:moveTo>
                    <a:pt x="5974" y="16712"/>
                  </a:moveTo>
                  <a:cubicBezTo>
                    <a:pt x="5959" y="16727"/>
                    <a:pt x="5959" y="16742"/>
                    <a:pt x="5974" y="16757"/>
                  </a:cubicBezTo>
                  <a:cubicBezTo>
                    <a:pt x="5974" y="16742"/>
                    <a:pt x="5974" y="16727"/>
                    <a:pt x="5974" y="16712"/>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6" name="Google Shape;3416;p72"/>
            <p:cNvSpPr/>
            <p:nvPr/>
          </p:nvSpPr>
          <p:spPr>
            <a:xfrm>
              <a:off x="1121180" y="2606582"/>
              <a:ext cx="16947" cy="86805"/>
            </a:xfrm>
            <a:custGeom>
              <a:avLst/>
              <a:gdLst/>
              <a:ahLst/>
              <a:cxnLst/>
              <a:rect l="l" t="t" r="r" b="b"/>
              <a:pathLst>
                <a:path w="598" h="3063" extrusionOk="0">
                  <a:moveTo>
                    <a:pt x="598" y="1"/>
                  </a:moveTo>
                  <a:lnTo>
                    <a:pt x="598" y="1"/>
                  </a:lnTo>
                  <a:cubicBezTo>
                    <a:pt x="463" y="494"/>
                    <a:pt x="359" y="1016"/>
                    <a:pt x="284" y="1524"/>
                  </a:cubicBezTo>
                  <a:cubicBezTo>
                    <a:pt x="209" y="1927"/>
                    <a:pt x="135" y="2286"/>
                    <a:pt x="75" y="2600"/>
                  </a:cubicBezTo>
                  <a:cubicBezTo>
                    <a:pt x="30" y="2749"/>
                    <a:pt x="15" y="2898"/>
                    <a:pt x="0" y="3063"/>
                  </a:cubicBezTo>
                  <a:cubicBezTo>
                    <a:pt x="75" y="2913"/>
                    <a:pt x="120" y="2779"/>
                    <a:pt x="150" y="2615"/>
                  </a:cubicBezTo>
                  <a:cubicBezTo>
                    <a:pt x="224" y="2346"/>
                    <a:pt x="314" y="1972"/>
                    <a:pt x="389" y="1539"/>
                  </a:cubicBezTo>
                  <a:cubicBezTo>
                    <a:pt x="463" y="1121"/>
                    <a:pt x="523" y="733"/>
                    <a:pt x="568" y="449"/>
                  </a:cubicBezTo>
                  <a:cubicBezTo>
                    <a:pt x="598" y="300"/>
                    <a:pt x="598" y="150"/>
                    <a:pt x="598" y="1"/>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7" name="Google Shape;3417;p72"/>
            <p:cNvSpPr/>
            <p:nvPr/>
          </p:nvSpPr>
          <p:spPr>
            <a:xfrm>
              <a:off x="891768" y="2585441"/>
              <a:ext cx="262032" cy="117271"/>
            </a:xfrm>
            <a:custGeom>
              <a:avLst/>
              <a:gdLst/>
              <a:ahLst/>
              <a:cxnLst/>
              <a:rect l="l" t="t" r="r" b="b"/>
              <a:pathLst>
                <a:path w="9246" h="4138" extrusionOk="0">
                  <a:moveTo>
                    <a:pt x="1" y="0"/>
                  </a:moveTo>
                  <a:cubicBezTo>
                    <a:pt x="30" y="30"/>
                    <a:pt x="45" y="60"/>
                    <a:pt x="75" y="90"/>
                  </a:cubicBezTo>
                  <a:cubicBezTo>
                    <a:pt x="120" y="120"/>
                    <a:pt x="195" y="194"/>
                    <a:pt x="284" y="299"/>
                  </a:cubicBezTo>
                  <a:cubicBezTo>
                    <a:pt x="538" y="553"/>
                    <a:pt x="822" y="807"/>
                    <a:pt x="1106" y="1031"/>
                  </a:cubicBezTo>
                  <a:cubicBezTo>
                    <a:pt x="1539" y="1359"/>
                    <a:pt x="2002" y="1658"/>
                    <a:pt x="2480" y="1912"/>
                  </a:cubicBezTo>
                  <a:cubicBezTo>
                    <a:pt x="3077" y="2225"/>
                    <a:pt x="3689" y="2494"/>
                    <a:pt x="4317" y="2733"/>
                  </a:cubicBezTo>
                  <a:cubicBezTo>
                    <a:pt x="5646" y="3211"/>
                    <a:pt x="6886" y="3540"/>
                    <a:pt x="7782" y="3779"/>
                  </a:cubicBezTo>
                  <a:lnTo>
                    <a:pt x="8842" y="4048"/>
                  </a:lnTo>
                  <a:lnTo>
                    <a:pt x="9141" y="4122"/>
                  </a:lnTo>
                  <a:cubicBezTo>
                    <a:pt x="9171" y="4137"/>
                    <a:pt x="9200" y="4137"/>
                    <a:pt x="9245" y="4137"/>
                  </a:cubicBezTo>
                  <a:cubicBezTo>
                    <a:pt x="9215" y="4122"/>
                    <a:pt x="9186" y="4107"/>
                    <a:pt x="9141" y="4107"/>
                  </a:cubicBezTo>
                  <a:lnTo>
                    <a:pt x="8857" y="4003"/>
                  </a:lnTo>
                  <a:lnTo>
                    <a:pt x="7797" y="3704"/>
                  </a:lnTo>
                  <a:cubicBezTo>
                    <a:pt x="6915" y="3435"/>
                    <a:pt x="5676" y="3107"/>
                    <a:pt x="4347" y="2614"/>
                  </a:cubicBezTo>
                  <a:cubicBezTo>
                    <a:pt x="3719" y="2390"/>
                    <a:pt x="3122" y="2121"/>
                    <a:pt x="2525" y="1822"/>
                  </a:cubicBezTo>
                  <a:cubicBezTo>
                    <a:pt x="2047" y="1568"/>
                    <a:pt x="1584" y="1285"/>
                    <a:pt x="1151" y="971"/>
                  </a:cubicBezTo>
                  <a:cubicBezTo>
                    <a:pt x="852" y="762"/>
                    <a:pt x="568" y="523"/>
                    <a:pt x="299" y="269"/>
                  </a:cubicBezTo>
                  <a:cubicBezTo>
                    <a:pt x="120" y="105"/>
                    <a:pt x="1" y="0"/>
                    <a:pt x="1"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8" name="Google Shape;3418;p72"/>
            <p:cNvSpPr/>
            <p:nvPr/>
          </p:nvSpPr>
          <p:spPr>
            <a:xfrm>
              <a:off x="1144872" y="2621404"/>
              <a:ext cx="11024" cy="11024"/>
            </a:xfrm>
            <a:custGeom>
              <a:avLst/>
              <a:gdLst/>
              <a:ahLst/>
              <a:cxnLst/>
              <a:rect l="l" t="t" r="r" b="b"/>
              <a:pathLst>
                <a:path w="389" h="389" extrusionOk="0">
                  <a:moveTo>
                    <a:pt x="180" y="1"/>
                  </a:moveTo>
                  <a:cubicBezTo>
                    <a:pt x="75" y="16"/>
                    <a:pt x="1" y="105"/>
                    <a:pt x="1" y="210"/>
                  </a:cubicBezTo>
                  <a:cubicBezTo>
                    <a:pt x="1" y="314"/>
                    <a:pt x="90" y="389"/>
                    <a:pt x="195" y="389"/>
                  </a:cubicBezTo>
                  <a:cubicBezTo>
                    <a:pt x="299" y="389"/>
                    <a:pt x="389" y="299"/>
                    <a:pt x="374" y="195"/>
                  </a:cubicBezTo>
                  <a:cubicBezTo>
                    <a:pt x="374" y="90"/>
                    <a:pt x="284" y="1"/>
                    <a:pt x="180" y="1"/>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64" name="Google Shape;2858;p72">
            <a:extLst>
              <a:ext uri="{FF2B5EF4-FFF2-40B4-BE49-F238E27FC236}">
                <a16:creationId xmlns:a16="http://schemas.microsoft.com/office/drawing/2014/main" id="{2BF3DD85-CB11-45BD-B7C1-D3FFDDFA9A0D}"/>
              </a:ext>
            </a:extLst>
          </p:cNvPr>
          <p:cNvSpPr txBox="1">
            <a:spLocks/>
          </p:cNvSpPr>
          <p:nvPr/>
        </p:nvSpPr>
        <p:spPr>
          <a:xfrm>
            <a:off x="936380" y="1283184"/>
            <a:ext cx="6933842"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800"/>
              <a:buFont typeface="Oswald SemiBold"/>
              <a:buNone/>
              <a:defRPr sz="2800" b="0" i="0" u="none" strike="noStrike" cap="none">
                <a:solidFill>
                  <a:schemeClr val="dk1"/>
                </a:solidFill>
                <a:latin typeface="Oswald SemiBold"/>
                <a:ea typeface="Oswald SemiBold"/>
                <a:cs typeface="Oswald SemiBold"/>
                <a:sym typeface="Oswald SemiBold"/>
              </a:defRPr>
            </a:lvl1pPr>
            <a:lvl2pPr marR="0" lvl="1" algn="ctr" rtl="0">
              <a:lnSpc>
                <a:spcPct val="100000"/>
              </a:lnSpc>
              <a:spcBef>
                <a:spcPts val="0"/>
              </a:spcBef>
              <a:spcAft>
                <a:spcPts val="0"/>
              </a:spcAft>
              <a:buClr>
                <a:schemeClr val="dk1"/>
              </a:buClr>
              <a:buSzPts val="2800"/>
              <a:buFont typeface="Fjalla One"/>
              <a:buNone/>
              <a:defRPr sz="2800" b="0" i="0" u="none" strike="noStrike" cap="none">
                <a:solidFill>
                  <a:schemeClr val="dk1"/>
                </a:solidFill>
                <a:latin typeface="Fjalla One"/>
                <a:ea typeface="Fjalla One"/>
                <a:cs typeface="Fjalla One"/>
                <a:sym typeface="Fjalla One"/>
              </a:defRPr>
            </a:lvl2pPr>
            <a:lvl3pPr marR="0" lvl="2" algn="ctr" rtl="0">
              <a:lnSpc>
                <a:spcPct val="100000"/>
              </a:lnSpc>
              <a:spcBef>
                <a:spcPts val="0"/>
              </a:spcBef>
              <a:spcAft>
                <a:spcPts val="0"/>
              </a:spcAft>
              <a:buClr>
                <a:schemeClr val="dk1"/>
              </a:buClr>
              <a:buSzPts val="2800"/>
              <a:buFont typeface="Fjalla One"/>
              <a:buNone/>
              <a:defRPr sz="2800" b="0" i="0" u="none" strike="noStrike" cap="none">
                <a:solidFill>
                  <a:schemeClr val="dk1"/>
                </a:solidFill>
                <a:latin typeface="Fjalla One"/>
                <a:ea typeface="Fjalla One"/>
                <a:cs typeface="Fjalla One"/>
                <a:sym typeface="Fjalla One"/>
              </a:defRPr>
            </a:lvl3pPr>
            <a:lvl4pPr marR="0" lvl="3" algn="ctr" rtl="0">
              <a:lnSpc>
                <a:spcPct val="100000"/>
              </a:lnSpc>
              <a:spcBef>
                <a:spcPts val="0"/>
              </a:spcBef>
              <a:spcAft>
                <a:spcPts val="0"/>
              </a:spcAft>
              <a:buClr>
                <a:schemeClr val="dk1"/>
              </a:buClr>
              <a:buSzPts val="2800"/>
              <a:buFont typeface="Fjalla One"/>
              <a:buNone/>
              <a:defRPr sz="2800" b="0" i="0" u="none" strike="noStrike" cap="none">
                <a:solidFill>
                  <a:schemeClr val="dk1"/>
                </a:solidFill>
                <a:latin typeface="Fjalla One"/>
                <a:ea typeface="Fjalla One"/>
                <a:cs typeface="Fjalla One"/>
                <a:sym typeface="Fjalla One"/>
              </a:defRPr>
            </a:lvl4pPr>
            <a:lvl5pPr marR="0" lvl="4" algn="ctr" rtl="0">
              <a:lnSpc>
                <a:spcPct val="100000"/>
              </a:lnSpc>
              <a:spcBef>
                <a:spcPts val="0"/>
              </a:spcBef>
              <a:spcAft>
                <a:spcPts val="0"/>
              </a:spcAft>
              <a:buClr>
                <a:schemeClr val="dk1"/>
              </a:buClr>
              <a:buSzPts val="2800"/>
              <a:buFont typeface="Fjalla One"/>
              <a:buNone/>
              <a:defRPr sz="2800" b="0" i="0" u="none" strike="noStrike" cap="none">
                <a:solidFill>
                  <a:schemeClr val="dk1"/>
                </a:solidFill>
                <a:latin typeface="Fjalla One"/>
                <a:ea typeface="Fjalla One"/>
                <a:cs typeface="Fjalla One"/>
                <a:sym typeface="Fjalla One"/>
              </a:defRPr>
            </a:lvl5pPr>
            <a:lvl6pPr marR="0" lvl="5" algn="ctr" rtl="0">
              <a:lnSpc>
                <a:spcPct val="100000"/>
              </a:lnSpc>
              <a:spcBef>
                <a:spcPts val="0"/>
              </a:spcBef>
              <a:spcAft>
                <a:spcPts val="0"/>
              </a:spcAft>
              <a:buClr>
                <a:schemeClr val="dk1"/>
              </a:buClr>
              <a:buSzPts val="2800"/>
              <a:buFont typeface="Fjalla One"/>
              <a:buNone/>
              <a:defRPr sz="2800" b="0" i="0" u="none" strike="noStrike" cap="none">
                <a:solidFill>
                  <a:schemeClr val="dk1"/>
                </a:solidFill>
                <a:latin typeface="Fjalla One"/>
                <a:ea typeface="Fjalla One"/>
                <a:cs typeface="Fjalla One"/>
                <a:sym typeface="Fjalla One"/>
              </a:defRPr>
            </a:lvl6pPr>
            <a:lvl7pPr marR="0" lvl="6" algn="ctr" rtl="0">
              <a:lnSpc>
                <a:spcPct val="100000"/>
              </a:lnSpc>
              <a:spcBef>
                <a:spcPts val="0"/>
              </a:spcBef>
              <a:spcAft>
                <a:spcPts val="0"/>
              </a:spcAft>
              <a:buClr>
                <a:schemeClr val="dk1"/>
              </a:buClr>
              <a:buSzPts val="2800"/>
              <a:buFont typeface="Fjalla One"/>
              <a:buNone/>
              <a:defRPr sz="2800" b="0" i="0" u="none" strike="noStrike" cap="none">
                <a:solidFill>
                  <a:schemeClr val="dk1"/>
                </a:solidFill>
                <a:latin typeface="Fjalla One"/>
                <a:ea typeface="Fjalla One"/>
                <a:cs typeface="Fjalla One"/>
                <a:sym typeface="Fjalla One"/>
              </a:defRPr>
            </a:lvl7pPr>
            <a:lvl8pPr marR="0" lvl="7" algn="ctr" rtl="0">
              <a:lnSpc>
                <a:spcPct val="100000"/>
              </a:lnSpc>
              <a:spcBef>
                <a:spcPts val="0"/>
              </a:spcBef>
              <a:spcAft>
                <a:spcPts val="0"/>
              </a:spcAft>
              <a:buClr>
                <a:schemeClr val="dk1"/>
              </a:buClr>
              <a:buSzPts val="2800"/>
              <a:buFont typeface="Fjalla One"/>
              <a:buNone/>
              <a:defRPr sz="2800" b="0" i="0" u="none" strike="noStrike" cap="none">
                <a:solidFill>
                  <a:schemeClr val="dk1"/>
                </a:solidFill>
                <a:latin typeface="Fjalla One"/>
                <a:ea typeface="Fjalla One"/>
                <a:cs typeface="Fjalla One"/>
                <a:sym typeface="Fjalla One"/>
              </a:defRPr>
            </a:lvl8pPr>
            <a:lvl9pPr marR="0" lvl="8" algn="ctr" rtl="0">
              <a:lnSpc>
                <a:spcPct val="100000"/>
              </a:lnSpc>
              <a:spcBef>
                <a:spcPts val="0"/>
              </a:spcBef>
              <a:spcAft>
                <a:spcPts val="0"/>
              </a:spcAft>
              <a:buClr>
                <a:schemeClr val="dk1"/>
              </a:buClr>
              <a:buSzPts val="2800"/>
              <a:buFont typeface="Fjalla One"/>
              <a:buNone/>
              <a:defRPr sz="2800" b="0" i="0" u="none" strike="noStrike" cap="none">
                <a:solidFill>
                  <a:schemeClr val="dk1"/>
                </a:solidFill>
                <a:latin typeface="Fjalla One"/>
                <a:ea typeface="Fjalla One"/>
                <a:cs typeface="Fjalla One"/>
                <a:sym typeface="Fjalla One"/>
              </a:defRPr>
            </a:lvl9pPr>
          </a:lstStyle>
          <a:p>
            <a:r>
              <a:rPr lang="en-US" sz="1600" dirty="0">
                <a:latin typeface="Roboto" panose="02000000000000000000" pitchFamily="2" charset="0"/>
                <a:ea typeface="Roboto" panose="02000000000000000000" pitchFamily="2" charset="0"/>
              </a:rPr>
              <a:t>Nablus city divided into 28 areas doe to water department distribution</a:t>
            </a:r>
          </a:p>
          <a:p>
            <a:r>
              <a:rPr lang="en-US" sz="1600" dirty="0">
                <a:latin typeface="Roboto" panose="02000000000000000000" pitchFamily="2" charset="0"/>
                <a:ea typeface="Roboto" panose="02000000000000000000" pitchFamily="2" charset="0"/>
              </a:rPr>
              <a:t>Have a population about 155K people with growth rate about 2.5% </a:t>
            </a:r>
          </a:p>
        </p:txBody>
      </p:sp>
      <p:pic>
        <p:nvPicPr>
          <p:cNvPr id="565" name="Picture 564">
            <a:extLst>
              <a:ext uri="{FF2B5EF4-FFF2-40B4-BE49-F238E27FC236}">
                <a16:creationId xmlns:a16="http://schemas.microsoft.com/office/drawing/2014/main" id="{F7029058-49F8-4577-8D0E-42EEBBA52242}"/>
              </a:ext>
            </a:extLst>
          </p:cNvPr>
          <p:cNvPicPr>
            <a:picLocks noChangeAspect="1"/>
          </p:cNvPicPr>
          <p:nvPr/>
        </p:nvPicPr>
        <p:blipFill>
          <a:blip r:embed="rId3"/>
          <a:stretch>
            <a:fillRect/>
          </a:stretch>
        </p:blipFill>
        <p:spPr>
          <a:xfrm>
            <a:off x="3234951" y="2103771"/>
            <a:ext cx="5909049" cy="3056170"/>
          </a:xfrm>
          <a:prstGeom prst="rect">
            <a:avLst/>
          </a:prstGeom>
        </p:spPr>
      </p:pic>
    </p:spTree>
    <p:extLst>
      <p:ext uri="{BB962C8B-B14F-4D97-AF65-F5344CB8AC3E}">
        <p14:creationId xmlns:p14="http://schemas.microsoft.com/office/powerpoint/2010/main" val="27256889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857"/>
        <p:cNvGrpSpPr/>
        <p:nvPr/>
      </p:nvGrpSpPr>
      <p:grpSpPr>
        <a:xfrm>
          <a:off x="0" y="0"/>
          <a:ext cx="0" cy="0"/>
          <a:chOff x="0" y="0"/>
          <a:chExt cx="0" cy="0"/>
        </a:xfrm>
      </p:grpSpPr>
      <p:sp>
        <p:nvSpPr>
          <p:cNvPr id="2858" name="Google Shape;2858;p72"/>
          <p:cNvSpPr txBox="1">
            <a:spLocks noGrp="1"/>
          </p:cNvSpPr>
          <p:nvPr>
            <p:ph type="title"/>
          </p:nvPr>
        </p:nvSpPr>
        <p:spPr>
          <a:xfrm>
            <a:off x="-1440450" y="0"/>
            <a:ext cx="6813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SCATTER PLOT CHARTS</a:t>
            </a:r>
            <a:endParaRPr dirty="0"/>
          </a:p>
        </p:txBody>
      </p:sp>
      <p:graphicFrame>
        <p:nvGraphicFramePr>
          <p:cNvPr id="565" name="Chart 564">
            <a:extLst>
              <a:ext uri="{FF2B5EF4-FFF2-40B4-BE49-F238E27FC236}">
                <a16:creationId xmlns:a16="http://schemas.microsoft.com/office/drawing/2014/main" id="{F8598935-AFB8-401D-80DD-D5696CF788E5}"/>
              </a:ext>
            </a:extLst>
          </p:cNvPr>
          <p:cNvGraphicFramePr/>
          <p:nvPr>
            <p:extLst>
              <p:ext uri="{D42A27DB-BD31-4B8C-83A1-F6EECF244321}">
                <p14:modId xmlns:p14="http://schemas.microsoft.com/office/powerpoint/2010/main" val="2228741853"/>
              </p:ext>
            </p:extLst>
          </p:nvPr>
        </p:nvGraphicFramePr>
        <p:xfrm>
          <a:off x="-133667" y="563881"/>
          <a:ext cx="4880927" cy="310896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66" name="Chart 565">
            <a:extLst>
              <a:ext uri="{FF2B5EF4-FFF2-40B4-BE49-F238E27FC236}">
                <a16:creationId xmlns:a16="http://schemas.microsoft.com/office/drawing/2014/main" id="{B28AC4FC-F016-4C4E-A1DE-BFDA325A6E0D}"/>
              </a:ext>
            </a:extLst>
          </p:cNvPr>
          <p:cNvGraphicFramePr/>
          <p:nvPr>
            <p:extLst>
              <p:ext uri="{D42A27DB-BD31-4B8C-83A1-F6EECF244321}">
                <p14:modId xmlns:p14="http://schemas.microsoft.com/office/powerpoint/2010/main" val="1277134364"/>
              </p:ext>
            </p:extLst>
          </p:nvPr>
        </p:nvGraphicFramePr>
        <p:xfrm>
          <a:off x="4572000" y="2004060"/>
          <a:ext cx="4495802" cy="316785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9691270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857"/>
        <p:cNvGrpSpPr/>
        <p:nvPr/>
      </p:nvGrpSpPr>
      <p:grpSpPr>
        <a:xfrm>
          <a:off x="0" y="0"/>
          <a:ext cx="0" cy="0"/>
          <a:chOff x="0" y="0"/>
          <a:chExt cx="0" cy="0"/>
        </a:xfrm>
      </p:grpSpPr>
      <p:sp>
        <p:nvSpPr>
          <p:cNvPr id="2858" name="Google Shape;2858;p72"/>
          <p:cNvSpPr txBox="1">
            <a:spLocks noGrp="1"/>
          </p:cNvSpPr>
          <p:nvPr>
            <p:ph type="title"/>
          </p:nvPr>
        </p:nvSpPr>
        <p:spPr>
          <a:xfrm>
            <a:off x="-1394730" y="0"/>
            <a:ext cx="6813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SCATTER PLOT </a:t>
            </a:r>
            <a:r>
              <a:rPr lang="en" dirty="0"/>
              <a:t> CHARTS</a:t>
            </a:r>
            <a:endParaRPr dirty="0"/>
          </a:p>
        </p:txBody>
      </p:sp>
      <p:graphicFrame>
        <p:nvGraphicFramePr>
          <p:cNvPr id="5" name="Chart 4">
            <a:extLst>
              <a:ext uri="{FF2B5EF4-FFF2-40B4-BE49-F238E27FC236}">
                <a16:creationId xmlns:a16="http://schemas.microsoft.com/office/drawing/2014/main" id="{4D6672F2-A6F0-4865-AD18-D014A4AEBF18}"/>
              </a:ext>
            </a:extLst>
          </p:cNvPr>
          <p:cNvGraphicFramePr/>
          <p:nvPr>
            <p:extLst>
              <p:ext uri="{D42A27DB-BD31-4B8C-83A1-F6EECF244321}">
                <p14:modId xmlns:p14="http://schemas.microsoft.com/office/powerpoint/2010/main" val="1480398957"/>
              </p:ext>
            </p:extLst>
          </p:nvPr>
        </p:nvGraphicFramePr>
        <p:xfrm>
          <a:off x="312420" y="728344"/>
          <a:ext cx="7901940" cy="425513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189044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857"/>
        <p:cNvGrpSpPr/>
        <p:nvPr/>
      </p:nvGrpSpPr>
      <p:grpSpPr>
        <a:xfrm>
          <a:off x="0" y="0"/>
          <a:ext cx="0" cy="0"/>
          <a:chOff x="0" y="0"/>
          <a:chExt cx="0" cy="0"/>
        </a:xfrm>
      </p:grpSpPr>
      <p:sp>
        <p:nvSpPr>
          <p:cNvPr id="2858" name="Google Shape;2858;p72"/>
          <p:cNvSpPr txBox="1">
            <a:spLocks noGrp="1"/>
          </p:cNvSpPr>
          <p:nvPr>
            <p:ph type="title"/>
          </p:nvPr>
        </p:nvSpPr>
        <p:spPr>
          <a:xfrm>
            <a:off x="-754650" y="1200"/>
            <a:ext cx="6813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COEFFICIENT OF VARIATION  CHARTS</a:t>
            </a:r>
          </a:p>
        </p:txBody>
      </p:sp>
      <p:graphicFrame>
        <p:nvGraphicFramePr>
          <p:cNvPr id="4" name="Chart 3">
            <a:extLst>
              <a:ext uri="{FF2B5EF4-FFF2-40B4-BE49-F238E27FC236}">
                <a16:creationId xmlns:a16="http://schemas.microsoft.com/office/drawing/2014/main" id="{74D30797-D0DB-42D6-8196-A90F7932E82F}"/>
              </a:ext>
            </a:extLst>
          </p:cNvPr>
          <p:cNvGraphicFramePr/>
          <p:nvPr>
            <p:extLst>
              <p:ext uri="{D42A27DB-BD31-4B8C-83A1-F6EECF244321}">
                <p14:modId xmlns:p14="http://schemas.microsoft.com/office/powerpoint/2010/main" val="303059576"/>
              </p:ext>
            </p:extLst>
          </p:nvPr>
        </p:nvGraphicFramePr>
        <p:xfrm>
          <a:off x="8890" y="572700"/>
          <a:ext cx="4174490" cy="216288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a:extLst>
              <a:ext uri="{FF2B5EF4-FFF2-40B4-BE49-F238E27FC236}">
                <a16:creationId xmlns:a16="http://schemas.microsoft.com/office/drawing/2014/main" id="{AD35AFEB-F9E9-4ABA-A9FC-65277C125AEA}"/>
              </a:ext>
            </a:extLst>
          </p:cNvPr>
          <p:cNvGraphicFramePr>
            <a:graphicFrameLocks/>
          </p:cNvGraphicFramePr>
          <p:nvPr>
            <p:extLst>
              <p:ext uri="{D42A27DB-BD31-4B8C-83A1-F6EECF244321}">
                <p14:modId xmlns:p14="http://schemas.microsoft.com/office/powerpoint/2010/main" val="183427356"/>
              </p:ext>
            </p:extLst>
          </p:nvPr>
        </p:nvGraphicFramePr>
        <p:xfrm>
          <a:off x="4183380" y="572700"/>
          <a:ext cx="4174490" cy="216288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hart 6">
            <a:extLst>
              <a:ext uri="{FF2B5EF4-FFF2-40B4-BE49-F238E27FC236}">
                <a16:creationId xmlns:a16="http://schemas.microsoft.com/office/drawing/2014/main" id="{51CB59A4-799F-4B14-B988-97881EFB8A15}"/>
              </a:ext>
            </a:extLst>
          </p:cNvPr>
          <p:cNvGraphicFramePr>
            <a:graphicFrameLocks/>
          </p:cNvGraphicFramePr>
          <p:nvPr>
            <p:extLst>
              <p:ext uri="{D42A27DB-BD31-4B8C-83A1-F6EECF244321}">
                <p14:modId xmlns:p14="http://schemas.microsoft.com/office/powerpoint/2010/main" val="680789075"/>
              </p:ext>
            </p:extLst>
          </p:nvPr>
        </p:nvGraphicFramePr>
        <p:xfrm>
          <a:off x="228600" y="2735580"/>
          <a:ext cx="3954780" cy="183522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8" name="Chart 7">
            <a:extLst>
              <a:ext uri="{FF2B5EF4-FFF2-40B4-BE49-F238E27FC236}">
                <a16:creationId xmlns:a16="http://schemas.microsoft.com/office/drawing/2014/main" id="{627257A7-F7BB-41E3-A7EA-0D7A40C69F37}"/>
              </a:ext>
            </a:extLst>
          </p:cNvPr>
          <p:cNvGraphicFramePr>
            <a:graphicFrameLocks/>
          </p:cNvGraphicFramePr>
          <p:nvPr>
            <p:extLst>
              <p:ext uri="{D42A27DB-BD31-4B8C-83A1-F6EECF244321}">
                <p14:modId xmlns:p14="http://schemas.microsoft.com/office/powerpoint/2010/main" val="3775627064"/>
              </p:ext>
            </p:extLst>
          </p:nvPr>
        </p:nvGraphicFramePr>
        <p:xfrm>
          <a:off x="4403090" y="2735580"/>
          <a:ext cx="3954780" cy="1863454"/>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7476390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857"/>
        <p:cNvGrpSpPr/>
        <p:nvPr/>
      </p:nvGrpSpPr>
      <p:grpSpPr>
        <a:xfrm>
          <a:off x="0" y="0"/>
          <a:ext cx="0" cy="0"/>
          <a:chOff x="0" y="0"/>
          <a:chExt cx="0" cy="0"/>
        </a:xfrm>
      </p:grpSpPr>
      <p:sp>
        <p:nvSpPr>
          <p:cNvPr id="2858" name="Google Shape;2858;p72"/>
          <p:cNvSpPr txBox="1">
            <a:spLocks noGrp="1"/>
          </p:cNvSpPr>
          <p:nvPr>
            <p:ph type="title"/>
          </p:nvPr>
        </p:nvSpPr>
        <p:spPr>
          <a:xfrm>
            <a:off x="-1844310" y="126275"/>
            <a:ext cx="6813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PARETO CHARTS</a:t>
            </a:r>
            <a:endParaRPr dirty="0"/>
          </a:p>
        </p:txBody>
      </p:sp>
      <p:pic>
        <p:nvPicPr>
          <p:cNvPr id="565" name="Picture 564" descr="Pareto Chart of water losses 28 pz (nablus)">
            <a:extLst>
              <a:ext uri="{FF2B5EF4-FFF2-40B4-BE49-F238E27FC236}">
                <a16:creationId xmlns:a16="http://schemas.microsoft.com/office/drawing/2014/main" id="{B33C8D57-AD01-4860-943D-1E86523FA37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43050" y="819150"/>
            <a:ext cx="6057900" cy="4038600"/>
          </a:xfrm>
          <a:prstGeom prst="rect">
            <a:avLst/>
          </a:prstGeom>
          <a:noFill/>
          <a:ln>
            <a:noFill/>
          </a:ln>
        </p:spPr>
      </p:pic>
    </p:spTree>
    <p:extLst>
      <p:ext uri="{BB962C8B-B14F-4D97-AF65-F5344CB8AC3E}">
        <p14:creationId xmlns:p14="http://schemas.microsoft.com/office/powerpoint/2010/main" val="16575237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857"/>
        <p:cNvGrpSpPr/>
        <p:nvPr/>
      </p:nvGrpSpPr>
      <p:grpSpPr>
        <a:xfrm>
          <a:off x="0" y="0"/>
          <a:ext cx="0" cy="0"/>
          <a:chOff x="0" y="0"/>
          <a:chExt cx="0" cy="0"/>
        </a:xfrm>
      </p:grpSpPr>
      <p:sp>
        <p:nvSpPr>
          <p:cNvPr id="2858" name="Google Shape;2858;p72"/>
          <p:cNvSpPr txBox="1">
            <a:spLocks noGrp="1"/>
          </p:cNvSpPr>
          <p:nvPr>
            <p:ph type="title"/>
          </p:nvPr>
        </p:nvSpPr>
        <p:spPr>
          <a:xfrm>
            <a:off x="-1844310" y="126275"/>
            <a:ext cx="6813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PARETO CHARTS</a:t>
            </a:r>
            <a:endParaRPr dirty="0"/>
          </a:p>
        </p:txBody>
      </p:sp>
      <p:pic>
        <p:nvPicPr>
          <p:cNvPr id="5" name="Picture 4" descr="Pareto Chart of water losses 14 pz (nablus)">
            <a:extLst>
              <a:ext uri="{FF2B5EF4-FFF2-40B4-BE49-F238E27FC236}">
                <a16:creationId xmlns:a16="http://schemas.microsoft.com/office/drawing/2014/main" id="{0CAB0339-0DA6-40AE-BE63-5E4158D7380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53278" y="698975"/>
            <a:ext cx="6237444" cy="4164939"/>
          </a:xfrm>
          <a:prstGeom prst="rect">
            <a:avLst/>
          </a:prstGeom>
          <a:noFill/>
          <a:ln>
            <a:noFill/>
          </a:ln>
        </p:spPr>
      </p:pic>
    </p:spTree>
    <p:extLst>
      <p:ext uri="{BB962C8B-B14F-4D97-AF65-F5344CB8AC3E}">
        <p14:creationId xmlns:p14="http://schemas.microsoft.com/office/powerpoint/2010/main" val="15723669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29763-3666-42CB-BE30-26BB5BD6D0A0}"/>
              </a:ext>
            </a:extLst>
          </p:cNvPr>
          <p:cNvSpPr>
            <a:spLocks noGrp="1"/>
          </p:cNvSpPr>
          <p:nvPr>
            <p:ph type="title"/>
          </p:nvPr>
        </p:nvSpPr>
        <p:spPr>
          <a:xfrm>
            <a:off x="822300" y="172930"/>
            <a:ext cx="6813600" cy="572700"/>
          </a:xfrm>
        </p:spPr>
        <p:txBody>
          <a:bodyPr/>
          <a:lstStyle/>
          <a:p>
            <a:r>
              <a:rPr lang="en-US" dirty="0"/>
              <a:t>DATA NOTE</a:t>
            </a:r>
          </a:p>
        </p:txBody>
      </p:sp>
      <p:sp>
        <p:nvSpPr>
          <p:cNvPr id="4" name="Text Placeholder 3">
            <a:extLst>
              <a:ext uri="{FF2B5EF4-FFF2-40B4-BE49-F238E27FC236}">
                <a16:creationId xmlns:a16="http://schemas.microsoft.com/office/drawing/2014/main" id="{8EBE3036-00EF-4085-A82C-8C32F9AFB28E}"/>
              </a:ext>
            </a:extLst>
          </p:cNvPr>
          <p:cNvSpPr>
            <a:spLocks noGrp="1"/>
          </p:cNvSpPr>
          <p:nvPr>
            <p:ph type="body" idx="2"/>
          </p:nvPr>
        </p:nvSpPr>
        <p:spPr>
          <a:xfrm>
            <a:off x="219825" y="873470"/>
            <a:ext cx="3190200" cy="3889030"/>
          </a:xfrm>
        </p:spPr>
        <p:txBody>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400" i="1" u="none" strike="noStrike" cap="none" normalizeH="0" baseline="0" dirty="0">
                <a:ln>
                  <a:noFill/>
                </a:ln>
                <a:solidFill>
                  <a:schemeClr val="tx1"/>
                </a:solidFill>
                <a:effectLst/>
                <a:latin typeface="Cambria Math" panose="02040503050406030204" pitchFamily="18" charset="0"/>
                <a:ea typeface="Calibri" panose="020F0502020204030204" pitchFamily="34" charset="0"/>
                <a:cs typeface="Arial" panose="020B0604020202020204" pitchFamily="34" charset="0"/>
              </a:rPr>
              <a:t>WL=WP-WC</a:t>
            </a:r>
            <a:endParaRPr kumimoji="0" lang="en-US" altLang="en-US" sz="100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400" i="0" u="none" strike="noStrike" cap="none" normalizeH="0" baseline="0" dirty="0">
              <a:ln>
                <a:noFill/>
              </a:ln>
              <a:solidFill>
                <a:schemeClr val="tx1"/>
              </a:solidFill>
              <a:effectLst/>
              <a:ea typeface="Calibri" panose="020F0502020204030204" pitchFamily="34" charset="0"/>
              <a:cs typeface="Arial" panose="020B0604020202020204" pitchFamily="34" charset="0"/>
            </a:endParaRPr>
          </a:p>
          <a:p>
            <a:pPr eaLnBrk="0" fontAlgn="base" hangingPunct="0">
              <a:lnSpc>
                <a:spcPct val="100000"/>
              </a:lnSpc>
              <a:spcBef>
                <a:spcPct val="0"/>
              </a:spcBef>
              <a:spcAft>
                <a:spcPct val="0"/>
              </a:spcAft>
            </a:pPr>
            <a:r>
              <a:rPr kumimoji="0" lang="en-US" altLang="en-US" sz="1400" i="0" u="none" strike="noStrike" cap="none" normalizeH="0" baseline="0" dirty="0">
                <a:ln>
                  <a:noFill/>
                </a:ln>
                <a:solidFill>
                  <a:schemeClr val="tx1"/>
                </a:solidFill>
                <a:effectLst/>
                <a:ea typeface="Calibri" panose="020F0502020204030204" pitchFamily="34" charset="0"/>
                <a:cs typeface="Arial" panose="020B0604020202020204" pitchFamily="34" charset="0"/>
              </a:rPr>
              <a:t>Miss data points rate is 0.0327%. it’s common to have a 5% miss data points rate in data.</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i="0" u="none" strike="noStrike" cap="none" normalizeH="0" baseline="0" dirty="0">
                <a:ln>
                  <a:noFill/>
                </a:ln>
                <a:solidFill>
                  <a:schemeClr val="tx1"/>
                </a:solidFill>
                <a:effectLst/>
                <a:ea typeface="Calibri" panose="020F0502020204030204" pitchFamily="34" charset="0"/>
                <a:cs typeface="Arial" panose="020B0604020202020204" pitchFamily="34" charset="0"/>
              </a:rPr>
              <a:t> </a:t>
            </a:r>
          </a:p>
          <a:p>
            <a:pPr eaLnBrk="0" fontAlgn="base" hangingPunct="0">
              <a:lnSpc>
                <a:spcPct val="100000"/>
              </a:lnSpc>
              <a:spcBef>
                <a:spcPct val="0"/>
              </a:spcBef>
              <a:spcAft>
                <a:spcPct val="0"/>
              </a:spcAft>
            </a:pPr>
            <a:r>
              <a:rPr kumimoji="0" lang="en-US" altLang="en-US" sz="1400" i="0" u="none" strike="noStrike" cap="none" normalizeH="0" baseline="0" dirty="0">
                <a:ln>
                  <a:noFill/>
                </a:ln>
                <a:solidFill>
                  <a:schemeClr val="tx1"/>
                </a:solidFill>
                <a:effectLst/>
                <a:ea typeface="Calibri" panose="020F0502020204030204" pitchFamily="34" charset="0"/>
                <a:cs typeface="Arial" panose="020B0604020202020204" pitchFamily="34" charset="0"/>
              </a:rPr>
              <a:t>Using R language libraries (import TS).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400" i="0" u="none" strike="noStrike" cap="none" normalizeH="0" baseline="0" dirty="0">
              <a:ln>
                <a:noFill/>
              </a:ln>
              <a:solidFill>
                <a:schemeClr val="tx1"/>
              </a:solidFill>
              <a:effectLst/>
              <a:ea typeface="Calibri" panose="020F0502020204030204" pitchFamily="34" charset="0"/>
              <a:cs typeface="Arial" panose="020B0604020202020204" pitchFamily="34" charset="0"/>
            </a:endParaRPr>
          </a:p>
          <a:p>
            <a:pPr eaLnBrk="0" fontAlgn="base" hangingPunct="0">
              <a:lnSpc>
                <a:spcPct val="100000"/>
              </a:lnSpc>
              <a:spcBef>
                <a:spcPct val="0"/>
              </a:spcBef>
              <a:spcAft>
                <a:spcPct val="0"/>
              </a:spcAft>
            </a:pPr>
            <a:r>
              <a:rPr kumimoji="0" lang="en-US" altLang="en-US" sz="1400" i="0" u="none" strike="noStrike" cap="none" normalizeH="0" baseline="0" dirty="0">
                <a:ln>
                  <a:noFill/>
                </a:ln>
                <a:solidFill>
                  <a:schemeClr val="tx1"/>
                </a:solidFill>
                <a:effectLst/>
                <a:ea typeface="Calibri" panose="020F0502020204030204" pitchFamily="34" charset="0"/>
                <a:cs typeface="Arial" panose="020B0604020202020204" pitchFamily="34" charset="0"/>
              </a:rPr>
              <a:t>The output of this procedure is fitting N/A data points. Uses </a:t>
            </a:r>
            <a:r>
              <a:rPr kumimoji="0" lang="en-US" altLang="en-US" sz="1400" i="0" u="none" strike="noStrike" cap="none" normalizeH="0" baseline="0" dirty="0" err="1">
                <a:ln>
                  <a:noFill/>
                </a:ln>
                <a:solidFill>
                  <a:schemeClr val="tx1"/>
                </a:solidFill>
                <a:effectLst/>
                <a:ea typeface="Calibri" panose="020F0502020204030204" pitchFamily="34" charset="0"/>
                <a:cs typeface="Arial" panose="020B0604020202020204" pitchFamily="34" charset="0"/>
              </a:rPr>
              <a:t>na_Kalman</a:t>
            </a:r>
            <a:r>
              <a:rPr kumimoji="0" lang="en-US" altLang="en-US" sz="1400" i="0" u="none" strike="noStrike" cap="none" normalizeH="0" baseline="0" dirty="0">
                <a:ln>
                  <a:noFill/>
                </a:ln>
                <a:solidFill>
                  <a:schemeClr val="tx1"/>
                </a:solidFill>
                <a:effectLst/>
                <a:ea typeface="Calibri" panose="020F0502020204030204" pitchFamily="34" charset="0"/>
                <a:cs typeface="Arial" panose="020B0604020202020204" pitchFamily="34" charset="0"/>
              </a:rPr>
              <a:t> </a:t>
            </a:r>
            <a:r>
              <a:rPr kumimoji="0" lang="en-US" altLang="en-US" sz="1400" i="0" u="none" strike="noStrike" cap="none" normalizeH="0" baseline="0" dirty="0" err="1">
                <a:ln>
                  <a:noFill/>
                </a:ln>
                <a:solidFill>
                  <a:schemeClr val="tx1"/>
                </a:solidFill>
                <a:effectLst/>
                <a:ea typeface="Calibri" panose="020F0502020204030204" pitchFamily="34" charset="0"/>
                <a:cs typeface="Arial" panose="020B0604020202020204" pitchFamily="34" charset="0"/>
              </a:rPr>
              <a:t>fuc</a:t>
            </a:r>
            <a:r>
              <a:rPr kumimoji="0" lang="en-US" altLang="en-US" sz="1400" i="0" u="none" strike="noStrike" cap="none" normalizeH="0" baseline="0" dirty="0">
                <a:ln>
                  <a:noFill/>
                </a:ln>
                <a:solidFill>
                  <a:schemeClr val="tx1"/>
                </a:solidFill>
                <a:effectLst/>
                <a:ea typeface="Calibri" panose="020F0502020204030204" pitchFamily="34" charset="0"/>
                <a:cs typeface="Arial" panose="020B0604020202020204" pitchFamily="34" charset="0"/>
              </a:rPr>
              <a:t> Smoothing on structural time series models (or on the state space representation of an ARIMA model) for imputation.</a:t>
            </a:r>
          </a:p>
          <a:p>
            <a:pPr eaLnBrk="0" fontAlgn="base" hangingPunct="0">
              <a:lnSpc>
                <a:spcPct val="100000"/>
              </a:lnSpc>
              <a:spcBef>
                <a:spcPct val="0"/>
              </a:spcBef>
              <a:spcAft>
                <a:spcPct val="0"/>
              </a:spcAft>
            </a:pPr>
            <a:r>
              <a:rPr lang="en-US" altLang="en-US" sz="1400" dirty="0">
                <a:ea typeface="Calibri" panose="020F0502020204030204" pitchFamily="34" charset="0"/>
                <a:cs typeface="Arial" panose="020B0604020202020204" pitchFamily="34" charset="0"/>
              </a:rPr>
              <a:t>Calendar effect.</a:t>
            </a:r>
            <a:endParaRPr kumimoji="0" lang="en-US" altLang="en-US" sz="1400" i="0" u="none" strike="noStrike" cap="none" normalizeH="0" baseline="0" dirty="0">
              <a:ln>
                <a:noFill/>
              </a:ln>
              <a:solidFill>
                <a:schemeClr val="tx1"/>
              </a:solidFill>
              <a:effectLst/>
              <a:ea typeface="Calibri" panose="020F0502020204030204" pitchFamily="34" charset="0"/>
              <a:cs typeface="Arial" panose="020B0604020202020204" pitchFamily="34" charset="0"/>
            </a:endParaRPr>
          </a:p>
          <a:p>
            <a:pPr eaLnBrk="0" fontAlgn="base" hangingPunct="0">
              <a:lnSpc>
                <a:spcPct val="100000"/>
              </a:lnSpc>
              <a:spcBef>
                <a:spcPct val="0"/>
              </a:spcBef>
              <a:spcAft>
                <a:spcPct val="0"/>
              </a:spcAft>
            </a:pPr>
            <a:r>
              <a:rPr kumimoji="0" lang="en-US" altLang="en-US" sz="1400" i="0" u="none" strike="noStrike" cap="none" normalizeH="0" baseline="0" dirty="0">
                <a:ln>
                  <a:noFill/>
                </a:ln>
                <a:solidFill>
                  <a:schemeClr val="tx1"/>
                </a:solidFill>
                <a:effectLst/>
                <a:latin typeface="Arial" panose="020B0604020202020204" pitchFamily="34" charset="0"/>
              </a:rPr>
              <a:t>Why Cube root? </a:t>
            </a:r>
            <a:endParaRPr kumimoji="0" lang="en-US" altLang="en-US" sz="4000" i="0" u="none" strike="noStrike" cap="none" normalizeH="0" baseline="0" dirty="0">
              <a:ln>
                <a:noFill/>
              </a:ln>
              <a:solidFill>
                <a:schemeClr val="tx1"/>
              </a:solidFill>
              <a:effectLst/>
              <a:latin typeface="Arial" panose="020B0604020202020204" pitchFamily="34" charset="0"/>
            </a:endParaRPr>
          </a:p>
          <a:p>
            <a:endParaRPr lang="en-US" dirty="0"/>
          </a:p>
        </p:txBody>
      </p:sp>
      <p:sp>
        <p:nvSpPr>
          <p:cNvPr id="5" name="Text Placeholder 3">
            <a:extLst>
              <a:ext uri="{FF2B5EF4-FFF2-40B4-BE49-F238E27FC236}">
                <a16:creationId xmlns:a16="http://schemas.microsoft.com/office/drawing/2014/main" id="{162D0A76-23A7-44BF-B393-1BABACCB580E}"/>
              </a:ext>
            </a:extLst>
          </p:cNvPr>
          <p:cNvSpPr txBox="1">
            <a:spLocks/>
          </p:cNvSpPr>
          <p:nvPr/>
        </p:nvSpPr>
        <p:spPr>
          <a:xfrm>
            <a:off x="4572000" y="1871690"/>
            <a:ext cx="3190200" cy="218215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1"/>
              </a:buClr>
              <a:buSzPts val="1800"/>
              <a:buFont typeface="Roboto"/>
              <a:buChar char="●"/>
              <a:defRPr sz="1200" b="0" i="0" u="none" strike="noStrike" cap="none">
                <a:solidFill>
                  <a:schemeClr val="dk1"/>
                </a:solidFill>
                <a:latin typeface="Barlow Semi Condensed"/>
                <a:ea typeface="Barlow Semi Condensed"/>
                <a:cs typeface="Barlow Semi Condensed"/>
                <a:sym typeface="Barlow Semi Condensed"/>
              </a:defRPr>
            </a:lvl1pPr>
            <a:lvl2pPr marL="914400" marR="0" lvl="1" indent="-317500" algn="l" rtl="0">
              <a:lnSpc>
                <a:spcPct val="115000"/>
              </a:lnSpc>
              <a:spcBef>
                <a:spcPts val="1600"/>
              </a:spcBef>
              <a:spcAft>
                <a:spcPts val="0"/>
              </a:spcAft>
              <a:buClr>
                <a:schemeClr val="dk1"/>
              </a:buClr>
              <a:buSzPts val="1400"/>
              <a:buFont typeface="Roboto"/>
              <a:buChar char="○"/>
              <a:defRPr sz="1400" b="0" i="0" u="none" strike="noStrike" cap="none">
                <a:solidFill>
                  <a:schemeClr val="dk1"/>
                </a:solidFill>
                <a:latin typeface="Barlow Semi Condensed"/>
                <a:ea typeface="Barlow Semi Condensed"/>
                <a:cs typeface="Barlow Semi Condensed"/>
                <a:sym typeface="Barlow Semi Condensed"/>
              </a:defRPr>
            </a:lvl2pPr>
            <a:lvl3pPr marL="1371600" marR="0" lvl="2" indent="-317500" algn="l" rtl="0">
              <a:lnSpc>
                <a:spcPct val="115000"/>
              </a:lnSpc>
              <a:spcBef>
                <a:spcPts val="1600"/>
              </a:spcBef>
              <a:spcAft>
                <a:spcPts val="0"/>
              </a:spcAft>
              <a:buClr>
                <a:schemeClr val="dk1"/>
              </a:buClr>
              <a:buSzPts val="1400"/>
              <a:buFont typeface="Roboto"/>
              <a:buChar char="■"/>
              <a:defRPr sz="1400" b="0" i="0" u="none" strike="noStrike" cap="none">
                <a:solidFill>
                  <a:schemeClr val="dk1"/>
                </a:solidFill>
                <a:latin typeface="Barlow Semi Condensed"/>
                <a:ea typeface="Barlow Semi Condensed"/>
                <a:cs typeface="Barlow Semi Condensed"/>
                <a:sym typeface="Barlow Semi Condensed"/>
              </a:defRPr>
            </a:lvl3pPr>
            <a:lvl4pPr marL="1828800" marR="0" lvl="3" indent="-317500" algn="l" rtl="0">
              <a:lnSpc>
                <a:spcPct val="115000"/>
              </a:lnSpc>
              <a:spcBef>
                <a:spcPts val="1600"/>
              </a:spcBef>
              <a:spcAft>
                <a:spcPts val="0"/>
              </a:spcAft>
              <a:buClr>
                <a:schemeClr val="dk1"/>
              </a:buClr>
              <a:buSzPts val="1400"/>
              <a:buFont typeface="Roboto"/>
              <a:buChar char="●"/>
              <a:defRPr sz="1400" b="0" i="0" u="none" strike="noStrike" cap="none">
                <a:solidFill>
                  <a:schemeClr val="dk1"/>
                </a:solidFill>
                <a:latin typeface="Barlow Semi Condensed"/>
                <a:ea typeface="Barlow Semi Condensed"/>
                <a:cs typeface="Barlow Semi Condensed"/>
                <a:sym typeface="Barlow Semi Condensed"/>
              </a:defRPr>
            </a:lvl4pPr>
            <a:lvl5pPr marL="2286000" marR="0" lvl="4" indent="-317500" algn="l" rtl="0">
              <a:lnSpc>
                <a:spcPct val="115000"/>
              </a:lnSpc>
              <a:spcBef>
                <a:spcPts val="1600"/>
              </a:spcBef>
              <a:spcAft>
                <a:spcPts val="0"/>
              </a:spcAft>
              <a:buClr>
                <a:schemeClr val="dk1"/>
              </a:buClr>
              <a:buSzPts val="1400"/>
              <a:buFont typeface="Roboto"/>
              <a:buChar char="○"/>
              <a:defRPr sz="1400" b="0" i="0" u="none" strike="noStrike" cap="none">
                <a:solidFill>
                  <a:schemeClr val="dk1"/>
                </a:solidFill>
                <a:latin typeface="Barlow Semi Condensed"/>
                <a:ea typeface="Barlow Semi Condensed"/>
                <a:cs typeface="Barlow Semi Condensed"/>
                <a:sym typeface="Barlow Semi Condensed"/>
              </a:defRPr>
            </a:lvl5pPr>
            <a:lvl6pPr marL="2743200" marR="0" lvl="5" indent="-317500" algn="l" rtl="0">
              <a:lnSpc>
                <a:spcPct val="115000"/>
              </a:lnSpc>
              <a:spcBef>
                <a:spcPts val="1600"/>
              </a:spcBef>
              <a:spcAft>
                <a:spcPts val="0"/>
              </a:spcAft>
              <a:buClr>
                <a:schemeClr val="dk1"/>
              </a:buClr>
              <a:buSzPts val="1400"/>
              <a:buFont typeface="Roboto"/>
              <a:buChar char="■"/>
              <a:defRPr sz="1400" b="0" i="0" u="none" strike="noStrike" cap="none">
                <a:solidFill>
                  <a:schemeClr val="dk1"/>
                </a:solidFill>
                <a:latin typeface="Barlow Semi Condensed"/>
                <a:ea typeface="Barlow Semi Condensed"/>
                <a:cs typeface="Barlow Semi Condensed"/>
                <a:sym typeface="Barlow Semi Condensed"/>
              </a:defRPr>
            </a:lvl6pPr>
            <a:lvl7pPr marL="3200400" marR="0" lvl="6" indent="-317500" algn="l" rtl="0">
              <a:lnSpc>
                <a:spcPct val="115000"/>
              </a:lnSpc>
              <a:spcBef>
                <a:spcPts val="1600"/>
              </a:spcBef>
              <a:spcAft>
                <a:spcPts val="0"/>
              </a:spcAft>
              <a:buClr>
                <a:schemeClr val="dk1"/>
              </a:buClr>
              <a:buSzPts val="1400"/>
              <a:buFont typeface="Roboto"/>
              <a:buChar char="●"/>
              <a:defRPr sz="1400" b="0" i="0" u="none" strike="noStrike" cap="none">
                <a:solidFill>
                  <a:schemeClr val="dk1"/>
                </a:solidFill>
                <a:latin typeface="Barlow Semi Condensed"/>
                <a:ea typeface="Barlow Semi Condensed"/>
                <a:cs typeface="Barlow Semi Condensed"/>
                <a:sym typeface="Barlow Semi Condensed"/>
              </a:defRPr>
            </a:lvl7pPr>
            <a:lvl8pPr marL="3657600" marR="0" lvl="7" indent="-317500" algn="l" rtl="0">
              <a:lnSpc>
                <a:spcPct val="115000"/>
              </a:lnSpc>
              <a:spcBef>
                <a:spcPts val="1600"/>
              </a:spcBef>
              <a:spcAft>
                <a:spcPts val="0"/>
              </a:spcAft>
              <a:buClr>
                <a:schemeClr val="dk1"/>
              </a:buClr>
              <a:buSzPts val="1400"/>
              <a:buFont typeface="Roboto"/>
              <a:buChar char="○"/>
              <a:defRPr sz="1400" b="0" i="0" u="none" strike="noStrike" cap="none">
                <a:solidFill>
                  <a:schemeClr val="dk1"/>
                </a:solidFill>
                <a:latin typeface="Barlow Semi Condensed"/>
                <a:ea typeface="Barlow Semi Condensed"/>
                <a:cs typeface="Barlow Semi Condensed"/>
                <a:sym typeface="Barlow Semi Condensed"/>
              </a:defRPr>
            </a:lvl8pPr>
            <a:lvl9pPr marL="4114800" marR="0" lvl="8" indent="-317500" algn="l" rtl="0">
              <a:lnSpc>
                <a:spcPct val="115000"/>
              </a:lnSpc>
              <a:spcBef>
                <a:spcPts val="1600"/>
              </a:spcBef>
              <a:spcAft>
                <a:spcPts val="1600"/>
              </a:spcAft>
              <a:buClr>
                <a:schemeClr val="dk1"/>
              </a:buClr>
              <a:buSzPts val="1400"/>
              <a:buFont typeface="Roboto"/>
              <a:buChar char="■"/>
              <a:defRPr sz="1400" b="0" i="0" u="none" strike="noStrike" cap="none">
                <a:solidFill>
                  <a:schemeClr val="dk1"/>
                </a:solidFill>
                <a:latin typeface="Barlow Semi Condensed"/>
                <a:ea typeface="Barlow Semi Condensed"/>
                <a:cs typeface="Barlow Semi Condensed"/>
                <a:sym typeface="Barlow Semi Condensed"/>
              </a:defRPr>
            </a:lvl9pPr>
          </a:lstStyle>
          <a:p>
            <a:r>
              <a:rPr lang="en-US" sz="1400" dirty="0"/>
              <a:t>Data Note: Bagging</a:t>
            </a:r>
            <a:endParaRPr lang="en-US" sz="1400" u="none" strike="noStrike" dirty="0">
              <a:effectLst/>
              <a:latin typeface="Calibri" panose="020F0502020204030204" pitchFamily="34" charset="0"/>
              <a:ea typeface="Calibri" panose="020F0502020204030204" pitchFamily="34" charset="0"/>
              <a:cs typeface="Arial" panose="020B0604020202020204" pitchFamily="34" charset="0"/>
            </a:endParaRPr>
          </a:p>
          <a:p>
            <a:r>
              <a:rPr lang="en-US" sz="1400" u="none" strike="noStrike" dirty="0">
                <a:effectLst/>
                <a:latin typeface="Calibri" panose="020F0502020204030204" pitchFamily="34" charset="0"/>
                <a:ea typeface="Calibri" panose="020F0502020204030204" pitchFamily="34" charset="0"/>
                <a:cs typeface="Arial" panose="020B0604020202020204" pitchFamily="34" charset="0"/>
              </a:rPr>
              <a:t>Some of PZ’s called “Isolated PZ”. That means NM sure that these PZ’s impossible have -</a:t>
            </a:r>
            <a:r>
              <a:rPr lang="en-US" sz="1400" u="none" strike="noStrike" dirty="0" err="1">
                <a:effectLst/>
                <a:latin typeface="Calibri" panose="020F0502020204030204" pitchFamily="34" charset="0"/>
                <a:ea typeface="Calibri" panose="020F0502020204030204" pitchFamily="34" charset="0"/>
                <a:cs typeface="Arial" panose="020B0604020202020204" pitchFamily="34" charset="0"/>
              </a:rPr>
              <a:t>ve</a:t>
            </a:r>
            <a:r>
              <a:rPr lang="en-US" sz="1400" u="none" strike="noStrike" dirty="0">
                <a:effectLst/>
                <a:latin typeface="Calibri" panose="020F0502020204030204" pitchFamily="34" charset="0"/>
                <a:ea typeface="Calibri" panose="020F0502020204030204" pitchFamily="34" charset="0"/>
                <a:cs typeface="Arial" panose="020B0604020202020204" pitchFamily="34" charset="0"/>
              </a:rPr>
              <a:t> (-</a:t>
            </a:r>
            <a:r>
              <a:rPr lang="en-US" sz="1400" u="none" strike="noStrike" dirty="0" err="1">
                <a:effectLst/>
                <a:latin typeface="Calibri" panose="020F0502020204030204" pitchFamily="34" charset="0"/>
                <a:ea typeface="Calibri" panose="020F0502020204030204" pitchFamily="34" charset="0"/>
                <a:cs typeface="Arial" panose="020B0604020202020204" pitchFamily="34" charset="0"/>
              </a:rPr>
              <a:t>ve</a:t>
            </a:r>
            <a:r>
              <a:rPr lang="en-US" sz="1400" u="none" strike="noStrike" dirty="0">
                <a:effectLst/>
                <a:latin typeface="Calibri" panose="020F0502020204030204" pitchFamily="34" charset="0"/>
                <a:ea typeface="Calibri" panose="020F0502020204030204" pitchFamily="34" charset="0"/>
                <a:cs typeface="Arial" panose="020B0604020202020204" pitchFamily="34" charset="0"/>
              </a:rPr>
              <a:t> value means WC &gt; WP and that’s impossible) values. So, we assume Isolated PZ is an anchor PZ to stand on it.</a:t>
            </a:r>
          </a:p>
          <a:p>
            <a:endParaRPr lang="en-US" sz="1400" dirty="0"/>
          </a:p>
        </p:txBody>
      </p:sp>
    </p:spTree>
    <p:extLst>
      <p:ext uri="{BB962C8B-B14F-4D97-AF65-F5344CB8AC3E}">
        <p14:creationId xmlns:p14="http://schemas.microsoft.com/office/powerpoint/2010/main" val="18245417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iagram, map&#10;&#10;Description automatically generated">
            <a:extLst>
              <a:ext uri="{FF2B5EF4-FFF2-40B4-BE49-F238E27FC236}">
                <a16:creationId xmlns:a16="http://schemas.microsoft.com/office/drawing/2014/main" id="{F0E806C4-AFF6-4B25-A254-CD0AF4EB606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227070" y="0"/>
            <a:ext cx="3329940" cy="5143500"/>
          </a:xfrm>
          <a:prstGeom prst="rect">
            <a:avLst/>
          </a:prstGeom>
          <a:noFill/>
          <a:ln>
            <a:noFill/>
          </a:ln>
        </p:spPr>
      </p:pic>
      <p:pic>
        <p:nvPicPr>
          <p:cNvPr id="7" name="Picture 6">
            <a:extLst>
              <a:ext uri="{FF2B5EF4-FFF2-40B4-BE49-F238E27FC236}">
                <a16:creationId xmlns:a16="http://schemas.microsoft.com/office/drawing/2014/main" id="{1801C259-DEB4-4B24-8CBA-58C4DF3ED05E}"/>
              </a:ext>
            </a:extLst>
          </p:cNvPr>
          <p:cNvPicPr>
            <a:picLocks noChangeAspect="1"/>
          </p:cNvPicPr>
          <p:nvPr/>
        </p:nvPicPr>
        <p:blipFill>
          <a:blip r:embed="rId3"/>
          <a:stretch>
            <a:fillRect/>
          </a:stretch>
        </p:blipFill>
        <p:spPr>
          <a:xfrm>
            <a:off x="347891" y="0"/>
            <a:ext cx="2720340" cy="5181600"/>
          </a:xfrm>
          <a:prstGeom prst="rect">
            <a:avLst/>
          </a:prstGeom>
        </p:spPr>
      </p:pic>
      <p:pic>
        <p:nvPicPr>
          <p:cNvPr id="8" name="Picture 7">
            <a:extLst>
              <a:ext uri="{FF2B5EF4-FFF2-40B4-BE49-F238E27FC236}">
                <a16:creationId xmlns:a16="http://schemas.microsoft.com/office/drawing/2014/main" id="{A9EA77FB-0539-4648-A24A-D192E17F3EEA}"/>
              </a:ext>
            </a:extLst>
          </p:cNvPr>
          <p:cNvPicPr>
            <a:picLocks noChangeAspect="1"/>
          </p:cNvPicPr>
          <p:nvPr/>
        </p:nvPicPr>
        <p:blipFill>
          <a:blip r:embed="rId4"/>
          <a:stretch>
            <a:fillRect/>
          </a:stretch>
        </p:blipFill>
        <p:spPr>
          <a:xfrm>
            <a:off x="6874689" y="429580"/>
            <a:ext cx="1719221" cy="4322439"/>
          </a:xfrm>
          <a:prstGeom prst="rect">
            <a:avLst/>
          </a:prstGeom>
        </p:spPr>
      </p:pic>
    </p:spTree>
    <p:extLst>
      <p:ext uri="{BB962C8B-B14F-4D97-AF65-F5344CB8AC3E}">
        <p14:creationId xmlns:p14="http://schemas.microsoft.com/office/powerpoint/2010/main" val="12463681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857"/>
        <p:cNvGrpSpPr/>
        <p:nvPr/>
      </p:nvGrpSpPr>
      <p:grpSpPr>
        <a:xfrm>
          <a:off x="0" y="0"/>
          <a:ext cx="0" cy="0"/>
          <a:chOff x="0" y="0"/>
          <a:chExt cx="0" cy="0"/>
        </a:xfrm>
      </p:grpSpPr>
      <p:sp>
        <p:nvSpPr>
          <p:cNvPr id="2858" name="Google Shape;2858;p72"/>
          <p:cNvSpPr txBox="1">
            <a:spLocks noGrp="1"/>
          </p:cNvSpPr>
          <p:nvPr>
            <p:ph type="title"/>
          </p:nvPr>
        </p:nvSpPr>
        <p:spPr>
          <a:xfrm>
            <a:off x="-1844310" y="126275"/>
            <a:ext cx="6813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METHODS</a:t>
            </a:r>
            <a:endParaRPr dirty="0"/>
          </a:p>
        </p:txBody>
      </p:sp>
      <p:grpSp>
        <p:nvGrpSpPr>
          <p:cNvPr id="2859" name="Google Shape;2859;p72"/>
          <p:cNvGrpSpPr/>
          <p:nvPr/>
        </p:nvGrpSpPr>
        <p:grpSpPr>
          <a:xfrm>
            <a:off x="6345958" y="2856909"/>
            <a:ext cx="2798042" cy="2259977"/>
            <a:chOff x="5807029" y="1788435"/>
            <a:chExt cx="2520531" cy="2035832"/>
          </a:xfrm>
        </p:grpSpPr>
        <p:sp>
          <p:nvSpPr>
            <p:cNvPr id="2860" name="Google Shape;2860;p72"/>
            <p:cNvSpPr/>
            <p:nvPr/>
          </p:nvSpPr>
          <p:spPr>
            <a:xfrm>
              <a:off x="5991154" y="3817097"/>
              <a:ext cx="2336406" cy="3004"/>
            </a:xfrm>
            <a:custGeom>
              <a:avLst/>
              <a:gdLst/>
              <a:ahLst/>
              <a:cxnLst/>
              <a:rect l="l" t="t" r="r" b="b"/>
              <a:pathLst>
                <a:path w="82442" h="106" extrusionOk="0">
                  <a:moveTo>
                    <a:pt x="41221" y="1"/>
                  </a:moveTo>
                  <a:cubicBezTo>
                    <a:pt x="18460" y="1"/>
                    <a:pt x="1" y="15"/>
                    <a:pt x="1" y="45"/>
                  </a:cubicBezTo>
                  <a:cubicBezTo>
                    <a:pt x="1" y="75"/>
                    <a:pt x="18460" y="105"/>
                    <a:pt x="41221" y="105"/>
                  </a:cubicBezTo>
                  <a:cubicBezTo>
                    <a:pt x="63982" y="105"/>
                    <a:pt x="82441" y="75"/>
                    <a:pt x="82441" y="45"/>
                  </a:cubicBezTo>
                  <a:cubicBezTo>
                    <a:pt x="82441" y="15"/>
                    <a:pt x="63997" y="1"/>
                    <a:pt x="41221"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1" name="Google Shape;2861;p72"/>
            <p:cNvSpPr/>
            <p:nvPr/>
          </p:nvSpPr>
          <p:spPr>
            <a:xfrm>
              <a:off x="7266000" y="2352231"/>
              <a:ext cx="3004" cy="707281"/>
            </a:xfrm>
            <a:custGeom>
              <a:avLst/>
              <a:gdLst/>
              <a:ahLst/>
              <a:cxnLst/>
              <a:rect l="l" t="t" r="r" b="b"/>
              <a:pathLst>
                <a:path w="106" h="24957" extrusionOk="0">
                  <a:moveTo>
                    <a:pt x="45" y="0"/>
                  </a:moveTo>
                  <a:cubicBezTo>
                    <a:pt x="16" y="0"/>
                    <a:pt x="1" y="5601"/>
                    <a:pt x="1" y="12486"/>
                  </a:cubicBezTo>
                  <a:cubicBezTo>
                    <a:pt x="1" y="19371"/>
                    <a:pt x="16" y="24956"/>
                    <a:pt x="45" y="24956"/>
                  </a:cubicBezTo>
                  <a:cubicBezTo>
                    <a:pt x="75" y="24956"/>
                    <a:pt x="105" y="19371"/>
                    <a:pt x="105" y="12486"/>
                  </a:cubicBezTo>
                  <a:cubicBezTo>
                    <a:pt x="105" y="5601"/>
                    <a:pt x="75" y="0"/>
                    <a:pt x="45"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2" name="Google Shape;2862;p72"/>
            <p:cNvSpPr/>
            <p:nvPr/>
          </p:nvSpPr>
          <p:spPr>
            <a:xfrm>
              <a:off x="6730998" y="2155410"/>
              <a:ext cx="3004" cy="904103"/>
            </a:xfrm>
            <a:custGeom>
              <a:avLst/>
              <a:gdLst/>
              <a:ahLst/>
              <a:cxnLst/>
              <a:rect l="l" t="t" r="r" b="b"/>
              <a:pathLst>
                <a:path w="106" h="31902" extrusionOk="0">
                  <a:moveTo>
                    <a:pt x="46" y="0"/>
                  </a:moveTo>
                  <a:cubicBezTo>
                    <a:pt x="16" y="0"/>
                    <a:pt x="1" y="7154"/>
                    <a:pt x="1" y="15951"/>
                  </a:cubicBezTo>
                  <a:cubicBezTo>
                    <a:pt x="1" y="24762"/>
                    <a:pt x="16" y="31901"/>
                    <a:pt x="46" y="31901"/>
                  </a:cubicBezTo>
                  <a:cubicBezTo>
                    <a:pt x="76" y="31901"/>
                    <a:pt x="105" y="24762"/>
                    <a:pt x="105" y="15951"/>
                  </a:cubicBezTo>
                  <a:cubicBezTo>
                    <a:pt x="105" y="7139"/>
                    <a:pt x="76" y="0"/>
                    <a:pt x="46"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3" name="Google Shape;2863;p72"/>
            <p:cNvSpPr/>
            <p:nvPr/>
          </p:nvSpPr>
          <p:spPr>
            <a:xfrm>
              <a:off x="6168931" y="2155410"/>
              <a:ext cx="2976" cy="904103"/>
            </a:xfrm>
            <a:custGeom>
              <a:avLst/>
              <a:gdLst/>
              <a:ahLst/>
              <a:cxnLst/>
              <a:rect l="l" t="t" r="r" b="b"/>
              <a:pathLst>
                <a:path w="105" h="31902" extrusionOk="0">
                  <a:moveTo>
                    <a:pt x="45" y="0"/>
                  </a:moveTo>
                  <a:cubicBezTo>
                    <a:pt x="15" y="0"/>
                    <a:pt x="0" y="7154"/>
                    <a:pt x="0" y="15951"/>
                  </a:cubicBezTo>
                  <a:cubicBezTo>
                    <a:pt x="0" y="24762"/>
                    <a:pt x="15" y="31901"/>
                    <a:pt x="45" y="31901"/>
                  </a:cubicBezTo>
                  <a:cubicBezTo>
                    <a:pt x="90" y="31901"/>
                    <a:pt x="105" y="24762"/>
                    <a:pt x="105" y="15951"/>
                  </a:cubicBezTo>
                  <a:cubicBezTo>
                    <a:pt x="105" y="7139"/>
                    <a:pt x="90" y="0"/>
                    <a:pt x="45"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4" name="Google Shape;2864;p72"/>
            <p:cNvSpPr/>
            <p:nvPr/>
          </p:nvSpPr>
          <p:spPr>
            <a:xfrm>
              <a:off x="7584712" y="2155410"/>
              <a:ext cx="3004" cy="904103"/>
            </a:xfrm>
            <a:custGeom>
              <a:avLst/>
              <a:gdLst/>
              <a:ahLst/>
              <a:cxnLst/>
              <a:rect l="l" t="t" r="r" b="b"/>
              <a:pathLst>
                <a:path w="106" h="31902" extrusionOk="0">
                  <a:moveTo>
                    <a:pt x="45" y="0"/>
                  </a:moveTo>
                  <a:cubicBezTo>
                    <a:pt x="16" y="0"/>
                    <a:pt x="1" y="7154"/>
                    <a:pt x="1" y="15951"/>
                  </a:cubicBezTo>
                  <a:cubicBezTo>
                    <a:pt x="1" y="24762"/>
                    <a:pt x="16" y="31901"/>
                    <a:pt x="45" y="31901"/>
                  </a:cubicBezTo>
                  <a:cubicBezTo>
                    <a:pt x="90" y="31901"/>
                    <a:pt x="105" y="24762"/>
                    <a:pt x="105" y="15951"/>
                  </a:cubicBezTo>
                  <a:cubicBezTo>
                    <a:pt x="105" y="7139"/>
                    <a:pt x="75" y="0"/>
                    <a:pt x="45"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5" name="Google Shape;2865;p72"/>
            <p:cNvSpPr/>
            <p:nvPr/>
          </p:nvSpPr>
          <p:spPr>
            <a:xfrm>
              <a:off x="6973957" y="2015722"/>
              <a:ext cx="3401" cy="1043791"/>
            </a:xfrm>
            <a:custGeom>
              <a:avLst/>
              <a:gdLst/>
              <a:ahLst/>
              <a:cxnLst/>
              <a:rect l="l" t="t" r="r" b="b"/>
              <a:pathLst>
                <a:path w="120" h="36831" extrusionOk="0">
                  <a:moveTo>
                    <a:pt x="60" y="1"/>
                  </a:moveTo>
                  <a:cubicBezTo>
                    <a:pt x="30" y="1"/>
                    <a:pt x="0" y="8245"/>
                    <a:pt x="0" y="18416"/>
                  </a:cubicBezTo>
                  <a:cubicBezTo>
                    <a:pt x="0" y="28586"/>
                    <a:pt x="30" y="36830"/>
                    <a:pt x="60" y="36830"/>
                  </a:cubicBezTo>
                  <a:cubicBezTo>
                    <a:pt x="90" y="36830"/>
                    <a:pt x="120" y="28586"/>
                    <a:pt x="120" y="18416"/>
                  </a:cubicBezTo>
                  <a:cubicBezTo>
                    <a:pt x="120" y="8245"/>
                    <a:pt x="90" y="1"/>
                    <a:pt x="60"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6" name="Google Shape;2866;p72"/>
            <p:cNvSpPr/>
            <p:nvPr/>
          </p:nvSpPr>
          <p:spPr>
            <a:xfrm>
              <a:off x="6448703" y="2345883"/>
              <a:ext cx="13150" cy="13150"/>
            </a:xfrm>
            <a:custGeom>
              <a:avLst/>
              <a:gdLst/>
              <a:ahLst/>
              <a:cxnLst/>
              <a:rect l="l" t="t" r="r" b="b"/>
              <a:pathLst>
                <a:path w="464" h="464" extrusionOk="0">
                  <a:moveTo>
                    <a:pt x="224" y="0"/>
                  </a:moveTo>
                  <a:cubicBezTo>
                    <a:pt x="105" y="0"/>
                    <a:pt x="0" y="105"/>
                    <a:pt x="0" y="239"/>
                  </a:cubicBezTo>
                  <a:cubicBezTo>
                    <a:pt x="0" y="358"/>
                    <a:pt x="105" y="463"/>
                    <a:pt x="224" y="463"/>
                  </a:cubicBezTo>
                  <a:cubicBezTo>
                    <a:pt x="359" y="463"/>
                    <a:pt x="463" y="358"/>
                    <a:pt x="463" y="239"/>
                  </a:cubicBezTo>
                  <a:cubicBezTo>
                    <a:pt x="463" y="105"/>
                    <a:pt x="359" y="0"/>
                    <a:pt x="224"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7" name="Google Shape;2867;p72"/>
            <p:cNvSpPr/>
            <p:nvPr/>
          </p:nvSpPr>
          <p:spPr>
            <a:xfrm>
              <a:off x="6725925" y="2149061"/>
              <a:ext cx="13150" cy="13150"/>
            </a:xfrm>
            <a:custGeom>
              <a:avLst/>
              <a:gdLst/>
              <a:ahLst/>
              <a:cxnLst/>
              <a:rect l="l" t="t" r="r" b="b"/>
              <a:pathLst>
                <a:path w="464" h="464" extrusionOk="0">
                  <a:moveTo>
                    <a:pt x="225" y="0"/>
                  </a:moveTo>
                  <a:cubicBezTo>
                    <a:pt x="105" y="0"/>
                    <a:pt x="1" y="105"/>
                    <a:pt x="1" y="224"/>
                  </a:cubicBezTo>
                  <a:cubicBezTo>
                    <a:pt x="1" y="359"/>
                    <a:pt x="105" y="463"/>
                    <a:pt x="225" y="463"/>
                  </a:cubicBezTo>
                  <a:cubicBezTo>
                    <a:pt x="359" y="463"/>
                    <a:pt x="464" y="359"/>
                    <a:pt x="464" y="224"/>
                  </a:cubicBezTo>
                  <a:cubicBezTo>
                    <a:pt x="464" y="105"/>
                    <a:pt x="359" y="0"/>
                    <a:pt x="225"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8" name="Google Shape;2868;p72"/>
            <p:cNvSpPr/>
            <p:nvPr/>
          </p:nvSpPr>
          <p:spPr>
            <a:xfrm>
              <a:off x="6709006" y="2132114"/>
              <a:ext cx="46591" cy="46591"/>
            </a:xfrm>
            <a:custGeom>
              <a:avLst/>
              <a:gdLst/>
              <a:ahLst/>
              <a:cxnLst/>
              <a:rect l="l" t="t" r="r" b="b"/>
              <a:pathLst>
                <a:path w="1644" h="1644" extrusionOk="0">
                  <a:moveTo>
                    <a:pt x="822" y="61"/>
                  </a:moveTo>
                  <a:cubicBezTo>
                    <a:pt x="1255" y="61"/>
                    <a:pt x="1598" y="404"/>
                    <a:pt x="1598" y="822"/>
                  </a:cubicBezTo>
                  <a:cubicBezTo>
                    <a:pt x="1598" y="1255"/>
                    <a:pt x="1255" y="1599"/>
                    <a:pt x="822" y="1599"/>
                  </a:cubicBezTo>
                  <a:cubicBezTo>
                    <a:pt x="403" y="1599"/>
                    <a:pt x="60" y="1255"/>
                    <a:pt x="60" y="822"/>
                  </a:cubicBezTo>
                  <a:cubicBezTo>
                    <a:pt x="60" y="404"/>
                    <a:pt x="403" y="61"/>
                    <a:pt x="822" y="61"/>
                  </a:cubicBezTo>
                  <a:close/>
                  <a:moveTo>
                    <a:pt x="822" y="1"/>
                  </a:moveTo>
                  <a:cubicBezTo>
                    <a:pt x="374" y="1"/>
                    <a:pt x="0" y="374"/>
                    <a:pt x="0" y="822"/>
                  </a:cubicBezTo>
                  <a:cubicBezTo>
                    <a:pt x="0" y="1285"/>
                    <a:pt x="374" y="1644"/>
                    <a:pt x="822" y="1644"/>
                  </a:cubicBezTo>
                  <a:cubicBezTo>
                    <a:pt x="1285" y="1644"/>
                    <a:pt x="1643" y="1285"/>
                    <a:pt x="1643" y="822"/>
                  </a:cubicBezTo>
                  <a:cubicBezTo>
                    <a:pt x="1643" y="374"/>
                    <a:pt x="1285" y="1"/>
                    <a:pt x="822"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9" name="Google Shape;2869;p72"/>
            <p:cNvSpPr/>
            <p:nvPr/>
          </p:nvSpPr>
          <p:spPr>
            <a:xfrm>
              <a:off x="6968884" y="2008948"/>
              <a:ext cx="13575" cy="13575"/>
            </a:xfrm>
            <a:custGeom>
              <a:avLst/>
              <a:gdLst/>
              <a:ahLst/>
              <a:cxnLst/>
              <a:rect l="l" t="t" r="r" b="b"/>
              <a:pathLst>
                <a:path w="479" h="479" extrusionOk="0">
                  <a:moveTo>
                    <a:pt x="239" y="1"/>
                  </a:moveTo>
                  <a:cubicBezTo>
                    <a:pt x="105" y="1"/>
                    <a:pt x="0" y="105"/>
                    <a:pt x="0" y="240"/>
                  </a:cubicBezTo>
                  <a:cubicBezTo>
                    <a:pt x="0" y="374"/>
                    <a:pt x="105" y="479"/>
                    <a:pt x="239" y="479"/>
                  </a:cubicBezTo>
                  <a:cubicBezTo>
                    <a:pt x="374" y="479"/>
                    <a:pt x="478" y="374"/>
                    <a:pt x="478" y="240"/>
                  </a:cubicBezTo>
                  <a:cubicBezTo>
                    <a:pt x="478" y="105"/>
                    <a:pt x="374" y="1"/>
                    <a:pt x="239"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0" name="Google Shape;2870;p72"/>
            <p:cNvSpPr/>
            <p:nvPr/>
          </p:nvSpPr>
          <p:spPr>
            <a:xfrm>
              <a:off x="7260928" y="2352231"/>
              <a:ext cx="13150" cy="13547"/>
            </a:xfrm>
            <a:custGeom>
              <a:avLst/>
              <a:gdLst/>
              <a:ahLst/>
              <a:cxnLst/>
              <a:rect l="l" t="t" r="r" b="b"/>
              <a:pathLst>
                <a:path w="464" h="478" extrusionOk="0">
                  <a:moveTo>
                    <a:pt x="224" y="0"/>
                  </a:moveTo>
                  <a:cubicBezTo>
                    <a:pt x="105" y="0"/>
                    <a:pt x="0" y="120"/>
                    <a:pt x="0" y="239"/>
                  </a:cubicBezTo>
                  <a:cubicBezTo>
                    <a:pt x="0" y="373"/>
                    <a:pt x="105" y="478"/>
                    <a:pt x="224" y="478"/>
                  </a:cubicBezTo>
                  <a:cubicBezTo>
                    <a:pt x="359" y="478"/>
                    <a:pt x="463" y="373"/>
                    <a:pt x="463" y="239"/>
                  </a:cubicBezTo>
                  <a:cubicBezTo>
                    <a:pt x="463" y="120"/>
                    <a:pt x="359" y="0"/>
                    <a:pt x="224"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1" name="Google Shape;2871;p72"/>
            <p:cNvSpPr/>
            <p:nvPr/>
          </p:nvSpPr>
          <p:spPr>
            <a:xfrm>
              <a:off x="7579639" y="2149061"/>
              <a:ext cx="13150" cy="13150"/>
            </a:xfrm>
            <a:custGeom>
              <a:avLst/>
              <a:gdLst/>
              <a:ahLst/>
              <a:cxnLst/>
              <a:rect l="l" t="t" r="r" b="b"/>
              <a:pathLst>
                <a:path w="464" h="464" extrusionOk="0">
                  <a:moveTo>
                    <a:pt x="239" y="0"/>
                  </a:moveTo>
                  <a:cubicBezTo>
                    <a:pt x="105" y="0"/>
                    <a:pt x="0" y="105"/>
                    <a:pt x="0" y="224"/>
                  </a:cubicBezTo>
                  <a:cubicBezTo>
                    <a:pt x="0" y="359"/>
                    <a:pt x="105" y="463"/>
                    <a:pt x="239" y="463"/>
                  </a:cubicBezTo>
                  <a:cubicBezTo>
                    <a:pt x="359" y="463"/>
                    <a:pt x="463" y="359"/>
                    <a:pt x="463" y="224"/>
                  </a:cubicBezTo>
                  <a:cubicBezTo>
                    <a:pt x="463" y="105"/>
                    <a:pt x="359" y="0"/>
                    <a:pt x="239"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2" name="Google Shape;2872;p72"/>
            <p:cNvSpPr/>
            <p:nvPr/>
          </p:nvSpPr>
          <p:spPr>
            <a:xfrm>
              <a:off x="6163858" y="2155410"/>
              <a:ext cx="13121" cy="13575"/>
            </a:xfrm>
            <a:custGeom>
              <a:avLst/>
              <a:gdLst/>
              <a:ahLst/>
              <a:cxnLst/>
              <a:rect l="l" t="t" r="r" b="b"/>
              <a:pathLst>
                <a:path w="463" h="479" extrusionOk="0">
                  <a:moveTo>
                    <a:pt x="224" y="0"/>
                  </a:moveTo>
                  <a:cubicBezTo>
                    <a:pt x="105" y="0"/>
                    <a:pt x="0" y="105"/>
                    <a:pt x="0" y="239"/>
                  </a:cubicBezTo>
                  <a:cubicBezTo>
                    <a:pt x="0" y="374"/>
                    <a:pt x="105" y="478"/>
                    <a:pt x="224" y="478"/>
                  </a:cubicBezTo>
                  <a:cubicBezTo>
                    <a:pt x="358" y="478"/>
                    <a:pt x="463" y="374"/>
                    <a:pt x="463" y="239"/>
                  </a:cubicBezTo>
                  <a:cubicBezTo>
                    <a:pt x="463" y="105"/>
                    <a:pt x="358" y="0"/>
                    <a:pt x="239"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3" name="Google Shape;2873;p72"/>
            <p:cNvSpPr/>
            <p:nvPr/>
          </p:nvSpPr>
          <p:spPr>
            <a:xfrm>
              <a:off x="6046615" y="2306093"/>
              <a:ext cx="1602457" cy="403788"/>
            </a:xfrm>
            <a:custGeom>
              <a:avLst/>
              <a:gdLst/>
              <a:ahLst/>
              <a:cxnLst/>
              <a:rect l="l" t="t" r="r" b="b"/>
              <a:pathLst>
                <a:path w="56544" h="14248" extrusionOk="0">
                  <a:moveTo>
                    <a:pt x="31888" y="1"/>
                  </a:moveTo>
                  <a:cubicBezTo>
                    <a:pt x="31454" y="1"/>
                    <a:pt x="31021" y="44"/>
                    <a:pt x="30587" y="135"/>
                  </a:cubicBezTo>
                  <a:cubicBezTo>
                    <a:pt x="29945" y="284"/>
                    <a:pt x="29317" y="508"/>
                    <a:pt x="28750" y="837"/>
                  </a:cubicBezTo>
                  <a:cubicBezTo>
                    <a:pt x="27630" y="1509"/>
                    <a:pt x="26674" y="2405"/>
                    <a:pt x="25927" y="3465"/>
                  </a:cubicBezTo>
                  <a:cubicBezTo>
                    <a:pt x="25195" y="4481"/>
                    <a:pt x="24538" y="5541"/>
                    <a:pt x="23956" y="6646"/>
                  </a:cubicBezTo>
                  <a:cubicBezTo>
                    <a:pt x="23388" y="7692"/>
                    <a:pt x="22761" y="8707"/>
                    <a:pt x="22089" y="9678"/>
                  </a:cubicBezTo>
                  <a:cubicBezTo>
                    <a:pt x="21447" y="10619"/>
                    <a:pt x="20700" y="11470"/>
                    <a:pt x="19864" y="12232"/>
                  </a:cubicBezTo>
                  <a:cubicBezTo>
                    <a:pt x="19072" y="12964"/>
                    <a:pt x="18131" y="13486"/>
                    <a:pt x="17101" y="13785"/>
                  </a:cubicBezTo>
                  <a:cubicBezTo>
                    <a:pt x="16847" y="13845"/>
                    <a:pt x="16593" y="13890"/>
                    <a:pt x="16339" y="13919"/>
                  </a:cubicBezTo>
                  <a:cubicBezTo>
                    <a:pt x="16219" y="13949"/>
                    <a:pt x="16100" y="13949"/>
                    <a:pt x="15965" y="13949"/>
                  </a:cubicBezTo>
                  <a:lnTo>
                    <a:pt x="15592" y="13949"/>
                  </a:lnTo>
                  <a:cubicBezTo>
                    <a:pt x="15099" y="13919"/>
                    <a:pt x="14606" y="13830"/>
                    <a:pt x="14143" y="13695"/>
                  </a:cubicBezTo>
                  <a:cubicBezTo>
                    <a:pt x="13247" y="13382"/>
                    <a:pt x="12396" y="12949"/>
                    <a:pt x="11634" y="12396"/>
                  </a:cubicBezTo>
                  <a:cubicBezTo>
                    <a:pt x="10873" y="11888"/>
                    <a:pt x="10171" y="11351"/>
                    <a:pt x="9484" y="10858"/>
                  </a:cubicBezTo>
                  <a:cubicBezTo>
                    <a:pt x="8827" y="10365"/>
                    <a:pt x="8125" y="9962"/>
                    <a:pt x="7393" y="9618"/>
                  </a:cubicBezTo>
                  <a:cubicBezTo>
                    <a:pt x="6721" y="9320"/>
                    <a:pt x="6019" y="9125"/>
                    <a:pt x="5287" y="9051"/>
                  </a:cubicBezTo>
                  <a:cubicBezTo>
                    <a:pt x="5107" y="9029"/>
                    <a:pt x="4926" y="9019"/>
                    <a:pt x="4744" y="9019"/>
                  </a:cubicBezTo>
                  <a:cubicBezTo>
                    <a:pt x="4294" y="9019"/>
                    <a:pt x="3842" y="9083"/>
                    <a:pt x="3405" y="9200"/>
                  </a:cubicBezTo>
                  <a:cubicBezTo>
                    <a:pt x="3271" y="9245"/>
                    <a:pt x="3136" y="9290"/>
                    <a:pt x="3002" y="9334"/>
                  </a:cubicBezTo>
                  <a:cubicBezTo>
                    <a:pt x="2868" y="9379"/>
                    <a:pt x="2748" y="9439"/>
                    <a:pt x="2629" y="9499"/>
                  </a:cubicBezTo>
                  <a:cubicBezTo>
                    <a:pt x="2390" y="9603"/>
                    <a:pt x="2181" y="9738"/>
                    <a:pt x="1971" y="9872"/>
                  </a:cubicBezTo>
                  <a:cubicBezTo>
                    <a:pt x="1628" y="10111"/>
                    <a:pt x="1299" y="10395"/>
                    <a:pt x="1001" y="10694"/>
                  </a:cubicBezTo>
                  <a:lnTo>
                    <a:pt x="672" y="11082"/>
                  </a:lnTo>
                  <a:cubicBezTo>
                    <a:pt x="583" y="11186"/>
                    <a:pt x="493" y="11291"/>
                    <a:pt x="418" y="11410"/>
                  </a:cubicBezTo>
                  <a:lnTo>
                    <a:pt x="105" y="11873"/>
                  </a:lnTo>
                  <a:cubicBezTo>
                    <a:pt x="60" y="11933"/>
                    <a:pt x="30" y="11978"/>
                    <a:pt x="0" y="12038"/>
                  </a:cubicBezTo>
                  <a:cubicBezTo>
                    <a:pt x="45" y="11993"/>
                    <a:pt x="90" y="11948"/>
                    <a:pt x="134" y="11888"/>
                  </a:cubicBezTo>
                  <a:lnTo>
                    <a:pt x="478" y="11440"/>
                  </a:lnTo>
                  <a:cubicBezTo>
                    <a:pt x="553" y="11336"/>
                    <a:pt x="642" y="11231"/>
                    <a:pt x="747" y="11127"/>
                  </a:cubicBezTo>
                  <a:lnTo>
                    <a:pt x="1075" y="10753"/>
                  </a:lnTo>
                  <a:cubicBezTo>
                    <a:pt x="1374" y="10469"/>
                    <a:pt x="1703" y="10216"/>
                    <a:pt x="2046" y="9992"/>
                  </a:cubicBezTo>
                  <a:cubicBezTo>
                    <a:pt x="2255" y="9842"/>
                    <a:pt x="2464" y="9723"/>
                    <a:pt x="2688" y="9633"/>
                  </a:cubicBezTo>
                  <a:cubicBezTo>
                    <a:pt x="2808" y="9573"/>
                    <a:pt x="2942" y="9514"/>
                    <a:pt x="3062" y="9484"/>
                  </a:cubicBezTo>
                  <a:cubicBezTo>
                    <a:pt x="3196" y="9424"/>
                    <a:pt x="3316" y="9394"/>
                    <a:pt x="3450" y="9349"/>
                  </a:cubicBezTo>
                  <a:cubicBezTo>
                    <a:pt x="3858" y="9247"/>
                    <a:pt x="4280" y="9201"/>
                    <a:pt x="4702" y="9201"/>
                  </a:cubicBezTo>
                  <a:cubicBezTo>
                    <a:pt x="4898" y="9201"/>
                    <a:pt x="5093" y="9211"/>
                    <a:pt x="5287" y="9230"/>
                  </a:cubicBezTo>
                  <a:cubicBezTo>
                    <a:pt x="5989" y="9320"/>
                    <a:pt x="6676" y="9514"/>
                    <a:pt x="7318" y="9812"/>
                  </a:cubicBezTo>
                  <a:cubicBezTo>
                    <a:pt x="8035" y="10156"/>
                    <a:pt x="8722" y="10574"/>
                    <a:pt x="9349" y="11052"/>
                  </a:cubicBezTo>
                  <a:cubicBezTo>
                    <a:pt x="10036" y="11545"/>
                    <a:pt x="10738" y="12082"/>
                    <a:pt x="11500" y="12620"/>
                  </a:cubicBezTo>
                  <a:cubicBezTo>
                    <a:pt x="12291" y="13188"/>
                    <a:pt x="13158" y="13636"/>
                    <a:pt x="14084" y="13964"/>
                  </a:cubicBezTo>
                  <a:cubicBezTo>
                    <a:pt x="14577" y="14114"/>
                    <a:pt x="15084" y="14218"/>
                    <a:pt x="15607" y="14248"/>
                  </a:cubicBezTo>
                  <a:lnTo>
                    <a:pt x="15995" y="14248"/>
                  </a:lnTo>
                  <a:cubicBezTo>
                    <a:pt x="16130" y="14248"/>
                    <a:pt x="16264" y="14233"/>
                    <a:pt x="16399" y="14218"/>
                  </a:cubicBezTo>
                  <a:cubicBezTo>
                    <a:pt x="16667" y="14188"/>
                    <a:pt x="16936" y="14143"/>
                    <a:pt x="17190" y="14069"/>
                  </a:cubicBezTo>
                  <a:cubicBezTo>
                    <a:pt x="17728" y="13934"/>
                    <a:pt x="18236" y="13725"/>
                    <a:pt x="18714" y="13442"/>
                  </a:cubicBezTo>
                  <a:cubicBezTo>
                    <a:pt x="18952" y="13307"/>
                    <a:pt x="19191" y="13158"/>
                    <a:pt x="19415" y="12993"/>
                  </a:cubicBezTo>
                  <a:cubicBezTo>
                    <a:pt x="19639" y="12829"/>
                    <a:pt x="19864" y="12650"/>
                    <a:pt x="20073" y="12456"/>
                  </a:cubicBezTo>
                  <a:cubicBezTo>
                    <a:pt x="20939" y="11679"/>
                    <a:pt x="21701" y="10813"/>
                    <a:pt x="22358" y="9857"/>
                  </a:cubicBezTo>
                  <a:cubicBezTo>
                    <a:pt x="23045" y="8871"/>
                    <a:pt x="23672" y="7841"/>
                    <a:pt x="24254" y="6781"/>
                  </a:cubicBezTo>
                  <a:cubicBezTo>
                    <a:pt x="24822" y="5705"/>
                    <a:pt x="25479" y="4660"/>
                    <a:pt x="26196" y="3659"/>
                  </a:cubicBezTo>
                  <a:cubicBezTo>
                    <a:pt x="26913" y="2629"/>
                    <a:pt x="27854" y="1762"/>
                    <a:pt x="28929" y="1120"/>
                  </a:cubicBezTo>
                  <a:cubicBezTo>
                    <a:pt x="29838" y="590"/>
                    <a:pt x="30875" y="316"/>
                    <a:pt x="31923" y="316"/>
                  </a:cubicBezTo>
                  <a:cubicBezTo>
                    <a:pt x="32114" y="316"/>
                    <a:pt x="32307" y="325"/>
                    <a:pt x="32498" y="344"/>
                  </a:cubicBezTo>
                  <a:cubicBezTo>
                    <a:pt x="33096" y="403"/>
                    <a:pt x="33678" y="583"/>
                    <a:pt x="34216" y="851"/>
                  </a:cubicBezTo>
                  <a:cubicBezTo>
                    <a:pt x="34754" y="1135"/>
                    <a:pt x="35232" y="1479"/>
                    <a:pt x="35665" y="1897"/>
                  </a:cubicBezTo>
                  <a:cubicBezTo>
                    <a:pt x="36501" y="2733"/>
                    <a:pt x="37233" y="3674"/>
                    <a:pt x="37830" y="4690"/>
                  </a:cubicBezTo>
                  <a:cubicBezTo>
                    <a:pt x="38457" y="5675"/>
                    <a:pt x="38995" y="6691"/>
                    <a:pt x="39593" y="7632"/>
                  </a:cubicBezTo>
                  <a:cubicBezTo>
                    <a:pt x="40205" y="8573"/>
                    <a:pt x="40743" y="9514"/>
                    <a:pt x="41250" y="10440"/>
                  </a:cubicBezTo>
                  <a:cubicBezTo>
                    <a:pt x="41519" y="10903"/>
                    <a:pt x="41788" y="11351"/>
                    <a:pt x="42072" y="11784"/>
                  </a:cubicBezTo>
                  <a:cubicBezTo>
                    <a:pt x="42370" y="12217"/>
                    <a:pt x="42729" y="12605"/>
                    <a:pt x="43147" y="12904"/>
                  </a:cubicBezTo>
                  <a:cubicBezTo>
                    <a:pt x="43565" y="13203"/>
                    <a:pt x="44028" y="13412"/>
                    <a:pt x="44536" y="13516"/>
                  </a:cubicBezTo>
                  <a:cubicBezTo>
                    <a:pt x="44999" y="13621"/>
                    <a:pt x="45477" y="13680"/>
                    <a:pt x="45955" y="13695"/>
                  </a:cubicBezTo>
                  <a:cubicBezTo>
                    <a:pt x="46060" y="13701"/>
                    <a:pt x="46165" y="13703"/>
                    <a:pt x="46270" y="13703"/>
                  </a:cubicBezTo>
                  <a:cubicBezTo>
                    <a:pt x="47072" y="13703"/>
                    <a:pt x="47858" y="13551"/>
                    <a:pt x="48598" y="13247"/>
                  </a:cubicBezTo>
                  <a:cubicBezTo>
                    <a:pt x="48987" y="13083"/>
                    <a:pt x="49360" y="12889"/>
                    <a:pt x="49703" y="12650"/>
                  </a:cubicBezTo>
                  <a:cubicBezTo>
                    <a:pt x="50032" y="12411"/>
                    <a:pt x="50346" y="12157"/>
                    <a:pt x="50629" y="11888"/>
                  </a:cubicBezTo>
                  <a:cubicBezTo>
                    <a:pt x="51137" y="11381"/>
                    <a:pt x="51615" y="10828"/>
                    <a:pt x="52033" y="10245"/>
                  </a:cubicBezTo>
                  <a:cubicBezTo>
                    <a:pt x="52840" y="9170"/>
                    <a:pt x="53482" y="8199"/>
                    <a:pt x="54124" y="7512"/>
                  </a:cubicBezTo>
                  <a:cubicBezTo>
                    <a:pt x="54587" y="6960"/>
                    <a:pt x="55170" y="6527"/>
                    <a:pt x="55827" y="6213"/>
                  </a:cubicBezTo>
                  <a:cubicBezTo>
                    <a:pt x="55991" y="6153"/>
                    <a:pt x="56170" y="6094"/>
                    <a:pt x="56350" y="6034"/>
                  </a:cubicBezTo>
                  <a:cubicBezTo>
                    <a:pt x="56424" y="6019"/>
                    <a:pt x="56484" y="6004"/>
                    <a:pt x="56544" y="5974"/>
                  </a:cubicBezTo>
                  <a:lnTo>
                    <a:pt x="56544" y="5974"/>
                  </a:lnTo>
                  <a:cubicBezTo>
                    <a:pt x="56484" y="5989"/>
                    <a:pt x="56424" y="5989"/>
                    <a:pt x="56364" y="6019"/>
                  </a:cubicBezTo>
                  <a:cubicBezTo>
                    <a:pt x="56170" y="6049"/>
                    <a:pt x="55991" y="6094"/>
                    <a:pt x="55812" y="6168"/>
                  </a:cubicBezTo>
                  <a:cubicBezTo>
                    <a:pt x="55125" y="6452"/>
                    <a:pt x="54527" y="6885"/>
                    <a:pt x="54035" y="7438"/>
                  </a:cubicBezTo>
                  <a:cubicBezTo>
                    <a:pt x="53377" y="8125"/>
                    <a:pt x="52705" y="9066"/>
                    <a:pt x="51899" y="10141"/>
                  </a:cubicBezTo>
                  <a:cubicBezTo>
                    <a:pt x="51481" y="10708"/>
                    <a:pt x="51003" y="11246"/>
                    <a:pt x="50495" y="11739"/>
                  </a:cubicBezTo>
                  <a:cubicBezTo>
                    <a:pt x="50211" y="12008"/>
                    <a:pt x="49913" y="12247"/>
                    <a:pt x="49584" y="12471"/>
                  </a:cubicBezTo>
                  <a:cubicBezTo>
                    <a:pt x="49255" y="12695"/>
                    <a:pt x="48897" y="12889"/>
                    <a:pt x="48509" y="13038"/>
                  </a:cubicBezTo>
                  <a:cubicBezTo>
                    <a:pt x="47826" y="13316"/>
                    <a:pt x="47101" y="13455"/>
                    <a:pt x="46369" y="13455"/>
                  </a:cubicBezTo>
                  <a:cubicBezTo>
                    <a:pt x="46236" y="13455"/>
                    <a:pt x="46103" y="13451"/>
                    <a:pt x="45970" y="13442"/>
                  </a:cubicBezTo>
                  <a:cubicBezTo>
                    <a:pt x="45507" y="13427"/>
                    <a:pt x="45044" y="13367"/>
                    <a:pt x="44596" y="13262"/>
                  </a:cubicBezTo>
                  <a:cubicBezTo>
                    <a:pt x="44133" y="13173"/>
                    <a:pt x="43700" y="12979"/>
                    <a:pt x="43311" y="12695"/>
                  </a:cubicBezTo>
                  <a:cubicBezTo>
                    <a:pt x="42520" y="12142"/>
                    <a:pt x="42012" y="11231"/>
                    <a:pt x="41504" y="10305"/>
                  </a:cubicBezTo>
                  <a:cubicBezTo>
                    <a:pt x="40996" y="9379"/>
                    <a:pt x="40444" y="8423"/>
                    <a:pt x="39861" y="7483"/>
                  </a:cubicBezTo>
                  <a:cubicBezTo>
                    <a:pt x="39264" y="6542"/>
                    <a:pt x="38711" y="5526"/>
                    <a:pt x="38099" y="4525"/>
                  </a:cubicBezTo>
                  <a:cubicBezTo>
                    <a:pt x="37487" y="3495"/>
                    <a:pt x="36740" y="2524"/>
                    <a:pt x="35889" y="1673"/>
                  </a:cubicBezTo>
                  <a:cubicBezTo>
                    <a:pt x="35441" y="1240"/>
                    <a:pt x="34918" y="866"/>
                    <a:pt x="34365" y="568"/>
                  </a:cubicBezTo>
                  <a:cubicBezTo>
                    <a:pt x="33783" y="284"/>
                    <a:pt x="33156" y="90"/>
                    <a:pt x="32513" y="30"/>
                  </a:cubicBezTo>
                  <a:cubicBezTo>
                    <a:pt x="32305" y="11"/>
                    <a:pt x="32097" y="1"/>
                    <a:pt x="31888" y="1"/>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4" name="Google Shape;2874;p72"/>
            <p:cNvSpPr/>
            <p:nvPr/>
          </p:nvSpPr>
          <p:spPr>
            <a:xfrm>
              <a:off x="6718727" y="2596012"/>
              <a:ext cx="1019248" cy="981556"/>
            </a:xfrm>
            <a:custGeom>
              <a:avLst/>
              <a:gdLst/>
              <a:ahLst/>
              <a:cxnLst/>
              <a:rect l="l" t="t" r="r" b="b"/>
              <a:pathLst>
                <a:path w="35965" h="34635" extrusionOk="0">
                  <a:moveTo>
                    <a:pt x="1808" y="1"/>
                  </a:moveTo>
                  <a:cubicBezTo>
                    <a:pt x="807" y="1"/>
                    <a:pt x="1" y="822"/>
                    <a:pt x="1" y="1808"/>
                  </a:cubicBezTo>
                  <a:lnTo>
                    <a:pt x="1" y="32827"/>
                  </a:lnTo>
                  <a:cubicBezTo>
                    <a:pt x="1" y="33828"/>
                    <a:pt x="807" y="34634"/>
                    <a:pt x="1808" y="34634"/>
                  </a:cubicBezTo>
                  <a:lnTo>
                    <a:pt x="34157" y="34634"/>
                  </a:lnTo>
                  <a:cubicBezTo>
                    <a:pt x="35158" y="34634"/>
                    <a:pt x="35964" y="33828"/>
                    <a:pt x="35964" y="32827"/>
                  </a:cubicBezTo>
                  <a:lnTo>
                    <a:pt x="35964" y="1808"/>
                  </a:lnTo>
                  <a:cubicBezTo>
                    <a:pt x="35964" y="822"/>
                    <a:pt x="35158" y="1"/>
                    <a:pt x="34157" y="1"/>
                  </a:cubicBezTo>
                  <a:close/>
                </a:path>
              </a:pathLst>
            </a:custGeom>
            <a:solidFill>
              <a:srgbClr val="E5E5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5" name="Google Shape;2875;p72"/>
            <p:cNvSpPr/>
            <p:nvPr/>
          </p:nvSpPr>
          <p:spPr>
            <a:xfrm>
              <a:off x="6789832" y="3268548"/>
              <a:ext cx="33470" cy="9352"/>
            </a:xfrm>
            <a:custGeom>
              <a:avLst/>
              <a:gdLst/>
              <a:ahLst/>
              <a:cxnLst/>
              <a:rect l="l" t="t" r="r" b="b"/>
              <a:pathLst>
                <a:path w="1181" h="330" extrusionOk="0">
                  <a:moveTo>
                    <a:pt x="1" y="1"/>
                  </a:moveTo>
                  <a:lnTo>
                    <a:pt x="1" y="330"/>
                  </a:lnTo>
                  <a:lnTo>
                    <a:pt x="1181" y="330"/>
                  </a:lnTo>
                  <a:lnTo>
                    <a:pt x="1181"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6" name="Google Shape;2876;p72"/>
            <p:cNvSpPr/>
            <p:nvPr/>
          </p:nvSpPr>
          <p:spPr>
            <a:xfrm>
              <a:off x="6865613" y="3320212"/>
              <a:ext cx="42765" cy="9324"/>
            </a:xfrm>
            <a:custGeom>
              <a:avLst/>
              <a:gdLst/>
              <a:ahLst/>
              <a:cxnLst/>
              <a:rect l="l" t="t" r="r" b="b"/>
              <a:pathLst>
                <a:path w="1509" h="329" extrusionOk="0">
                  <a:moveTo>
                    <a:pt x="0" y="0"/>
                  </a:moveTo>
                  <a:lnTo>
                    <a:pt x="0" y="329"/>
                  </a:lnTo>
                  <a:lnTo>
                    <a:pt x="1509" y="329"/>
                  </a:lnTo>
                  <a:lnTo>
                    <a:pt x="1509"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7" name="Google Shape;2877;p72"/>
            <p:cNvSpPr/>
            <p:nvPr/>
          </p:nvSpPr>
          <p:spPr>
            <a:xfrm>
              <a:off x="7014596" y="3320212"/>
              <a:ext cx="42765" cy="9324"/>
            </a:xfrm>
            <a:custGeom>
              <a:avLst/>
              <a:gdLst/>
              <a:ahLst/>
              <a:cxnLst/>
              <a:rect l="l" t="t" r="r" b="b"/>
              <a:pathLst>
                <a:path w="1509" h="329" extrusionOk="0">
                  <a:moveTo>
                    <a:pt x="0" y="0"/>
                  </a:moveTo>
                  <a:lnTo>
                    <a:pt x="0" y="329"/>
                  </a:lnTo>
                  <a:lnTo>
                    <a:pt x="1509" y="329"/>
                  </a:lnTo>
                  <a:lnTo>
                    <a:pt x="1509"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8" name="Google Shape;2878;p72"/>
            <p:cNvSpPr/>
            <p:nvPr/>
          </p:nvSpPr>
          <p:spPr>
            <a:xfrm>
              <a:off x="7163155" y="3320212"/>
              <a:ext cx="43190" cy="9324"/>
            </a:xfrm>
            <a:custGeom>
              <a:avLst/>
              <a:gdLst/>
              <a:ahLst/>
              <a:cxnLst/>
              <a:rect l="l" t="t" r="r" b="b"/>
              <a:pathLst>
                <a:path w="1524" h="329" extrusionOk="0">
                  <a:moveTo>
                    <a:pt x="0" y="0"/>
                  </a:moveTo>
                  <a:lnTo>
                    <a:pt x="0" y="329"/>
                  </a:lnTo>
                  <a:lnTo>
                    <a:pt x="1524" y="329"/>
                  </a:lnTo>
                  <a:lnTo>
                    <a:pt x="1524"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9" name="Google Shape;2879;p72"/>
            <p:cNvSpPr/>
            <p:nvPr/>
          </p:nvSpPr>
          <p:spPr>
            <a:xfrm>
              <a:off x="7312138" y="3320212"/>
              <a:ext cx="42765" cy="9324"/>
            </a:xfrm>
            <a:custGeom>
              <a:avLst/>
              <a:gdLst/>
              <a:ahLst/>
              <a:cxnLst/>
              <a:rect l="l" t="t" r="r" b="b"/>
              <a:pathLst>
                <a:path w="1509" h="329" extrusionOk="0">
                  <a:moveTo>
                    <a:pt x="0" y="0"/>
                  </a:moveTo>
                  <a:lnTo>
                    <a:pt x="0" y="329"/>
                  </a:lnTo>
                  <a:lnTo>
                    <a:pt x="1509" y="329"/>
                  </a:lnTo>
                  <a:lnTo>
                    <a:pt x="1509"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0" name="Google Shape;2880;p72"/>
            <p:cNvSpPr/>
            <p:nvPr/>
          </p:nvSpPr>
          <p:spPr>
            <a:xfrm>
              <a:off x="7461121" y="3320212"/>
              <a:ext cx="42765" cy="9324"/>
            </a:xfrm>
            <a:custGeom>
              <a:avLst/>
              <a:gdLst/>
              <a:ahLst/>
              <a:cxnLst/>
              <a:rect l="l" t="t" r="r" b="b"/>
              <a:pathLst>
                <a:path w="1509" h="329" extrusionOk="0">
                  <a:moveTo>
                    <a:pt x="1" y="0"/>
                  </a:moveTo>
                  <a:lnTo>
                    <a:pt x="1" y="329"/>
                  </a:lnTo>
                  <a:lnTo>
                    <a:pt x="1509" y="329"/>
                  </a:lnTo>
                  <a:lnTo>
                    <a:pt x="1509"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1" name="Google Shape;2881;p72"/>
            <p:cNvSpPr/>
            <p:nvPr/>
          </p:nvSpPr>
          <p:spPr>
            <a:xfrm>
              <a:off x="7610105" y="3320212"/>
              <a:ext cx="42793" cy="9324"/>
            </a:xfrm>
            <a:custGeom>
              <a:avLst/>
              <a:gdLst/>
              <a:ahLst/>
              <a:cxnLst/>
              <a:rect l="l" t="t" r="r" b="b"/>
              <a:pathLst>
                <a:path w="1510" h="329" extrusionOk="0">
                  <a:moveTo>
                    <a:pt x="1" y="0"/>
                  </a:moveTo>
                  <a:lnTo>
                    <a:pt x="1" y="329"/>
                  </a:lnTo>
                  <a:lnTo>
                    <a:pt x="1509" y="329"/>
                  </a:lnTo>
                  <a:lnTo>
                    <a:pt x="1509"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2" name="Google Shape;2882;p72"/>
            <p:cNvSpPr/>
            <p:nvPr/>
          </p:nvSpPr>
          <p:spPr>
            <a:xfrm>
              <a:off x="6789832" y="3139884"/>
              <a:ext cx="33470" cy="9352"/>
            </a:xfrm>
            <a:custGeom>
              <a:avLst/>
              <a:gdLst/>
              <a:ahLst/>
              <a:cxnLst/>
              <a:rect l="l" t="t" r="r" b="b"/>
              <a:pathLst>
                <a:path w="1181" h="330" extrusionOk="0">
                  <a:moveTo>
                    <a:pt x="1" y="1"/>
                  </a:moveTo>
                  <a:lnTo>
                    <a:pt x="1" y="329"/>
                  </a:lnTo>
                  <a:lnTo>
                    <a:pt x="1181" y="329"/>
                  </a:lnTo>
                  <a:lnTo>
                    <a:pt x="1181"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3" name="Google Shape;2883;p72"/>
            <p:cNvSpPr/>
            <p:nvPr/>
          </p:nvSpPr>
          <p:spPr>
            <a:xfrm>
              <a:off x="6789832" y="2897379"/>
              <a:ext cx="33470" cy="9749"/>
            </a:xfrm>
            <a:custGeom>
              <a:avLst/>
              <a:gdLst/>
              <a:ahLst/>
              <a:cxnLst/>
              <a:rect l="l" t="t" r="r" b="b"/>
              <a:pathLst>
                <a:path w="1181" h="344" extrusionOk="0">
                  <a:moveTo>
                    <a:pt x="1" y="0"/>
                  </a:moveTo>
                  <a:lnTo>
                    <a:pt x="1" y="344"/>
                  </a:lnTo>
                  <a:lnTo>
                    <a:pt x="1181" y="344"/>
                  </a:lnTo>
                  <a:lnTo>
                    <a:pt x="1181"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4" name="Google Shape;2884;p72"/>
            <p:cNvSpPr/>
            <p:nvPr/>
          </p:nvSpPr>
          <p:spPr>
            <a:xfrm>
              <a:off x="6789832" y="2775460"/>
              <a:ext cx="33470" cy="9777"/>
            </a:xfrm>
            <a:custGeom>
              <a:avLst/>
              <a:gdLst/>
              <a:ahLst/>
              <a:cxnLst/>
              <a:rect l="l" t="t" r="r" b="b"/>
              <a:pathLst>
                <a:path w="1181" h="345" extrusionOk="0">
                  <a:moveTo>
                    <a:pt x="1" y="1"/>
                  </a:moveTo>
                  <a:lnTo>
                    <a:pt x="1" y="344"/>
                  </a:lnTo>
                  <a:lnTo>
                    <a:pt x="1181" y="344"/>
                  </a:lnTo>
                  <a:lnTo>
                    <a:pt x="1181"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5" name="Google Shape;2885;p72"/>
            <p:cNvSpPr/>
            <p:nvPr/>
          </p:nvSpPr>
          <p:spPr>
            <a:xfrm>
              <a:off x="6791532" y="3018419"/>
              <a:ext cx="33470" cy="9749"/>
            </a:xfrm>
            <a:custGeom>
              <a:avLst/>
              <a:gdLst/>
              <a:ahLst/>
              <a:cxnLst/>
              <a:rect l="l" t="t" r="r" b="b"/>
              <a:pathLst>
                <a:path w="1181" h="344" extrusionOk="0">
                  <a:moveTo>
                    <a:pt x="1" y="0"/>
                  </a:moveTo>
                  <a:lnTo>
                    <a:pt x="1" y="344"/>
                  </a:lnTo>
                  <a:lnTo>
                    <a:pt x="1180" y="344"/>
                  </a:lnTo>
                  <a:lnTo>
                    <a:pt x="1180"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6" name="Google Shape;2886;p72"/>
            <p:cNvSpPr/>
            <p:nvPr/>
          </p:nvSpPr>
          <p:spPr>
            <a:xfrm>
              <a:off x="6839370" y="2743720"/>
              <a:ext cx="812253" cy="535881"/>
            </a:xfrm>
            <a:custGeom>
              <a:avLst/>
              <a:gdLst/>
              <a:ahLst/>
              <a:cxnLst/>
              <a:rect l="l" t="t" r="r" b="b"/>
              <a:pathLst>
                <a:path w="28661" h="18909" extrusionOk="0">
                  <a:moveTo>
                    <a:pt x="30" y="1"/>
                  </a:moveTo>
                  <a:cubicBezTo>
                    <a:pt x="30" y="1016"/>
                    <a:pt x="15" y="2480"/>
                    <a:pt x="15" y="4302"/>
                  </a:cubicBezTo>
                  <a:cubicBezTo>
                    <a:pt x="15" y="7946"/>
                    <a:pt x="0" y="13054"/>
                    <a:pt x="0" y="18849"/>
                  </a:cubicBezTo>
                  <a:lnTo>
                    <a:pt x="0" y="18908"/>
                  </a:lnTo>
                  <a:lnTo>
                    <a:pt x="4152" y="18908"/>
                  </a:lnTo>
                  <a:lnTo>
                    <a:pt x="21492" y="18878"/>
                  </a:lnTo>
                  <a:lnTo>
                    <a:pt x="26734" y="18863"/>
                  </a:lnTo>
                  <a:lnTo>
                    <a:pt x="28660" y="18863"/>
                  </a:lnTo>
                  <a:lnTo>
                    <a:pt x="28496" y="18834"/>
                  </a:lnTo>
                  <a:lnTo>
                    <a:pt x="28123" y="18834"/>
                  </a:lnTo>
                  <a:lnTo>
                    <a:pt x="26704" y="18819"/>
                  </a:lnTo>
                  <a:lnTo>
                    <a:pt x="21447" y="18804"/>
                  </a:lnTo>
                  <a:lnTo>
                    <a:pt x="4122" y="18789"/>
                  </a:lnTo>
                  <a:lnTo>
                    <a:pt x="60" y="18789"/>
                  </a:lnTo>
                  <a:cubicBezTo>
                    <a:pt x="60" y="13019"/>
                    <a:pt x="45" y="7934"/>
                    <a:pt x="45" y="4302"/>
                  </a:cubicBezTo>
                  <a:cubicBezTo>
                    <a:pt x="45" y="2480"/>
                    <a:pt x="30" y="1016"/>
                    <a:pt x="30"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7" name="Google Shape;2887;p72"/>
            <p:cNvSpPr/>
            <p:nvPr/>
          </p:nvSpPr>
          <p:spPr>
            <a:xfrm>
              <a:off x="6873208" y="3021792"/>
              <a:ext cx="787710" cy="3004"/>
            </a:xfrm>
            <a:custGeom>
              <a:avLst/>
              <a:gdLst/>
              <a:ahLst/>
              <a:cxnLst/>
              <a:rect l="l" t="t" r="r" b="b"/>
              <a:pathLst>
                <a:path w="27795" h="106" extrusionOk="0">
                  <a:moveTo>
                    <a:pt x="13905" y="1"/>
                  </a:moveTo>
                  <a:cubicBezTo>
                    <a:pt x="6229" y="1"/>
                    <a:pt x="1" y="31"/>
                    <a:pt x="1" y="61"/>
                  </a:cubicBezTo>
                  <a:cubicBezTo>
                    <a:pt x="1" y="91"/>
                    <a:pt x="6229" y="106"/>
                    <a:pt x="13905" y="106"/>
                  </a:cubicBezTo>
                  <a:cubicBezTo>
                    <a:pt x="21567" y="106"/>
                    <a:pt x="27795" y="91"/>
                    <a:pt x="27795" y="61"/>
                  </a:cubicBezTo>
                  <a:cubicBezTo>
                    <a:pt x="27795" y="31"/>
                    <a:pt x="21582" y="1"/>
                    <a:pt x="13905"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8" name="Google Shape;2888;p72"/>
            <p:cNvSpPr/>
            <p:nvPr/>
          </p:nvSpPr>
          <p:spPr>
            <a:xfrm>
              <a:off x="6873208" y="2900752"/>
              <a:ext cx="787710" cy="3429"/>
            </a:xfrm>
            <a:custGeom>
              <a:avLst/>
              <a:gdLst/>
              <a:ahLst/>
              <a:cxnLst/>
              <a:rect l="l" t="t" r="r" b="b"/>
              <a:pathLst>
                <a:path w="27795" h="121" extrusionOk="0">
                  <a:moveTo>
                    <a:pt x="13905" y="1"/>
                  </a:moveTo>
                  <a:cubicBezTo>
                    <a:pt x="6229" y="1"/>
                    <a:pt x="1" y="30"/>
                    <a:pt x="1" y="60"/>
                  </a:cubicBezTo>
                  <a:cubicBezTo>
                    <a:pt x="1" y="90"/>
                    <a:pt x="6229" y="120"/>
                    <a:pt x="13905" y="120"/>
                  </a:cubicBezTo>
                  <a:cubicBezTo>
                    <a:pt x="21567" y="120"/>
                    <a:pt x="27795" y="90"/>
                    <a:pt x="27795" y="60"/>
                  </a:cubicBezTo>
                  <a:cubicBezTo>
                    <a:pt x="27795" y="16"/>
                    <a:pt x="21582" y="1"/>
                    <a:pt x="13905"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9" name="Google Shape;2889;p72"/>
            <p:cNvSpPr/>
            <p:nvPr/>
          </p:nvSpPr>
          <p:spPr>
            <a:xfrm>
              <a:off x="6873208" y="2779286"/>
              <a:ext cx="787710" cy="2976"/>
            </a:xfrm>
            <a:custGeom>
              <a:avLst/>
              <a:gdLst/>
              <a:ahLst/>
              <a:cxnLst/>
              <a:rect l="l" t="t" r="r" b="b"/>
              <a:pathLst>
                <a:path w="27795" h="105" extrusionOk="0">
                  <a:moveTo>
                    <a:pt x="13905" y="0"/>
                  </a:moveTo>
                  <a:cubicBezTo>
                    <a:pt x="6229" y="0"/>
                    <a:pt x="1" y="15"/>
                    <a:pt x="1" y="45"/>
                  </a:cubicBezTo>
                  <a:cubicBezTo>
                    <a:pt x="1" y="75"/>
                    <a:pt x="6229" y="105"/>
                    <a:pt x="13905" y="105"/>
                  </a:cubicBezTo>
                  <a:cubicBezTo>
                    <a:pt x="21567" y="105"/>
                    <a:pt x="27795" y="75"/>
                    <a:pt x="27795" y="45"/>
                  </a:cubicBezTo>
                  <a:cubicBezTo>
                    <a:pt x="27795" y="15"/>
                    <a:pt x="21582" y="0"/>
                    <a:pt x="13905"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0" name="Google Shape;2890;p72"/>
            <p:cNvSpPr/>
            <p:nvPr/>
          </p:nvSpPr>
          <p:spPr>
            <a:xfrm>
              <a:off x="6873208" y="3142860"/>
              <a:ext cx="787710" cy="3401"/>
            </a:xfrm>
            <a:custGeom>
              <a:avLst/>
              <a:gdLst/>
              <a:ahLst/>
              <a:cxnLst/>
              <a:rect l="l" t="t" r="r" b="b"/>
              <a:pathLst>
                <a:path w="27795" h="120" extrusionOk="0">
                  <a:moveTo>
                    <a:pt x="13905" y="0"/>
                  </a:moveTo>
                  <a:cubicBezTo>
                    <a:pt x="6229" y="0"/>
                    <a:pt x="1" y="30"/>
                    <a:pt x="1" y="60"/>
                  </a:cubicBezTo>
                  <a:cubicBezTo>
                    <a:pt x="1" y="90"/>
                    <a:pt x="6229" y="120"/>
                    <a:pt x="13905" y="120"/>
                  </a:cubicBezTo>
                  <a:cubicBezTo>
                    <a:pt x="21567" y="120"/>
                    <a:pt x="27795" y="90"/>
                    <a:pt x="27795" y="60"/>
                  </a:cubicBezTo>
                  <a:cubicBezTo>
                    <a:pt x="27795" y="30"/>
                    <a:pt x="21582" y="0"/>
                    <a:pt x="13905"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1" name="Google Shape;2891;p72"/>
            <p:cNvSpPr/>
            <p:nvPr/>
          </p:nvSpPr>
          <p:spPr>
            <a:xfrm>
              <a:off x="6881257" y="2708606"/>
              <a:ext cx="770366" cy="543476"/>
            </a:xfrm>
            <a:custGeom>
              <a:avLst/>
              <a:gdLst/>
              <a:ahLst/>
              <a:cxnLst/>
              <a:rect l="l" t="t" r="r" b="b"/>
              <a:pathLst>
                <a:path w="27183" h="19177" extrusionOk="0">
                  <a:moveTo>
                    <a:pt x="17385" y="0"/>
                  </a:moveTo>
                  <a:lnTo>
                    <a:pt x="14099" y="6258"/>
                  </a:lnTo>
                  <a:lnTo>
                    <a:pt x="11904" y="4466"/>
                  </a:lnTo>
                  <a:lnTo>
                    <a:pt x="9201" y="9200"/>
                  </a:lnTo>
                  <a:lnTo>
                    <a:pt x="7259" y="7826"/>
                  </a:lnTo>
                  <a:lnTo>
                    <a:pt x="3973" y="12949"/>
                  </a:lnTo>
                  <a:lnTo>
                    <a:pt x="2360" y="11709"/>
                  </a:lnTo>
                  <a:lnTo>
                    <a:pt x="1" y="15383"/>
                  </a:lnTo>
                  <a:lnTo>
                    <a:pt x="1" y="19177"/>
                  </a:lnTo>
                  <a:lnTo>
                    <a:pt x="27182" y="19162"/>
                  </a:lnTo>
                  <a:lnTo>
                    <a:pt x="27182" y="2524"/>
                  </a:lnTo>
                  <a:lnTo>
                    <a:pt x="23807" y="3495"/>
                  </a:lnTo>
                  <a:lnTo>
                    <a:pt x="20940" y="6990"/>
                  </a:lnTo>
                  <a:lnTo>
                    <a:pt x="17385" y="0"/>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2" name="Google Shape;2892;p72"/>
            <p:cNvSpPr/>
            <p:nvPr/>
          </p:nvSpPr>
          <p:spPr>
            <a:xfrm>
              <a:off x="6881257" y="2741197"/>
              <a:ext cx="779662" cy="439355"/>
            </a:xfrm>
            <a:custGeom>
              <a:avLst/>
              <a:gdLst/>
              <a:ahLst/>
              <a:cxnLst/>
              <a:rect l="l" t="t" r="r" b="b"/>
              <a:pathLst>
                <a:path w="27511" h="15503" extrusionOk="0">
                  <a:moveTo>
                    <a:pt x="23971" y="0"/>
                  </a:moveTo>
                  <a:lnTo>
                    <a:pt x="23971" y="15"/>
                  </a:lnTo>
                  <a:lnTo>
                    <a:pt x="21190" y="3614"/>
                  </a:lnTo>
                  <a:lnTo>
                    <a:pt x="14234" y="3614"/>
                  </a:lnTo>
                  <a:lnTo>
                    <a:pt x="14219" y="3629"/>
                  </a:lnTo>
                  <a:lnTo>
                    <a:pt x="11292" y="8498"/>
                  </a:lnTo>
                  <a:lnTo>
                    <a:pt x="8465" y="13210"/>
                  </a:lnTo>
                  <a:lnTo>
                    <a:pt x="8465" y="13210"/>
                  </a:lnTo>
                  <a:cubicBezTo>
                    <a:pt x="7109" y="11339"/>
                    <a:pt x="5857" y="9630"/>
                    <a:pt x="4735" y="8095"/>
                  </a:cubicBezTo>
                  <a:lnTo>
                    <a:pt x="4690" y="8050"/>
                  </a:lnTo>
                  <a:lnTo>
                    <a:pt x="4660" y="8110"/>
                  </a:lnTo>
                  <a:lnTo>
                    <a:pt x="1255" y="13471"/>
                  </a:lnTo>
                  <a:lnTo>
                    <a:pt x="329" y="14965"/>
                  </a:lnTo>
                  <a:cubicBezTo>
                    <a:pt x="210" y="15144"/>
                    <a:pt x="135" y="15279"/>
                    <a:pt x="75" y="15368"/>
                  </a:cubicBezTo>
                  <a:cubicBezTo>
                    <a:pt x="31" y="15458"/>
                    <a:pt x="1" y="15503"/>
                    <a:pt x="1" y="15503"/>
                  </a:cubicBezTo>
                  <a:cubicBezTo>
                    <a:pt x="1" y="15503"/>
                    <a:pt x="31" y="15458"/>
                    <a:pt x="90" y="15368"/>
                  </a:cubicBezTo>
                  <a:cubicBezTo>
                    <a:pt x="150" y="15279"/>
                    <a:pt x="240" y="15144"/>
                    <a:pt x="344" y="14980"/>
                  </a:cubicBezTo>
                  <a:cubicBezTo>
                    <a:pt x="568" y="14636"/>
                    <a:pt x="897" y="14143"/>
                    <a:pt x="1300" y="13501"/>
                  </a:cubicBezTo>
                  <a:lnTo>
                    <a:pt x="4700" y="8209"/>
                  </a:lnTo>
                  <a:lnTo>
                    <a:pt x="4700" y="8209"/>
                  </a:lnTo>
                  <a:lnTo>
                    <a:pt x="8424" y="13337"/>
                  </a:lnTo>
                  <a:lnTo>
                    <a:pt x="8484" y="13397"/>
                  </a:lnTo>
                  <a:lnTo>
                    <a:pt x="8514" y="13322"/>
                  </a:lnTo>
                  <a:lnTo>
                    <a:pt x="11396" y="8558"/>
                  </a:lnTo>
                  <a:lnTo>
                    <a:pt x="14299" y="3704"/>
                  </a:lnTo>
                  <a:lnTo>
                    <a:pt x="21238" y="3704"/>
                  </a:lnTo>
                  <a:lnTo>
                    <a:pt x="21253" y="3674"/>
                  </a:lnTo>
                  <a:lnTo>
                    <a:pt x="24031" y="45"/>
                  </a:lnTo>
                  <a:lnTo>
                    <a:pt x="27511" y="45"/>
                  </a:lnTo>
                  <a:lnTo>
                    <a:pt x="27451" y="15"/>
                  </a:lnTo>
                  <a:lnTo>
                    <a:pt x="26585" y="15"/>
                  </a:lnTo>
                  <a:lnTo>
                    <a:pt x="24001"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3" name="Google Shape;2893;p72"/>
            <p:cNvSpPr/>
            <p:nvPr/>
          </p:nvSpPr>
          <p:spPr>
            <a:xfrm>
              <a:off x="7031515" y="2998525"/>
              <a:ext cx="15275" cy="15275"/>
            </a:xfrm>
            <a:custGeom>
              <a:avLst/>
              <a:gdLst/>
              <a:ahLst/>
              <a:cxnLst/>
              <a:rect l="l" t="t" r="r" b="b"/>
              <a:pathLst>
                <a:path w="539" h="539" extrusionOk="0">
                  <a:moveTo>
                    <a:pt x="269" y="1"/>
                  </a:moveTo>
                  <a:cubicBezTo>
                    <a:pt x="120" y="15"/>
                    <a:pt x="1" y="135"/>
                    <a:pt x="1" y="284"/>
                  </a:cubicBezTo>
                  <a:cubicBezTo>
                    <a:pt x="16" y="434"/>
                    <a:pt x="135" y="538"/>
                    <a:pt x="284" y="538"/>
                  </a:cubicBezTo>
                  <a:cubicBezTo>
                    <a:pt x="419" y="538"/>
                    <a:pt x="538" y="404"/>
                    <a:pt x="538" y="269"/>
                  </a:cubicBezTo>
                  <a:lnTo>
                    <a:pt x="538" y="254"/>
                  </a:lnTo>
                  <a:cubicBezTo>
                    <a:pt x="538" y="120"/>
                    <a:pt x="419" y="1"/>
                    <a:pt x="269"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4" name="Google Shape;2894;p72"/>
            <p:cNvSpPr/>
            <p:nvPr/>
          </p:nvSpPr>
          <p:spPr>
            <a:xfrm>
              <a:off x="7258802" y="2869436"/>
              <a:ext cx="15275" cy="15275"/>
            </a:xfrm>
            <a:custGeom>
              <a:avLst/>
              <a:gdLst/>
              <a:ahLst/>
              <a:cxnLst/>
              <a:rect l="l" t="t" r="r" b="b"/>
              <a:pathLst>
                <a:path w="539" h="539" extrusionOk="0">
                  <a:moveTo>
                    <a:pt x="270" y="0"/>
                  </a:moveTo>
                  <a:cubicBezTo>
                    <a:pt x="120" y="0"/>
                    <a:pt x="1" y="120"/>
                    <a:pt x="1" y="269"/>
                  </a:cubicBezTo>
                  <a:cubicBezTo>
                    <a:pt x="16" y="419"/>
                    <a:pt x="135" y="538"/>
                    <a:pt x="284" y="538"/>
                  </a:cubicBezTo>
                  <a:cubicBezTo>
                    <a:pt x="434" y="523"/>
                    <a:pt x="538" y="404"/>
                    <a:pt x="538" y="254"/>
                  </a:cubicBezTo>
                  <a:cubicBezTo>
                    <a:pt x="538" y="105"/>
                    <a:pt x="419" y="0"/>
                    <a:pt x="270"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5" name="Google Shape;2895;p72"/>
            <p:cNvSpPr/>
            <p:nvPr/>
          </p:nvSpPr>
          <p:spPr>
            <a:xfrm>
              <a:off x="7435304" y="2837695"/>
              <a:ext cx="15700" cy="15247"/>
            </a:xfrm>
            <a:custGeom>
              <a:avLst/>
              <a:gdLst/>
              <a:ahLst/>
              <a:cxnLst/>
              <a:rect l="l" t="t" r="r" b="b"/>
              <a:pathLst>
                <a:path w="554" h="538" extrusionOk="0">
                  <a:moveTo>
                    <a:pt x="269" y="0"/>
                  </a:moveTo>
                  <a:cubicBezTo>
                    <a:pt x="120" y="0"/>
                    <a:pt x="1" y="135"/>
                    <a:pt x="1" y="284"/>
                  </a:cubicBezTo>
                  <a:cubicBezTo>
                    <a:pt x="15" y="433"/>
                    <a:pt x="135" y="538"/>
                    <a:pt x="284" y="538"/>
                  </a:cubicBezTo>
                  <a:cubicBezTo>
                    <a:pt x="434" y="523"/>
                    <a:pt x="553" y="404"/>
                    <a:pt x="538" y="254"/>
                  </a:cubicBezTo>
                  <a:cubicBezTo>
                    <a:pt x="538" y="105"/>
                    <a:pt x="419" y="0"/>
                    <a:pt x="284"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6" name="Google Shape;2896;p72"/>
            <p:cNvSpPr/>
            <p:nvPr/>
          </p:nvSpPr>
          <p:spPr>
            <a:xfrm>
              <a:off x="6865613" y="3401888"/>
              <a:ext cx="97801" cy="93975"/>
            </a:xfrm>
            <a:custGeom>
              <a:avLst/>
              <a:gdLst/>
              <a:ahLst/>
              <a:cxnLst/>
              <a:rect l="l" t="t" r="r" b="b"/>
              <a:pathLst>
                <a:path w="3451" h="3316" extrusionOk="0">
                  <a:moveTo>
                    <a:pt x="1718" y="0"/>
                  </a:moveTo>
                  <a:cubicBezTo>
                    <a:pt x="777" y="0"/>
                    <a:pt x="0" y="732"/>
                    <a:pt x="0" y="1658"/>
                  </a:cubicBezTo>
                  <a:cubicBezTo>
                    <a:pt x="0" y="2569"/>
                    <a:pt x="777" y="3316"/>
                    <a:pt x="1718" y="3316"/>
                  </a:cubicBezTo>
                  <a:cubicBezTo>
                    <a:pt x="2673" y="3316"/>
                    <a:pt x="3450" y="2569"/>
                    <a:pt x="3450" y="1658"/>
                  </a:cubicBezTo>
                  <a:cubicBezTo>
                    <a:pt x="3450" y="732"/>
                    <a:pt x="2673" y="0"/>
                    <a:pt x="171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7" name="Google Shape;2897;p72"/>
            <p:cNvSpPr/>
            <p:nvPr/>
          </p:nvSpPr>
          <p:spPr>
            <a:xfrm>
              <a:off x="7035738" y="3417135"/>
              <a:ext cx="574395" cy="17798"/>
            </a:xfrm>
            <a:custGeom>
              <a:avLst/>
              <a:gdLst/>
              <a:ahLst/>
              <a:cxnLst/>
              <a:rect l="l" t="t" r="r" b="b"/>
              <a:pathLst>
                <a:path w="20268" h="628" extrusionOk="0">
                  <a:moveTo>
                    <a:pt x="1" y="0"/>
                  </a:moveTo>
                  <a:lnTo>
                    <a:pt x="1" y="627"/>
                  </a:lnTo>
                  <a:lnTo>
                    <a:pt x="20268" y="627"/>
                  </a:lnTo>
                  <a:lnTo>
                    <a:pt x="2026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8" name="Google Shape;2898;p72"/>
            <p:cNvSpPr/>
            <p:nvPr/>
          </p:nvSpPr>
          <p:spPr>
            <a:xfrm>
              <a:off x="7035738" y="3461147"/>
              <a:ext cx="238765" cy="17798"/>
            </a:xfrm>
            <a:custGeom>
              <a:avLst/>
              <a:gdLst/>
              <a:ahLst/>
              <a:cxnLst/>
              <a:rect l="l" t="t" r="r" b="b"/>
              <a:pathLst>
                <a:path w="8425" h="628" extrusionOk="0">
                  <a:moveTo>
                    <a:pt x="1" y="0"/>
                  </a:moveTo>
                  <a:lnTo>
                    <a:pt x="1" y="628"/>
                  </a:lnTo>
                  <a:lnTo>
                    <a:pt x="8424" y="628"/>
                  </a:lnTo>
                  <a:lnTo>
                    <a:pt x="842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9" name="Google Shape;2899;p72"/>
            <p:cNvSpPr/>
            <p:nvPr/>
          </p:nvSpPr>
          <p:spPr>
            <a:xfrm>
              <a:off x="7409911" y="1834147"/>
              <a:ext cx="676391" cy="561274"/>
            </a:xfrm>
            <a:custGeom>
              <a:avLst/>
              <a:gdLst/>
              <a:ahLst/>
              <a:cxnLst/>
              <a:rect l="l" t="t" r="r" b="b"/>
              <a:pathLst>
                <a:path w="23867" h="19805" extrusionOk="0">
                  <a:moveTo>
                    <a:pt x="1061" y="1"/>
                  </a:moveTo>
                  <a:cubicBezTo>
                    <a:pt x="463" y="1"/>
                    <a:pt x="0" y="464"/>
                    <a:pt x="0" y="1061"/>
                  </a:cubicBezTo>
                  <a:lnTo>
                    <a:pt x="0" y="18744"/>
                  </a:lnTo>
                  <a:cubicBezTo>
                    <a:pt x="0" y="19327"/>
                    <a:pt x="463" y="19804"/>
                    <a:pt x="1061" y="19804"/>
                  </a:cubicBezTo>
                  <a:lnTo>
                    <a:pt x="22806" y="19804"/>
                  </a:lnTo>
                  <a:cubicBezTo>
                    <a:pt x="23404" y="19804"/>
                    <a:pt x="23866" y="19327"/>
                    <a:pt x="23866" y="18744"/>
                  </a:cubicBezTo>
                  <a:lnTo>
                    <a:pt x="23866" y="1061"/>
                  </a:lnTo>
                  <a:cubicBezTo>
                    <a:pt x="23866" y="464"/>
                    <a:pt x="23404" y="1"/>
                    <a:pt x="22806" y="1"/>
                  </a:cubicBezTo>
                  <a:close/>
                </a:path>
              </a:pathLst>
            </a:custGeom>
            <a:solidFill>
              <a:srgbClr val="E5E5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0" name="Google Shape;2900;p72"/>
            <p:cNvSpPr/>
            <p:nvPr/>
          </p:nvSpPr>
          <p:spPr>
            <a:xfrm>
              <a:off x="7528004" y="2058912"/>
              <a:ext cx="36417" cy="275125"/>
            </a:xfrm>
            <a:custGeom>
              <a:avLst/>
              <a:gdLst/>
              <a:ahLst/>
              <a:cxnLst/>
              <a:rect l="l" t="t" r="r" b="b"/>
              <a:pathLst>
                <a:path w="1285" h="9708" extrusionOk="0">
                  <a:moveTo>
                    <a:pt x="0" y="0"/>
                  </a:moveTo>
                  <a:lnTo>
                    <a:pt x="0" y="9708"/>
                  </a:lnTo>
                  <a:lnTo>
                    <a:pt x="1285" y="9708"/>
                  </a:lnTo>
                  <a:lnTo>
                    <a:pt x="1285" y="0"/>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1" name="Google Shape;2901;p72"/>
            <p:cNvSpPr/>
            <p:nvPr/>
          </p:nvSpPr>
          <p:spPr>
            <a:xfrm>
              <a:off x="7693481" y="2036467"/>
              <a:ext cx="36870" cy="297570"/>
            </a:xfrm>
            <a:custGeom>
              <a:avLst/>
              <a:gdLst/>
              <a:ahLst/>
              <a:cxnLst/>
              <a:rect l="l" t="t" r="r" b="b"/>
              <a:pathLst>
                <a:path w="1301" h="10500" extrusionOk="0">
                  <a:moveTo>
                    <a:pt x="1" y="1"/>
                  </a:moveTo>
                  <a:lnTo>
                    <a:pt x="1" y="10500"/>
                  </a:lnTo>
                  <a:lnTo>
                    <a:pt x="1300" y="10500"/>
                  </a:lnTo>
                  <a:lnTo>
                    <a:pt x="1300"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2" name="Google Shape;2902;p72"/>
            <p:cNvSpPr/>
            <p:nvPr/>
          </p:nvSpPr>
          <p:spPr>
            <a:xfrm>
              <a:off x="7865335" y="1998378"/>
              <a:ext cx="36417" cy="335659"/>
            </a:xfrm>
            <a:custGeom>
              <a:avLst/>
              <a:gdLst/>
              <a:ahLst/>
              <a:cxnLst/>
              <a:rect l="l" t="t" r="r" b="b"/>
              <a:pathLst>
                <a:path w="1285" h="11844" extrusionOk="0">
                  <a:moveTo>
                    <a:pt x="0" y="1"/>
                  </a:moveTo>
                  <a:lnTo>
                    <a:pt x="0" y="11844"/>
                  </a:lnTo>
                  <a:lnTo>
                    <a:pt x="1285" y="11844"/>
                  </a:lnTo>
                  <a:lnTo>
                    <a:pt x="1285"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3" name="Google Shape;2903;p72"/>
            <p:cNvSpPr/>
            <p:nvPr/>
          </p:nvSpPr>
          <p:spPr>
            <a:xfrm>
              <a:off x="7784906" y="2199847"/>
              <a:ext cx="36445" cy="134190"/>
            </a:xfrm>
            <a:custGeom>
              <a:avLst/>
              <a:gdLst/>
              <a:ahLst/>
              <a:cxnLst/>
              <a:rect l="l" t="t" r="r" b="b"/>
              <a:pathLst>
                <a:path w="1286" h="4735" extrusionOk="0">
                  <a:moveTo>
                    <a:pt x="1" y="1"/>
                  </a:moveTo>
                  <a:lnTo>
                    <a:pt x="1" y="4735"/>
                  </a:lnTo>
                  <a:lnTo>
                    <a:pt x="1285" y="4735"/>
                  </a:lnTo>
                  <a:lnTo>
                    <a:pt x="1285"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4" name="Google Shape;2904;p72"/>
            <p:cNvSpPr/>
            <p:nvPr/>
          </p:nvSpPr>
          <p:spPr>
            <a:xfrm>
              <a:off x="7570315" y="2029268"/>
              <a:ext cx="36445" cy="304768"/>
            </a:xfrm>
            <a:custGeom>
              <a:avLst/>
              <a:gdLst/>
              <a:ahLst/>
              <a:cxnLst/>
              <a:rect l="l" t="t" r="r" b="b"/>
              <a:pathLst>
                <a:path w="1286" h="10754" extrusionOk="0">
                  <a:moveTo>
                    <a:pt x="1" y="1"/>
                  </a:moveTo>
                  <a:lnTo>
                    <a:pt x="1" y="10754"/>
                  </a:lnTo>
                  <a:lnTo>
                    <a:pt x="1285" y="10754"/>
                  </a:lnTo>
                  <a:lnTo>
                    <a:pt x="1285" y="1"/>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5" name="Google Shape;2905;p72"/>
            <p:cNvSpPr/>
            <p:nvPr/>
          </p:nvSpPr>
          <p:spPr>
            <a:xfrm>
              <a:off x="7739193" y="1965362"/>
              <a:ext cx="36445" cy="368675"/>
            </a:xfrm>
            <a:custGeom>
              <a:avLst/>
              <a:gdLst/>
              <a:ahLst/>
              <a:cxnLst/>
              <a:rect l="l" t="t" r="r" b="b"/>
              <a:pathLst>
                <a:path w="1286" h="13009" extrusionOk="0">
                  <a:moveTo>
                    <a:pt x="1" y="1"/>
                  </a:moveTo>
                  <a:lnTo>
                    <a:pt x="1" y="13009"/>
                  </a:lnTo>
                  <a:lnTo>
                    <a:pt x="1285" y="13009"/>
                  </a:lnTo>
                  <a:lnTo>
                    <a:pt x="1285" y="1"/>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6" name="Google Shape;2906;p72"/>
            <p:cNvSpPr/>
            <p:nvPr/>
          </p:nvSpPr>
          <p:spPr>
            <a:xfrm>
              <a:off x="7959707" y="1965362"/>
              <a:ext cx="36445" cy="368675"/>
            </a:xfrm>
            <a:custGeom>
              <a:avLst/>
              <a:gdLst/>
              <a:ahLst/>
              <a:cxnLst/>
              <a:rect l="l" t="t" r="r" b="b"/>
              <a:pathLst>
                <a:path w="1286" h="13009" extrusionOk="0">
                  <a:moveTo>
                    <a:pt x="1" y="1"/>
                  </a:moveTo>
                  <a:lnTo>
                    <a:pt x="1" y="13009"/>
                  </a:lnTo>
                  <a:lnTo>
                    <a:pt x="1285" y="13009"/>
                  </a:lnTo>
                  <a:lnTo>
                    <a:pt x="1285"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7" name="Google Shape;2907;p72"/>
            <p:cNvSpPr/>
            <p:nvPr/>
          </p:nvSpPr>
          <p:spPr>
            <a:xfrm>
              <a:off x="7911897" y="1892556"/>
              <a:ext cx="36417" cy="441481"/>
            </a:xfrm>
            <a:custGeom>
              <a:avLst/>
              <a:gdLst/>
              <a:ahLst/>
              <a:cxnLst/>
              <a:rect l="l" t="t" r="r" b="b"/>
              <a:pathLst>
                <a:path w="1285" h="15578" extrusionOk="0">
                  <a:moveTo>
                    <a:pt x="0" y="1"/>
                  </a:moveTo>
                  <a:lnTo>
                    <a:pt x="0" y="15578"/>
                  </a:lnTo>
                  <a:lnTo>
                    <a:pt x="1285" y="15578"/>
                  </a:lnTo>
                  <a:lnTo>
                    <a:pt x="1285" y="1"/>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8" name="Google Shape;2908;p72"/>
            <p:cNvSpPr/>
            <p:nvPr/>
          </p:nvSpPr>
          <p:spPr>
            <a:xfrm>
              <a:off x="7615178" y="2140588"/>
              <a:ext cx="36445" cy="193449"/>
            </a:xfrm>
            <a:custGeom>
              <a:avLst/>
              <a:gdLst/>
              <a:ahLst/>
              <a:cxnLst/>
              <a:rect l="l" t="t" r="r" b="b"/>
              <a:pathLst>
                <a:path w="1286" h="6826" extrusionOk="0">
                  <a:moveTo>
                    <a:pt x="1" y="1"/>
                  </a:moveTo>
                  <a:lnTo>
                    <a:pt x="1" y="6826"/>
                  </a:lnTo>
                  <a:lnTo>
                    <a:pt x="1285" y="6826"/>
                  </a:lnTo>
                  <a:lnTo>
                    <a:pt x="1285"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9" name="Google Shape;2909;p72"/>
            <p:cNvSpPr/>
            <p:nvPr/>
          </p:nvSpPr>
          <p:spPr>
            <a:xfrm>
              <a:off x="7466619" y="2349255"/>
              <a:ext cx="581593" cy="3004"/>
            </a:xfrm>
            <a:custGeom>
              <a:avLst/>
              <a:gdLst/>
              <a:ahLst/>
              <a:cxnLst/>
              <a:rect l="l" t="t" r="r" b="b"/>
              <a:pathLst>
                <a:path w="20522" h="106" extrusionOk="0">
                  <a:moveTo>
                    <a:pt x="10261" y="1"/>
                  </a:moveTo>
                  <a:cubicBezTo>
                    <a:pt x="4601" y="1"/>
                    <a:pt x="1" y="15"/>
                    <a:pt x="1" y="60"/>
                  </a:cubicBezTo>
                  <a:cubicBezTo>
                    <a:pt x="1" y="90"/>
                    <a:pt x="4601" y="105"/>
                    <a:pt x="10261" y="105"/>
                  </a:cubicBezTo>
                  <a:cubicBezTo>
                    <a:pt x="15921" y="105"/>
                    <a:pt x="20521" y="90"/>
                    <a:pt x="20521" y="60"/>
                  </a:cubicBezTo>
                  <a:cubicBezTo>
                    <a:pt x="20521" y="30"/>
                    <a:pt x="15936" y="1"/>
                    <a:pt x="10261"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0" name="Google Shape;2910;p72"/>
            <p:cNvSpPr/>
            <p:nvPr/>
          </p:nvSpPr>
          <p:spPr>
            <a:xfrm>
              <a:off x="7449700" y="2284923"/>
              <a:ext cx="22445" cy="7652"/>
            </a:xfrm>
            <a:custGeom>
              <a:avLst/>
              <a:gdLst/>
              <a:ahLst/>
              <a:cxnLst/>
              <a:rect l="l" t="t" r="r" b="b"/>
              <a:pathLst>
                <a:path w="792" h="270" extrusionOk="0">
                  <a:moveTo>
                    <a:pt x="0" y="0"/>
                  </a:moveTo>
                  <a:lnTo>
                    <a:pt x="0" y="269"/>
                  </a:lnTo>
                  <a:lnTo>
                    <a:pt x="792" y="269"/>
                  </a:lnTo>
                  <a:lnTo>
                    <a:pt x="792"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1" name="Google Shape;2911;p72"/>
            <p:cNvSpPr/>
            <p:nvPr/>
          </p:nvSpPr>
          <p:spPr>
            <a:xfrm>
              <a:off x="7449700" y="2187150"/>
              <a:ext cx="22445" cy="7227"/>
            </a:xfrm>
            <a:custGeom>
              <a:avLst/>
              <a:gdLst/>
              <a:ahLst/>
              <a:cxnLst/>
              <a:rect l="l" t="t" r="r" b="b"/>
              <a:pathLst>
                <a:path w="792" h="255" extrusionOk="0">
                  <a:moveTo>
                    <a:pt x="0" y="0"/>
                  </a:moveTo>
                  <a:lnTo>
                    <a:pt x="0" y="254"/>
                  </a:lnTo>
                  <a:lnTo>
                    <a:pt x="792" y="254"/>
                  </a:lnTo>
                  <a:lnTo>
                    <a:pt x="792"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2" name="Google Shape;2912;p72"/>
            <p:cNvSpPr/>
            <p:nvPr/>
          </p:nvSpPr>
          <p:spPr>
            <a:xfrm>
              <a:off x="7449700" y="2002600"/>
              <a:ext cx="22445" cy="7227"/>
            </a:xfrm>
            <a:custGeom>
              <a:avLst/>
              <a:gdLst/>
              <a:ahLst/>
              <a:cxnLst/>
              <a:rect l="l" t="t" r="r" b="b"/>
              <a:pathLst>
                <a:path w="792" h="255" extrusionOk="0">
                  <a:moveTo>
                    <a:pt x="0" y="1"/>
                  </a:moveTo>
                  <a:lnTo>
                    <a:pt x="0" y="255"/>
                  </a:lnTo>
                  <a:lnTo>
                    <a:pt x="792" y="255"/>
                  </a:lnTo>
                  <a:lnTo>
                    <a:pt x="792"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3" name="Google Shape;2913;p72"/>
            <p:cNvSpPr/>
            <p:nvPr/>
          </p:nvSpPr>
          <p:spPr>
            <a:xfrm>
              <a:off x="7449700" y="1909928"/>
              <a:ext cx="22445" cy="7227"/>
            </a:xfrm>
            <a:custGeom>
              <a:avLst/>
              <a:gdLst/>
              <a:ahLst/>
              <a:cxnLst/>
              <a:rect l="l" t="t" r="r" b="b"/>
              <a:pathLst>
                <a:path w="792" h="255" extrusionOk="0">
                  <a:moveTo>
                    <a:pt x="0" y="0"/>
                  </a:moveTo>
                  <a:lnTo>
                    <a:pt x="0" y="254"/>
                  </a:lnTo>
                  <a:lnTo>
                    <a:pt x="792" y="254"/>
                  </a:lnTo>
                  <a:lnTo>
                    <a:pt x="792"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4" name="Google Shape;2914;p72"/>
            <p:cNvSpPr/>
            <p:nvPr/>
          </p:nvSpPr>
          <p:spPr>
            <a:xfrm>
              <a:off x="7450976" y="2094875"/>
              <a:ext cx="22445" cy="7227"/>
            </a:xfrm>
            <a:custGeom>
              <a:avLst/>
              <a:gdLst/>
              <a:ahLst/>
              <a:cxnLst/>
              <a:rect l="l" t="t" r="r" b="b"/>
              <a:pathLst>
                <a:path w="792" h="255" extrusionOk="0">
                  <a:moveTo>
                    <a:pt x="0" y="1"/>
                  </a:moveTo>
                  <a:lnTo>
                    <a:pt x="0" y="255"/>
                  </a:lnTo>
                  <a:lnTo>
                    <a:pt x="792" y="255"/>
                  </a:lnTo>
                  <a:lnTo>
                    <a:pt x="792"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5" name="Google Shape;2915;p72"/>
            <p:cNvSpPr/>
            <p:nvPr/>
          </p:nvSpPr>
          <p:spPr>
            <a:xfrm>
              <a:off x="6630703" y="1788435"/>
              <a:ext cx="694160" cy="194724"/>
            </a:xfrm>
            <a:custGeom>
              <a:avLst/>
              <a:gdLst/>
              <a:ahLst/>
              <a:cxnLst/>
              <a:rect l="l" t="t" r="r" b="b"/>
              <a:pathLst>
                <a:path w="24494" h="6871" extrusionOk="0">
                  <a:moveTo>
                    <a:pt x="687" y="1"/>
                  </a:moveTo>
                  <a:cubicBezTo>
                    <a:pt x="299" y="1"/>
                    <a:pt x="0" y="315"/>
                    <a:pt x="0" y="688"/>
                  </a:cubicBezTo>
                  <a:lnTo>
                    <a:pt x="0" y="6169"/>
                  </a:lnTo>
                  <a:cubicBezTo>
                    <a:pt x="0" y="6557"/>
                    <a:pt x="299" y="6871"/>
                    <a:pt x="687" y="6871"/>
                  </a:cubicBezTo>
                  <a:lnTo>
                    <a:pt x="23792" y="6871"/>
                  </a:lnTo>
                  <a:cubicBezTo>
                    <a:pt x="24180" y="6871"/>
                    <a:pt x="24494" y="6557"/>
                    <a:pt x="24494" y="6169"/>
                  </a:cubicBezTo>
                  <a:lnTo>
                    <a:pt x="24494" y="688"/>
                  </a:lnTo>
                  <a:cubicBezTo>
                    <a:pt x="24494" y="315"/>
                    <a:pt x="24180" y="1"/>
                    <a:pt x="23792" y="1"/>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6" name="Google Shape;2916;p72"/>
            <p:cNvSpPr/>
            <p:nvPr/>
          </p:nvSpPr>
          <p:spPr>
            <a:xfrm>
              <a:off x="6696310" y="1849253"/>
              <a:ext cx="94826" cy="84623"/>
            </a:xfrm>
            <a:custGeom>
              <a:avLst/>
              <a:gdLst/>
              <a:ahLst/>
              <a:cxnLst/>
              <a:rect l="l" t="t" r="r" b="b"/>
              <a:pathLst>
                <a:path w="3346" h="2986" extrusionOk="0">
                  <a:moveTo>
                    <a:pt x="1677" y="1"/>
                  </a:moveTo>
                  <a:cubicBezTo>
                    <a:pt x="1240" y="1"/>
                    <a:pt x="806" y="192"/>
                    <a:pt x="508" y="558"/>
                  </a:cubicBezTo>
                  <a:cubicBezTo>
                    <a:pt x="0" y="1200"/>
                    <a:pt x="105" y="2141"/>
                    <a:pt x="747" y="2664"/>
                  </a:cubicBezTo>
                  <a:cubicBezTo>
                    <a:pt x="1020" y="2880"/>
                    <a:pt x="1348" y="2985"/>
                    <a:pt x="1673" y="2985"/>
                  </a:cubicBezTo>
                  <a:cubicBezTo>
                    <a:pt x="2112" y="2985"/>
                    <a:pt x="2546" y="2794"/>
                    <a:pt x="2838" y="2425"/>
                  </a:cubicBezTo>
                  <a:cubicBezTo>
                    <a:pt x="3346" y="1783"/>
                    <a:pt x="3241" y="857"/>
                    <a:pt x="2614" y="334"/>
                  </a:cubicBezTo>
                  <a:cubicBezTo>
                    <a:pt x="2338" y="109"/>
                    <a:pt x="2006" y="1"/>
                    <a:pt x="167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7" name="Google Shape;2917;p72"/>
            <p:cNvSpPr/>
            <p:nvPr/>
          </p:nvSpPr>
          <p:spPr>
            <a:xfrm>
              <a:off x="6699257" y="1849394"/>
              <a:ext cx="89696" cy="85105"/>
            </a:xfrm>
            <a:custGeom>
              <a:avLst/>
              <a:gdLst/>
              <a:ahLst/>
              <a:cxnLst/>
              <a:rect l="l" t="t" r="r" b="b"/>
              <a:pathLst>
                <a:path w="3165" h="3003" extrusionOk="0">
                  <a:moveTo>
                    <a:pt x="1492" y="4"/>
                  </a:moveTo>
                  <a:cubicBezTo>
                    <a:pt x="1464" y="4"/>
                    <a:pt x="1434" y="8"/>
                    <a:pt x="1405" y="15"/>
                  </a:cubicBezTo>
                  <a:lnTo>
                    <a:pt x="1569" y="15"/>
                  </a:lnTo>
                  <a:cubicBezTo>
                    <a:pt x="1546" y="8"/>
                    <a:pt x="1520" y="4"/>
                    <a:pt x="1492" y="4"/>
                  </a:cubicBezTo>
                  <a:close/>
                  <a:moveTo>
                    <a:pt x="1569" y="1"/>
                  </a:moveTo>
                  <a:lnTo>
                    <a:pt x="1569" y="15"/>
                  </a:lnTo>
                  <a:cubicBezTo>
                    <a:pt x="2050" y="15"/>
                    <a:pt x="2477" y="243"/>
                    <a:pt x="2750" y="592"/>
                  </a:cubicBezTo>
                  <a:lnTo>
                    <a:pt x="2750" y="592"/>
                  </a:lnTo>
                  <a:cubicBezTo>
                    <a:pt x="2677" y="497"/>
                    <a:pt x="2592" y="408"/>
                    <a:pt x="2495" y="329"/>
                  </a:cubicBezTo>
                  <a:cubicBezTo>
                    <a:pt x="2241" y="120"/>
                    <a:pt x="1912" y="1"/>
                    <a:pt x="1569" y="1"/>
                  </a:cubicBezTo>
                  <a:close/>
                  <a:moveTo>
                    <a:pt x="1405" y="15"/>
                  </a:moveTo>
                  <a:lnTo>
                    <a:pt x="1405" y="15"/>
                  </a:lnTo>
                  <a:cubicBezTo>
                    <a:pt x="583" y="105"/>
                    <a:pt x="1" y="837"/>
                    <a:pt x="90" y="1658"/>
                  </a:cubicBezTo>
                  <a:cubicBezTo>
                    <a:pt x="160" y="2283"/>
                    <a:pt x="614" y="2782"/>
                    <a:pt x="1197" y="2934"/>
                  </a:cubicBezTo>
                  <a:lnTo>
                    <a:pt x="1197" y="2934"/>
                  </a:lnTo>
                  <a:cubicBezTo>
                    <a:pt x="562" y="2730"/>
                    <a:pt x="112" y="2112"/>
                    <a:pt x="150" y="1419"/>
                  </a:cubicBezTo>
                  <a:cubicBezTo>
                    <a:pt x="180" y="702"/>
                    <a:pt x="718" y="120"/>
                    <a:pt x="1405" y="15"/>
                  </a:cubicBezTo>
                  <a:close/>
                  <a:moveTo>
                    <a:pt x="2750" y="592"/>
                  </a:moveTo>
                  <a:cubicBezTo>
                    <a:pt x="3155" y="1126"/>
                    <a:pt x="3165" y="1875"/>
                    <a:pt x="2734" y="2420"/>
                  </a:cubicBezTo>
                  <a:cubicBezTo>
                    <a:pt x="2480" y="2734"/>
                    <a:pt x="2121" y="2928"/>
                    <a:pt x="1733" y="2973"/>
                  </a:cubicBezTo>
                  <a:cubicBezTo>
                    <a:pt x="1678" y="2979"/>
                    <a:pt x="1624" y="2981"/>
                    <a:pt x="1570" y="2981"/>
                  </a:cubicBezTo>
                  <a:cubicBezTo>
                    <a:pt x="1442" y="2981"/>
                    <a:pt x="1316" y="2965"/>
                    <a:pt x="1197" y="2934"/>
                  </a:cubicBezTo>
                  <a:lnTo>
                    <a:pt x="1197" y="2934"/>
                  </a:lnTo>
                  <a:cubicBezTo>
                    <a:pt x="1315" y="2972"/>
                    <a:pt x="1440" y="2995"/>
                    <a:pt x="1569" y="3002"/>
                  </a:cubicBezTo>
                  <a:lnTo>
                    <a:pt x="1733" y="3002"/>
                  </a:lnTo>
                  <a:cubicBezTo>
                    <a:pt x="2136" y="2958"/>
                    <a:pt x="2495" y="2763"/>
                    <a:pt x="2749" y="2450"/>
                  </a:cubicBezTo>
                  <a:cubicBezTo>
                    <a:pt x="2943" y="2181"/>
                    <a:pt x="3062" y="1867"/>
                    <a:pt x="3062" y="1524"/>
                  </a:cubicBezTo>
                  <a:cubicBezTo>
                    <a:pt x="3069" y="1175"/>
                    <a:pt x="2951" y="850"/>
                    <a:pt x="2750" y="592"/>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8" name="Google Shape;2918;p72"/>
            <p:cNvSpPr/>
            <p:nvPr/>
          </p:nvSpPr>
          <p:spPr>
            <a:xfrm>
              <a:off x="6720002" y="1877337"/>
              <a:ext cx="47441" cy="30919"/>
            </a:xfrm>
            <a:custGeom>
              <a:avLst/>
              <a:gdLst/>
              <a:ahLst/>
              <a:cxnLst/>
              <a:rect l="l" t="t" r="r" b="b"/>
              <a:pathLst>
                <a:path w="1674" h="1091" extrusionOk="0">
                  <a:moveTo>
                    <a:pt x="1673" y="0"/>
                  </a:moveTo>
                  <a:cubicBezTo>
                    <a:pt x="1360" y="224"/>
                    <a:pt x="1061" y="493"/>
                    <a:pt x="792" y="777"/>
                  </a:cubicBezTo>
                  <a:lnTo>
                    <a:pt x="638" y="931"/>
                  </a:lnTo>
                  <a:lnTo>
                    <a:pt x="638" y="931"/>
                  </a:lnTo>
                  <a:cubicBezTo>
                    <a:pt x="452" y="722"/>
                    <a:pt x="239" y="528"/>
                    <a:pt x="1" y="374"/>
                  </a:cubicBezTo>
                  <a:lnTo>
                    <a:pt x="1" y="374"/>
                  </a:lnTo>
                  <a:cubicBezTo>
                    <a:pt x="180" y="613"/>
                    <a:pt x="374" y="837"/>
                    <a:pt x="598" y="1046"/>
                  </a:cubicBezTo>
                  <a:lnTo>
                    <a:pt x="643" y="1090"/>
                  </a:lnTo>
                  <a:lnTo>
                    <a:pt x="673" y="1046"/>
                  </a:lnTo>
                  <a:lnTo>
                    <a:pt x="882" y="851"/>
                  </a:lnTo>
                  <a:cubicBezTo>
                    <a:pt x="1165" y="598"/>
                    <a:pt x="1434" y="314"/>
                    <a:pt x="1673" y="0"/>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9" name="Google Shape;2919;p72"/>
            <p:cNvSpPr/>
            <p:nvPr/>
          </p:nvSpPr>
          <p:spPr>
            <a:xfrm>
              <a:off x="6862637" y="1869714"/>
              <a:ext cx="394068" cy="3401"/>
            </a:xfrm>
            <a:custGeom>
              <a:avLst/>
              <a:gdLst/>
              <a:ahLst/>
              <a:cxnLst/>
              <a:rect l="l" t="t" r="r" b="b"/>
              <a:pathLst>
                <a:path w="13905" h="120" extrusionOk="0">
                  <a:moveTo>
                    <a:pt x="6960" y="0"/>
                  </a:moveTo>
                  <a:cubicBezTo>
                    <a:pt x="3122" y="0"/>
                    <a:pt x="1" y="30"/>
                    <a:pt x="1" y="60"/>
                  </a:cubicBezTo>
                  <a:cubicBezTo>
                    <a:pt x="1" y="90"/>
                    <a:pt x="3122" y="120"/>
                    <a:pt x="6960" y="120"/>
                  </a:cubicBezTo>
                  <a:cubicBezTo>
                    <a:pt x="10799" y="120"/>
                    <a:pt x="13905" y="90"/>
                    <a:pt x="13905" y="60"/>
                  </a:cubicBezTo>
                  <a:cubicBezTo>
                    <a:pt x="13905" y="30"/>
                    <a:pt x="10799" y="0"/>
                    <a:pt x="69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0" name="Google Shape;2920;p72"/>
            <p:cNvSpPr/>
            <p:nvPr/>
          </p:nvSpPr>
          <p:spPr>
            <a:xfrm>
              <a:off x="6867285" y="1908228"/>
              <a:ext cx="227740" cy="3401"/>
            </a:xfrm>
            <a:custGeom>
              <a:avLst/>
              <a:gdLst/>
              <a:ahLst/>
              <a:cxnLst/>
              <a:rect l="l" t="t" r="r" b="b"/>
              <a:pathLst>
                <a:path w="8036" h="120" extrusionOk="0">
                  <a:moveTo>
                    <a:pt x="4018" y="0"/>
                  </a:moveTo>
                  <a:cubicBezTo>
                    <a:pt x="1808" y="0"/>
                    <a:pt x="1" y="30"/>
                    <a:pt x="1" y="60"/>
                  </a:cubicBezTo>
                  <a:cubicBezTo>
                    <a:pt x="1" y="90"/>
                    <a:pt x="1808" y="120"/>
                    <a:pt x="4018" y="120"/>
                  </a:cubicBezTo>
                  <a:cubicBezTo>
                    <a:pt x="6244" y="120"/>
                    <a:pt x="8036" y="90"/>
                    <a:pt x="8036" y="60"/>
                  </a:cubicBezTo>
                  <a:cubicBezTo>
                    <a:pt x="8036" y="30"/>
                    <a:pt x="6244" y="0"/>
                    <a:pt x="401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1" name="Google Shape;2921;p72"/>
            <p:cNvSpPr/>
            <p:nvPr/>
          </p:nvSpPr>
          <p:spPr>
            <a:xfrm>
              <a:off x="8120593" y="3615203"/>
              <a:ext cx="135012" cy="181744"/>
            </a:xfrm>
            <a:custGeom>
              <a:avLst/>
              <a:gdLst/>
              <a:ahLst/>
              <a:cxnLst/>
              <a:rect l="l" t="t" r="r" b="b"/>
              <a:pathLst>
                <a:path w="4764" h="6413" extrusionOk="0">
                  <a:moveTo>
                    <a:pt x="2702" y="1"/>
                  </a:moveTo>
                  <a:lnTo>
                    <a:pt x="104" y="2629"/>
                  </a:lnTo>
                  <a:lnTo>
                    <a:pt x="1493" y="4018"/>
                  </a:lnTo>
                  <a:cubicBezTo>
                    <a:pt x="1493" y="4018"/>
                    <a:pt x="1" y="6413"/>
                    <a:pt x="386" y="6413"/>
                  </a:cubicBezTo>
                  <a:cubicBezTo>
                    <a:pt x="412" y="6413"/>
                    <a:pt x="447" y="6402"/>
                    <a:pt x="492" y="6378"/>
                  </a:cubicBezTo>
                  <a:cubicBezTo>
                    <a:pt x="1119" y="6034"/>
                    <a:pt x="3942" y="2958"/>
                    <a:pt x="4614" y="2196"/>
                  </a:cubicBezTo>
                  <a:lnTo>
                    <a:pt x="4763" y="2032"/>
                  </a:lnTo>
                  <a:lnTo>
                    <a:pt x="2702"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2" name="Google Shape;2922;p72"/>
            <p:cNvSpPr/>
            <p:nvPr/>
          </p:nvSpPr>
          <p:spPr>
            <a:xfrm>
              <a:off x="8220860" y="3651195"/>
              <a:ext cx="33895" cy="47838"/>
            </a:xfrm>
            <a:custGeom>
              <a:avLst/>
              <a:gdLst/>
              <a:ahLst/>
              <a:cxnLst/>
              <a:rect l="l" t="t" r="r" b="b"/>
              <a:pathLst>
                <a:path w="1196" h="1688" extrusionOk="0">
                  <a:moveTo>
                    <a:pt x="449" y="0"/>
                  </a:moveTo>
                  <a:cubicBezTo>
                    <a:pt x="225" y="194"/>
                    <a:pt x="75" y="493"/>
                    <a:pt x="31" y="792"/>
                  </a:cubicBezTo>
                  <a:cubicBezTo>
                    <a:pt x="1" y="1105"/>
                    <a:pt x="75" y="1434"/>
                    <a:pt x="270" y="1688"/>
                  </a:cubicBezTo>
                  <a:lnTo>
                    <a:pt x="1196" y="717"/>
                  </a:lnTo>
                  <a:lnTo>
                    <a:pt x="449"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3" name="Google Shape;2923;p72"/>
            <p:cNvSpPr/>
            <p:nvPr/>
          </p:nvSpPr>
          <p:spPr>
            <a:xfrm>
              <a:off x="8124787" y="3671061"/>
              <a:ext cx="130817" cy="126170"/>
            </a:xfrm>
            <a:custGeom>
              <a:avLst/>
              <a:gdLst/>
              <a:ahLst/>
              <a:cxnLst/>
              <a:rect l="l" t="t" r="r" b="b"/>
              <a:pathLst>
                <a:path w="4616" h="4452" extrusionOk="0">
                  <a:moveTo>
                    <a:pt x="4556" y="1"/>
                  </a:moveTo>
                  <a:lnTo>
                    <a:pt x="1121" y="3526"/>
                  </a:lnTo>
                  <a:cubicBezTo>
                    <a:pt x="1121" y="3526"/>
                    <a:pt x="880" y="3374"/>
                    <a:pt x="695" y="3374"/>
                  </a:cubicBezTo>
                  <a:cubicBezTo>
                    <a:pt x="640" y="3374"/>
                    <a:pt x="590" y="3387"/>
                    <a:pt x="553" y="3421"/>
                  </a:cubicBezTo>
                  <a:cubicBezTo>
                    <a:pt x="553" y="3421"/>
                    <a:pt x="1" y="4422"/>
                    <a:pt x="225" y="4452"/>
                  </a:cubicBezTo>
                  <a:cubicBezTo>
                    <a:pt x="226" y="4452"/>
                    <a:pt x="227" y="4452"/>
                    <a:pt x="228" y="4452"/>
                  </a:cubicBezTo>
                  <a:cubicBezTo>
                    <a:pt x="493" y="4452"/>
                    <a:pt x="3427" y="1487"/>
                    <a:pt x="4615" y="61"/>
                  </a:cubicBezTo>
                  <a:lnTo>
                    <a:pt x="4556"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4" name="Google Shape;2924;p72"/>
            <p:cNvSpPr/>
            <p:nvPr/>
          </p:nvSpPr>
          <p:spPr>
            <a:xfrm>
              <a:off x="8130285" y="3671061"/>
              <a:ext cx="123619" cy="124894"/>
            </a:xfrm>
            <a:custGeom>
              <a:avLst/>
              <a:gdLst/>
              <a:ahLst/>
              <a:cxnLst/>
              <a:rect l="l" t="t" r="r" b="b"/>
              <a:pathLst>
                <a:path w="4362" h="4407" extrusionOk="0">
                  <a:moveTo>
                    <a:pt x="4362" y="1"/>
                  </a:moveTo>
                  <a:cubicBezTo>
                    <a:pt x="4339" y="23"/>
                    <a:pt x="4321" y="46"/>
                    <a:pt x="4302" y="68"/>
                  </a:cubicBezTo>
                  <a:lnTo>
                    <a:pt x="4362" y="1"/>
                  </a:lnTo>
                  <a:close/>
                  <a:moveTo>
                    <a:pt x="4302" y="68"/>
                  </a:moveTo>
                  <a:lnTo>
                    <a:pt x="4242" y="135"/>
                  </a:lnTo>
                  <a:cubicBezTo>
                    <a:pt x="4265" y="113"/>
                    <a:pt x="4283" y="91"/>
                    <a:pt x="4302" y="68"/>
                  </a:cubicBezTo>
                  <a:close/>
                  <a:moveTo>
                    <a:pt x="4242" y="135"/>
                  </a:moveTo>
                  <a:lnTo>
                    <a:pt x="3779" y="613"/>
                  </a:lnTo>
                  <a:cubicBezTo>
                    <a:pt x="3376" y="1031"/>
                    <a:pt x="2838" y="1599"/>
                    <a:pt x="2226" y="2211"/>
                  </a:cubicBezTo>
                  <a:cubicBezTo>
                    <a:pt x="1629" y="2824"/>
                    <a:pt x="1061" y="3376"/>
                    <a:pt x="658" y="3765"/>
                  </a:cubicBezTo>
                  <a:lnTo>
                    <a:pt x="180" y="4228"/>
                  </a:lnTo>
                  <a:lnTo>
                    <a:pt x="46" y="4362"/>
                  </a:lnTo>
                  <a:lnTo>
                    <a:pt x="1" y="4407"/>
                  </a:lnTo>
                  <a:cubicBezTo>
                    <a:pt x="16" y="4392"/>
                    <a:pt x="31" y="4392"/>
                    <a:pt x="46" y="4377"/>
                  </a:cubicBezTo>
                  <a:lnTo>
                    <a:pt x="195" y="4242"/>
                  </a:lnTo>
                  <a:lnTo>
                    <a:pt x="673" y="3780"/>
                  </a:lnTo>
                  <a:cubicBezTo>
                    <a:pt x="1091" y="3391"/>
                    <a:pt x="1644" y="2854"/>
                    <a:pt x="2256" y="2241"/>
                  </a:cubicBezTo>
                  <a:cubicBezTo>
                    <a:pt x="2868" y="1614"/>
                    <a:pt x="3406" y="1046"/>
                    <a:pt x="3794" y="628"/>
                  </a:cubicBezTo>
                  <a:lnTo>
                    <a:pt x="4242" y="135"/>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5" name="Google Shape;2925;p72"/>
            <p:cNvSpPr/>
            <p:nvPr/>
          </p:nvSpPr>
          <p:spPr>
            <a:xfrm>
              <a:off x="8139184" y="3766283"/>
              <a:ext cx="18648" cy="5980"/>
            </a:xfrm>
            <a:custGeom>
              <a:avLst/>
              <a:gdLst/>
              <a:ahLst/>
              <a:cxnLst/>
              <a:rect l="l" t="t" r="r" b="b"/>
              <a:pathLst>
                <a:path w="658" h="211" extrusionOk="0">
                  <a:moveTo>
                    <a:pt x="224" y="1"/>
                  </a:moveTo>
                  <a:cubicBezTo>
                    <a:pt x="148" y="1"/>
                    <a:pt x="68" y="17"/>
                    <a:pt x="0" y="46"/>
                  </a:cubicBezTo>
                  <a:cubicBezTo>
                    <a:pt x="105" y="46"/>
                    <a:pt x="224" y="46"/>
                    <a:pt x="344" y="76"/>
                  </a:cubicBezTo>
                  <a:cubicBezTo>
                    <a:pt x="448" y="106"/>
                    <a:pt x="553" y="151"/>
                    <a:pt x="657" y="210"/>
                  </a:cubicBezTo>
                  <a:cubicBezTo>
                    <a:pt x="583" y="106"/>
                    <a:pt x="478" y="46"/>
                    <a:pt x="344" y="16"/>
                  </a:cubicBezTo>
                  <a:cubicBezTo>
                    <a:pt x="307" y="6"/>
                    <a:pt x="266" y="1"/>
                    <a:pt x="224"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6" name="Google Shape;2926;p72"/>
            <p:cNvSpPr/>
            <p:nvPr/>
          </p:nvSpPr>
          <p:spPr>
            <a:xfrm>
              <a:off x="8158229" y="3736923"/>
              <a:ext cx="10174" cy="2324"/>
            </a:xfrm>
            <a:custGeom>
              <a:avLst/>
              <a:gdLst/>
              <a:ahLst/>
              <a:cxnLst/>
              <a:rect l="l" t="t" r="r" b="b"/>
              <a:pathLst>
                <a:path w="359" h="82" extrusionOk="0">
                  <a:moveTo>
                    <a:pt x="21" y="1"/>
                  </a:moveTo>
                  <a:cubicBezTo>
                    <a:pt x="8" y="1"/>
                    <a:pt x="0" y="2"/>
                    <a:pt x="0" y="7"/>
                  </a:cubicBezTo>
                  <a:cubicBezTo>
                    <a:pt x="60" y="37"/>
                    <a:pt x="120" y="52"/>
                    <a:pt x="180" y="67"/>
                  </a:cubicBezTo>
                  <a:cubicBezTo>
                    <a:pt x="239" y="82"/>
                    <a:pt x="299" y="82"/>
                    <a:pt x="359" y="82"/>
                  </a:cubicBezTo>
                  <a:cubicBezTo>
                    <a:pt x="359" y="67"/>
                    <a:pt x="284" y="37"/>
                    <a:pt x="180" y="22"/>
                  </a:cubicBezTo>
                  <a:cubicBezTo>
                    <a:pt x="116" y="11"/>
                    <a:pt x="53" y="1"/>
                    <a:pt x="2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7" name="Google Shape;2927;p72"/>
            <p:cNvSpPr/>
            <p:nvPr/>
          </p:nvSpPr>
          <p:spPr>
            <a:xfrm>
              <a:off x="8162451" y="3729498"/>
              <a:ext cx="8927" cy="1445"/>
            </a:xfrm>
            <a:custGeom>
              <a:avLst/>
              <a:gdLst/>
              <a:ahLst/>
              <a:cxnLst/>
              <a:rect l="l" t="t" r="r" b="b"/>
              <a:pathLst>
                <a:path w="315" h="51" extrusionOk="0">
                  <a:moveTo>
                    <a:pt x="150" y="0"/>
                  </a:moveTo>
                  <a:cubicBezTo>
                    <a:pt x="61" y="0"/>
                    <a:pt x="1" y="15"/>
                    <a:pt x="1" y="30"/>
                  </a:cubicBezTo>
                  <a:cubicBezTo>
                    <a:pt x="32" y="40"/>
                    <a:pt x="72" y="51"/>
                    <a:pt x="108" y="51"/>
                  </a:cubicBezTo>
                  <a:cubicBezTo>
                    <a:pt x="123" y="51"/>
                    <a:pt x="137" y="49"/>
                    <a:pt x="150" y="45"/>
                  </a:cubicBezTo>
                  <a:cubicBezTo>
                    <a:pt x="240" y="45"/>
                    <a:pt x="314" y="30"/>
                    <a:pt x="314" y="15"/>
                  </a:cubicBezTo>
                  <a:cubicBezTo>
                    <a:pt x="314" y="0"/>
                    <a:pt x="240" y="0"/>
                    <a:pt x="15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8" name="Google Shape;2928;p72"/>
            <p:cNvSpPr/>
            <p:nvPr/>
          </p:nvSpPr>
          <p:spPr>
            <a:xfrm>
              <a:off x="8159929" y="3719324"/>
              <a:ext cx="8049" cy="7708"/>
            </a:xfrm>
            <a:custGeom>
              <a:avLst/>
              <a:gdLst/>
              <a:ahLst/>
              <a:cxnLst/>
              <a:rect l="l" t="t" r="r" b="b"/>
              <a:pathLst>
                <a:path w="284" h="272" extrusionOk="0">
                  <a:moveTo>
                    <a:pt x="284" y="1"/>
                  </a:moveTo>
                  <a:lnTo>
                    <a:pt x="284" y="1"/>
                  </a:lnTo>
                  <a:cubicBezTo>
                    <a:pt x="224" y="30"/>
                    <a:pt x="179" y="60"/>
                    <a:pt x="135" y="120"/>
                  </a:cubicBezTo>
                  <a:cubicBezTo>
                    <a:pt x="60" y="195"/>
                    <a:pt x="0" y="269"/>
                    <a:pt x="15" y="269"/>
                  </a:cubicBezTo>
                  <a:cubicBezTo>
                    <a:pt x="17" y="271"/>
                    <a:pt x="19" y="272"/>
                    <a:pt x="21" y="272"/>
                  </a:cubicBezTo>
                  <a:cubicBezTo>
                    <a:pt x="43" y="272"/>
                    <a:pt x="98" y="217"/>
                    <a:pt x="164" y="150"/>
                  </a:cubicBezTo>
                  <a:cubicBezTo>
                    <a:pt x="239" y="75"/>
                    <a:pt x="284" y="1"/>
                    <a:pt x="284"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9" name="Google Shape;2929;p72"/>
            <p:cNvSpPr/>
            <p:nvPr/>
          </p:nvSpPr>
          <p:spPr>
            <a:xfrm>
              <a:off x="8156103" y="3712976"/>
              <a:ext cx="8077" cy="9352"/>
            </a:xfrm>
            <a:custGeom>
              <a:avLst/>
              <a:gdLst/>
              <a:ahLst/>
              <a:cxnLst/>
              <a:rect l="l" t="t" r="r" b="b"/>
              <a:pathLst>
                <a:path w="285" h="330" extrusionOk="0">
                  <a:moveTo>
                    <a:pt x="285" y="1"/>
                  </a:moveTo>
                  <a:cubicBezTo>
                    <a:pt x="270" y="1"/>
                    <a:pt x="225" y="75"/>
                    <a:pt x="150" y="165"/>
                  </a:cubicBezTo>
                  <a:cubicBezTo>
                    <a:pt x="75" y="254"/>
                    <a:pt x="1" y="329"/>
                    <a:pt x="1" y="329"/>
                  </a:cubicBezTo>
                  <a:cubicBezTo>
                    <a:pt x="75" y="314"/>
                    <a:pt x="135" y="254"/>
                    <a:pt x="180" y="195"/>
                  </a:cubicBezTo>
                  <a:cubicBezTo>
                    <a:pt x="240" y="150"/>
                    <a:pt x="270" y="75"/>
                    <a:pt x="28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0" name="Google Shape;2930;p72"/>
            <p:cNvSpPr/>
            <p:nvPr/>
          </p:nvSpPr>
          <p:spPr>
            <a:xfrm>
              <a:off x="8140459" y="3734458"/>
              <a:ext cx="19895" cy="11449"/>
            </a:xfrm>
            <a:custGeom>
              <a:avLst/>
              <a:gdLst/>
              <a:ahLst/>
              <a:cxnLst/>
              <a:rect l="l" t="t" r="r" b="b"/>
              <a:pathLst>
                <a:path w="702" h="404" extrusionOk="0">
                  <a:moveTo>
                    <a:pt x="478" y="34"/>
                  </a:moveTo>
                  <a:cubicBezTo>
                    <a:pt x="522" y="43"/>
                    <a:pt x="567" y="52"/>
                    <a:pt x="608" y="67"/>
                  </a:cubicBezTo>
                  <a:lnTo>
                    <a:pt x="608" y="67"/>
                  </a:lnTo>
                  <a:cubicBezTo>
                    <a:pt x="577" y="91"/>
                    <a:pt x="534" y="127"/>
                    <a:pt x="478" y="169"/>
                  </a:cubicBezTo>
                  <a:cubicBezTo>
                    <a:pt x="403" y="213"/>
                    <a:pt x="329" y="258"/>
                    <a:pt x="254" y="288"/>
                  </a:cubicBezTo>
                  <a:cubicBezTo>
                    <a:pt x="224" y="318"/>
                    <a:pt x="179" y="348"/>
                    <a:pt x="135" y="363"/>
                  </a:cubicBezTo>
                  <a:cubicBezTo>
                    <a:pt x="127" y="365"/>
                    <a:pt x="119" y="367"/>
                    <a:pt x="112" y="367"/>
                  </a:cubicBezTo>
                  <a:cubicBezTo>
                    <a:pt x="80" y="367"/>
                    <a:pt x="60" y="340"/>
                    <a:pt x="60" y="303"/>
                  </a:cubicBezTo>
                  <a:cubicBezTo>
                    <a:pt x="90" y="213"/>
                    <a:pt x="150" y="139"/>
                    <a:pt x="239" y="94"/>
                  </a:cubicBezTo>
                  <a:cubicBezTo>
                    <a:pt x="314" y="49"/>
                    <a:pt x="403" y="34"/>
                    <a:pt x="478" y="34"/>
                  </a:cubicBezTo>
                  <a:close/>
                  <a:moveTo>
                    <a:pt x="420" y="0"/>
                  </a:moveTo>
                  <a:cubicBezTo>
                    <a:pt x="234" y="0"/>
                    <a:pt x="69" y="127"/>
                    <a:pt x="15" y="303"/>
                  </a:cubicBezTo>
                  <a:cubicBezTo>
                    <a:pt x="0" y="333"/>
                    <a:pt x="15" y="378"/>
                    <a:pt x="45" y="393"/>
                  </a:cubicBezTo>
                  <a:cubicBezTo>
                    <a:pt x="60" y="400"/>
                    <a:pt x="79" y="404"/>
                    <a:pt x="97" y="404"/>
                  </a:cubicBezTo>
                  <a:cubicBezTo>
                    <a:pt x="116" y="404"/>
                    <a:pt x="135" y="400"/>
                    <a:pt x="150" y="393"/>
                  </a:cubicBezTo>
                  <a:cubicBezTo>
                    <a:pt x="194" y="378"/>
                    <a:pt x="239" y="363"/>
                    <a:pt x="284" y="333"/>
                  </a:cubicBezTo>
                  <a:cubicBezTo>
                    <a:pt x="359" y="288"/>
                    <a:pt x="433" y="243"/>
                    <a:pt x="508" y="198"/>
                  </a:cubicBezTo>
                  <a:cubicBezTo>
                    <a:pt x="553" y="165"/>
                    <a:pt x="598" y="123"/>
                    <a:pt x="636" y="79"/>
                  </a:cubicBezTo>
                  <a:lnTo>
                    <a:pt x="636" y="79"/>
                  </a:lnTo>
                  <a:cubicBezTo>
                    <a:pt x="654" y="87"/>
                    <a:pt x="671" y="97"/>
                    <a:pt x="687" y="109"/>
                  </a:cubicBezTo>
                  <a:cubicBezTo>
                    <a:pt x="702" y="109"/>
                    <a:pt x="688" y="95"/>
                    <a:pt x="646" y="67"/>
                  </a:cubicBezTo>
                  <a:lnTo>
                    <a:pt x="646" y="67"/>
                  </a:lnTo>
                  <a:cubicBezTo>
                    <a:pt x="655" y="56"/>
                    <a:pt x="664" y="45"/>
                    <a:pt x="672" y="34"/>
                  </a:cubicBezTo>
                  <a:cubicBezTo>
                    <a:pt x="671" y="33"/>
                    <a:pt x="669" y="32"/>
                    <a:pt x="666" y="32"/>
                  </a:cubicBezTo>
                  <a:cubicBezTo>
                    <a:pt x="658" y="32"/>
                    <a:pt x="645" y="40"/>
                    <a:pt x="625" y="54"/>
                  </a:cubicBezTo>
                  <a:lnTo>
                    <a:pt x="625" y="54"/>
                  </a:lnTo>
                  <a:cubicBezTo>
                    <a:pt x="583" y="30"/>
                    <a:pt x="531" y="17"/>
                    <a:pt x="478" y="4"/>
                  </a:cubicBezTo>
                  <a:cubicBezTo>
                    <a:pt x="458" y="1"/>
                    <a:pt x="439" y="0"/>
                    <a:pt x="42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1" name="Google Shape;2931;p72"/>
            <p:cNvSpPr/>
            <p:nvPr/>
          </p:nvSpPr>
          <p:spPr>
            <a:xfrm>
              <a:off x="8151880" y="3722697"/>
              <a:ext cx="7652" cy="14000"/>
            </a:xfrm>
            <a:custGeom>
              <a:avLst/>
              <a:gdLst/>
              <a:ahLst/>
              <a:cxnLst/>
              <a:rect l="l" t="t" r="r" b="b"/>
              <a:pathLst>
                <a:path w="270" h="494" extrusionOk="0">
                  <a:moveTo>
                    <a:pt x="122" y="0"/>
                  </a:moveTo>
                  <a:cubicBezTo>
                    <a:pt x="107" y="0"/>
                    <a:pt x="91" y="5"/>
                    <a:pt x="75" y="16"/>
                  </a:cubicBezTo>
                  <a:cubicBezTo>
                    <a:pt x="15" y="76"/>
                    <a:pt x="0" y="150"/>
                    <a:pt x="15" y="225"/>
                  </a:cubicBezTo>
                  <a:cubicBezTo>
                    <a:pt x="30" y="285"/>
                    <a:pt x="60" y="345"/>
                    <a:pt x="90" y="389"/>
                  </a:cubicBezTo>
                  <a:cubicBezTo>
                    <a:pt x="165" y="479"/>
                    <a:pt x="239" y="494"/>
                    <a:pt x="239" y="494"/>
                  </a:cubicBezTo>
                  <a:cubicBezTo>
                    <a:pt x="195" y="464"/>
                    <a:pt x="150" y="419"/>
                    <a:pt x="120" y="389"/>
                  </a:cubicBezTo>
                  <a:cubicBezTo>
                    <a:pt x="90" y="345"/>
                    <a:pt x="75" y="285"/>
                    <a:pt x="60" y="225"/>
                  </a:cubicBezTo>
                  <a:cubicBezTo>
                    <a:pt x="45" y="165"/>
                    <a:pt x="60" y="106"/>
                    <a:pt x="105" y="46"/>
                  </a:cubicBezTo>
                  <a:cubicBezTo>
                    <a:pt x="112" y="41"/>
                    <a:pt x="119" y="39"/>
                    <a:pt x="126" y="39"/>
                  </a:cubicBezTo>
                  <a:cubicBezTo>
                    <a:pt x="163" y="39"/>
                    <a:pt x="197" y="100"/>
                    <a:pt x="209" y="150"/>
                  </a:cubicBezTo>
                  <a:cubicBezTo>
                    <a:pt x="224" y="210"/>
                    <a:pt x="239" y="270"/>
                    <a:pt x="239" y="315"/>
                  </a:cubicBezTo>
                  <a:lnTo>
                    <a:pt x="239" y="479"/>
                  </a:lnTo>
                  <a:cubicBezTo>
                    <a:pt x="269" y="434"/>
                    <a:pt x="269" y="374"/>
                    <a:pt x="269" y="315"/>
                  </a:cubicBezTo>
                  <a:cubicBezTo>
                    <a:pt x="269" y="255"/>
                    <a:pt x="269" y="195"/>
                    <a:pt x="254" y="135"/>
                  </a:cubicBezTo>
                  <a:cubicBezTo>
                    <a:pt x="239" y="106"/>
                    <a:pt x="224" y="76"/>
                    <a:pt x="195" y="46"/>
                  </a:cubicBezTo>
                  <a:cubicBezTo>
                    <a:pt x="175" y="17"/>
                    <a:pt x="150" y="0"/>
                    <a:pt x="12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2" name="Google Shape;2932;p72"/>
            <p:cNvSpPr/>
            <p:nvPr/>
          </p:nvSpPr>
          <p:spPr>
            <a:xfrm>
              <a:off x="8217062" y="3651195"/>
              <a:ext cx="16097" cy="47413"/>
            </a:xfrm>
            <a:custGeom>
              <a:avLst/>
              <a:gdLst/>
              <a:ahLst/>
              <a:cxnLst/>
              <a:rect l="l" t="t" r="r" b="b"/>
              <a:pathLst>
                <a:path w="568" h="1673" extrusionOk="0">
                  <a:moveTo>
                    <a:pt x="568" y="0"/>
                  </a:moveTo>
                  <a:lnTo>
                    <a:pt x="568" y="0"/>
                  </a:lnTo>
                  <a:cubicBezTo>
                    <a:pt x="538" y="15"/>
                    <a:pt x="523" y="30"/>
                    <a:pt x="508" y="45"/>
                  </a:cubicBezTo>
                  <a:cubicBezTo>
                    <a:pt x="448" y="90"/>
                    <a:pt x="404" y="134"/>
                    <a:pt x="359" y="194"/>
                  </a:cubicBezTo>
                  <a:cubicBezTo>
                    <a:pt x="60" y="538"/>
                    <a:pt x="0" y="1045"/>
                    <a:pt x="224" y="1449"/>
                  </a:cubicBezTo>
                  <a:cubicBezTo>
                    <a:pt x="254" y="1508"/>
                    <a:pt x="284" y="1568"/>
                    <a:pt x="329" y="1613"/>
                  </a:cubicBezTo>
                  <a:cubicBezTo>
                    <a:pt x="359" y="1658"/>
                    <a:pt x="374" y="1673"/>
                    <a:pt x="389" y="1673"/>
                  </a:cubicBezTo>
                  <a:cubicBezTo>
                    <a:pt x="389" y="1673"/>
                    <a:pt x="314" y="1583"/>
                    <a:pt x="239" y="1434"/>
                  </a:cubicBezTo>
                  <a:cubicBezTo>
                    <a:pt x="45" y="1031"/>
                    <a:pt x="105" y="553"/>
                    <a:pt x="374" y="209"/>
                  </a:cubicBezTo>
                  <a:cubicBezTo>
                    <a:pt x="478" y="75"/>
                    <a:pt x="568" y="0"/>
                    <a:pt x="568"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3" name="Google Shape;2933;p72"/>
            <p:cNvSpPr/>
            <p:nvPr/>
          </p:nvSpPr>
          <p:spPr>
            <a:xfrm>
              <a:off x="8194617" y="3628324"/>
              <a:ext cx="30947" cy="30069"/>
            </a:xfrm>
            <a:custGeom>
              <a:avLst/>
              <a:gdLst/>
              <a:ahLst/>
              <a:cxnLst/>
              <a:rect l="l" t="t" r="r" b="b"/>
              <a:pathLst>
                <a:path w="1092" h="1061" extrusionOk="0">
                  <a:moveTo>
                    <a:pt x="1" y="1"/>
                  </a:moveTo>
                  <a:lnTo>
                    <a:pt x="1" y="1"/>
                  </a:lnTo>
                  <a:cubicBezTo>
                    <a:pt x="165" y="195"/>
                    <a:pt x="344" y="374"/>
                    <a:pt x="524" y="538"/>
                  </a:cubicBezTo>
                  <a:cubicBezTo>
                    <a:pt x="703" y="717"/>
                    <a:pt x="897" y="897"/>
                    <a:pt x="1091" y="1061"/>
                  </a:cubicBezTo>
                  <a:cubicBezTo>
                    <a:pt x="927" y="867"/>
                    <a:pt x="748" y="688"/>
                    <a:pt x="553" y="508"/>
                  </a:cubicBezTo>
                  <a:cubicBezTo>
                    <a:pt x="389" y="329"/>
                    <a:pt x="195" y="165"/>
                    <a:pt x="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4" name="Google Shape;2934;p72"/>
            <p:cNvSpPr/>
            <p:nvPr/>
          </p:nvSpPr>
          <p:spPr>
            <a:xfrm>
              <a:off x="8190395" y="3701130"/>
              <a:ext cx="21623" cy="22020"/>
            </a:xfrm>
            <a:custGeom>
              <a:avLst/>
              <a:gdLst/>
              <a:ahLst/>
              <a:cxnLst/>
              <a:rect l="l" t="t" r="r" b="b"/>
              <a:pathLst>
                <a:path w="763" h="777" extrusionOk="0">
                  <a:moveTo>
                    <a:pt x="762" y="0"/>
                  </a:moveTo>
                  <a:cubicBezTo>
                    <a:pt x="747" y="0"/>
                    <a:pt x="598" y="180"/>
                    <a:pt x="389" y="404"/>
                  </a:cubicBezTo>
                  <a:cubicBezTo>
                    <a:pt x="180" y="613"/>
                    <a:pt x="0" y="777"/>
                    <a:pt x="0" y="777"/>
                  </a:cubicBezTo>
                  <a:cubicBezTo>
                    <a:pt x="150" y="687"/>
                    <a:pt x="299" y="568"/>
                    <a:pt x="419" y="433"/>
                  </a:cubicBezTo>
                  <a:cubicBezTo>
                    <a:pt x="553" y="299"/>
                    <a:pt x="658" y="165"/>
                    <a:pt x="76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5" name="Google Shape;2935;p72"/>
            <p:cNvSpPr/>
            <p:nvPr/>
          </p:nvSpPr>
          <p:spPr>
            <a:xfrm>
              <a:off x="8225621" y="3686676"/>
              <a:ext cx="3316" cy="6093"/>
            </a:xfrm>
            <a:custGeom>
              <a:avLst/>
              <a:gdLst/>
              <a:ahLst/>
              <a:cxnLst/>
              <a:rect l="l" t="t" r="r" b="b"/>
              <a:pathLst>
                <a:path w="117" h="215" extrusionOk="0">
                  <a:moveTo>
                    <a:pt x="22" y="0"/>
                  </a:moveTo>
                  <a:cubicBezTo>
                    <a:pt x="9" y="0"/>
                    <a:pt x="0" y="55"/>
                    <a:pt x="27" y="122"/>
                  </a:cubicBezTo>
                  <a:cubicBezTo>
                    <a:pt x="40" y="174"/>
                    <a:pt x="87" y="215"/>
                    <a:pt x="99" y="215"/>
                  </a:cubicBezTo>
                  <a:cubicBezTo>
                    <a:pt x="101" y="215"/>
                    <a:pt x="102" y="214"/>
                    <a:pt x="102" y="212"/>
                  </a:cubicBezTo>
                  <a:cubicBezTo>
                    <a:pt x="117" y="197"/>
                    <a:pt x="87" y="152"/>
                    <a:pt x="72" y="107"/>
                  </a:cubicBezTo>
                  <a:cubicBezTo>
                    <a:pt x="42" y="47"/>
                    <a:pt x="27" y="3"/>
                    <a:pt x="27" y="3"/>
                  </a:cubicBezTo>
                  <a:cubicBezTo>
                    <a:pt x="25" y="1"/>
                    <a:pt x="24" y="0"/>
                    <a:pt x="2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6" name="Google Shape;2936;p72"/>
            <p:cNvSpPr/>
            <p:nvPr/>
          </p:nvSpPr>
          <p:spPr>
            <a:xfrm>
              <a:off x="8224261" y="3674462"/>
              <a:ext cx="1304" cy="5526"/>
            </a:xfrm>
            <a:custGeom>
              <a:avLst/>
              <a:gdLst/>
              <a:ahLst/>
              <a:cxnLst/>
              <a:rect l="l" t="t" r="r" b="b"/>
              <a:pathLst>
                <a:path w="46" h="195" extrusionOk="0">
                  <a:moveTo>
                    <a:pt x="15" y="0"/>
                  </a:moveTo>
                  <a:cubicBezTo>
                    <a:pt x="15" y="0"/>
                    <a:pt x="0" y="30"/>
                    <a:pt x="0" y="90"/>
                  </a:cubicBezTo>
                  <a:cubicBezTo>
                    <a:pt x="0" y="150"/>
                    <a:pt x="0" y="195"/>
                    <a:pt x="15" y="195"/>
                  </a:cubicBezTo>
                  <a:cubicBezTo>
                    <a:pt x="45" y="195"/>
                    <a:pt x="45" y="150"/>
                    <a:pt x="45" y="90"/>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7" name="Google Shape;2937;p72"/>
            <p:cNvSpPr/>
            <p:nvPr/>
          </p:nvSpPr>
          <p:spPr>
            <a:xfrm>
              <a:off x="8226046" y="3663353"/>
              <a:ext cx="3316" cy="5696"/>
            </a:xfrm>
            <a:custGeom>
              <a:avLst/>
              <a:gdLst/>
              <a:ahLst/>
              <a:cxnLst/>
              <a:rect l="l" t="t" r="r" b="b"/>
              <a:pathLst>
                <a:path w="117" h="201" extrusionOk="0">
                  <a:moveTo>
                    <a:pt x="112" y="0"/>
                  </a:moveTo>
                  <a:cubicBezTo>
                    <a:pt x="97" y="0"/>
                    <a:pt x="52" y="29"/>
                    <a:pt x="27" y="79"/>
                  </a:cubicBezTo>
                  <a:cubicBezTo>
                    <a:pt x="0" y="146"/>
                    <a:pt x="9" y="201"/>
                    <a:pt x="22" y="201"/>
                  </a:cubicBezTo>
                  <a:cubicBezTo>
                    <a:pt x="24" y="201"/>
                    <a:pt x="25" y="200"/>
                    <a:pt x="27" y="198"/>
                  </a:cubicBezTo>
                  <a:cubicBezTo>
                    <a:pt x="42" y="198"/>
                    <a:pt x="42" y="154"/>
                    <a:pt x="72" y="109"/>
                  </a:cubicBezTo>
                  <a:cubicBezTo>
                    <a:pt x="102" y="49"/>
                    <a:pt x="116" y="4"/>
                    <a:pt x="116" y="4"/>
                  </a:cubicBezTo>
                  <a:cubicBezTo>
                    <a:pt x="116" y="2"/>
                    <a:pt x="115" y="0"/>
                    <a:pt x="11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8" name="Google Shape;2938;p72"/>
            <p:cNvSpPr/>
            <p:nvPr/>
          </p:nvSpPr>
          <p:spPr>
            <a:xfrm>
              <a:off x="8231884" y="3656268"/>
              <a:ext cx="1700" cy="3089"/>
            </a:xfrm>
            <a:custGeom>
              <a:avLst/>
              <a:gdLst/>
              <a:ahLst/>
              <a:cxnLst/>
              <a:rect l="l" t="t" r="r" b="b"/>
              <a:pathLst>
                <a:path w="60" h="109" extrusionOk="0">
                  <a:moveTo>
                    <a:pt x="60" y="0"/>
                  </a:moveTo>
                  <a:cubicBezTo>
                    <a:pt x="45" y="0"/>
                    <a:pt x="15" y="15"/>
                    <a:pt x="15" y="45"/>
                  </a:cubicBezTo>
                  <a:cubicBezTo>
                    <a:pt x="15" y="75"/>
                    <a:pt x="0" y="105"/>
                    <a:pt x="15" y="105"/>
                  </a:cubicBezTo>
                  <a:cubicBezTo>
                    <a:pt x="18" y="108"/>
                    <a:pt x="21" y="109"/>
                    <a:pt x="24" y="109"/>
                  </a:cubicBezTo>
                  <a:cubicBezTo>
                    <a:pt x="40" y="109"/>
                    <a:pt x="60" y="84"/>
                    <a:pt x="60" y="60"/>
                  </a:cubicBezTo>
                  <a:lnTo>
                    <a:pt x="60" y="0"/>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9" name="Google Shape;2939;p72"/>
            <p:cNvSpPr/>
            <p:nvPr/>
          </p:nvSpPr>
          <p:spPr>
            <a:xfrm>
              <a:off x="7772209" y="3738794"/>
              <a:ext cx="195149" cy="85275"/>
            </a:xfrm>
            <a:custGeom>
              <a:avLst/>
              <a:gdLst/>
              <a:ahLst/>
              <a:cxnLst/>
              <a:rect l="l" t="t" r="r" b="b"/>
              <a:pathLst>
                <a:path w="6886" h="3009" extrusionOk="0">
                  <a:moveTo>
                    <a:pt x="3197" y="1"/>
                  </a:moveTo>
                  <a:lnTo>
                    <a:pt x="3152" y="1972"/>
                  </a:lnTo>
                  <a:cubicBezTo>
                    <a:pt x="3152" y="1972"/>
                    <a:pt x="1" y="2629"/>
                    <a:pt x="762" y="2868"/>
                  </a:cubicBezTo>
                  <a:cubicBezTo>
                    <a:pt x="1109" y="2976"/>
                    <a:pt x="2382" y="3008"/>
                    <a:pt x="3676" y="3008"/>
                  </a:cubicBezTo>
                  <a:cubicBezTo>
                    <a:pt x="4894" y="3008"/>
                    <a:pt x="6132" y="2979"/>
                    <a:pt x="6632" y="2958"/>
                  </a:cubicBezTo>
                  <a:lnTo>
                    <a:pt x="6856" y="2958"/>
                  </a:lnTo>
                  <a:lnTo>
                    <a:pt x="6886" y="60"/>
                  </a:lnTo>
                  <a:lnTo>
                    <a:pt x="3197"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0" name="Google Shape;2940;p72"/>
            <p:cNvSpPr/>
            <p:nvPr/>
          </p:nvSpPr>
          <p:spPr>
            <a:xfrm>
              <a:off x="7928391" y="3791534"/>
              <a:ext cx="38542" cy="29389"/>
            </a:xfrm>
            <a:custGeom>
              <a:avLst/>
              <a:gdLst/>
              <a:ahLst/>
              <a:cxnLst/>
              <a:rect l="l" t="t" r="r" b="b"/>
              <a:pathLst>
                <a:path w="1360" h="1037" extrusionOk="0">
                  <a:moveTo>
                    <a:pt x="1241" y="1"/>
                  </a:moveTo>
                  <a:cubicBezTo>
                    <a:pt x="968" y="1"/>
                    <a:pt x="702" y="91"/>
                    <a:pt x="494" y="260"/>
                  </a:cubicBezTo>
                  <a:cubicBezTo>
                    <a:pt x="240" y="454"/>
                    <a:pt x="75" y="723"/>
                    <a:pt x="1" y="1037"/>
                  </a:cubicBezTo>
                  <a:lnTo>
                    <a:pt x="1330" y="1037"/>
                  </a:lnTo>
                  <a:lnTo>
                    <a:pt x="1360" y="6"/>
                  </a:lnTo>
                  <a:cubicBezTo>
                    <a:pt x="1320" y="3"/>
                    <a:pt x="1281" y="1"/>
                    <a:pt x="1241"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1" name="Google Shape;2941;p72"/>
            <p:cNvSpPr/>
            <p:nvPr/>
          </p:nvSpPr>
          <p:spPr>
            <a:xfrm>
              <a:off x="7786606" y="3805251"/>
              <a:ext cx="179902" cy="19016"/>
            </a:xfrm>
            <a:custGeom>
              <a:avLst/>
              <a:gdLst/>
              <a:ahLst/>
              <a:cxnLst/>
              <a:rect l="l" t="t" r="r" b="b"/>
              <a:pathLst>
                <a:path w="6348" h="671" extrusionOk="0">
                  <a:moveTo>
                    <a:pt x="1106" y="0"/>
                  </a:moveTo>
                  <a:cubicBezTo>
                    <a:pt x="1106" y="0"/>
                    <a:pt x="1" y="299"/>
                    <a:pt x="135" y="478"/>
                  </a:cubicBezTo>
                  <a:cubicBezTo>
                    <a:pt x="225" y="598"/>
                    <a:pt x="2126" y="671"/>
                    <a:pt x="3937" y="671"/>
                  </a:cubicBezTo>
                  <a:cubicBezTo>
                    <a:pt x="4843" y="671"/>
                    <a:pt x="5726" y="652"/>
                    <a:pt x="6348" y="613"/>
                  </a:cubicBezTo>
                  <a:lnTo>
                    <a:pt x="6348" y="523"/>
                  </a:lnTo>
                  <a:lnTo>
                    <a:pt x="1419" y="478"/>
                  </a:lnTo>
                  <a:cubicBezTo>
                    <a:pt x="1419" y="478"/>
                    <a:pt x="1315" y="15"/>
                    <a:pt x="1106"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2" name="Google Shape;2942;p72"/>
            <p:cNvSpPr/>
            <p:nvPr/>
          </p:nvSpPr>
          <p:spPr>
            <a:xfrm>
              <a:off x="7790404" y="3816785"/>
              <a:ext cx="177380" cy="4053"/>
            </a:xfrm>
            <a:custGeom>
              <a:avLst/>
              <a:gdLst/>
              <a:ahLst/>
              <a:cxnLst/>
              <a:rect l="l" t="t" r="r" b="b"/>
              <a:pathLst>
                <a:path w="6259" h="143" extrusionOk="0">
                  <a:moveTo>
                    <a:pt x="31" y="0"/>
                  </a:moveTo>
                  <a:cubicBezTo>
                    <a:pt x="20" y="0"/>
                    <a:pt x="8" y="4"/>
                    <a:pt x="1" y="12"/>
                  </a:cubicBezTo>
                  <a:lnTo>
                    <a:pt x="61" y="12"/>
                  </a:lnTo>
                  <a:cubicBezTo>
                    <a:pt x="53" y="4"/>
                    <a:pt x="42" y="0"/>
                    <a:pt x="31" y="0"/>
                  </a:cubicBezTo>
                  <a:close/>
                  <a:moveTo>
                    <a:pt x="61" y="12"/>
                  </a:moveTo>
                  <a:lnTo>
                    <a:pt x="240" y="26"/>
                  </a:lnTo>
                  <a:lnTo>
                    <a:pt x="912" y="56"/>
                  </a:lnTo>
                  <a:cubicBezTo>
                    <a:pt x="1480" y="86"/>
                    <a:pt x="2256" y="116"/>
                    <a:pt x="3122" y="131"/>
                  </a:cubicBezTo>
                  <a:cubicBezTo>
                    <a:pt x="3555" y="138"/>
                    <a:pt x="3970" y="142"/>
                    <a:pt x="4347" y="142"/>
                  </a:cubicBezTo>
                  <a:cubicBezTo>
                    <a:pt x="4724" y="142"/>
                    <a:pt x="5064" y="138"/>
                    <a:pt x="5348" y="131"/>
                  </a:cubicBezTo>
                  <a:lnTo>
                    <a:pt x="6020" y="116"/>
                  </a:lnTo>
                  <a:lnTo>
                    <a:pt x="6259" y="116"/>
                  </a:lnTo>
                  <a:cubicBezTo>
                    <a:pt x="6244" y="101"/>
                    <a:pt x="6229" y="101"/>
                    <a:pt x="6199" y="101"/>
                  </a:cubicBezTo>
                  <a:lnTo>
                    <a:pt x="5348" y="101"/>
                  </a:lnTo>
                  <a:cubicBezTo>
                    <a:pt x="4780" y="101"/>
                    <a:pt x="3989" y="101"/>
                    <a:pt x="3122" y="86"/>
                  </a:cubicBezTo>
                  <a:cubicBezTo>
                    <a:pt x="2271" y="71"/>
                    <a:pt x="1480" y="56"/>
                    <a:pt x="912" y="26"/>
                  </a:cubicBezTo>
                  <a:lnTo>
                    <a:pt x="240" y="12"/>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3" name="Google Shape;2943;p72"/>
            <p:cNvSpPr/>
            <p:nvPr/>
          </p:nvSpPr>
          <p:spPr>
            <a:xfrm>
              <a:off x="7817072" y="3803976"/>
              <a:ext cx="10202" cy="16522"/>
            </a:xfrm>
            <a:custGeom>
              <a:avLst/>
              <a:gdLst/>
              <a:ahLst/>
              <a:cxnLst/>
              <a:rect l="l" t="t" r="r" b="b"/>
              <a:pathLst>
                <a:path w="360" h="583" extrusionOk="0">
                  <a:moveTo>
                    <a:pt x="1" y="1"/>
                  </a:moveTo>
                  <a:lnTo>
                    <a:pt x="1" y="1"/>
                  </a:lnTo>
                  <a:cubicBezTo>
                    <a:pt x="180" y="150"/>
                    <a:pt x="300" y="359"/>
                    <a:pt x="344" y="583"/>
                  </a:cubicBezTo>
                  <a:cubicBezTo>
                    <a:pt x="359" y="464"/>
                    <a:pt x="329" y="344"/>
                    <a:pt x="270" y="239"/>
                  </a:cubicBezTo>
                  <a:cubicBezTo>
                    <a:pt x="210" y="120"/>
                    <a:pt x="120" y="45"/>
                    <a:pt x="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4" name="Google Shape;2944;p72"/>
            <p:cNvSpPr/>
            <p:nvPr/>
          </p:nvSpPr>
          <p:spPr>
            <a:xfrm>
              <a:off x="7852213" y="3796352"/>
              <a:ext cx="5951" cy="8927"/>
            </a:xfrm>
            <a:custGeom>
              <a:avLst/>
              <a:gdLst/>
              <a:ahLst/>
              <a:cxnLst/>
              <a:rect l="l" t="t" r="r" b="b"/>
              <a:pathLst>
                <a:path w="210" h="315" extrusionOk="0">
                  <a:moveTo>
                    <a:pt x="15" y="1"/>
                  </a:moveTo>
                  <a:lnTo>
                    <a:pt x="15" y="1"/>
                  </a:lnTo>
                  <a:cubicBezTo>
                    <a:pt x="0" y="16"/>
                    <a:pt x="30" y="90"/>
                    <a:pt x="90" y="180"/>
                  </a:cubicBezTo>
                  <a:cubicBezTo>
                    <a:pt x="150" y="255"/>
                    <a:pt x="210" y="314"/>
                    <a:pt x="210" y="314"/>
                  </a:cubicBezTo>
                  <a:cubicBezTo>
                    <a:pt x="210" y="314"/>
                    <a:pt x="180" y="240"/>
                    <a:pt x="135" y="150"/>
                  </a:cubicBezTo>
                  <a:cubicBezTo>
                    <a:pt x="75" y="60"/>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5" name="Google Shape;2945;p72"/>
            <p:cNvSpPr/>
            <p:nvPr/>
          </p:nvSpPr>
          <p:spPr>
            <a:xfrm>
              <a:off x="7859837" y="3795020"/>
              <a:ext cx="6802" cy="6093"/>
            </a:xfrm>
            <a:custGeom>
              <a:avLst/>
              <a:gdLst/>
              <a:ahLst/>
              <a:cxnLst/>
              <a:rect l="l" t="t" r="r" b="b"/>
              <a:pathLst>
                <a:path w="240" h="215" extrusionOk="0">
                  <a:moveTo>
                    <a:pt x="18" y="0"/>
                  </a:moveTo>
                  <a:cubicBezTo>
                    <a:pt x="16" y="0"/>
                    <a:pt x="15" y="1"/>
                    <a:pt x="15" y="3"/>
                  </a:cubicBezTo>
                  <a:cubicBezTo>
                    <a:pt x="0" y="3"/>
                    <a:pt x="45" y="63"/>
                    <a:pt x="105" y="122"/>
                  </a:cubicBezTo>
                  <a:cubicBezTo>
                    <a:pt x="157" y="174"/>
                    <a:pt x="220" y="215"/>
                    <a:pt x="236" y="215"/>
                  </a:cubicBezTo>
                  <a:cubicBezTo>
                    <a:pt x="238" y="215"/>
                    <a:pt x="239" y="214"/>
                    <a:pt x="239" y="212"/>
                  </a:cubicBezTo>
                  <a:cubicBezTo>
                    <a:pt x="239" y="197"/>
                    <a:pt x="194" y="152"/>
                    <a:pt x="135" y="93"/>
                  </a:cubicBezTo>
                  <a:cubicBezTo>
                    <a:pt x="83" y="41"/>
                    <a:pt x="31" y="0"/>
                    <a:pt x="18"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6" name="Google Shape;2946;p72"/>
            <p:cNvSpPr/>
            <p:nvPr/>
          </p:nvSpPr>
          <p:spPr>
            <a:xfrm>
              <a:off x="7861112" y="3790684"/>
              <a:ext cx="11024" cy="1474"/>
            </a:xfrm>
            <a:custGeom>
              <a:avLst/>
              <a:gdLst/>
              <a:ahLst/>
              <a:cxnLst/>
              <a:rect l="l" t="t" r="r" b="b"/>
              <a:pathLst>
                <a:path w="389" h="52" extrusionOk="0">
                  <a:moveTo>
                    <a:pt x="139" y="0"/>
                  </a:moveTo>
                  <a:cubicBezTo>
                    <a:pt x="92" y="0"/>
                    <a:pt x="42" y="11"/>
                    <a:pt x="0" y="21"/>
                  </a:cubicBezTo>
                  <a:cubicBezTo>
                    <a:pt x="60" y="51"/>
                    <a:pt x="135" y="51"/>
                    <a:pt x="194" y="51"/>
                  </a:cubicBezTo>
                  <a:cubicBezTo>
                    <a:pt x="254" y="51"/>
                    <a:pt x="329" y="51"/>
                    <a:pt x="388" y="21"/>
                  </a:cubicBezTo>
                  <a:cubicBezTo>
                    <a:pt x="346" y="11"/>
                    <a:pt x="296" y="0"/>
                    <a:pt x="250" y="0"/>
                  </a:cubicBezTo>
                  <a:cubicBezTo>
                    <a:pt x="231" y="0"/>
                    <a:pt x="212" y="2"/>
                    <a:pt x="194" y="7"/>
                  </a:cubicBezTo>
                  <a:cubicBezTo>
                    <a:pt x="177" y="2"/>
                    <a:pt x="158" y="0"/>
                    <a:pt x="139"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7" name="Google Shape;2947;p72"/>
            <p:cNvSpPr/>
            <p:nvPr/>
          </p:nvSpPr>
          <p:spPr>
            <a:xfrm>
              <a:off x="7861537" y="3784081"/>
              <a:ext cx="12300" cy="1899"/>
            </a:xfrm>
            <a:custGeom>
              <a:avLst/>
              <a:gdLst/>
              <a:ahLst/>
              <a:cxnLst/>
              <a:rect l="l" t="t" r="r" b="b"/>
              <a:pathLst>
                <a:path w="434" h="67" extrusionOk="0">
                  <a:moveTo>
                    <a:pt x="433" y="1"/>
                  </a:moveTo>
                  <a:cubicBezTo>
                    <a:pt x="358" y="1"/>
                    <a:pt x="284" y="16"/>
                    <a:pt x="224" y="16"/>
                  </a:cubicBezTo>
                  <a:cubicBezTo>
                    <a:pt x="149" y="16"/>
                    <a:pt x="75" y="16"/>
                    <a:pt x="0" y="30"/>
                  </a:cubicBezTo>
                  <a:cubicBezTo>
                    <a:pt x="55" y="52"/>
                    <a:pt x="109" y="66"/>
                    <a:pt x="164" y="66"/>
                  </a:cubicBezTo>
                  <a:cubicBezTo>
                    <a:pt x="184" y="66"/>
                    <a:pt x="204" y="64"/>
                    <a:pt x="224" y="60"/>
                  </a:cubicBezTo>
                  <a:cubicBezTo>
                    <a:pt x="237" y="63"/>
                    <a:pt x="251" y="64"/>
                    <a:pt x="264" y="64"/>
                  </a:cubicBezTo>
                  <a:cubicBezTo>
                    <a:pt x="325" y="64"/>
                    <a:pt x="384" y="37"/>
                    <a:pt x="433"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8" name="Google Shape;2948;p72"/>
            <p:cNvSpPr/>
            <p:nvPr/>
          </p:nvSpPr>
          <p:spPr>
            <a:xfrm>
              <a:off x="7834869" y="3786717"/>
              <a:ext cx="19923" cy="11364"/>
            </a:xfrm>
            <a:custGeom>
              <a:avLst/>
              <a:gdLst/>
              <a:ahLst/>
              <a:cxnLst/>
              <a:rect l="l" t="t" r="r" b="b"/>
              <a:pathLst>
                <a:path w="703" h="401" extrusionOk="0">
                  <a:moveTo>
                    <a:pt x="236" y="41"/>
                  </a:moveTo>
                  <a:cubicBezTo>
                    <a:pt x="273" y="41"/>
                    <a:pt x="309" y="46"/>
                    <a:pt x="344" y="57"/>
                  </a:cubicBezTo>
                  <a:cubicBezTo>
                    <a:pt x="433" y="87"/>
                    <a:pt x="493" y="132"/>
                    <a:pt x="553" y="191"/>
                  </a:cubicBezTo>
                  <a:cubicBezTo>
                    <a:pt x="581" y="238"/>
                    <a:pt x="603" y="279"/>
                    <a:pt x="623" y="322"/>
                  </a:cubicBezTo>
                  <a:lnTo>
                    <a:pt x="623" y="322"/>
                  </a:lnTo>
                  <a:cubicBezTo>
                    <a:pt x="583" y="316"/>
                    <a:pt x="529" y="309"/>
                    <a:pt x="463" y="296"/>
                  </a:cubicBezTo>
                  <a:cubicBezTo>
                    <a:pt x="374" y="281"/>
                    <a:pt x="299" y="266"/>
                    <a:pt x="209" y="236"/>
                  </a:cubicBezTo>
                  <a:cubicBezTo>
                    <a:pt x="164" y="221"/>
                    <a:pt x="120" y="206"/>
                    <a:pt x="90" y="176"/>
                  </a:cubicBezTo>
                  <a:cubicBezTo>
                    <a:pt x="45" y="147"/>
                    <a:pt x="30" y="102"/>
                    <a:pt x="60" y="72"/>
                  </a:cubicBezTo>
                  <a:cubicBezTo>
                    <a:pt x="115" y="53"/>
                    <a:pt x="176" y="41"/>
                    <a:pt x="236" y="41"/>
                  </a:cubicBezTo>
                  <a:close/>
                  <a:moveTo>
                    <a:pt x="226" y="0"/>
                  </a:moveTo>
                  <a:cubicBezTo>
                    <a:pt x="164" y="0"/>
                    <a:pt x="101" y="14"/>
                    <a:pt x="45" y="42"/>
                  </a:cubicBezTo>
                  <a:cubicBezTo>
                    <a:pt x="15" y="57"/>
                    <a:pt x="0" y="102"/>
                    <a:pt x="0" y="132"/>
                  </a:cubicBezTo>
                  <a:cubicBezTo>
                    <a:pt x="15" y="161"/>
                    <a:pt x="30" y="191"/>
                    <a:pt x="60" y="206"/>
                  </a:cubicBezTo>
                  <a:cubicBezTo>
                    <a:pt x="105" y="236"/>
                    <a:pt x="149" y="251"/>
                    <a:pt x="209" y="266"/>
                  </a:cubicBezTo>
                  <a:cubicBezTo>
                    <a:pt x="284" y="296"/>
                    <a:pt x="374" y="326"/>
                    <a:pt x="463" y="341"/>
                  </a:cubicBezTo>
                  <a:lnTo>
                    <a:pt x="632" y="341"/>
                  </a:lnTo>
                  <a:cubicBezTo>
                    <a:pt x="641" y="360"/>
                    <a:pt x="649" y="380"/>
                    <a:pt x="657" y="400"/>
                  </a:cubicBezTo>
                  <a:cubicBezTo>
                    <a:pt x="657" y="386"/>
                    <a:pt x="657" y="356"/>
                    <a:pt x="657" y="341"/>
                  </a:cubicBezTo>
                  <a:lnTo>
                    <a:pt x="702" y="341"/>
                  </a:lnTo>
                  <a:cubicBezTo>
                    <a:pt x="702" y="334"/>
                    <a:pt x="685" y="331"/>
                    <a:pt x="653" y="326"/>
                  </a:cubicBezTo>
                  <a:lnTo>
                    <a:pt x="653" y="326"/>
                  </a:lnTo>
                  <a:cubicBezTo>
                    <a:pt x="637" y="271"/>
                    <a:pt x="610" y="218"/>
                    <a:pt x="583" y="176"/>
                  </a:cubicBezTo>
                  <a:cubicBezTo>
                    <a:pt x="501" y="64"/>
                    <a:pt x="363" y="0"/>
                    <a:pt x="22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9" name="Google Shape;2949;p72"/>
            <p:cNvSpPr/>
            <p:nvPr/>
          </p:nvSpPr>
          <p:spPr>
            <a:xfrm>
              <a:off x="7851788" y="3783656"/>
              <a:ext cx="10174" cy="12725"/>
            </a:xfrm>
            <a:custGeom>
              <a:avLst/>
              <a:gdLst/>
              <a:ahLst/>
              <a:cxnLst/>
              <a:rect l="l" t="t" r="r" b="b"/>
              <a:pathLst>
                <a:path w="359" h="449" extrusionOk="0">
                  <a:moveTo>
                    <a:pt x="284" y="1"/>
                  </a:moveTo>
                  <a:cubicBezTo>
                    <a:pt x="195" y="1"/>
                    <a:pt x="120" y="45"/>
                    <a:pt x="75" y="120"/>
                  </a:cubicBezTo>
                  <a:cubicBezTo>
                    <a:pt x="45" y="165"/>
                    <a:pt x="15" y="225"/>
                    <a:pt x="15" y="284"/>
                  </a:cubicBezTo>
                  <a:cubicBezTo>
                    <a:pt x="1" y="344"/>
                    <a:pt x="15" y="404"/>
                    <a:pt x="30" y="449"/>
                  </a:cubicBezTo>
                  <a:cubicBezTo>
                    <a:pt x="30" y="404"/>
                    <a:pt x="45" y="344"/>
                    <a:pt x="45" y="284"/>
                  </a:cubicBezTo>
                  <a:cubicBezTo>
                    <a:pt x="60" y="240"/>
                    <a:pt x="75" y="180"/>
                    <a:pt x="120" y="135"/>
                  </a:cubicBezTo>
                  <a:cubicBezTo>
                    <a:pt x="147" y="95"/>
                    <a:pt x="197" y="43"/>
                    <a:pt x="250" y="43"/>
                  </a:cubicBezTo>
                  <a:cubicBezTo>
                    <a:pt x="257" y="43"/>
                    <a:pt x="263" y="44"/>
                    <a:pt x="269" y="45"/>
                  </a:cubicBezTo>
                  <a:cubicBezTo>
                    <a:pt x="329" y="45"/>
                    <a:pt x="314" y="135"/>
                    <a:pt x="269" y="195"/>
                  </a:cubicBezTo>
                  <a:cubicBezTo>
                    <a:pt x="239" y="240"/>
                    <a:pt x="210" y="284"/>
                    <a:pt x="180" y="329"/>
                  </a:cubicBezTo>
                  <a:cubicBezTo>
                    <a:pt x="105" y="404"/>
                    <a:pt x="60" y="449"/>
                    <a:pt x="60" y="449"/>
                  </a:cubicBezTo>
                  <a:cubicBezTo>
                    <a:pt x="105" y="434"/>
                    <a:pt x="150" y="389"/>
                    <a:pt x="195" y="359"/>
                  </a:cubicBezTo>
                  <a:cubicBezTo>
                    <a:pt x="239" y="314"/>
                    <a:pt x="284" y="269"/>
                    <a:pt x="314" y="210"/>
                  </a:cubicBezTo>
                  <a:cubicBezTo>
                    <a:pt x="329" y="180"/>
                    <a:pt x="344" y="150"/>
                    <a:pt x="344" y="105"/>
                  </a:cubicBezTo>
                  <a:lnTo>
                    <a:pt x="359" y="105"/>
                  </a:lnTo>
                  <a:cubicBezTo>
                    <a:pt x="359" y="60"/>
                    <a:pt x="329" y="1"/>
                    <a:pt x="284"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0" name="Google Shape;2950;p72"/>
            <p:cNvSpPr/>
            <p:nvPr/>
          </p:nvSpPr>
          <p:spPr>
            <a:xfrm>
              <a:off x="7928391" y="3790429"/>
              <a:ext cx="37692" cy="29672"/>
            </a:xfrm>
            <a:custGeom>
              <a:avLst/>
              <a:gdLst/>
              <a:ahLst/>
              <a:cxnLst/>
              <a:rect l="l" t="t" r="r" b="b"/>
              <a:pathLst>
                <a:path w="1330" h="1047" extrusionOk="0">
                  <a:moveTo>
                    <a:pt x="1061" y="1"/>
                  </a:moveTo>
                  <a:cubicBezTo>
                    <a:pt x="598" y="30"/>
                    <a:pt x="195" y="329"/>
                    <a:pt x="46" y="777"/>
                  </a:cubicBezTo>
                  <a:cubicBezTo>
                    <a:pt x="31" y="837"/>
                    <a:pt x="16" y="912"/>
                    <a:pt x="1" y="971"/>
                  </a:cubicBezTo>
                  <a:cubicBezTo>
                    <a:pt x="1" y="1001"/>
                    <a:pt x="1" y="1031"/>
                    <a:pt x="1" y="1046"/>
                  </a:cubicBezTo>
                  <a:cubicBezTo>
                    <a:pt x="16" y="1046"/>
                    <a:pt x="16" y="942"/>
                    <a:pt x="75" y="792"/>
                  </a:cubicBezTo>
                  <a:cubicBezTo>
                    <a:pt x="240" y="374"/>
                    <a:pt x="613" y="75"/>
                    <a:pt x="1061" y="30"/>
                  </a:cubicBezTo>
                  <a:cubicBezTo>
                    <a:pt x="1116" y="26"/>
                    <a:pt x="1164" y="24"/>
                    <a:pt x="1204" y="24"/>
                  </a:cubicBezTo>
                  <a:cubicBezTo>
                    <a:pt x="1284" y="24"/>
                    <a:pt x="1330" y="30"/>
                    <a:pt x="1330" y="30"/>
                  </a:cubicBezTo>
                  <a:cubicBezTo>
                    <a:pt x="1330" y="30"/>
                    <a:pt x="1315" y="16"/>
                    <a:pt x="125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1" name="Google Shape;2951;p72"/>
            <p:cNvSpPr/>
            <p:nvPr/>
          </p:nvSpPr>
          <p:spPr>
            <a:xfrm>
              <a:off x="7955059" y="3747692"/>
              <a:ext cx="1729" cy="42765"/>
            </a:xfrm>
            <a:custGeom>
              <a:avLst/>
              <a:gdLst/>
              <a:ahLst/>
              <a:cxnLst/>
              <a:rect l="l" t="t" r="r" b="b"/>
              <a:pathLst>
                <a:path w="61" h="1509" extrusionOk="0">
                  <a:moveTo>
                    <a:pt x="31" y="0"/>
                  </a:moveTo>
                  <a:cubicBezTo>
                    <a:pt x="16" y="254"/>
                    <a:pt x="1" y="508"/>
                    <a:pt x="16" y="762"/>
                  </a:cubicBezTo>
                  <a:cubicBezTo>
                    <a:pt x="1" y="1016"/>
                    <a:pt x="16" y="1270"/>
                    <a:pt x="31" y="1509"/>
                  </a:cubicBezTo>
                  <a:cubicBezTo>
                    <a:pt x="60" y="1270"/>
                    <a:pt x="60" y="1016"/>
                    <a:pt x="60" y="762"/>
                  </a:cubicBezTo>
                  <a:cubicBezTo>
                    <a:pt x="60" y="508"/>
                    <a:pt x="60" y="254"/>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2" name="Google Shape;2952;p72"/>
            <p:cNvSpPr/>
            <p:nvPr/>
          </p:nvSpPr>
          <p:spPr>
            <a:xfrm>
              <a:off x="7884804" y="3810125"/>
              <a:ext cx="30494" cy="1644"/>
            </a:xfrm>
            <a:custGeom>
              <a:avLst/>
              <a:gdLst/>
              <a:ahLst/>
              <a:cxnLst/>
              <a:rect l="l" t="t" r="r" b="b"/>
              <a:pathLst>
                <a:path w="1076" h="58" extrusionOk="0">
                  <a:moveTo>
                    <a:pt x="73" y="1"/>
                  </a:moveTo>
                  <a:cubicBezTo>
                    <a:pt x="27" y="1"/>
                    <a:pt x="0" y="3"/>
                    <a:pt x="0" y="8"/>
                  </a:cubicBezTo>
                  <a:cubicBezTo>
                    <a:pt x="147" y="32"/>
                    <a:pt x="293" y="56"/>
                    <a:pt x="439" y="56"/>
                  </a:cubicBezTo>
                  <a:cubicBezTo>
                    <a:pt x="472" y="56"/>
                    <a:pt x="505" y="55"/>
                    <a:pt x="538" y="52"/>
                  </a:cubicBezTo>
                  <a:cubicBezTo>
                    <a:pt x="583" y="56"/>
                    <a:pt x="628" y="58"/>
                    <a:pt x="673" y="58"/>
                  </a:cubicBezTo>
                  <a:cubicBezTo>
                    <a:pt x="807" y="58"/>
                    <a:pt x="941" y="41"/>
                    <a:pt x="1076" y="8"/>
                  </a:cubicBezTo>
                  <a:cubicBezTo>
                    <a:pt x="1076" y="3"/>
                    <a:pt x="1049" y="1"/>
                    <a:pt x="1003" y="1"/>
                  </a:cubicBezTo>
                  <a:cubicBezTo>
                    <a:pt x="910" y="1"/>
                    <a:pt x="737" y="8"/>
                    <a:pt x="538" y="8"/>
                  </a:cubicBezTo>
                  <a:cubicBezTo>
                    <a:pt x="339" y="8"/>
                    <a:pt x="166" y="1"/>
                    <a:pt x="73"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3" name="Google Shape;2953;p72"/>
            <p:cNvSpPr/>
            <p:nvPr/>
          </p:nvSpPr>
          <p:spPr>
            <a:xfrm>
              <a:off x="7932642" y="3810636"/>
              <a:ext cx="3401" cy="6065"/>
            </a:xfrm>
            <a:custGeom>
              <a:avLst/>
              <a:gdLst/>
              <a:ahLst/>
              <a:cxnLst/>
              <a:rect l="l" t="t" r="r" b="b"/>
              <a:pathLst>
                <a:path w="120" h="214" extrusionOk="0">
                  <a:moveTo>
                    <a:pt x="109" y="1"/>
                  </a:moveTo>
                  <a:cubicBezTo>
                    <a:pt x="86" y="1"/>
                    <a:pt x="40" y="32"/>
                    <a:pt x="15" y="94"/>
                  </a:cubicBezTo>
                  <a:cubicBezTo>
                    <a:pt x="0" y="154"/>
                    <a:pt x="0" y="214"/>
                    <a:pt x="15" y="214"/>
                  </a:cubicBezTo>
                  <a:cubicBezTo>
                    <a:pt x="30" y="214"/>
                    <a:pt x="45" y="169"/>
                    <a:pt x="75" y="109"/>
                  </a:cubicBezTo>
                  <a:cubicBezTo>
                    <a:pt x="90" y="64"/>
                    <a:pt x="120" y="4"/>
                    <a:pt x="120" y="4"/>
                  </a:cubicBezTo>
                  <a:cubicBezTo>
                    <a:pt x="117" y="2"/>
                    <a:pt x="113" y="1"/>
                    <a:pt x="109"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4" name="Google Shape;2954;p72"/>
            <p:cNvSpPr/>
            <p:nvPr/>
          </p:nvSpPr>
          <p:spPr>
            <a:xfrm>
              <a:off x="7939415" y="3801312"/>
              <a:ext cx="4251" cy="4081"/>
            </a:xfrm>
            <a:custGeom>
              <a:avLst/>
              <a:gdLst/>
              <a:ahLst/>
              <a:cxnLst/>
              <a:rect l="l" t="t" r="r" b="b"/>
              <a:pathLst>
                <a:path w="150" h="144" extrusionOk="0">
                  <a:moveTo>
                    <a:pt x="145" y="1"/>
                  </a:moveTo>
                  <a:cubicBezTo>
                    <a:pt x="133" y="1"/>
                    <a:pt x="99" y="25"/>
                    <a:pt x="75" y="50"/>
                  </a:cubicBezTo>
                  <a:cubicBezTo>
                    <a:pt x="30" y="95"/>
                    <a:pt x="0" y="124"/>
                    <a:pt x="15" y="139"/>
                  </a:cubicBezTo>
                  <a:cubicBezTo>
                    <a:pt x="18" y="142"/>
                    <a:pt x="21" y="143"/>
                    <a:pt x="24" y="143"/>
                  </a:cubicBezTo>
                  <a:cubicBezTo>
                    <a:pt x="41" y="143"/>
                    <a:pt x="68" y="116"/>
                    <a:pt x="105" y="80"/>
                  </a:cubicBezTo>
                  <a:cubicBezTo>
                    <a:pt x="134" y="50"/>
                    <a:pt x="149" y="5"/>
                    <a:pt x="149" y="5"/>
                  </a:cubicBezTo>
                  <a:cubicBezTo>
                    <a:pt x="149" y="2"/>
                    <a:pt x="148" y="1"/>
                    <a:pt x="14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5" name="Google Shape;2955;p72"/>
            <p:cNvSpPr/>
            <p:nvPr/>
          </p:nvSpPr>
          <p:spPr>
            <a:xfrm>
              <a:off x="7948711" y="3796409"/>
              <a:ext cx="6376" cy="2636"/>
            </a:xfrm>
            <a:custGeom>
              <a:avLst/>
              <a:gdLst/>
              <a:ahLst/>
              <a:cxnLst/>
              <a:rect l="l" t="t" r="r" b="b"/>
              <a:pathLst>
                <a:path w="225" h="93" extrusionOk="0">
                  <a:moveTo>
                    <a:pt x="159" y="1"/>
                  </a:moveTo>
                  <a:cubicBezTo>
                    <a:pt x="142" y="1"/>
                    <a:pt x="124" y="4"/>
                    <a:pt x="105" y="14"/>
                  </a:cubicBezTo>
                  <a:cubicBezTo>
                    <a:pt x="31" y="29"/>
                    <a:pt x="1" y="88"/>
                    <a:pt x="16" y="88"/>
                  </a:cubicBezTo>
                  <a:cubicBezTo>
                    <a:pt x="16" y="91"/>
                    <a:pt x="17" y="92"/>
                    <a:pt x="20" y="92"/>
                  </a:cubicBezTo>
                  <a:cubicBezTo>
                    <a:pt x="33" y="92"/>
                    <a:pt x="72" y="71"/>
                    <a:pt x="120" y="58"/>
                  </a:cubicBezTo>
                  <a:cubicBezTo>
                    <a:pt x="165" y="29"/>
                    <a:pt x="225" y="44"/>
                    <a:pt x="225" y="29"/>
                  </a:cubicBezTo>
                  <a:cubicBezTo>
                    <a:pt x="225" y="18"/>
                    <a:pt x="196" y="1"/>
                    <a:pt x="159"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6" name="Google Shape;2956;p72"/>
            <p:cNvSpPr/>
            <p:nvPr/>
          </p:nvSpPr>
          <p:spPr>
            <a:xfrm>
              <a:off x="7959707" y="3794907"/>
              <a:ext cx="3004" cy="1785"/>
            </a:xfrm>
            <a:custGeom>
              <a:avLst/>
              <a:gdLst/>
              <a:ahLst/>
              <a:cxnLst/>
              <a:rect l="l" t="t" r="r" b="b"/>
              <a:pathLst>
                <a:path w="106" h="63" extrusionOk="0">
                  <a:moveTo>
                    <a:pt x="97" y="0"/>
                  </a:moveTo>
                  <a:cubicBezTo>
                    <a:pt x="86" y="0"/>
                    <a:pt x="66" y="7"/>
                    <a:pt x="46" y="7"/>
                  </a:cubicBezTo>
                  <a:cubicBezTo>
                    <a:pt x="16" y="22"/>
                    <a:pt x="1" y="37"/>
                    <a:pt x="1" y="52"/>
                  </a:cubicBezTo>
                  <a:cubicBezTo>
                    <a:pt x="1" y="59"/>
                    <a:pt x="8" y="63"/>
                    <a:pt x="20" y="63"/>
                  </a:cubicBezTo>
                  <a:cubicBezTo>
                    <a:pt x="31" y="63"/>
                    <a:pt x="46" y="59"/>
                    <a:pt x="61" y="52"/>
                  </a:cubicBezTo>
                  <a:cubicBezTo>
                    <a:pt x="91" y="37"/>
                    <a:pt x="105" y="22"/>
                    <a:pt x="105" y="7"/>
                  </a:cubicBezTo>
                  <a:cubicBezTo>
                    <a:pt x="105" y="2"/>
                    <a:pt x="102" y="0"/>
                    <a:pt x="97"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7" name="Google Shape;2957;p72"/>
            <p:cNvSpPr/>
            <p:nvPr/>
          </p:nvSpPr>
          <p:spPr>
            <a:xfrm>
              <a:off x="7750218" y="2574842"/>
              <a:ext cx="281898" cy="485521"/>
            </a:xfrm>
            <a:custGeom>
              <a:avLst/>
              <a:gdLst/>
              <a:ahLst/>
              <a:cxnLst/>
              <a:rect l="l" t="t" r="r" b="b"/>
              <a:pathLst>
                <a:path w="9947" h="17132" extrusionOk="0">
                  <a:moveTo>
                    <a:pt x="9947" y="1"/>
                  </a:moveTo>
                  <a:lnTo>
                    <a:pt x="5899" y="792"/>
                  </a:lnTo>
                  <a:cubicBezTo>
                    <a:pt x="4540" y="4840"/>
                    <a:pt x="2076" y="12158"/>
                    <a:pt x="2076" y="12158"/>
                  </a:cubicBezTo>
                  <a:cubicBezTo>
                    <a:pt x="1748" y="12352"/>
                    <a:pt x="1404" y="12516"/>
                    <a:pt x="1046" y="12651"/>
                  </a:cubicBezTo>
                  <a:cubicBezTo>
                    <a:pt x="848" y="12700"/>
                    <a:pt x="639" y="12729"/>
                    <a:pt x="429" y="12729"/>
                  </a:cubicBezTo>
                  <a:cubicBezTo>
                    <a:pt x="386" y="12729"/>
                    <a:pt x="342" y="12728"/>
                    <a:pt x="299" y="12725"/>
                  </a:cubicBezTo>
                  <a:cubicBezTo>
                    <a:pt x="279" y="12721"/>
                    <a:pt x="260" y="12719"/>
                    <a:pt x="241" y="12719"/>
                  </a:cubicBezTo>
                  <a:cubicBezTo>
                    <a:pt x="131" y="12719"/>
                    <a:pt x="41" y="12790"/>
                    <a:pt x="15" y="12904"/>
                  </a:cubicBezTo>
                  <a:cubicBezTo>
                    <a:pt x="0" y="12979"/>
                    <a:pt x="15" y="13054"/>
                    <a:pt x="60" y="13099"/>
                  </a:cubicBezTo>
                  <a:cubicBezTo>
                    <a:pt x="149" y="13188"/>
                    <a:pt x="414" y="13261"/>
                    <a:pt x="766" y="13261"/>
                  </a:cubicBezTo>
                  <a:cubicBezTo>
                    <a:pt x="1003" y="13261"/>
                    <a:pt x="1279" y="13228"/>
                    <a:pt x="1568" y="13143"/>
                  </a:cubicBezTo>
                  <a:cubicBezTo>
                    <a:pt x="1634" y="13123"/>
                    <a:pt x="1689" y="13113"/>
                    <a:pt x="1735" y="13113"/>
                  </a:cubicBezTo>
                  <a:cubicBezTo>
                    <a:pt x="2189" y="13113"/>
                    <a:pt x="1727" y="14043"/>
                    <a:pt x="1524" y="14368"/>
                  </a:cubicBezTo>
                  <a:cubicBezTo>
                    <a:pt x="1285" y="14741"/>
                    <a:pt x="612" y="15906"/>
                    <a:pt x="657" y="16071"/>
                  </a:cubicBezTo>
                  <a:cubicBezTo>
                    <a:pt x="685" y="16158"/>
                    <a:pt x="742" y="16199"/>
                    <a:pt x="814" y="16199"/>
                  </a:cubicBezTo>
                  <a:cubicBezTo>
                    <a:pt x="940" y="16199"/>
                    <a:pt x="1112" y="16074"/>
                    <a:pt x="1255" y="15847"/>
                  </a:cubicBezTo>
                  <a:cubicBezTo>
                    <a:pt x="1474" y="15496"/>
                    <a:pt x="2138" y="14471"/>
                    <a:pt x="2249" y="14471"/>
                  </a:cubicBezTo>
                  <a:cubicBezTo>
                    <a:pt x="2251" y="14471"/>
                    <a:pt x="2253" y="14472"/>
                    <a:pt x="2255" y="14473"/>
                  </a:cubicBezTo>
                  <a:cubicBezTo>
                    <a:pt x="2449" y="14592"/>
                    <a:pt x="1285" y="16459"/>
                    <a:pt x="1285" y="16459"/>
                  </a:cubicBezTo>
                  <a:cubicBezTo>
                    <a:pt x="1285" y="16459"/>
                    <a:pt x="1001" y="16788"/>
                    <a:pt x="1210" y="16952"/>
                  </a:cubicBezTo>
                  <a:cubicBezTo>
                    <a:pt x="1235" y="16972"/>
                    <a:pt x="1264" y="16982"/>
                    <a:pt x="1297" y="16982"/>
                  </a:cubicBezTo>
                  <a:cubicBezTo>
                    <a:pt x="1735" y="16982"/>
                    <a:pt x="2741" y="15206"/>
                    <a:pt x="2853" y="15025"/>
                  </a:cubicBezTo>
                  <a:cubicBezTo>
                    <a:pt x="2872" y="14981"/>
                    <a:pt x="2897" y="14963"/>
                    <a:pt x="2918" y="14963"/>
                  </a:cubicBezTo>
                  <a:cubicBezTo>
                    <a:pt x="2960" y="14963"/>
                    <a:pt x="2988" y="15040"/>
                    <a:pt x="2927" y="15130"/>
                  </a:cubicBezTo>
                  <a:cubicBezTo>
                    <a:pt x="2838" y="15279"/>
                    <a:pt x="1837" y="16922"/>
                    <a:pt x="2136" y="17116"/>
                  </a:cubicBezTo>
                  <a:cubicBezTo>
                    <a:pt x="2153" y="17127"/>
                    <a:pt x="2172" y="17132"/>
                    <a:pt x="2191" y="17132"/>
                  </a:cubicBezTo>
                  <a:cubicBezTo>
                    <a:pt x="2526" y="17132"/>
                    <a:pt x="3168" y="15636"/>
                    <a:pt x="3450" y="15354"/>
                  </a:cubicBezTo>
                  <a:cubicBezTo>
                    <a:pt x="3480" y="15323"/>
                    <a:pt x="3499" y="15309"/>
                    <a:pt x="3509" y="15309"/>
                  </a:cubicBezTo>
                  <a:cubicBezTo>
                    <a:pt x="3611" y="15309"/>
                    <a:pt x="2819" y="16747"/>
                    <a:pt x="3077" y="16937"/>
                  </a:cubicBezTo>
                  <a:cubicBezTo>
                    <a:pt x="3102" y="16955"/>
                    <a:pt x="3127" y="16971"/>
                    <a:pt x="3156" y="16971"/>
                  </a:cubicBezTo>
                  <a:cubicBezTo>
                    <a:pt x="3249" y="16971"/>
                    <a:pt x="3391" y="16813"/>
                    <a:pt x="3764" y="16056"/>
                  </a:cubicBezTo>
                  <a:cubicBezTo>
                    <a:pt x="4197" y="15085"/>
                    <a:pt x="4555" y="14084"/>
                    <a:pt x="4884" y="13069"/>
                  </a:cubicBezTo>
                  <a:cubicBezTo>
                    <a:pt x="5929" y="10948"/>
                    <a:pt x="8946" y="4436"/>
                    <a:pt x="9947" y="1"/>
                  </a:cubicBez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8" name="Google Shape;2958;p72"/>
            <p:cNvSpPr/>
            <p:nvPr/>
          </p:nvSpPr>
          <p:spPr>
            <a:xfrm>
              <a:off x="7823845" y="2316097"/>
              <a:ext cx="260756" cy="541946"/>
            </a:xfrm>
            <a:custGeom>
              <a:avLst/>
              <a:gdLst/>
              <a:ahLst/>
              <a:cxnLst/>
              <a:rect l="l" t="t" r="r" b="b"/>
              <a:pathLst>
                <a:path w="9201" h="19123" extrusionOk="0">
                  <a:moveTo>
                    <a:pt x="4589" y="1"/>
                  </a:moveTo>
                  <a:cubicBezTo>
                    <a:pt x="4255" y="1"/>
                    <a:pt x="4033" y="65"/>
                    <a:pt x="4033" y="65"/>
                  </a:cubicBezTo>
                  <a:cubicBezTo>
                    <a:pt x="1868" y="65"/>
                    <a:pt x="1584" y="95"/>
                    <a:pt x="1136" y="1469"/>
                  </a:cubicBezTo>
                  <a:cubicBezTo>
                    <a:pt x="658" y="2903"/>
                    <a:pt x="658" y="13357"/>
                    <a:pt x="329" y="17539"/>
                  </a:cubicBezTo>
                  <a:cubicBezTo>
                    <a:pt x="314" y="17838"/>
                    <a:pt x="1" y="18047"/>
                    <a:pt x="1" y="18525"/>
                  </a:cubicBezTo>
                  <a:cubicBezTo>
                    <a:pt x="15" y="19109"/>
                    <a:pt x="654" y="19122"/>
                    <a:pt x="713" y="19122"/>
                  </a:cubicBezTo>
                  <a:cubicBezTo>
                    <a:pt x="716" y="19122"/>
                    <a:pt x="718" y="19122"/>
                    <a:pt x="718" y="19122"/>
                  </a:cubicBezTo>
                  <a:lnTo>
                    <a:pt x="8379" y="18764"/>
                  </a:lnTo>
                  <a:cubicBezTo>
                    <a:pt x="8379" y="18764"/>
                    <a:pt x="9201" y="18764"/>
                    <a:pt x="9201" y="18047"/>
                  </a:cubicBezTo>
                  <a:cubicBezTo>
                    <a:pt x="9201" y="17823"/>
                    <a:pt x="8917" y="17569"/>
                    <a:pt x="8887" y="17255"/>
                  </a:cubicBezTo>
                  <a:cubicBezTo>
                    <a:pt x="8872" y="16987"/>
                    <a:pt x="9081" y="17106"/>
                    <a:pt x="9051" y="16777"/>
                  </a:cubicBezTo>
                  <a:cubicBezTo>
                    <a:pt x="8723" y="13298"/>
                    <a:pt x="7901" y="6517"/>
                    <a:pt x="7543" y="3695"/>
                  </a:cubicBezTo>
                  <a:cubicBezTo>
                    <a:pt x="7121" y="448"/>
                    <a:pt x="5468" y="1"/>
                    <a:pt x="4589" y="1"/>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9" name="Google Shape;2959;p72"/>
            <p:cNvSpPr/>
            <p:nvPr/>
          </p:nvSpPr>
          <p:spPr>
            <a:xfrm>
              <a:off x="7954634" y="2323863"/>
              <a:ext cx="31769" cy="38967"/>
            </a:xfrm>
            <a:custGeom>
              <a:avLst/>
              <a:gdLst/>
              <a:ahLst/>
              <a:cxnLst/>
              <a:rect l="l" t="t" r="r" b="b"/>
              <a:pathLst>
                <a:path w="1121" h="1375" extrusionOk="0">
                  <a:moveTo>
                    <a:pt x="1" y="0"/>
                  </a:moveTo>
                  <a:cubicBezTo>
                    <a:pt x="46" y="75"/>
                    <a:pt x="90" y="150"/>
                    <a:pt x="150" y="210"/>
                  </a:cubicBezTo>
                  <a:cubicBezTo>
                    <a:pt x="255" y="329"/>
                    <a:pt x="404" y="508"/>
                    <a:pt x="568" y="687"/>
                  </a:cubicBezTo>
                  <a:cubicBezTo>
                    <a:pt x="718" y="882"/>
                    <a:pt x="867" y="1046"/>
                    <a:pt x="957" y="1180"/>
                  </a:cubicBezTo>
                  <a:cubicBezTo>
                    <a:pt x="1001" y="1255"/>
                    <a:pt x="1061" y="1315"/>
                    <a:pt x="1121" y="1374"/>
                  </a:cubicBezTo>
                  <a:cubicBezTo>
                    <a:pt x="1091" y="1300"/>
                    <a:pt x="1031" y="1240"/>
                    <a:pt x="986" y="1165"/>
                  </a:cubicBezTo>
                  <a:cubicBezTo>
                    <a:pt x="897" y="1031"/>
                    <a:pt x="762" y="852"/>
                    <a:pt x="598" y="673"/>
                  </a:cubicBezTo>
                  <a:cubicBezTo>
                    <a:pt x="434" y="478"/>
                    <a:pt x="284" y="314"/>
                    <a:pt x="180" y="195"/>
                  </a:cubicBezTo>
                  <a:cubicBezTo>
                    <a:pt x="120" y="120"/>
                    <a:pt x="60" y="60"/>
                    <a:pt x="1"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0" name="Google Shape;2960;p72"/>
            <p:cNvSpPr/>
            <p:nvPr/>
          </p:nvSpPr>
          <p:spPr>
            <a:xfrm>
              <a:off x="7872533" y="2321737"/>
              <a:ext cx="91453" cy="32194"/>
            </a:xfrm>
            <a:custGeom>
              <a:avLst/>
              <a:gdLst/>
              <a:ahLst/>
              <a:cxnLst/>
              <a:rect l="l" t="t" r="r" b="b"/>
              <a:pathLst>
                <a:path w="3227" h="1136" extrusionOk="0">
                  <a:moveTo>
                    <a:pt x="3226" y="1"/>
                  </a:moveTo>
                  <a:lnTo>
                    <a:pt x="3226" y="1"/>
                  </a:lnTo>
                  <a:cubicBezTo>
                    <a:pt x="3181" y="16"/>
                    <a:pt x="3152" y="31"/>
                    <a:pt x="3107" y="46"/>
                  </a:cubicBezTo>
                  <a:lnTo>
                    <a:pt x="2763" y="180"/>
                  </a:lnTo>
                  <a:cubicBezTo>
                    <a:pt x="2465" y="285"/>
                    <a:pt x="2061" y="434"/>
                    <a:pt x="1628" y="583"/>
                  </a:cubicBezTo>
                  <a:cubicBezTo>
                    <a:pt x="1180" y="748"/>
                    <a:pt x="777" y="882"/>
                    <a:pt x="478" y="972"/>
                  </a:cubicBezTo>
                  <a:lnTo>
                    <a:pt x="135" y="1091"/>
                  </a:lnTo>
                  <a:cubicBezTo>
                    <a:pt x="90" y="1091"/>
                    <a:pt x="45" y="1106"/>
                    <a:pt x="0" y="1136"/>
                  </a:cubicBezTo>
                  <a:cubicBezTo>
                    <a:pt x="45" y="1121"/>
                    <a:pt x="90" y="1121"/>
                    <a:pt x="135" y="1106"/>
                  </a:cubicBezTo>
                  <a:lnTo>
                    <a:pt x="493" y="1001"/>
                  </a:lnTo>
                  <a:cubicBezTo>
                    <a:pt x="777" y="912"/>
                    <a:pt x="1195" y="792"/>
                    <a:pt x="1643" y="628"/>
                  </a:cubicBezTo>
                  <a:cubicBezTo>
                    <a:pt x="2091" y="464"/>
                    <a:pt x="2480" y="314"/>
                    <a:pt x="2778" y="195"/>
                  </a:cubicBezTo>
                  <a:lnTo>
                    <a:pt x="3107" y="61"/>
                  </a:lnTo>
                  <a:cubicBezTo>
                    <a:pt x="3152" y="46"/>
                    <a:pt x="3196" y="31"/>
                    <a:pt x="3226"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1" name="Google Shape;2961;p72"/>
            <p:cNvSpPr/>
            <p:nvPr/>
          </p:nvSpPr>
          <p:spPr>
            <a:xfrm>
              <a:off x="7872958" y="2330211"/>
              <a:ext cx="1700" cy="22870"/>
            </a:xfrm>
            <a:custGeom>
              <a:avLst/>
              <a:gdLst/>
              <a:ahLst/>
              <a:cxnLst/>
              <a:rect l="l" t="t" r="r" b="b"/>
              <a:pathLst>
                <a:path w="60" h="807" extrusionOk="0">
                  <a:moveTo>
                    <a:pt x="30" y="0"/>
                  </a:moveTo>
                  <a:cubicBezTo>
                    <a:pt x="0" y="269"/>
                    <a:pt x="0" y="538"/>
                    <a:pt x="30" y="807"/>
                  </a:cubicBezTo>
                  <a:cubicBezTo>
                    <a:pt x="60" y="538"/>
                    <a:pt x="60" y="269"/>
                    <a:pt x="30"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2" name="Google Shape;2962;p72"/>
            <p:cNvSpPr/>
            <p:nvPr/>
          </p:nvSpPr>
          <p:spPr>
            <a:xfrm>
              <a:off x="7857286" y="2362802"/>
              <a:ext cx="164684" cy="879"/>
            </a:xfrm>
            <a:custGeom>
              <a:avLst/>
              <a:gdLst/>
              <a:ahLst/>
              <a:cxnLst/>
              <a:rect l="l" t="t" r="r" b="b"/>
              <a:pathLst>
                <a:path w="5811" h="31" extrusionOk="0">
                  <a:moveTo>
                    <a:pt x="2913" y="0"/>
                  </a:moveTo>
                  <a:cubicBezTo>
                    <a:pt x="1300" y="0"/>
                    <a:pt x="1" y="0"/>
                    <a:pt x="1" y="15"/>
                  </a:cubicBezTo>
                  <a:cubicBezTo>
                    <a:pt x="1" y="30"/>
                    <a:pt x="1300" y="30"/>
                    <a:pt x="2913" y="30"/>
                  </a:cubicBezTo>
                  <a:cubicBezTo>
                    <a:pt x="4511" y="30"/>
                    <a:pt x="5810" y="30"/>
                    <a:pt x="5810" y="15"/>
                  </a:cubicBezTo>
                  <a:cubicBezTo>
                    <a:pt x="5810" y="0"/>
                    <a:pt x="4511" y="0"/>
                    <a:pt x="2913"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3" name="Google Shape;2963;p72"/>
            <p:cNvSpPr/>
            <p:nvPr/>
          </p:nvSpPr>
          <p:spPr>
            <a:xfrm>
              <a:off x="7876756" y="2386494"/>
              <a:ext cx="155785" cy="4704"/>
            </a:xfrm>
            <a:custGeom>
              <a:avLst/>
              <a:gdLst/>
              <a:ahLst/>
              <a:cxnLst/>
              <a:rect l="l" t="t" r="r" b="b"/>
              <a:pathLst>
                <a:path w="5497" h="166" extrusionOk="0">
                  <a:moveTo>
                    <a:pt x="1" y="1"/>
                  </a:moveTo>
                  <a:lnTo>
                    <a:pt x="2286" y="46"/>
                  </a:lnTo>
                  <a:lnTo>
                    <a:pt x="4556" y="105"/>
                  </a:lnTo>
                  <a:cubicBezTo>
                    <a:pt x="3973" y="75"/>
                    <a:pt x="3182" y="46"/>
                    <a:pt x="2286" y="31"/>
                  </a:cubicBezTo>
                  <a:cubicBezTo>
                    <a:pt x="1390" y="1"/>
                    <a:pt x="583" y="1"/>
                    <a:pt x="1" y="1"/>
                  </a:cubicBezTo>
                  <a:close/>
                  <a:moveTo>
                    <a:pt x="4556" y="105"/>
                  </a:moveTo>
                  <a:lnTo>
                    <a:pt x="5258" y="150"/>
                  </a:lnTo>
                  <a:lnTo>
                    <a:pt x="5437" y="165"/>
                  </a:lnTo>
                  <a:lnTo>
                    <a:pt x="5497" y="135"/>
                  </a:lnTo>
                  <a:lnTo>
                    <a:pt x="5243" y="135"/>
                  </a:lnTo>
                  <a:lnTo>
                    <a:pt x="4556" y="105"/>
                  </a:ln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4" name="Google Shape;2964;p72"/>
            <p:cNvSpPr/>
            <p:nvPr/>
          </p:nvSpPr>
          <p:spPr>
            <a:xfrm>
              <a:off x="7849238" y="2413587"/>
              <a:ext cx="185854" cy="1304"/>
            </a:xfrm>
            <a:custGeom>
              <a:avLst/>
              <a:gdLst/>
              <a:ahLst/>
              <a:cxnLst/>
              <a:rect l="l" t="t" r="r" b="b"/>
              <a:pathLst>
                <a:path w="6558" h="46" extrusionOk="0">
                  <a:moveTo>
                    <a:pt x="3287" y="1"/>
                  </a:moveTo>
                  <a:cubicBezTo>
                    <a:pt x="1465" y="1"/>
                    <a:pt x="1" y="16"/>
                    <a:pt x="1" y="30"/>
                  </a:cubicBezTo>
                  <a:cubicBezTo>
                    <a:pt x="1" y="30"/>
                    <a:pt x="1465" y="45"/>
                    <a:pt x="3287" y="45"/>
                  </a:cubicBezTo>
                  <a:cubicBezTo>
                    <a:pt x="5094" y="45"/>
                    <a:pt x="6557" y="30"/>
                    <a:pt x="6557" y="30"/>
                  </a:cubicBezTo>
                  <a:cubicBezTo>
                    <a:pt x="6557" y="16"/>
                    <a:pt x="5094" y="1"/>
                    <a:pt x="3287" y="1"/>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5" name="Google Shape;2965;p72"/>
            <p:cNvSpPr/>
            <p:nvPr/>
          </p:nvSpPr>
          <p:spPr>
            <a:xfrm>
              <a:off x="7847140" y="2439405"/>
              <a:ext cx="193024" cy="1304"/>
            </a:xfrm>
            <a:custGeom>
              <a:avLst/>
              <a:gdLst/>
              <a:ahLst/>
              <a:cxnLst/>
              <a:rect l="l" t="t" r="r" b="b"/>
              <a:pathLst>
                <a:path w="6811" h="46" extrusionOk="0">
                  <a:moveTo>
                    <a:pt x="3405" y="1"/>
                  </a:moveTo>
                  <a:cubicBezTo>
                    <a:pt x="1524" y="1"/>
                    <a:pt x="0" y="16"/>
                    <a:pt x="0" y="31"/>
                  </a:cubicBezTo>
                  <a:cubicBezTo>
                    <a:pt x="0" y="45"/>
                    <a:pt x="1524" y="45"/>
                    <a:pt x="3405" y="45"/>
                  </a:cubicBezTo>
                  <a:cubicBezTo>
                    <a:pt x="5287" y="45"/>
                    <a:pt x="6811" y="45"/>
                    <a:pt x="6811" y="31"/>
                  </a:cubicBezTo>
                  <a:cubicBezTo>
                    <a:pt x="6811" y="16"/>
                    <a:pt x="5287" y="1"/>
                    <a:pt x="3405" y="1"/>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6" name="Google Shape;2966;p72"/>
            <p:cNvSpPr/>
            <p:nvPr/>
          </p:nvSpPr>
          <p:spPr>
            <a:xfrm>
              <a:off x="7847140" y="2468198"/>
              <a:ext cx="197246" cy="1304"/>
            </a:xfrm>
            <a:custGeom>
              <a:avLst/>
              <a:gdLst/>
              <a:ahLst/>
              <a:cxnLst/>
              <a:rect l="l" t="t" r="r" b="b"/>
              <a:pathLst>
                <a:path w="6960" h="46" extrusionOk="0">
                  <a:moveTo>
                    <a:pt x="3480" y="0"/>
                  </a:moveTo>
                  <a:cubicBezTo>
                    <a:pt x="1553" y="0"/>
                    <a:pt x="0" y="0"/>
                    <a:pt x="0" y="15"/>
                  </a:cubicBezTo>
                  <a:cubicBezTo>
                    <a:pt x="0" y="45"/>
                    <a:pt x="1553" y="45"/>
                    <a:pt x="3480" y="45"/>
                  </a:cubicBezTo>
                  <a:cubicBezTo>
                    <a:pt x="5392" y="45"/>
                    <a:pt x="6960" y="30"/>
                    <a:pt x="6960" y="15"/>
                  </a:cubicBezTo>
                  <a:cubicBezTo>
                    <a:pt x="6960" y="0"/>
                    <a:pt x="5392" y="0"/>
                    <a:pt x="3480"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7" name="Google Shape;2967;p72"/>
            <p:cNvSpPr/>
            <p:nvPr/>
          </p:nvSpPr>
          <p:spPr>
            <a:xfrm>
              <a:off x="7847140" y="2496538"/>
              <a:ext cx="200222" cy="1304"/>
            </a:xfrm>
            <a:custGeom>
              <a:avLst/>
              <a:gdLst/>
              <a:ahLst/>
              <a:cxnLst/>
              <a:rect l="l" t="t" r="r" b="b"/>
              <a:pathLst>
                <a:path w="7065" h="46" extrusionOk="0">
                  <a:moveTo>
                    <a:pt x="3525" y="1"/>
                  </a:moveTo>
                  <a:cubicBezTo>
                    <a:pt x="1583" y="1"/>
                    <a:pt x="0" y="1"/>
                    <a:pt x="0" y="16"/>
                  </a:cubicBezTo>
                  <a:cubicBezTo>
                    <a:pt x="0" y="46"/>
                    <a:pt x="1583" y="46"/>
                    <a:pt x="3525" y="46"/>
                  </a:cubicBezTo>
                  <a:cubicBezTo>
                    <a:pt x="5481" y="46"/>
                    <a:pt x="7064" y="31"/>
                    <a:pt x="7064" y="16"/>
                  </a:cubicBezTo>
                  <a:cubicBezTo>
                    <a:pt x="7064" y="16"/>
                    <a:pt x="5481" y="1"/>
                    <a:pt x="3525" y="1"/>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8" name="Google Shape;2968;p72"/>
            <p:cNvSpPr/>
            <p:nvPr/>
          </p:nvSpPr>
          <p:spPr>
            <a:xfrm>
              <a:off x="7846715" y="2527032"/>
              <a:ext cx="203595" cy="1275"/>
            </a:xfrm>
            <a:custGeom>
              <a:avLst/>
              <a:gdLst/>
              <a:ahLst/>
              <a:cxnLst/>
              <a:rect l="l" t="t" r="r" b="b"/>
              <a:pathLst>
                <a:path w="7184" h="45" extrusionOk="0">
                  <a:moveTo>
                    <a:pt x="3600" y="0"/>
                  </a:moveTo>
                  <a:cubicBezTo>
                    <a:pt x="1613" y="0"/>
                    <a:pt x="0" y="0"/>
                    <a:pt x="0" y="30"/>
                  </a:cubicBezTo>
                  <a:cubicBezTo>
                    <a:pt x="0" y="45"/>
                    <a:pt x="1613" y="45"/>
                    <a:pt x="3600" y="45"/>
                  </a:cubicBezTo>
                  <a:cubicBezTo>
                    <a:pt x="5571" y="45"/>
                    <a:pt x="7184" y="30"/>
                    <a:pt x="7184" y="30"/>
                  </a:cubicBezTo>
                  <a:cubicBezTo>
                    <a:pt x="7184" y="15"/>
                    <a:pt x="5586" y="0"/>
                    <a:pt x="3600"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9" name="Google Shape;2969;p72"/>
            <p:cNvSpPr/>
            <p:nvPr/>
          </p:nvSpPr>
          <p:spPr>
            <a:xfrm>
              <a:off x="7847140" y="2553700"/>
              <a:ext cx="206995" cy="850"/>
            </a:xfrm>
            <a:custGeom>
              <a:avLst/>
              <a:gdLst/>
              <a:ahLst/>
              <a:cxnLst/>
              <a:rect l="l" t="t" r="r" b="b"/>
              <a:pathLst>
                <a:path w="7304" h="30" extrusionOk="0">
                  <a:moveTo>
                    <a:pt x="3644" y="0"/>
                  </a:moveTo>
                  <a:cubicBezTo>
                    <a:pt x="1628" y="0"/>
                    <a:pt x="0" y="0"/>
                    <a:pt x="0" y="15"/>
                  </a:cubicBezTo>
                  <a:cubicBezTo>
                    <a:pt x="0" y="30"/>
                    <a:pt x="1628" y="30"/>
                    <a:pt x="3644" y="30"/>
                  </a:cubicBezTo>
                  <a:cubicBezTo>
                    <a:pt x="5661" y="30"/>
                    <a:pt x="7303" y="30"/>
                    <a:pt x="7303" y="15"/>
                  </a:cubicBezTo>
                  <a:cubicBezTo>
                    <a:pt x="7303" y="0"/>
                    <a:pt x="5661" y="0"/>
                    <a:pt x="3644"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0" name="Google Shape;2970;p72"/>
            <p:cNvSpPr/>
            <p:nvPr/>
          </p:nvSpPr>
          <p:spPr>
            <a:xfrm>
              <a:off x="7847140" y="2582465"/>
              <a:ext cx="211218" cy="1304"/>
            </a:xfrm>
            <a:custGeom>
              <a:avLst/>
              <a:gdLst/>
              <a:ahLst/>
              <a:cxnLst/>
              <a:rect l="l" t="t" r="r" b="b"/>
              <a:pathLst>
                <a:path w="7453" h="46" extrusionOk="0">
                  <a:moveTo>
                    <a:pt x="3734" y="1"/>
                  </a:moveTo>
                  <a:cubicBezTo>
                    <a:pt x="1673" y="1"/>
                    <a:pt x="0" y="1"/>
                    <a:pt x="0" y="30"/>
                  </a:cubicBezTo>
                  <a:cubicBezTo>
                    <a:pt x="0" y="45"/>
                    <a:pt x="1673" y="45"/>
                    <a:pt x="3734" y="45"/>
                  </a:cubicBezTo>
                  <a:cubicBezTo>
                    <a:pt x="5780" y="45"/>
                    <a:pt x="7453" y="30"/>
                    <a:pt x="7453" y="30"/>
                  </a:cubicBezTo>
                  <a:cubicBezTo>
                    <a:pt x="7453" y="16"/>
                    <a:pt x="5780" y="1"/>
                    <a:pt x="3734" y="1"/>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1" name="Google Shape;2971;p72"/>
            <p:cNvSpPr/>
            <p:nvPr/>
          </p:nvSpPr>
          <p:spPr>
            <a:xfrm>
              <a:off x="7847140" y="2611684"/>
              <a:ext cx="213769" cy="1275"/>
            </a:xfrm>
            <a:custGeom>
              <a:avLst/>
              <a:gdLst/>
              <a:ahLst/>
              <a:cxnLst/>
              <a:rect l="l" t="t" r="r" b="b"/>
              <a:pathLst>
                <a:path w="7543" h="45" extrusionOk="0">
                  <a:moveTo>
                    <a:pt x="3764" y="0"/>
                  </a:moveTo>
                  <a:cubicBezTo>
                    <a:pt x="1688" y="0"/>
                    <a:pt x="0" y="0"/>
                    <a:pt x="0" y="15"/>
                  </a:cubicBezTo>
                  <a:cubicBezTo>
                    <a:pt x="0" y="30"/>
                    <a:pt x="1688" y="45"/>
                    <a:pt x="3764" y="45"/>
                  </a:cubicBezTo>
                  <a:cubicBezTo>
                    <a:pt x="5855" y="45"/>
                    <a:pt x="7542" y="15"/>
                    <a:pt x="7542" y="15"/>
                  </a:cubicBezTo>
                  <a:cubicBezTo>
                    <a:pt x="7542" y="0"/>
                    <a:pt x="5855" y="0"/>
                    <a:pt x="3764"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2" name="Google Shape;2972;p72"/>
            <p:cNvSpPr/>
            <p:nvPr/>
          </p:nvSpPr>
          <p:spPr>
            <a:xfrm>
              <a:off x="7847140" y="2640449"/>
              <a:ext cx="217141" cy="1304"/>
            </a:xfrm>
            <a:custGeom>
              <a:avLst/>
              <a:gdLst/>
              <a:ahLst/>
              <a:cxnLst/>
              <a:rect l="l" t="t" r="r" b="b"/>
              <a:pathLst>
                <a:path w="7662" h="46" extrusionOk="0">
                  <a:moveTo>
                    <a:pt x="3824" y="1"/>
                  </a:moveTo>
                  <a:cubicBezTo>
                    <a:pt x="1718" y="1"/>
                    <a:pt x="0" y="16"/>
                    <a:pt x="0" y="31"/>
                  </a:cubicBezTo>
                  <a:cubicBezTo>
                    <a:pt x="0" y="45"/>
                    <a:pt x="1718" y="45"/>
                    <a:pt x="3824" y="45"/>
                  </a:cubicBezTo>
                  <a:cubicBezTo>
                    <a:pt x="5944" y="45"/>
                    <a:pt x="7662" y="45"/>
                    <a:pt x="7662" y="31"/>
                  </a:cubicBezTo>
                  <a:cubicBezTo>
                    <a:pt x="7662" y="1"/>
                    <a:pt x="5944" y="1"/>
                    <a:pt x="3824" y="1"/>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3" name="Google Shape;2973;p72"/>
            <p:cNvSpPr/>
            <p:nvPr/>
          </p:nvSpPr>
          <p:spPr>
            <a:xfrm>
              <a:off x="7847140" y="2669667"/>
              <a:ext cx="220542" cy="1275"/>
            </a:xfrm>
            <a:custGeom>
              <a:avLst/>
              <a:gdLst/>
              <a:ahLst/>
              <a:cxnLst/>
              <a:rect l="l" t="t" r="r" b="b"/>
              <a:pathLst>
                <a:path w="7782" h="45" extrusionOk="0">
                  <a:moveTo>
                    <a:pt x="3883" y="0"/>
                  </a:moveTo>
                  <a:cubicBezTo>
                    <a:pt x="1733" y="0"/>
                    <a:pt x="0" y="0"/>
                    <a:pt x="0" y="15"/>
                  </a:cubicBezTo>
                  <a:cubicBezTo>
                    <a:pt x="0" y="30"/>
                    <a:pt x="1748" y="45"/>
                    <a:pt x="3883" y="45"/>
                  </a:cubicBezTo>
                  <a:cubicBezTo>
                    <a:pt x="6034" y="45"/>
                    <a:pt x="7781" y="30"/>
                    <a:pt x="7781" y="15"/>
                  </a:cubicBezTo>
                  <a:cubicBezTo>
                    <a:pt x="7781" y="0"/>
                    <a:pt x="6034" y="0"/>
                    <a:pt x="3883"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4" name="Google Shape;2974;p72"/>
            <p:cNvSpPr/>
            <p:nvPr/>
          </p:nvSpPr>
          <p:spPr>
            <a:xfrm>
              <a:off x="7842068" y="2698432"/>
              <a:ext cx="228562" cy="1304"/>
            </a:xfrm>
            <a:custGeom>
              <a:avLst/>
              <a:gdLst/>
              <a:ahLst/>
              <a:cxnLst/>
              <a:rect l="l" t="t" r="r" b="b"/>
              <a:pathLst>
                <a:path w="8065" h="46" extrusionOk="0">
                  <a:moveTo>
                    <a:pt x="4032" y="1"/>
                  </a:moveTo>
                  <a:cubicBezTo>
                    <a:pt x="1807" y="1"/>
                    <a:pt x="0" y="1"/>
                    <a:pt x="0" y="31"/>
                  </a:cubicBezTo>
                  <a:cubicBezTo>
                    <a:pt x="0" y="46"/>
                    <a:pt x="1807" y="46"/>
                    <a:pt x="4032" y="46"/>
                  </a:cubicBezTo>
                  <a:cubicBezTo>
                    <a:pt x="6258" y="46"/>
                    <a:pt x="8065" y="46"/>
                    <a:pt x="8065" y="31"/>
                  </a:cubicBezTo>
                  <a:cubicBezTo>
                    <a:pt x="8065" y="16"/>
                    <a:pt x="6258" y="1"/>
                    <a:pt x="4032" y="1"/>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5" name="Google Shape;2975;p72"/>
            <p:cNvSpPr/>
            <p:nvPr/>
          </p:nvSpPr>
          <p:spPr>
            <a:xfrm>
              <a:off x="7837817" y="2727651"/>
              <a:ext cx="236214" cy="1304"/>
            </a:xfrm>
            <a:custGeom>
              <a:avLst/>
              <a:gdLst/>
              <a:ahLst/>
              <a:cxnLst/>
              <a:rect l="l" t="t" r="r" b="b"/>
              <a:pathLst>
                <a:path w="8335" h="46" extrusionOk="0">
                  <a:moveTo>
                    <a:pt x="4168" y="0"/>
                  </a:moveTo>
                  <a:cubicBezTo>
                    <a:pt x="1868" y="0"/>
                    <a:pt x="1" y="0"/>
                    <a:pt x="1" y="30"/>
                  </a:cubicBezTo>
                  <a:cubicBezTo>
                    <a:pt x="1" y="45"/>
                    <a:pt x="1868" y="45"/>
                    <a:pt x="4168" y="45"/>
                  </a:cubicBezTo>
                  <a:cubicBezTo>
                    <a:pt x="6468" y="45"/>
                    <a:pt x="8334" y="30"/>
                    <a:pt x="8334" y="30"/>
                  </a:cubicBezTo>
                  <a:cubicBezTo>
                    <a:pt x="8334" y="15"/>
                    <a:pt x="6468" y="0"/>
                    <a:pt x="4168"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6" name="Google Shape;2976;p72"/>
            <p:cNvSpPr/>
            <p:nvPr/>
          </p:nvSpPr>
          <p:spPr>
            <a:xfrm>
              <a:off x="7836966" y="2756841"/>
              <a:ext cx="240011" cy="1304"/>
            </a:xfrm>
            <a:custGeom>
              <a:avLst/>
              <a:gdLst/>
              <a:ahLst/>
              <a:cxnLst/>
              <a:rect l="l" t="t" r="r" b="b"/>
              <a:pathLst>
                <a:path w="8469" h="46" extrusionOk="0">
                  <a:moveTo>
                    <a:pt x="4227" y="1"/>
                  </a:moveTo>
                  <a:cubicBezTo>
                    <a:pt x="1898" y="1"/>
                    <a:pt x="1" y="1"/>
                    <a:pt x="1" y="16"/>
                  </a:cubicBezTo>
                  <a:cubicBezTo>
                    <a:pt x="1" y="46"/>
                    <a:pt x="1898" y="46"/>
                    <a:pt x="4227" y="46"/>
                  </a:cubicBezTo>
                  <a:cubicBezTo>
                    <a:pt x="6572" y="46"/>
                    <a:pt x="8469" y="31"/>
                    <a:pt x="8469" y="16"/>
                  </a:cubicBezTo>
                  <a:cubicBezTo>
                    <a:pt x="8469" y="1"/>
                    <a:pt x="6572" y="1"/>
                    <a:pt x="4227" y="1"/>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7" name="Google Shape;2977;p72"/>
            <p:cNvSpPr/>
            <p:nvPr/>
          </p:nvSpPr>
          <p:spPr>
            <a:xfrm>
              <a:off x="7836966" y="2785634"/>
              <a:ext cx="242562" cy="1304"/>
            </a:xfrm>
            <a:custGeom>
              <a:avLst/>
              <a:gdLst/>
              <a:ahLst/>
              <a:cxnLst/>
              <a:rect l="l" t="t" r="r" b="b"/>
              <a:pathLst>
                <a:path w="8559" h="46" extrusionOk="0">
                  <a:moveTo>
                    <a:pt x="4287" y="0"/>
                  </a:moveTo>
                  <a:cubicBezTo>
                    <a:pt x="1912" y="0"/>
                    <a:pt x="1" y="15"/>
                    <a:pt x="1" y="30"/>
                  </a:cubicBezTo>
                  <a:cubicBezTo>
                    <a:pt x="1" y="45"/>
                    <a:pt x="1912" y="45"/>
                    <a:pt x="4287" y="45"/>
                  </a:cubicBezTo>
                  <a:cubicBezTo>
                    <a:pt x="6647" y="45"/>
                    <a:pt x="8559" y="45"/>
                    <a:pt x="8559" y="30"/>
                  </a:cubicBezTo>
                  <a:cubicBezTo>
                    <a:pt x="8559" y="15"/>
                    <a:pt x="6647" y="0"/>
                    <a:pt x="4287"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8" name="Google Shape;2978;p72"/>
            <p:cNvSpPr/>
            <p:nvPr/>
          </p:nvSpPr>
          <p:spPr>
            <a:xfrm>
              <a:off x="7833169" y="2812954"/>
              <a:ext cx="244659" cy="2494"/>
            </a:xfrm>
            <a:custGeom>
              <a:avLst/>
              <a:gdLst/>
              <a:ahLst/>
              <a:cxnLst/>
              <a:rect l="l" t="t" r="r" b="b"/>
              <a:pathLst>
                <a:path w="8633" h="88" extrusionOk="0">
                  <a:moveTo>
                    <a:pt x="462" y="1"/>
                  </a:moveTo>
                  <a:cubicBezTo>
                    <a:pt x="167" y="1"/>
                    <a:pt x="0" y="3"/>
                    <a:pt x="0" y="7"/>
                  </a:cubicBezTo>
                  <a:cubicBezTo>
                    <a:pt x="0" y="22"/>
                    <a:pt x="1942" y="52"/>
                    <a:pt x="4317" y="67"/>
                  </a:cubicBezTo>
                  <a:cubicBezTo>
                    <a:pt x="6006" y="77"/>
                    <a:pt x="7464" y="88"/>
                    <a:pt x="8174" y="88"/>
                  </a:cubicBezTo>
                  <a:cubicBezTo>
                    <a:pt x="8468" y="88"/>
                    <a:pt x="8633" y="86"/>
                    <a:pt x="8633" y="82"/>
                  </a:cubicBezTo>
                  <a:cubicBezTo>
                    <a:pt x="8633" y="67"/>
                    <a:pt x="6706" y="37"/>
                    <a:pt x="4317" y="22"/>
                  </a:cubicBezTo>
                  <a:cubicBezTo>
                    <a:pt x="2637" y="11"/>
                    <a:pt x="1175" y="1"/>
                    <a:pt x="462" y="1"/>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9" name="Google Shape;2979;p72"/>
            <p:cNvSpPr/>
            <p:nvPr/>
          </p:nvSpPr>
          <p:spPr>
            <a:xfrm>
              <a:off x="7824270" y="2841889"/>
              <a:ext cx="253558" cy="2891"/>
            </a:xfrm>
            <a:custGeom>
              <a:avLst/>
              <a:gdLst/>
              <a:ahLst/>
              <a:cxnLst/>
              <a:rect l="l" t="t" r="r" b="b"/>
              <a:pathLst>
                <a:path w="8947" h="102" extrusionOk="0">
                  <a:moveTo>
                    <a:pt x="8157" y="0"/>
                  </a:moveTo>
                  <a:cubicBezTo>
                    <a:pt x="7350" y="0"/>
                    <a:pt x="6004" y="13"/>
                    <a:pt x="4481" y="32"/>
                  </a:cubicBezTo>
                  <a:cubicBezTo>
                    <a:pt x="2002" y="61"/>
                    <a:pt x="1" y="91"/>
                    <a:pt x="1" y="91"/>
                  </a:cubicBezTo>
                  <a:cubicBezTo>
                    <a:pt x="1" y="97"/>
                    <a:pt x="347" y="101"/>
                    <a:pt x="927" y="101"/>
                  </a:cubicBezTo>
                  <a:cubicBezTo>
                    <a:pt x="1748" y="101"/>
                    <a:pt x="3038" y="94"/>
                    <a:pt x="4481" y="76"/>
                  </a:cubicBezTo>
                  <a:cubicBezTo>
                    <a:pt x="6946" y="46"/>
                    <a:pt x="8947" y="17"/>
                    <a:pt x="8947" y="17"/>
                  </a:cubicBezTo>
                  <a:cubicBezTo>
                    <a:pt x="8947" y="5"/>
                    <a:pt x="8655" y="0"/>
                    <a:pt x="8157" y="0"/>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0" name="Google Shape;2980;p72"/>
            <p:cNvSpPr/>
            <p:nvPr/>
          </p:nvSpPr>
          <p:spPr>
            <a:xfrm>
              <a:off x="7914420" y="2441955"/>
              <a:ext cx="118546" cy="264526"/>
            </a:xfrm>
            <a:custGeom>
              <a:avLst/>
              <a:gdLst/>
              <a:ahLst/>
              <a:cxnLst/>
              <a:rect l="l" t="t" r="r" b="b"/>
              <a:pathLst>
                <a:path w="4183" h="9334" extrusionOk="0">
                  <a:moveTo>
                    <a:pt x="4108" y="0"/>
                  </a:moveTo>
                  <a:cubicBezTo>
                    <a:pt x="3869" y="1792"/>
                    <a:pt x="3421" y="3555"/>
                    <a:pt x="2764" y="5242"/>
                  </a:cubicBezTo>
                  <a:cubicBezTo>
                    <a:pt x="2211" y="6661"/>
                    <a:pt x="1420" y="7975"/>
                    <a:pt x="434" y="9125"/>
                  </a:cubicBezTo>
                  <a:lnTo>
                    <a:pt x="1" y="9320"/>
                  </a:lnTo>
                  <a:cubicBezTo>
                    <a:pt x="78" y="9329"/>
                    <a:pt x="156" y="9334"/>
                    <a:pt x="233" y="9334"/>
                  </a:cubicBezTo>
                  <a:cubicBezTo>
                    <a:pt x="650" y="9334"/>
                    <a:pt x="1065" y="9200"/>
                    <a:pt x="1405" y="8961"/>
                  </a:cubicBezTo>
                  <a:cubicBezTo>
                    <a:pt x="1793" y="8648"/>
                    <a:pt x="2137" y="8274"/>
                    <a:pt x="2390" y="7856"/>
                  </a:cubicBezTo>
                  <a:cubicBezTo>
                    <a:pt x="3406" y="6348"/>
                    <a:pt x="4018" y="4600"/>
                    <a:pt x="4138" y="2778"/>
                  </a:cubicBezTo>
                  <a:cubicBezTo>
                    <a:pt x="4183" y="1852"/>
                    <a:pt x="4183" y="926"/>
                    <a:pt x="4108" y="0"/>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1" name="Google Shape;2981;p72"/>
            <p:cNvSpPr/>
            <p:nvPr/>
          </p:nvSpPr>
          <p:spPr>
            <a:xfrm>
              <a:off x="7914420" y="2441955"/>
              <a:ext cx="118546" cy="264526"/>
            </a:xfrm>
            <a:custGeom>
              <a:avLst/>
              <a:gdLst/>
              <a:ahLst/>
              <a:cxnLst/>
              <a:rect l="l" t="t" r="r" b="b"/>
              <a:pathLst>
                <a:path w="4183" h="9334" extrusionOk="0">
                  <a:moveTo>
                    <a:pt x="4108" y="0"/>
                  </a:moveTo>
                  <a:cubicBezTo>
                    <a:pt x="3869" y="1792"/>
                    <a:pt x="3421" y="3555"/>
                    <a:pt x="2764" y="5242"/>
                  </a:cubicBezTo>
                  <a:cubicBezTo>
                    <a:pt x="2211" y="6661"/>
                    <a:pt x="1420" y="7975"/>
                    <a:pt x="434" y="9125"/>
                  </a:cubicBezTo>
                  <a:lnTo>
                    <a:pt x="1" y="9320"/>
                  </a:lnTo>
                  <a:cubicBezTo>
                    <a:pt x="78" y="9329"/>
                    <a:pt x="156" y="9334"/>
                    <a:pt x="233" y="9334"/>
                  </a:cubicBezTo>
                  <a:cubicBezTo>
                    <a:pt x="650" y="9334"/>
                    <a:pt x="1065" y="9200"/>
                    <a:pt x="1405" y="8961"/>
                  </a:cubicBezTo>
                  <a:cubicBezTo>
                    <a:pt x="1793" y="8648"/>
                    <a:pt x="2137" y="8274"/>
                    <a:pt x="2390" y="7856"/>
                  </a:cubicBezTo>
                  <a:cubicBezTo>
                    <a:pt x="3406" y="6348"/>
                    <a:pt x="4018" y="4600"/>
                    <a:pt x="4138" y="2778"/>
                  </a:cubicBezTo>
                  <a:cubicBezTo>
                    <a:pt x="4183" y="1852"/>
                    <a:pt x="4183" y="926"/>
                    <a:pt x="4108" y="0"/>
                  </a:cubicBezTo>
                  <a:close/>
                </a:path>
              </a:pathLst>
            </a:custGeom>
            <a:solidFill>
              <a:srgbClr val="000000">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2" name="Google Shape;2982;p72"/>
            <p:cNvSpPr/>
            <p:nvPr/>
          </p:nvSpPr>
          <p:spPr>
            <a:xfrm>
              <a:off x="7871258" y="2732299"/>
              <a:ext cx="179902" cy="85530"/>
            </a:xfrm>
            <a:custGeom>
              <a:avLst/>
              <a:gdLst/>
              <a:ahLst/>
              <a:cxnLst/>
              <a:rect l="l" t="t" r="r" b="b"/>
              <a:pathLst>
                <a:path w="6348" h="3018" extrusionOk="0">
                  <a:moveTo>
                    <a:pt x="6348" y="1"/>
                  </a:moveTo>
                  <a:cubicBezTo>
                    <a:pt x="6321" y="31"/>
                    <a:pt x="6294" y="60"/>
                    <a:pt x="6267" y="90"/>
                  </a:cubicBezTo>
                  <a:lnTo>
                    <a:pt x="6267" y="90"/>
                  </a:lnTo>
                  <a:lnTo>
                    <a:pt x="6303" y="60"/>
                  </a:lnTo>
                  <a:lnTo>
                    <a:pt x="6348" y="1"/>
                  </a:lnTo>
                  <a:close/>
                  <a:moveTo>
                    <a:pt x="6267" y="90"/>
                  </a:moveTo>
                  <a:lnTo>
                    <a:pt x="6139" y="195"/>
                  </a:lnTo>
                  <a:cubicBezTo>
                    <a:pt x="6019" y="329"/>
                    <a:pt x="5810" y="493"/>
                    <a:pt x="5571" y="702"/>
                  </a:cubicBezTo>
                  <a:cubicBezTo>
                    <a:pt x="5273" y="941"/>
                    <a:pt x="4959" y="1165"/>
                    <a:pt x="4645" y="1375"/>
                  </a:cubicBezTo>
                  <a:cubicBezTo>
                    <a:pt x="4257" y="1628"/>
                    <a:pt x="3854" y="1852"/>
                    <a:pt x="3436" y="2062"/>
                  </a:cubicBezTo>
                  <a:cubicBezTo>
                    <a:pt x="3017" y="2256"/>
                    <a:pt x="2584" y="2420"/>
                    <a:pt x="2151" y="2569"/>
                  </a:cubicBezTo>
                  <a:cubicBezTo>
                    <a:pt x="1778" y="2689"/>
                    <a:pt x="1419" y="2778"/>
                    <a:pt x="1046" y="2853"/>
                  </a:cubicBezTo>
                  <a:cubicBezTo>
                    <a:pt x="717" y="2913"/>
                    <a:pt x="464" y="2958"/>
                    <a:pt x="284" y="2988"/>
                  </a:cubicBezTo>
                  <a:lnTo>
                    <a:pt x="75" y="3002"/>
                  </a:lnTo>
                  <a:lnTo>
                    <a:pt x="1" y="3017"/>
                  </a:lnTo>
                  <a:cubicBezTo>
                    <a:pt x="344" y="3002"/>
                    <a:pt x="688" y="2958"/>
                    <a:pt x="1046" y="2883"/>
                  </a:cubicBezTo>
                  <a:cubicBezTo>
                    <a:pt x="1419" y="2808"/>
                    <a:pt x="1778" y="2719"/>
                    <a:pt x="2151" y="2614"/>
                  </a:cubicBezTo>
                  <a:cubicBezTo>
                    <a:pt x="3047" y="2330"/>
                    <a:pt x="3884" y="1927"/>
                    <a:pt x="4675" y="1419"/>
                  </a:cubicBezTo>
                  <a:cubicBezTo>
                    <a:pt x="4989" y="1195"/>
                    <a:pt x="5302" y="971"/>
                    <a:pt x="5586" y="732"/>
                  </a:cubicBezTo>
                  <a:cubicBezTo>
                    <a:pt x="5825" y="533"/>
                    <a:pt x="6052" y="323"/>
                    <a:pt x="6267" y="9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3" name="Google Shape;2983;p72"/>
            <p:cNvSpPr/>
            <p:nvPr/>
          </p:nvSpPr>
          <p:spPr>
            <a:xfrm>
              <a:off x="7875055" y="2555372"/>
              <a:ext cx="116449" cy="39818"/>
            </a:xfrm>
            <a:custGeom>
              <a:avLst/>
              <a:gdLst/>
              <a:ahLst/>
              <a:cxnLst/>
              <a:rect l="l" t="t" r="r" b="b"/>
              <a:pathLst>
                <a:path w="4109" h="1405" extrusionOk="0">
                  <a:moveTo>
                    <a:pt x="1" y="1"/>
                  </a:moveTo>
                  <a:lnTo>
                    <a:pt x="31" y="16"/>
                  </a:lnTo>
                  <a:lnTo>
                    <a:pt x="165" y="61"/>
                  </a:lnTo>
                  <a:lnTo>
                    <a:pt x="613" y="180"/>
                  </a:lnTo>
                  <a:cubicBezTo>
                    <a:pt x="987" y="285"/>
                    <a:pt x="1509" y="449"/>
                    <a:pt x="2062" y="658"/>
                  </a:cubicBezTo>
                  <a:lnTo>
                    <a:pt x="3511" y="1196"/>
                  </a:lnTo>
                  <a:lnTo>
                    <a:pt x="3944" y="1360"/>
                  </a:lnTo>
                  <a:lnTo>
                    <a:pt x="4078" y="1390"/>
                  </a:lnTo>
                  <a:cubicBezTo>
                    <a:pt x="4093" y="1405"/>
                    <a:pt x="4108" y="1405"/>
                    <a:pt x="4108" y="1405"/>
                  </a:cubicBezTo>
                  <a:lnTo>
                    <a:pt x="4063" y="1375"/>
                  </a:lnTo>
                  <a:lnTo>
                    <a:pt x="3944" y="1330"/>
                  </a:lnTo>
                  <a:lnTo>
                    <a:pt x="3526" y="1166"/>
                  </a:lnTo>
                  <a:cubicBezTo>
                    <a:pt x="3152" y="1031"/>
                    <a:pt x="2644" y="822"/>
                    <a:pt x="2077" y="613"/>
                  </a:cubicBezTo>
                  <a:cubicBezTo>
                    <a:pt x="1524" y="404"/>
                    <a:pt x="1002" y="255"/>
                    <a:pt x="613" y="150"/>
                  </a:cubicBezTo>
                  <a:cubicBezTo>
                    <a:pt x="419" y="90"/>
                    <a:pt x="270" y="61"/>
                    <a:pt x="165" y="31"/>
                  </a:cubicBezTo>
                  <a:lnTo>
                    <a:pt x="46"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4" name="Google Shape;2984;p72"/>
            <p:cNvSpPr/>
            <p:nvPr/>
          </p:nvSpPr>
          <p:spPr>
            <a:xfrm>
              <a:off x="7875906" y="2362377"/>
              <a:ext cx="156635" cy="232813"/>
            </a:xfrm>
            <a:custGeom>
              <a:avLst/>
              <a:gdLst/>
              <a:ahLst/>
              <a:cxnLst/>
              <a:rect l="l" t="t" r="r" b="b"/>
              <a:pathLst>
                <a:path w="5527" h="8215" extrusionOk="0">
                  <a:moveTo>
                    <a:pt x="3633" y="1"/>
                  </a:moveTo>
                  <a:cubicBezTo>
                    <a:pt x="3532" y="1"/>
                    <a:pt x="3431" y="10"/>
                    <a:pt x="3331" y="30"/>
                  </a:cubicBezTo>
                  <a:cubicBezTo>
                    <a:pt x="3048" y="90"/>
                    <a:pt x="2779" y="195"/>
                    <a:pt x="2540" y="374"/>
                  </a:cubicBezTo>
                  <a:cubicBezTo>
                    <a:pt x="2301" y="523"/>
                    <a:pt x="2107" y="732"/>
                    <a:pt x="1972" y="986"/>
                  </a:cubicBezTo>
                  <a:cubicBezTo>
                    <a:pt x="1838" y="1225"/>
                    <a:pt x="1733" y="1464"/>
                    <a:pt x="1644" y="1718"/>
                  </a:cubicBezTo>
                  <a:cubicBezTo>
                    <a:pt x="1330" y="2704"/>
                    <a:pt x="1031" y="3615"/>
                    <a:pt x="792" y="4361"/>
                  </a:cubicBezTo>
                  <a:cubicBezTo>
                    <a:pt x="553" y="5093"/>
                    <a:pt x="344" y="5706"/>
                    <a:pt x="210" y="6139"/>
                  </a:cubicBezTo>
                  <a:lnTo>
                    <a:pt x="46" y="6617"/>
                  </a:lnTo>
                  <a:lnTo>
                    <a:pt x="1" y="6781"/>
                  </a:lnTo>
                  <a:cubicBezTo>
                    <a:pt x="1" y="6781"/>
                    <a:pt x="16" y="6736"/>
                    <a:pt x="61" y="6617"/>
                  </a:cubicBezTo>
                  <a:cubicBezTo>
                    <a:pt x="105" y="6497"/>
                    <a:pt x="150" y="6333"/>
                    <a:pt x="225" y="6139"/>
                  </a:cubicBezTo>
                  <a:lnTo>
                    <a:pt x="822" y="4361"/>
                  </a:lnTo>
                  <a:cubicBezTo>
                    <a:pt x="1076" y="3615"/>
                    <a:pt x="1360" y="2719"/>
                    <a:pt x="1688" y="1733"/>
                  </a:cubicBezTo>
                  <a:cubicBezTo>
                    <a:pt x="1853" y="1255"/>
                    <a:pt x="2077" y="717"/>
                    <a:pt x="2570" y="404"/>
                  </a:cubicBezTo>
                  <a:cubicBezTo>
                    <a:pt x="2809" y="239"/>
                    <a:pt x="3077" y="135"/>
                    <a:pt x="3346" y="75"/>
                  </a:cubicBezTo>
                  <a:cubicBezTo>
                    <a:pt x="3438" y="57"/>
                    <a:pt x="3529" y="48"/>
                    <a:pt x="3619" y="48"/>
                  </a:cubicBezTo>
                  <a:cubicBezTo>
                    <a:pt x="3825" y="48"/>
                    <a:pt x="4026" y="92"/>
                    <a:pt x="4212" y="165"/>
                  </a:cubicBezTo>
                  <a:cubicBezTo>
                    <a:pt x="4347" y="225"/>
                    <a:pt x="4466" y="314"/>
                    <a:pt x="4571" y="419"/>
                  </a:cubicBezTo>
                  <a:cubicBezTo>
                    <a:pt x="4690" y="508"/>
                    <a:pt x="4795" y="613"/>
                    <a:pt x="4885" y="717"/>
                  </a:cubicBezTo>
                  <a:cubicBezTo>
                    <a:pt x="5079" y="941"/>
                    <a:pt x="5228" y="1180"/>
                    <a:pt x="5318" y="1464"/>
                  </a:cubicBezTo>
                  <a:cubicBezTo>
                    <a:pt x="5467" y="1987"/>
                    <a:pt x="5497" y="2539"/>
                    <a:pt x="5392" y="3062"/>
                  </a:cubicBezTo>
                  <a:cubicBezTo>
                    <a:pt x="5273" y="3988"/>
                    <a:pt x="5109" y="4899"/>
                    <a:pt x="4885" y="5795"/>
                  </a:cubicBezTo>
                  <a:cubicBezTo>
                    <a:pt x="4675" y="6557"/>
                    <a:pt x="4466" y="7154"/>
                    <a:pt x="4317" y="7572"/>
                  </a:cubicBezTo>
                  <a:cubicBezTo>
                    <a:pt x="4466" y="7154"/>
                    <a:pt x="4690" y="6557"/>
                    <a:pt x="4899" y="5795"/>
                  </a:cubicBezTo>
                  <a:cubicBezTo>
                    <a:pt x="5124" y="4899"/>
                    <a:pt x="5288" y="3988"/>
                    <a:pt x="5407" y="3077"/>
                  </a:cubicBezTo>
                  <a:cubicBezTo>
                    <a:pt x="5527" y="2539"/>
                    <a:pt x="5497" y="1972"/>
                    <a:pt x="5348" y="1449"/>
                  </a:cubicBezTo>
                  <a:cubicBezTo>
                    <a:pt x="5258" y="1165"/>
                    <a:pt x="5109" y="912"/>
                    <a:pt x="4914" y="702"/>
                  </a:cubicBezTo>
                  <a:cubicBezTo>
                    <a:pt x="4810" y="583"/>
                    <a:pt x="4705" y="478"/>
                    <a:pt x="4601" y="374"/>
                  </a:cubicBezTo>
                  <a:cubicBezTo>
                    <a:pt x="4496" y="269"/>
                    <a:pt x="4362" y="195"/>
                    <a:pt x="4227" y="120"/>
                  </a:cubicBezTo>
                  <a:cubicBezTo>
                    <a:pt x="4038" y="40"/>
                    <a:pt x="3836" y="1"/>
                    <a:pt x="3633" y="1"/>
                  </a:cubicBezTo>
                  <a:close/>
                  <a:moveTo>
                    <a:pt x="4317" y="7572"/>
                  </a:moveTo>
                  <a:lnTo>
                    <a:pt x="4138" y="8050"/>
                  </a:lnTo>
                  <a:cubicBezTo>
                    <a:pt x="4133" y="8068"/>
                    <a:pt x="4128" y="8085"/>
                    <a:pt x="4123" y="8100"/>
                  </a:cubicBezTo>
                  <a:lnTo>
                    <a:pt x="4123" y="8100"/>
                  </a:lnTo>
                  <a:cubicBezTo>
                    <a:pt x="4163" y="7994"/>
                    <a:pt x="4230" y="7816"/>
                    <a:pt x="4317" y="7572"/>
                  </a:cubicBezTo>
                  <a:close/>
                  <a:moveTo>
                    <a:pt x="4123" y="8100"/>
                  </a:moveTo>
                  <a:cubicBezTo>
                    <a:pt x="4094" y="8176"/>
                    <a:pt x="4078" y="8215"/>
                    <a:pt x="4078" y="8215"/>
                  </a:cubicBezTo>
                  <a:cubicBezTo>
                    <a:pt x="4078" y="8215"/>
                    <a:pt x="4099" y="8174"/>
                    <a:pt x="4123" y="810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5" name="Google Shape;2985;p72"/>
            <p:cNvSpPr/>
            <p:nvPr/>
          </p:nvSpPr>
          <p:spPr>
            <a:xfrm>
              <a:off x="7938990" y="2943517"/>
              <a:ext cx="283173" cy="781334"/>
            </a:xfrm>
            <a:custGeom>
              <a:avLst/>
              <a:gdLst/>
              <a:ahLst/>
              <a:cxnLst/>
              <a:rect l="l" t="t" r="r" b="b"/>
              <a:pathLst>
                <a:path w="9992" h="27570" extrusionOk="0">
                  <a:moveTo>
                    <a:pt x="3674" y="0"/>
                  </a:moveTo>
                  <a:lnTo>
                    <a:pt x="209" y="1225"/>
                  </a:lnTo>
                  <a:cubicBezTo>
                    <a:pt x="209" y="1225"/>
                    <a:pt x="0" y="15443"/>
                    <a:pt x="209" y="17817"/>
                  </a:cubicBezTo>
                  <a:cubicBezTo>
                    <a:pt x="627" y="22507"/>
                    <a:pt x="6990" y="27570"/>
                    <a:pt x="6990" y="27570"/>
                  </a:cubicBezTo>
                  <a:lnTo>
                    <a:pt x="9992" y="24060"/>
                  </a:lnTo>
                  <a:cubicBezTo>
                    <a:pt x="9992" y="24060"/>
                    <a:pt x="6437" y="20058"/>
                    <a:pt x="5422" y="18654"/>
                  </a:cubicBezTo>
                  <a:cubicBezTo>
                    <a:pt x="4764" y="17713"/>
                    <a:pt x="4346" y="16219"/>
                    <a:pt x="4107" y="15069"/>
                  </a:cubicBezTo>
                  <a:cubicBezTo>
                    <a:pt x="3943" y="14218"/>
                    <a:pt x="3853" y="13352"/>
                    <a:pt x="3838" y="12500"/>
                  </a:cubicBezTo>
                  <a:lnTo>
                    <a:pt x="3674"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6" name="Google Shape;2986;p72"/>
            <p:cNvSpPr/>
            <p:nvPr/>
          </p:nvSpPr>
          <p:spPr>
            <a:xfrm>
              <a:off x="7842068" y="2847416"/>
              <a:ext cx="223489" cy="926548"/>
            </a:xfrm>
            <a:custGeom>
              <a:avLst/>
              <a:gdLst/>
              <a:ahLst/>
              <a:cxnLst/>
              <a:rect l="l" t="t" r="r" b="b"/>
              <a:pathLst>
                <a:path w="7886" h="32694" extrusionOk="0">
                  <a:moveTo>
                    <a:pt x="7736" y="1"/>
                  </a:moveTo>
                  <a:lnTo>
                    <a:pt x="75" y="374"/>
                  </a:lnTo>
                  <a:lnTo>
                    <a:pt x="0" y="32693"/>
                  </a:lnTo>
                  <a:lnTo>
                    <a:pt x="4973" y="32693"/>
                  </a:lnTo>
                  <a:lnTo>
                    <a:pt x="5840" y="4571"/>
                  </a:lnTo>
                  <a:cubicBezTo>
                    <a:pt x="5840" y="4571"/>
                    <a:pt x="7288" y="3615"/>
                    <a:pt x="7542" y="2405"/>
                  </a:cubicBezTo>
                  <a:cubicBezTo>
                    <a:pt x="7886" y="777"/>
                    <a:pt x="7736" y="1"/>
                    <a:pt x="7736"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7" name="Google Shape;2987;p72"/>
            <p:cNvSpPr/>
            <p:nvPr/>
          </p:nvSpPr>
          <p:spPr>
            <a:xfrm>
              <a:off x="7835719" y="3751915"/>
              <a:ext cx="153234" cy="22049"/>
            </a:xfrm>
            <a:custGeom>
              <a:avLst/>
              <a:gdLst/>
              <a:ahLst/>
              <a:cxnLst/>
              <a:rect l="l" t="t" r="r" b="b"/>
              <a:pathLst>
                <a:path w="5407" h="778" extrusionOk="0">
                  <a:moveTo>
                    <a:pt x="0" y="1"/>
                  </a:moveTo>
                  <a:lnTo>
                    <a:pt x="0" y="777"/>
                  </a:lnTo>
                  <a:lnTo>
                    <a:pt x="5406" y="777"/>
                  </a:lnTo>
                  <a:lnTo>
                    <a:pt x="5406" y="1"/>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8" name="Google Shape;2988;p72"/>
            <p:cNvSpPr/>
            <p:nvPr/>
          </p:nvSpPr>
          <p:spPr>
            <a:xfrm>
              <a:off x="8114217" y="3605057"/>
              <a:ext cx="121494" cy="126566"/>
            </a:xfrm>
            <a:custGeom>
              <a:avLst/>
              <a:gdLst/>
              <a:ahLst/>
              <a:cxnLst/>
              <a:rect l="l" t="t" r="r" b="b"/>
              <a:pathLst>
                <a:path w="4287" h="4466" extrusionOk="0">
                  <a:moveTo>
                    <a:pt x="3719" y="0"/>
                  </a:moveTo>
                  <a:lnTo>
                    <a:pt x="0" y="3928"/>
                  </a:lnTo>
                  <a:lnTo>
                    <a:pt x="568" y="4466"/>
                  </a:lnTo>
                  <a:lnTo>
                    <a:pt x="4287" y="538"/>
                  </a:lnTo>
                  <a:lnTo>
                    <a:pt x="3719" y="0"/>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9" name="Google Shape;2989;p72"/>
            <p:cNvSpPr/>
            <p:nvPr/>
          </p:nvSpPr>
          <p:spPr>
            <a:xfrm>
              <a:off x="8120565" y="3613077"/>
              <a:ext cx="93125" cy="96554"/>
            </a:xfrm>
            <a:custGeom>
              <a:avLst/>
              <a:gdLst/>
              <a:ahLst/>
              <a:cxnLst/>
              <a:rect l="l" t="t" r="r" b="b"/>
              <a:pathLst>
                <a:path w="3286" h="3407" extrusionOk="0">
                  <a:moveTo>
                    <a:pt x="3286" y="1"/>
                  </a:moveTo>
                  <a:lnTo>
                    <a:pt x="3286" y="1"/>
                  </a:lnTo>
                  <a:cubicBezTo>
                    <a:pt x="3271" y="16"/>
                    <a:pt x="3256" y="16"/>
                    <a:pt x="3241" y="31"/>
                  </a:cubicBezTo>
                  <a:lnTo>
                    <a:pt x="3137" y="120"/>
                  </a:lnTo>
                  <a:lnTo>
                    <a:pt x="2793" y="494"/>
                  </a:lnTo>
                  <a:lnTo>
                    <a:pt x="1643" y="1703"/>
                  </a:lnTo>
                  <a:lnTo>
                    <a:pt x="478" y="2898"/>
                  </a:lnTo>
                  <a:lnTo>
                    <a:pt x="120" y="3257"/>
                  </a:lnTo>
                  <a:lnTo>
                    <a:pt x="30" y="3361"/>
                  </a:lnTo>
                  <a:lnTo>
                    <a:pt x="30" y="3361"/>
                  </a:lnTo>
                  <a:lnTo>
                    <a:pt x="135" y="3272"/>
                  </a:lnTo>
                  <a:lnTo>
                    <a:pt x="493" y="2913"/>
                  </a:lnTo>
                  <a:cubicBezTo>
                    <a:pt x="822" y="2600"/>
                    <a:pt x="1225" y="2211"/>
                    <a:pt x="1673" y="1733"/>
                  </a:cubicBezTo>
                  <a:cubicBezTo>
                    <a:pt x="2136" y="1270"/>
                    <a:pt x="2524" y="822"/>
                    <a:pt x="2808" y="509"/>
                  </a:cubicBezTo>
                  <a:lnTo>
                    <a:pt x="3151" y="135"/>
                  </a:lnTo>
                  <a:lnTo>
                    <a:pt x="3256" y="46"/>
                  </a:lnTo>
                  <a:cubicBezTo>
                    <a:pt x="3256" y="31"/>
                    <a:pt x="3271" y="16"/>
                    <a:pt x="3286" y="1"/>
                  </a:cubicBezTo>
                  <a:close/>
                  <a:moveTo>
                    <a:pt x="30" y="3361"/>
                  </a:moveTo>
                  <a:lnTo>
                    <a:pt x="30" y="3361"/>
                  </a:lnTo>
                  <a:cubicBezTo>
                    <a:pt x="15" y="3376"/>
                    <a:pt x="15" y="3391"/>
                    <a:pt x="0" y="3406"/>
                  </a:cubicBezTo>
                  <a:cubicBezTo>
                    <a:pt x="15" y="3391"/>
                    <a:pt x="30" y="3376"/>
                    <a:pt x="30" y="336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0" name="Google Shape;2990;p72"/>
            <p:cNvSpPr/>
            <p:nvPr/>
          </p:nvSpPr>
          <p:spPr>
            <a:xfrm>
              <a:off x="7896225" y="2852914"/>
              <a:ext cx="55490" cy="900730"/>
            </a:xfrm>
            <a:custGeom>
              <a:avLst/>
              <a:gdLst/>
              <a:ahLst/>
              <a:cxnLst/>
              <a:rect l="l" t="t" r="r" b="b"/>
              <a:pathLst>
                <a:path w="1958" h="31783" extrusionOk="0">
                  <a:moveTo>
                    <a:pt x="1957" y="1"/>
                  </a:moveTo>
                  <a:lnTo>
                    <a:pt x="1948" y="67"/>
                  </a:lnTo>
                  <a:lnTo>
                    <a:pt x="1948" y="67"/>
                  </a:lnTo>
                  <a:cubicBezTo>
                    <a:pt x="1957" y="23"/>
                    <a:pt x="1957" y="1"/>
                    <a:pt x="1957" y="1"/>
                  </a:cubicBezTo>
                  <a:close/>
                  <a:moveTo>
                    <a:pt x="1948" y="67"/>
                  </a:moveTo>
                  <a:cubicBezTo>
                    <a:pt x="1946" y="74"/>
                    <a:pt x="1944" y="82"/>
                    <a:pt x="1942" y="91"/>
                  </a:cubicBezTo>
                  <a:cubicBezTo>
                    <a:pt x="1936" y="111"/>
                    <a:pt x="1930" y="131"/>
                    <a:pt x="1924" y="152"/>
                  </a:cubicBezTo>
                  <a:lnTo>
                    <a:pt x="1924" y="152"/>
                  </a:lnTo>
                  <a:cubicBezTo>
                    <a:pt x="1930" y="136"/>
                    <a:pt x="1936" y="121"/>
                    <a:pt x="1942" y="106"/>
                  </a:cubicBezTo>
                  <a:lnTo>
                    <a:pt x="1948" y="67"/>
                  </a:lnTo>
                  <a:close/>
                  <a:moveTo>
                    <a:pt x="1924" y="152"/>
                  </a:moveTo>
                  <a:cubicBezTo>
                    <a:pt x="1900" y="211"/>
                    <a:pt x="1876" y="270"/>
                    <a:pt x="1853" y="330"/>
                  </a:cubicBezTo>
                  <a:cubicBezTo>
                    <a:pt x="1793" y="449"/>
                    <a:pt x="1733" y="554"/>
                    <a:pt x="1644" y="658"/>
                  </a:cubicBezTo>
                  <a:cubicBezTo>
                    <a:pt x="1524" y="793"/>
                    <a:pt x="1390" y="927"/>
                    <a:pt x="1255" y="1046"/>
                  </a:cubicBezTo>
                  <a:cubicBezTo>
                    <a:pt x="1091" y="1196"/>
                    <a:pt x="942" y="1360"/>
                    <a:pt x="807" y="1539"/>
                  </a:cubicBezTo>
                  <a:cubicBezTo>
                    <a:pt x="643" y="1748"/>
                    <a:pt x="658" y="2047"/>
                    <a:pt x="643" y="2331"/>
                  </a:cubicBezTo>
                  <a:cubicBezTo>
                    <a:pt x="628" y="2913"/>
                    <a:pt x="598" y="3570"/>
                    <a:pt x="568" y="4287"/>
                  </a:cubicBezTo>
                  <a:cubicBezTo>
                    <a:pt x="538" y="5019"/>
                    <a:pt x="508" y="5826"/>
                    <a:pt x="494" y="6677"/>
                  </a:cubicBezTo>
                  <a:cubicBezTo>
                    <a:pt x="464" y="7528"/>
                    <a:pt x="434" y="8454"/>
                    <a:pt x="404" y="9410"/>
                  </a:cubicBezTo>
                  <a:cubicBezTo>
                    <a:pt x="359" y="11337"/>
                    <a:pt x="284" y="13457"/>
                    <a:pt x="240" y="15683"/>
                  </a:cubicBezTo>
                  <a:cubicBezTo>
                    <a:pt x="165" y="20118"/>
                    <a:pt x="105" y="24151"/>
                    <a:pt x="60" y="27063"/>
                  </a:cubicBezTo>
                  <a:cubicBezTo>
                    <a:pt x="31" y="28512"/>
                    <a:pt x="1" y="29691"/>
                    <a:pt x="1" y="30513"/>
                  </a:cubicBezTo>
                  <a:cubicBezTo>
                    <a:pt x="1" y="30916"/>
                    <a:pt x="1" y="31245"/>
                    <a:pt x="1" y="31454"/>
                  </a:cubicBezTo>
                  <a:lnTo>
                    <a:pt x="1" y="31782"/>
                  </a:lnTo>
                  <a:cubicBezTo>
                    <a:pt x="1" y="31469"/>
                    <a:pt x="31" y="29900"/>
                    <a:pt x="90" y="27063"/>
                  </a:cubicBezTo>
                  <a:cubicBezTo>
                    <a:pt x="135" y="24136"/>
                    <a:pt x="210" y="20118"/>
                    <a:pt x="284" y="15668"/>
                  </a:cubicBezTo>
                  <a:cubicBezTo>
                    <a:pt x="329" y="13442"/>
                    <a:pt x="404" y="11337"/>
                    <a:pt x="449" y="9410"/>
                  </a:cubicBezTo>
                  <a:cubicBezTo>
                    <a:pt x="479" y="8439"/>
                    <a:pt x="494" y="7528"/>
                    <a:pt x="523" y="6662"/>
                  </a:cubicBezTo>
                  <a:cubicBezTo>
                    <a:pt x="553" y="5811"/>
                    <a:pt x="583" y="5004"/>
                    <a:pt x="598" y="4287"/>
                  </a:cubicBezTo>
                  <a:cubicBezTo>
                    <a:pt x="628" y="3555"/>
                    <a:pt x="643" y="2898"/>
                    <a:pt x="673" y="2316"/>
                  </a:cubicBezTo>
                  <a:cubicBezTo>
                    <a:pt x="688" y="2032"/>
                    <a:pt x="673" y="1763"/>
                    <a:pt x="822" y="1539"/>
                  </a:cubicBezTo>
                  <a:cubicBezTo>
                    <a:pt x="957" y="1360"/>
                    <a:pt x="1106" y="1196"/>
                    <a:pt x="1270" y="1046"/>
                  </a:cubicBezTo>
                  <a:cubicBezTo>
                    <a:pt x="1405" y="927"/>
                    <a:pt x="1539" y="793"/>
                    <a:pt x="1658" y="658"/>
                  </a:cubicBezTo>
                  <a:cubicBezTo>
                    <a:pt x="1780" y="510"/>
                    <a:pt x="1865" y="337"/>
                    <a:pt x="1924" y="152"/>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1" name="Google Shape;2991;p72"/>
            <p:cNvSpPr/>
            <p:nvPr/>
          </p:nvSpPr>
          <p:spPr>
            <a:xfrm>
              <a:off x="7864059" y="2858865"/>
              <a:ext cx="3854" cy="5101"/>
            </a:xfrm>
            <a:custGeom>
              <a:avLst/>
              <a:gdLst/>
              <a:ahLst/>
              <a:cxnLst/>
              <a:rect l="l" t="t" r="r" b="b"/>
              <a:pathLst>
                <a:path w="136" h="180" extrusionOk="0">
                  <a:moveTo>
                    <a:pt x="16" y="0"/>
                  </a:moveTo>
                  <a:cubicBezTo>
                    <a:pt x="1" y="0"/>
                    <a:pt x="16" y="45"/>
                    <a:pt x="45" y="105"/>
                  </a:cubicBezTo>
                  <a:cubicBezTo>
                    <a:pt x="75" y="149"/>
                    <a:pt x="120" y="179"/>
                    <a:pt x="120" y="179"/>
                  </a:cubicBezTo>
                  <a:cubicBezTo>
                    <a:pt x="135" y="179"/>
                    <a:pt x="120" y="134"/>
                    <a:pt x="90" y="75"/>
                  </a:cubicBezTo>
                  <a:cubicBezTo>
                    <a:pt x="60" y="30"/>
                    <a:pt x="31"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2" name="Google Shape;2992;p72"/>
            <p:cNvSpPr/>
            <p:nvPr/>
          </p:nvSpPr>
          <p:spPr>
            <a:xfrm>
              <a:off x="7870833" y="2868897"/>
              <a:ext cx="4676" cy="4364"/>
            </a:xfrm>
            <a:custGeom>
              <a:avLst/>
              <a:gdLst/>
              <a:ahLst/>
              <a:cxnLst/>
              <a:rect l="l" t="t" r="r" b="b"/>
              <a:pathLst>
                <a:path w="165" h="154" extrusionOk="0">
                  <a:moveTo>
                    <a:pt x="11" y="1"/>
                  </a:moveTo>
                  <a:cubicBezTo>
                    <a:pt x="7" y="1"/>
                    <a:pt x="3" y="2"/>
                    <a:pt x="1" y="4"/>
                  </a:cubicBezTo>
                  <a:cubicBezTo>
                    <a:pt x="1" y="4"/>
                    <a:pt x="30" y="49"/>
                    <a:pt x="75" y="94"/>
                  </a:cubicBezTo>
                  <a:cubicBezTo>
                    <a:pt x="120" y="139"/>
                    <a:pt x="165" y="154"/>
                    <a:pt x="165" y="154"/>
                  </a:cubicBezTo>
                  <a:cubicBezTo>
                    <a:pt x="165" y="139"/>
                    <a:pt x="135" y="109"/>
                    <a:pt x="105" y="64"/>
                  </a:cubicBezTo>
                  <a:cubicBezTo>
                    <a:pt x="68" y="27"/>
                    <a:pt x="31" y="1"/>
                    <a:pt x="1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3" name="Google Shape;2993;p72"/>
            <p:cNvSpPr/>
            <p:nvPr/>
          </p:nvSpPr>
          <p:spPr>
            <a:xfrm>
              <a:off x="7880582" y="2876634"/>
              <a:ext cx="5526" cy="3146"/>
            </a:xfrm>
            <a:custGeom>
              <a:avLst/>
              <a:gdLst/>
              <a:ahLst/>
              <a:cxnLst/>
              <a:rect l="l" t="t" r="r" b="b"/>
              <a:pathLst>
                <a:path w="195" h="111" extrusionOk="0">
                  <a:moveTo>
                    <a:pt x="0" y="0"/>
                  </a:moveTo>
                  <a:cubicBezTo>
                    <a:pt x="0" y="15"/>
                    <a:pt x="30" y="45"/>
                    <a:pt x="90" y="75"/>
                  </a:cubicBezTo>
                  <a:cubicBezTo>
                    <a:pt x="123" y="97"/>
                    <a:pt x="163" y="111"/>
                    <a:pt x="183" y="111"/>
                  </a:cubicBezTo>
                  <a:cubicBezTo>
                    <a:pt x="190" y="111"/>
                    <a:pt x="194" y="109"/>
                    <a:pt x="194" y="105"/>
                  </a:cubicBezTo>
                  <a:cubicBezTo>
                    <a:pt x="194" y="90"/>
                    <a:pt x="164" y="60"/>
                    <a:pt x="105" y="30"/>
                  </a:cubicBezTo>
                  <a:cubicBezTo>
                    <a:pt x="60" y="0"/>
                    <a:pt x="15" y="0"/>
                    <a:pt x="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4" name="Google Shape;2994;p72"/>
            <p:cNvSpPr/>
            <p:nvPr/>
          </p:nvSpPr>
          <p:spPr>
            <a:xfrm>
              <a:off x="7891578" y="2881395"/>
              <a:ext cx="5951" cy="1927"/>
            </a:xfrm>
            <a:custGeom>
              <a:avLst/>
              <a:gdLst/>
              <a:ahLst/>
              <a:cxnLst/>
              <a:rect l="l" t="t" r="r" b="b"/>
              <a:pathLst>
                <a:path w="210" h="68" extrusionOk="0">
                  <a:moveTo>
                    <a:pt x="30" y="0"/>
                  </a:moveTo>
                  <a:cubicBezTo>
                    <a:pt x="12" y="0"/>
                    <a:pt x="0" y="4"/>
                    <a:pt x="0" y="12"/>
                  </a:cubicBezTo>
                  <a:cubicBezTo>
                    <a:pt x="0" y="26"/>
                    <a:pt x="30" y="41"/>
                    <a:pt x="90" y="56"/>
                  </a:cubicBezTo>
                  <a:cubicBezTo>
                    <a:pt x="120" y="64"/>
                    <a:pt x="150" y="68"/>
                    <a:pt x="172" y="68"/>
                  </a:cubicBezTo>
                  <a:cubicBezTo>
                    <a:pt x="195" y="68"/>
                    <a:pt x="210" y="64"/>
                    <a:pt x="210" y="56"/>
                  </a:cubicBezTo>
                  <a:cubicBezTo>
                    <a:pt x="210" y="41"/>
                    <a:pt x="165" y="26"/>
                    <a:pt x="105" y="12"/>
                  </a:cubicBezTo>
                  <a:cubicBezTo>
                    <a:pt x="75" y="4"/>
                    <a:pt x="49"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5" name="Google Shape;2995;p72"/>
            <p:cNvSpPr/>
            <p:nvPr/>
          </p:nvSpPr>
          <p:spPr>
            <a:xfrm>
              <a:off x="7903424" y="2882132"/>
              <a:ext cx="5951" cy="1474"/>
            </a:xfrm>
            <a:custGeom>
              <a:avLst/>
              <a:gdLst/>
              <a:ahLst/>
              <a:cxnLst/>
              <a:rect l="l" t="t" r="r" b="b"/>
              <a:pathLst>
                <a:path w="210" h="52" extrusionOk="0">
                  <a:moveTo>
                    <a:pt x="105" y="0"/>
                  </a:moveTo>
                  <a:cubicBezTo>
                    <a:pt x="45" y="15"/>
                    <a:pt x="1" y="30"/>
                    <a:pt x="1" y="45"/>
                  </a:cubicBezTo>
                  <a:cubicBezTo>
                    <a:pt x="1" y="45"/>
                    <a:pt x="21" y="52"/>
                    <a:pt x="51" y="52"/>
                  </a:cubicBezTo>
                  <a:cubicBezTo>
                    <a:pt x="67" y="52"/>
                    <a:pt x="85" y="50"/>
                    <a:pt x="105" y="45"/>
                  </a:cubicBezTo>
                  <a:cubicBezTo>
                    <a:pt x="180" y="45"/>
                    <a:pt x="210" y="30"/>
                    <a:pt x="210" y="15"/>
                  </a:cubicBezTo>
                  <a:cubicBezTo>
                    <a:pt x="210" y="0"/>
                    <a:pt x="165" y="0"/>
                    <a:pt x="10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6" name="Google Shape;2996;p72"/>
            <p:cNvSpPr/>
            <p:nvPr/>
          </p:nvSpPr>
          <p:spPr>
            <a:xfrm>
              <a:off x="7915270" y="2877910"/>
              <a:ext cx="5526" cy="2721"/>
            </a:xfrm>
            <a:custGeom>
              <a:avLst/>
              <a:gdLst/>
              <a:ahLst/>
              <a:cxnLst/>
              <a:rect l="l" t="t" r="r" b="b"/>
              <a:pathLst>
                <a:path w="195" h="96" extrusionOk="0">
                  <a:moveTo>
                    <a:pt x="195" y="0"/>
                  </a:moveTo>
                  <a:lnTo>
                    <a:pt x="195" y="0"/>
                  </a:lnTo>
                  <a:cubicBezTo>
                    <a:pt x="195" y="0"/>
                    <a:pt x="150" y="0"/>
                    <a:pt x="90" y="30"/>
                  </a:cubicBezTo>
                  <a:cubicBezTo>
                    <a:pt x="46" y="60"/>
                    <a:pt x="1" y="75"/>
                    <a:pt x="1" y="90"/>
                  </a:cubicBezTo>
                  <a:cubicBezTo>
                    <a:pt x="5" y="94"/>
                    <a:pt x="12" y="96"/>
                    <a:pt x="21" y="96"/>
                  </a:cubicBezTo>
                  <a:cubicBezTo>
                    <a:pt x="42" y="96"/>
                    <a:pt x="74" y="85"/>
                    <a:pt x="105" y="75"/>
                  </a:cubicBezTo>
                  <a:cubicBezTo>
                    <a:pt x="165" y="45"/>
                    <a:pt x="195" y="0"/>
                    <a:pt x="19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7" name="Google Shape;2997;p72"/>
            <p:cNvSpPr/>
            <p:nvPr/>
          </p:nvSpPr>
          <p:spPr>
            <a:xfrm>
              <a:off x="7925869" y="2871023"/>
              <a:ext cx="4676" cy="4109"/>
            </a:xfrm>
            <a:custGeom>
              <a:avLst/>
              <a:gdLst/>
              <a:ahLst/>
              <a:cxnLst/>
              <a:rect l="l" t="t" r="r" b="b"/>
              <a:pathLst>
                <a:path w="165" h="145" extrusionOk="0">
                  <a:moveTo>
                    <a:pt x="160" y="0"/>
                  </a:moveTo>
                  <a:cubicBezTo>
                    <a:pt x="148" y="0"/>
                    <a:pt x="111" y="25"/>
                    <a:pt x="75" y="49"/>
                  </a:cubicBezTo>
                  <a:cubicBezTo>
                    <a:pt x="30" y="94"/>
                    <a:pt x="0" y="139"/>
                    <a:pt x="15" y="139"/>
                  </a:cubicBezTo>
                  <a:cubicBezTo>
                    <a:pt x="15" y="142"/>
                    <a:pt x="18" y="144"/>
                    <a:pt x="23" y="144"/>
                  </a:cubicBezTo>
                  <a:cubicBezTo>
                    <a:pt x="37" y="144"/>
                    <a:pt x="71" y="127"/>
                    <a:pt x="105" y="94"/>
                  </a:cubicBezTo>
                  <a:cubicBezTo>
                    <a:pt x="149" y="49"/>
                    <a:pt x="164" y="4"/>
                    <a:pt x="164" y="4"/>
                  </a:cubicBezTo>
                  <a:cubicBezTo>
                    <a:pt x="164" y="1"/>
                    <a:pt x="163" y="0"/>
                    <a:pt x="16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8" name="Google Shape;2998;p72"/>
            <p:cNvSpPr/>
            <p:nvPr/>
          </p:nvSpPr>
          <p:spPr>
            <a:xfrm>
              <a:off x="7934314" y="2861387"/>
              <a:ext cx="4279" cy="5186"/>
            </a:xfrm>
            <a:custGeom>
              <a:avLst/>
              <a:gdLst/>
              <a:ahLst/>
              <a:cxnLst/>
              <a:rect l="l" t="t" r="r" b="b"/>
              <a:pathLst>
                <a:path w="151" h="183" extrusionOk="0">
                  <a:moveTo>
                    <a:pt x="135" y="1"/>
                  </a:moveTo>
                  <a:cubicBezTo>
                    <a:pt x="120" y="1"/>
                    <a:pt x="90" y="31"/>
                    <a:pt x="61" y="75"/>
                  </a:cubicBezTo>
                  <a:cubicBezTo>
                    <a:pt x="16" y="135"/>
                    <a:pt x="1" y="180"/>
                    <a:pt x="16" y="180"/>
                  </a:cubicBezTo>
                  <a:cubicBezTo>
                    <a:pt x="18" y="182"/>
                    <a:pt x="20" y="183"/>
                    <a:pt x="22" y="183"/>
                  </a:cubicBezTo>
                  <a:cubicBezTo>
                    <a:pt x="35" y="183"/>
                    <a:pt x="52" y="144"/>
                    <a:pt x="90" y="105"/>
                  </a:cubicBezTo>
                  <a:cubicBezTo>
                    <a:pt x="135" y="45"/>
                    <a:pt x="150" y="1"/>
                    <a:pt x="13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9" name="Google Shape;2999;p72"/>
            <p:cNvSpPr/>
            <p:nvPr/>
          </p:nvSpPr>
          <p:spPr>
            <a:xfrm>
              <a:off x="7939812" y="2853764"/>
              <a:ext cx="1729" cy="2154"/>
            </a:xfrm>
            <a:custGeom>
              <a:avLst/>
              <a:gdLst/>
              <a:ahLst/>
              <a:cxnLst/>
              <a:rect l="l" t="t" r="r" b="b"/>
              <a:pathLst>
                <a:path w="61" h="76" extrusionOk="0">
                  <a:moveTo>
                    <a:pt x="46" y="1"/>
                  </a:moveTo>
                  <a:cubicBezTo>
                    <a:pt x="31" y="1"/>
                    <a:pt x="16" y="16"/>
                    <a:pt x="1" y="31"/>
                  </a:cubicBezTo>
                  <a:cubicBezTo>
                    <a:pt x="1" y="46"/>
                    <a:pt x="1" y="61"/>
                    <a:pt x="16" y="76"/>
                  </a:cubicBezTo>
                  <a:cubicBezTo>
                    <a:pt x="31" y="76"/>
                    <a:pt x="31" y="61"/>
                    <a:pt x="46" y="46"/>
                  </a:cubicBezTo>
                  <a:cubicBezTo>
                    <a:pt x="61" y="16"/>
                    <a:pt x="46" y="1"/>
                    <a:pt x="4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0" name="Google Shape;3000;p72"/>
            <p:cNvSpPr/>
            <p:nvPr/>
          </p:nvSpPr>
          <p:spPr>
            <a:xfrm>
              <a:off x="7902999" y="2900326"/>
              <a:ext cx="1729" cy="5951"/>
            </a:xfrm>
            <a:custGeom>
              <a:avLst/>
              <a:gdLst/>
              <a:ahLst/>
              <a:cxnLst/>
              <a:rect l="l" t="t" r="r" b="b"/>
              <a:pathLst>
                <a:path w="61" h="210" extrusionOk="0">
                  <a:moveTo>
                    <a:pt x="31" y="1"/>
                  </a:moveTo>
                  <a:cubicBezTo>
                    <a:pt x="16" y="1"/>
                    <a:pt x="16" y="45"/>
                    <a:pt x="16" y="105"/>
                  </a:cubicBezTo>
                  <a:cubicBezTo>
                    <a:pt x="1" y="165"/>
                    <a:pt x="16" y="210"/>
                    <a:pt x="31" y="210"/>
                  </a:cubicBezTo>
                  <a:cubicBezTo>
                    <a:pt x="45" y="210"/>
                    <a:pt x="45" y="165"/>
                    <a:pt x="60" y="105"/>
                  </a:cubicBezTo>
                  <a:cubicBezTo>
                    <a:pt x="60" y="45"/>
                    <a:pt x="45"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1" name="Google Shape;3001;p72"/>
            <p:cNvSpPr/>
            <p:nvPr/>
          </p:nvSpPr>
          <p:spPr>
            <a:xfrm>
              <a:off x="7902573" y="2912598"/>
              <a:ext cx="1729" cy="5951"/>
            </a:xfrm>
            <a:custGeom>
              <a:avLst/>
              <a:gdLst/>
              <a:ahLst/>
              <a:cxnLst/>
              <a:rect l="l" t="t" r="r" b="b"/>
              <a:pathLst>
                <a:path w="61" h="210" extrusionOk="0">
                  <a:moveTo>
                    <a:pt x="31" y="1"/>
                  </a:moveTo>
                  <a:cubicBezTo>
                    <a:pt x="31" y="1"/>
                    <a:pt x="16" y="46"/>
                    <a:pt x="16" y="105"/>
                  </a:cubicBezTo>
                  <a:cubicBezTo>
                    <a:pt x="1" y="165"/>
                    <a:pt x="16" y="210"/>
                    <a:pt x="31" y="210"/>
                  </a:cubicBezTo>
                  <a:cubicBezTo>
                    <a:pt x="46" y="210"/>
                    <a:pt x="46" y="165"/>
                    <a:pt x="60" y="105"/>
                  </a:cubicBezTo>
                  <a:cubicBezTo>
                    <a:pt x="60" y="46"/>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2" name="Google Shape;3002;p72"/>
            <p:cNvSpPr/>
            <p:nvPr/>
          </p:nvSpPr>
          <p:spPr>
            <a:xfrm>
              <a:off x="7902573" y="2924444"/>
              <a:ext cx="1304" cy="6376"/>
            </a:xfrm>
            <a:custGeom>
              <a:avLst/>
              <a:gdLst/>
              <a:ahLst/>
              <a:cxnLst/>
              <a:rect l="l" t="t" r="r" b="b"/>
              <a:pathLst>
                <a:path w="46" h="225" extrusionOk="0">
                  <a:moveTo>
                    <a:pt x="16" y="1"/>
                  </a:moveTo>
                  <a:cubicBezTo>
                    <a:pt x="16" y="1"/>
                    <a:pt x="1" y="61"/>
                    <a:pt x="1" y="120"/>
                  </a:cubicBezTo>
                  <a:cubicBezTo>
                    <a:pt x="1" y="165"/>
                    <a:pt x="16" y="225"/>
                    <a:pt x="16" y="225"/>
                  </a:cubicBezTo>
                  <a:cubicBezTo>
                    <a:pt x="31" y="225"/>
                    <a:pt x="46" y="165"/>
                    <a:pt x="46" y="120"/>
                  </a:cubicBezTo>
                  <a:cubicBezTo>
                    <a:pt x="46" y="61"/>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3" name="Google Shape;3003;p72"/>
            <p:cNvSpPr/>
            <p:nvPr/>
          </p:nvSpPr>
          <p:spPr>
            <a:xfrm>
              <a:off x="7902148" y="2936743"/>
              <a:ext cx="1304" cy="5951"/>
            </a:xfrm>
            <a:custGeom>
              <a:avLst/>
              <a:gdLst/>
              <a:ahLst/>
              <a:cxnLst/>
              <a:rect l="l" t="t" r="r" b="b"/>
              <a:pathLst>
                <a:path w="46" h="210" extrusionOk="0">
                  <a:moveTo>
                    <a:pt x="16" y="0"/>
                  </a:moveTo>
                  <a:cubicBezTo>
                    <a:pt x="16" y="0"/>
                    <a:pt x="1" y="45"/>
                    <a:pt x="1" y="105"/>
                  </a:cubicBezTo>
                  <a:cubicBezTo>
                    <a:pt x="1" y="164"/>
                    <a:pt x="1" y="209"/>
                    <a:pt x="16" y="209"/>
                  </a:cubicBezTo>
                  <a:cubicBezTo>
                    <a:pt x="31" y="209"/>
                    <a:pt x="46" y="164"/>
                    <a:pt x="46" y="105"/>
                  </a:cubicBezTo>
                  <a:cubicBezTo>
                    <a:pt x="46" y="45"/>
                    <a:pt x="31"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4" name="Google Shape;3004;p72"/>
            <p:cNvSpPr/>
            <p:nvPr/>
          </p:nvSpPr>
          <p:spPr>
            <a:xfrm>
              <a:off x="7901723" y="2949015"/>
              <a:ext cx="1304" cy="5951"/>
            </a:xfrm>
            <a:custGeom>
              <a:avLst/>
              <a:gdLst/>
              <a:ahLst/>
              <a:cxnLst/>
              <a:rect l="l" t="t" r="r" b="b"/>
              <a:pathLst>
                <a:path w="46" h="210" extrusionOk="0">
                  <a:moveTo>
                    <a:pt x="31" y="0"/>
                  </a:moveTo>
                  <a:cubicBezTo>
                    <a:pt x="16" y="0"/>
                    <a:pt x="1" y="45"/>
                    <a:pt x="1" y="105"/>
                  </a:cubicBezTo>
                  <a:cubicBezTo>
                    <a:pt x="1" y="164"/>
                    <a:pt x="1" y="209"/>
                    <a:pt x="16" y="209"/>
                  </a:cubicBezTo>
                  <a:cubicBezTo>
                    <a:pt x="31" y="209"/>
                    <a:pt x="46" y="164"/>
                    <a:pt x="46" y="105"/>
                  </a:cubicBezTo>
                  <a:cubicBezTo>
                    <a:pt x="46" y="45"/>
                    <a:pt x="31"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5" name="Google Shape;3005;p72"/>
            <p:cNvSpPr/>
            <p:nvPr/>
          </p:nvSpPr>
          <p:spPr>
            <a:xfrm>
              <a:off x="7901298" y="2961286"/>
              <a:ext cx="1304" cy="5951"/>
            </a:xfrm>
            <a:custGeom>
              <a:avLst/>
              <a:gdLst/>
              <a:ahLst/>
              <a:cxnLst/>
              <a:rect l="l" t="t" r="r" b="b"/>
              <a:pathLst>
                <a:path w="46" h="210" extrusionOk="0">
                  <a:moveTo>
                    <a:pt x="31" y="0"/>
                  </a:moveTo>
                  <a:cubicBezTo>
                    <a:pt x="16" y="0"/>
                    <a:pt x="1" y="45"/>
                    <a:pt x="1" y="105"/>
                  </a:cubicBezTo>
                  <a:cubicBezTo>
                    <a:pt x="1" y="165"/>
                    <a:pt x="1" y="209"/>
                    <a:pt x="16" y="209"/>
                  </a:cubicBezTo>
                  <a:cubicBezTo>
                    <a:pt x="31" y="209"/>
                    <a:pt x="46" y="165"/>
                    <a:pt x="46" y="105"/>
                  </a:cubicBezTo>
                  <a:cubicBezTo>
                    <a:pt x="46" y="45"/>
                    <a:pt x="46"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6" name="Google Shape;3006;p72"/>
            <p:cNvSpPr/>
            <p:nvPr/>
          </p:nvSpPr>
          <p:spPr>
            <a:xfrm>
              <a:off x="7900873" y="2973132"/>
              <a:ext cx="1304" cy="6376"/>
            </a:xfrm>
            <a:custGeom>
              <a:avLst/>
              <a:gdLst/>
              <a:ahLst/>
              <a:cxnLst/>
              <a:rect l="l" t="t" r="r" b="b"/>
              <a:pathLst>
                <a:path w="46" h="225" extrusionOk="0">
                  <a:moveTo>
                    <a:pt x="31" y="0"/>
                  </a:moveTo>
                  <a:cubicBezTo>
                    <a:pt x="16" y="0"/>
                    <a:pt x="1" y="60"/>
                    <a:pt x="1" y="120"/>
                  </a:cubicBezTo>
                  <a:cubicBezTo>
                    <a:pt x="1" y="165"/>
                    <a:pt x="16" y="224"/>
                    <a:pt x="16" y="224"/>
                  </a:cubicBezTo>
                  <a:cubicBezTo>
                    <a:pt x="31" y="224"/>
                    <a:pt x="46" y="165"/>
                    <a:pt x="46" y="120"/>
                  </a:cubicBezTo>
                  <a:cubicBezTo>
                    <a:pt x="46" y="60"/>
                    <a:pt x="46"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7" name="Google Shape;3007;p72"/>
            <p:cNvSpPr/>
            <p:nvPr/>
          </p:nvSpPr>
          <p:spPr>
            <a:xfrm>
              <a:off x="7900476" y="2985403"/>
              <a:ext cx="1275" cy="6376"/>
            </a:xfrm>
            <a:custGeom>
              <a:avLst/>
              <a:gdLst/>
              <a:ahLst/>
              <a:cxnLst/>
              <a:rect l="l" t="t" r="r" b="b"/>
              <a:pathLst>
                <a:path w="45" h="225" extrusionOk="0">
                  <a:moveTo>
                    <a:pt x="30" y="1"/>
                  </a:moveTo>
                  <a:cubicBezTo>
                    <a:pt x="15" y="1"/>
                    <a:pt x="0" y="45"/>
                    <a:pt x="0" y="105"/>
                  </a:cubicBezTo>
                  <a:cubicBezTo>
                    <a:pt x="0" y="165"/>
                    <a:pt x="15" y="225"/>
                    <a:pt x="30" y="225"/>
                  </a:cubicBezTo>
                  <a:cubicBezTo>
                    <a:pt x="30" y="225"/>
                    <a:pt x="45" y="165"/>
                    <a:pt x="45" y="105"/>
                  </a:cubicBezTo>
                  <a:cubicBezTo>
                    <a:pt x="45" y="45"/>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8" name="Google Shape;3008;p72"/>
            <p:cNvSpPr/>
            <p:nvPr/>
          </p:nvSpPr>
          <p:spPr>
            <a:xfrm>
              <a:off x="7900051" y="2997674"/>
              <a:ext cx="1700" cy="5951"/>
            </a:xfrm>
            <a:custGeom>
              <a:avLst/>
              <a:gdLst/>
              <a:ahLst/>
              <a:cxnLst/>
              <a:rect l="l" t="t" r="r" b="b"/>
              <a:pathLst>
                <a:path w="60" h="210" extrusionOk="0">
                  <a:moveTo>
                    <a:pt x="30" y="1"/>
                  </a:moveTo>
                  <a:cubicBezTo>
                    <a:pt x="15" y="1"/>
                    <a:pt x="0" y="45"/>
                    <a:pt x="0" y="105"/>
                  </a:cubicBezTo>
                  <a:cubicBezTo>
                    <a:pt x="0" y="165"/>
                    <a:pt x="30" y="210"/>
                    <a:pt x="30" y="210"/>
                  </a:cubicBezTo>
                  <a:cubicBezTo>
                    <a:pt x="45" y="210"/>
                    <a:pt x="45" y="165"/>
                    <a:pt x="45" y="105"/>
                  </a:cubicBezTo>
                  <a:cubicBezTo>
                    <a:pt x="60" y="45"/>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9" name="Google Shape;3009;p72"/>
            <p:cNvSpPr/>
            <p:nvPr/>
          </p:nvSpPr>
          <p:spPr>
            <a:xfrm>
              <a:off x="7900051" y="3009946"/>
              <a:ext cx="1275" cy="5951"/>
            </a:xfrm>
            <a:custGeom>
              <a:avLst/>
              <a:gdLst/>
              <a:ahLst/>
              <a:cxnLst/>
              <a:rect l="l" t="t" r="r" b="b"/>
              <a:pathLst>
                <a:path w="45" h="210" extrusionOk="0">
                  <a:moveTo>
                    <a:pt x="15" y="1"/>
                  </a:moveTo>
                  <a:cubicBezTo>
                    <a:pt x="15" y="1"/>
                    <a:pt x="0" y="46"/>
                    <a:pt x="0" y="105"/>
                  </a:cubicBezTo>
                  <a:cubicBezTo>
                    <a:pt x="0" y="165"/>
                    <a:pt x="0" y="210"/>
                    <a:pt x="15" y="210"/>
                  </a:cubicBezTo>
                  <a:cubicBezTo>
                    <a:pt x="30" y="210"/>
                    <a:pt x="45" y="165"/>
                    <a:pt x="45" y="105"/>
                  </a:cubicBezTo>
                  <a:cubicBezTo>
                    <a:pt x="45" y="46"/>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0" name="Google Shape;3010;p72"/>
            <p:cNvSpPr/>
            <p:nvPr/>
          </p:nvSpPr>
          <p:spPr>
            <a:xfrm>
              <a:off x="7899626" y="3022217"/>
              <a:ext cx="1275" cy="5951"/>
            </a:xfrm>
            <a:custGeom>
              <a:avLst/>
              <a:gdLst/>
              <a:ahLst/>
              <a:cxnLst/>
              <a:rect l="l" t="t" r="r" b="b"/>
              <a:pathLst>
                <a:path w="45" h="210" extrusionOk="0">
                  <a:moveTo>
                    <a:pt x="30" y="1"/>
                  </a:moveTo>
                  <a:cubicBezTo>
                    <a:pt x="15" y="1"/>
                    <a:pt x="0" y="46"/>
                    <a:pt x="0" y="105"/>
                  </a:cubicBezTo>
                  <a:cubicBezTo>
                    <a:pt x="0" y="165"/>
                    <a:pt x="0" y="210"/>
                    <a:pt x="15" y="210"/>
                  </a:cubicBezTo>
                  <a:cubicBezTo>
                    <a:pt x="30" y="210"/>
                    <a:pt x="45" y="165"/>
                    <a:pt x="45" y="105"/>
                  </a:cubicBezTo>
                  <a:cubicBezTo>
                    <a:pt x="45" y="46"/>
                    <a:pt x="30"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1" name="Google Shape;3011;p72"/>
            <p:cNvSpPr/>
            <p:nvPr/>
          </p:nvSpPr>
          <p:spPr>
            <a:xfrm>
              <a:off x="7899201" y="3034091"/>
              <a:ext cx="1304" cy="6376"/>
            </a:xfrm>
            <a:custGeom>
              <a:avLst/>
              <a:gdLst/>
              <a:ahLst/>
              <a:cxnLst/>
              <a:rect l="l" t="t" r="r" b="b"/>
              <a:pathLst>
                <a:path w="46" h="225" extrusionOk="0">
                  <a:moveTo>
                    <a:pt x="30" y="0"/>
                  </a:moveTo>
                  <a:cubicBezTo>
                    <a:pt x="15" y="0"/>
                    <a:pt x="0" y="45"/>
                    <a:pt x="0" y="105"/>
                  </a:cubicBezTo>
                  <a:cubicBezTo>
                    <a:pt x="0" y="164"/>
                    <a:pt x="15" y="224"/>
                    <a:pt x="15" y="224"/>
                  </a:cubicBezTo>
                  <a:cubicBezTo>
                    <a:pt x="30" y="224"/>
                    <a:pt x="45" y="179"/>
                    <a:pt x="45" y="120"/>
                  </a:cubicBezTo>
                  <a:cubicBezTo>
                    <a:pt x="45" y="60"/>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2" name="Google Shape;3012;p72"/>
            <p:cNvSpPr/>
            <p:nvPr/>
          </p:nvSpPr>
          <p:spPr>
            <a:xfrm>
              <a:off x="7898776" y="3046362"/>
              <a:ext cx="1304" cy="6376"/>
            </a:xfrm>
            <a:custGeom>
              <a:avLst/>
              <a:gdLst/>
              <a:ahLst/>
              <a:cxnLst/>
              <a:rect l="l" t="t" r="r" b="b"/>
              <a:pathLst>
                <a:path w="46" h="225" extrusionOk="0">
                  <a:moveTo>
                    <a:pt x="30" y="0"/>
                  </a:moveTo>
                  <a:cubicBezTo>
                    <a:pt x="15" y="0"/>
                    <a:pt x="15" y="60"/>
                    <a:pt x="0" y="105"/>
                  </a:cubicBezTo>
                  <a:cubicBezTo>
                    <a:pt x="0" y="164"/>
                    <a:pt x="15" y="224"/>
                    <a:pt x="30" y="224"/>
                  </a:cubicBezTo>
                  <a:cubicBezTo>
                    <a:pt x="45" y="224"/>
                    <a:pt x="45" y="164"/>
                    <a:pt x="45" y="105"/>
                  </a:cubicBezTo>
                  <a:cubicBezTo>
                    <a:pt x="45" y="45"/>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3" name="Google Shape;3013;p72"/>
            <p:cNvSpPr/>
            <p:nvPr/>
          </p:nvSpPr>
          <p:spPr>
            <a:xfrm>
              <a:off x="7898776" y="3058634"/>
              <a:ext cx="1304" cy="5951"/>
            </a:xfrm>
            <a:custGeom>
              <a:avLst/>
              <a:gdLst/>
              <a:ahLst/>
              <a:cxnLst/>
              <a:rect l="l" t="t" r="r" b="b"/>
              <a:pathLst>
                <a:path w="46" h="210" extrusionOk="0">
                  <a:moveTo>
                    <a:pt x="15" y="0"/>
                  </a:moveTo>
                  <a:cubicBezTo>
                    <a:pt x="0" y="0"/>
                    <a:pt x="0" y="45"/>
                    <a:pt x="0" y="105"/>
                  </a:cubicBezTo>
                  <a:cubicBezTo>
                    <a:pt x="0" y="165"/>
                    <a:pt x="0" y="209"/>
                    <a:pt x="15" y="209"/>
                  </a:cubicBezTo>
                  <a:cubicBezTo>
                    <a:pt x="30" y="209"/>
                    <a:pt x="30" y="165"/>
                    <a:pt x="45" y="105"/>
                  </a:cubicBezTo>
                  <a:cubicBezTo>
                    <a:pt x="45" y="45"/>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4" name="Google Shape;3014;p72"/>
            <p:cNvSpPr/>
            <p:nvPr/>
          </p:nvSpPr>
          <p:spPr>
            <a:xfrm>
              <a:off x="7898351" y="3070905"/>
              <a:ext cx="1304" cy="5951"/>
            </a:xfrm>
            <a:custGeom>
              <a:avLst/>
              <a:gdLst/>
              <a:ahLst/>
              <a:cxnLst/>
              <a:rect l="l" t="t" r="r" b="b"/>
              <a:pathLst>
                <a:path w="46" h="210" extrusionOk="0">
                  <a:moveTo>
                    <a:pt x="30" y="0"/>
                  </a:moveTo>
                  <a:cubicBezTo>
                    <a:pt x="15" y="0"/>
                    <a:pt x="0" y="45"/>
                    <a:pt x="0" y="105"/>
                  </a:cubicBezTo>
                  <a:cubicBezTo>
                    <a:pt x="0" y="165"/>
                    <a:pt x="0" y="209"/>
                    <a:pt x="15" y="209"/>
                  </a:cubicBezTo>
                  <a:cubicBezTo>
                    <a:pt x="30" y="209"/>
                    <a:pt x="45" y="165"/>
                    <a:pt x="45" y="105"/>
                  </a:cubicBezTo>
                  <a:cubicBezTo>
                    <a:pt x="45" y="45"/>
                    <a:pt x="30"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5" name="Google Shape;3015;p72"/>
            <p:cNvSpPr/>
            <p:nvPr/>
          </p:nvSpPr>
          <p:spPr>
            <a:xfrm>
              <a:off x="7897926" y="3083176"/>
              <a:ext cx="1304" cy="5951"/>
            </a:xfrm>
            <a:custGeom>
              <a:avLst/>
              <a:gdLst/>
              <a:ahLst/>
              <a:cxnLst/>
              <a:rect l="l" t="t" r="r" b="b"/>
              <a:pathLst>
                <a:path w="46" h="210" extrusionOk="0">
                  <a:moveTo>
                    <a:pt x="30" y="1"/>
                  </a:moveTo>
                  <a:cubicBezTo>
                    <a:pt x="0" y="1"/>
                    <a:pt x="0" y="45"/>
                    <a:pt x="0" y="105"/>
                  </a:cubicBezTo>
                  <a:cubicBezTo>
                    <a:pt x="0" y="165"/>
                    <a:pt x="15" y="210"/>
                    <a:pt x="30" y="210"/>
                  </a:cubicBezTo>
                  <a:cubicBezTo>
                    <a:pt x="30" y="210"/>
                    <a:pt x="45" y="165"/>
                    <a:pt x="45" y="105"/>
                  </a:cubicBezTo>
                  <a:cubicBezTo>
                    <a:pt x="45" y="45"/>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6" name="Google Shape;3016;p72"/>
            <p:cNvSpPr/>
            <p:nvPr/>
          </p:nvSpPr>
          <p:spPr>
            <a:xfrm>
              <a:off x="7897501" y="3095022"/>
              <a:ext cx="1304" cy="6376"/>
            </a:xfrm>
            <a:custGeom>
              <a:avLst/>
              <a:gdLst/>
              <a:ahLst/>
              <a:cxnLst/>
              <a:rect l="l" t="t" r="r" b="b"/>
              <a:pathLst>
                <a:path w="46" h="225" extrusionOk="0">
                  <a:moveTo>
                    <a:pt x="30" y="1"/>
                  </a:moveTo>
                  <a:cubicBezTo>
                    <a:pt x="15" y="1"/>
                    <a:pt x="1" y="60"/>
                    <a:pt x="1" y="120"/>
                  </a:cubicBezTo>
                  <a:cubicBezTo>
                    <a:pt x="1" y="180"/>
                    <a:pt x="15" y="225"/>
                    <a:pt x="30" y="225"/>
                  </a:cubicBezTo>
                  <a:cubicBezTo>
                    <a:pt x="45" y="225"/>
                    <a:pt x="45" y="180"/>
                    <a:pt x="45" y="120"/>
                  </a:cubicBezTo>
                  <a:cubicBezTo>
                    <a:pt x="45" y="60"/>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7" name="Google Shape;3017;p72"/>
            <p:cNvSpPr/>
            <p:nvPr/>
          </p:nvSpPr>
          <p:spPr>
            <a:xfrm>
              <a:off x="7897501" y="3107293"/>
              <a:ext cx="1304" cy="6376"/>
            </a:xfrm>
            <a:custGeom>
              <a:avLst/>
              <a:gdLst/>
              <a:ahLst/>
              <a:cxnLst/>
              <a:rect l="l" t="t" r="r" b="b"/>
              <a:pathLst>
                <a:path w="46" h="225" extrusionOk="0">
                  <a:moveTo>
                    <a:pt x="30" y="1"/>
                  </a:moveTo>
                  <a:cubicBezTo>
                    <a:pt x="15" y="1"/>
                    <a:pt x="1" y="46"/>
                    <a:pt x="1" y="105"/>
                  </a:cubicBezTo>
                  <a:cubicBezTo>
                    <a:pt x="1" y="165"/>
                    <a:pt x="15" y="225"/>
                    <a:pt x="30" y="225"/>
                  </a:cubicBezTo>
                  <a:cubicBezTo>
                    <a:pt x="30" y="225"/>
                    <a:pt x="45" y="180"/>
                    <a:pt x="45" y="120"/>
                  </a:cubicBezTo>
                  <a:cubicBezTo>
                    <a:pt x="45" y="61"/>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8" name="Google Shape;3018;p72"/>
            <p:cNvSpPr/>
            <p:nvPr/>
          </p:nvSpPr>
          <p:spPr>
            <a:xfrm>
              <a:off x="7897076" y="3119565"/>
              <a:ext cx="1304" cy="6376"/>
            </a:xfrm>
            <a:custGeom>
              <a:avLst/>
              <a:gdLst/>
              <a:ahLst/>
              <a:cxnLst/>
              <a:rect l="l" t="t" r="r" b="b"/>
              <a:pathLst>
                <a:path w="46" h="225" extrusionOk="0">
                  <a:moveTo>
                    <a:pt x="30" y="1"/>
                  </a:moveTo>
                  <a:cubicBezTo>
                    <a:pt x="16" y="1"/>
                    <a:pt x="1" y="46"/>
                    <a:pt x="1" y="105"/>
                  </a:cubicBezTo>
                  <a:cubicBezTo>
                    <a:pt x="1" y="165"/>
                    <a:pt x="16" y="225"/>
                    <a:pt x="30" y="225"/>
                  </a:cubicBezTo>
                  <a:cubicBezTo>
                    <a:pt x="45" y="225"/>
                    <a:pt x="45" y="165"/>
                    <a:pt x="45" y="105"/>
                  </a:cubicBezTo>
                  <a:cubicBezTo>
                    <a:pt x="45"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9" name="Google Shape;3019;p72"/>
            <p:cNvSpPr/>
            <p:nvPr/>
          </p:nvSpPr>
          <p:spPr>
            <a:xfrm>
              <a:off x="7896650" y="3131864"/>
              <a:ext cx="1729" cy="5951"/>
            </a:xfrm>
            <a:custGeom>
              <a:avLst/>
              <a:gdLst/>
              <a:ahLst/>
              <a:cxnLst/>
              <a:rect l="l" t="t" r="r" b="b"/>
              <a:pathLst>
                <a:path w="61" h="210" extrusionOk="0">
                  <a:moveTo>
                    <a:pt x="31" y="0"/>
                  </a:moveTo>
                  <a:cubicBezTo>
                    <a:pt x="16" y="0"/>
                    <a:pt x="16" y="45"/>
                    <a:pt x="1" y="105"/>
                  </a:cubicBezTo>
                  <a:cubicBezTo>
                    <a:pt x="1" y="164"/>
                    <a:pt x="16" y="209"/>
                    <a:pt x="31" y="209"/>
                  </a:cubicBezTo>
                  <a:cubicBezTo>
                    <a:pt x="45" y="209"/>
                    <a:pt x="60" y="164"/>
                    <a:pt x="45" y="105"/>
                  </a:cubicBezTo>
                  <a:cubicBezTo>
                    <a:pt x="45" y="45"/>
                    <a:pt x="45"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0" name="Google Shape;3020;p72"/>
            <p:cNvSpPr/>
            <p:nvPr/>
          </p:nvSpPr>
          <p:spPr>
            <a:xfrm>
              <a:off x="7896650" y="3144135"/>
              <a:ext cx="1304" cy="5951"/>
            </a:xfrm>
            <a:custGeom>
              <a:avLst/>
              <a:gdLst/>
              <a:ahLst/>
              <a:cxnLst/>
              <a:rect l="l" t="t" r="r" b="b"/>
              <a:pathLst>
                <a:path w="46" h="210" extrusionOk="0">
                  <a:moveTo>
                    <a:pt x="31" y="0"/>
                  </a:moveTo>
                  <a:cubicBezTo>
                    <a:pt x="16" y="0"/>
                    <a:pt x="1" y="45"/>
                    <a:pt x="1" y="105"/>
                  </a:cubicBezTo>
                  <a:cubicBezTo>
                    <a:pt x="1" y="164"/>
                    <a:pt x="1" y="209"/>
                    <a:pt x="16" y="209"/>
                  </a:cubicBezTo>
                  <a:cubicBezTo>
                    <a:pt x="31" y="209"/>
                    <a:pt x="45" y="164"/>
                    <a:pt x="45" y="105"/>
                  </a:cubicBezTo>
                  <a:cubicBezTo>
                    <a:pt x="45" y="45"/>
                    <a:pt x="31"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1" name="Google Shape;3021;p72"/>
            <p:cNvSpPr/>
            <p:nvPr/>
          </p:nvSpPr>
          <p:spPr>
            <a:xfrm>
              <a:off x="7896225" y="3156407"/>
              <a:ext cx="1304" cy="5951"/>
            </a:xfrm>
            <a:custGeom>
              <a:avLst/>
              <a:gdLst/>
              <a:ahLst/>
              <a:cxnLst/>
              <a:rect l="l" t="t" r="r" b="b"/>
              <a:pathLst>
                <a:path w="46" h="210" extrusionOk="0">
                  <a:moveTo>
                    <a:pt x="31" y="0"/>
                  </a:moveTo>
                  <a:cubicBezTo>
                    <a:pt x="16" y="0"/>
                    <a:pt x="1" y="45"/>
                    <a:pt x="1" y="105"/>
                  </a:cubicBezTo>
                  <a:cubicBezTo>
                    <a:pt x="1" y="165"/>
                    <a:pt x="16" y="209"/>
                    <a:pt x="16" y="209"/>
                  </a:cubicBezTo>
                  <a:cubicBezTo>
                    <a:pt x="31" y="209"/>
                    <a:pt x="46" y="165"/>
                    <a:pt x="46" y="105"/>
                  </a:cubicBezTo>
                  <a:cubicBezTo>
                    <a:pt x="46" y="45"/>
                    <a:pt x="46"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2" name="Google Shape;3022;p72"/>
            <p:cNvSpPr/>
            <p:nvPr/>
          </p:nvSpPr>
          <p:spPr>
            <a:xfrm>
              <a:off x="7895800" y="3168621"/>
              <a:ext cx="1729" cy="6008"/>
            </a:xfrm>
            <a:custGeom>
              <a:avLst/>
              <a:gdLst/>
              <a:ahLst/>
              <a:cxnLst/>
              <a:rect l="l" t="t" r="r" b="b"/>
              <a:pathLst>
                <a:path w="61" h="212" extrusionOk="0">
                  <a:moveTo>
                    <a:pt x="26" y="0"/>
                  </a:moveTo>
                  <a:cubicBezTo>
                    <a:pt x="16" y="0"/>
                    <a:pt x="16" y="53"/>
                    <a:pt x="16" y="107"/>
                  </a:cubicBezTo>
                  <a:cubicBezTo>
                    <a:pt x="1" y="167"/>
                    <a:pt x="16" y="211"/>
                    <a:pt x="31" y="211"/>
                  </a:cubicBezTo>
                  <a:cubicBezTo>
                    <a:pt x="46" y="211"/>
                    <a:pt x="46" y="167"/>
                    <a:pt x="46" y="107"/>
                  </a:cubicBezTo>
                  <a:cubicBezTo>
                    <a:pt x="61" y="47"/>
                    <a:pt x="46" y="2"/>
                    <a:pt x="31" y="2"/>
                  </a:cubicBezTo>
                  <a:cubicBezTo>
                    <a:pt x="29" y="1"/>
                    <a:pt x="28" y="0"/>
                    <a:pt x="2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3" name="Google Shape;3023;p72"/>
            <p:cNvSpPr/>
            <p:nvPr/>
          </p:nvSpPr>
          <p:spPr>
            <a:xfrm>
              <a:off x="7895800" y="3180524"/>
              <a:ext cx="1304" cy="6376"/>
            </a:xfrm>
            <a:custGeom>
              <a:avLst/>
              <a:gdLst/>
              <a:ahLst/>
              <a:cxnLst/>
              <a:rect l="l" t="t" r="r" b="b"/>
              <a:pathLst>
                <a:path w="46" h="225" extrusionOk="0">
                  <a:moveTo>
                    <a:pt x="31" y="1"/>
                  </a:moveTo>
                  <a:cubicBezTo>
                    <a:pt x="16" y="1"/>
                    <a:pt x="1" y="45"/>
                    <a:pt x="1" y="105"/>
                  </a:cubicBezTo>
                  <a:cubicBezTo>
                    <a:pt x="1" y="165"/>
                    <a:pt x="1" y="225"/>
                    <a:pt x="16" y="225"/>
                  </a:cubicBezTo>
                  <a:cubicBezTo>
                    <a:pt x="31" y="225"/>
                    <a:pt x="46" y="165"/>
                    <a:pt x="46" y="105"/>
                  </a:cubicBezTo>
                  <a:cubicBezTo>
                    <a:pt x="46" y="60"/>
                    <a:pt x="31"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4" name="Google Shape;3024;p72"/>
            <p:cNvSpPr/>
            <p:nvPr/>
          </p:nvSpPr>
          <p:spPr>
            <a:xfrm>
              <a:off x="7895375" y="3192795"/>
              <a:ext cx="1304" cy="6376"/>
            </a:xfrm>
            <a:custGeom>
              <a:avLst/>
              <a:gdLst/>
              <a:ahLst/>
              <a:cxnLst/>
              <a:rect l="l" t="t" r="r" b="b"/>
              <a:pathLst>
                <a:path w="46" h="225" extrusionOk="0">
                  <a:moveTo>
                    <a:pt x="31" y="1"/>
                  </a:moveTo>
                  <a:cubicBezTo>
                    <a:pt x="16" y="1"/>
                    <a:pt x="1" y="45"/>
                    <a:pt x="1" y="105"/>
                  </a:cubicBezTo>
                  <a:cubicBezTo>
                    <a:pt x="1" y="165"/>
                    <a:pt x="16" y="225"/>
                    <a:pt x="31" y="225"/>
                  </a:cubicBezTo>
                  <a:cubicBezTo>
                    <a:pt x="31" y="225"/>
                    <a:pt x="46" y="165"/>
                    <a:pt x="46" y="105"/>
                  </a:cubicBezTo>
                  <a:cubicBezTo>
                    <a:pt x="46" y="45"/>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5" name="Google Shape;3025;p72"/>
            <p:cNvSpPr/>
            <p:nvPr/>
          </p:nvSpPr>
          <p:spPr>
            <a:xfrm>
              <a:off x="7895375" y="3205066"/>
              <a:ext cx="1304" cy="5951"/>
            </a:xfrm>
            <a:custGeom>
              <a:avLst/>
              <a:gdLst/>
              <a:ahLst/>
              <a:cxnLst/>
              <a:rect l="l" t="t" r="r" b="b"/>
              <a:pathLst>
                <a:path w="46" h="210" extrusionOk="0">
                  <a:moveTo>
                    <a:pt x="16" y="1"/>
                  </a:moveTo>
                  <a:cubicBezTo>
                    <a:pt x="16" y="1"/>
                    <a:pt x="1" y="46"/>
                    <a:pt x="1" y="105"/>
                  </a:cubicBezTo>
                  <a:cubicBezTo>
                    <a:pt x="1" y="165"/>
                    <a:pt x="16" y="210"/>
                    <a:pt x="16" y="210"/>
                  </a:cubicBezTo>
                  <a:cubicBezTo>
                    <a:pt x="31" y="210"/>
                    <a:pt x="46" y="165"/>
                    <a:pt x="46" y="105"/>
                  </a:cubicBezTo>
                  <a:cubicBezTo>
                    <a:pt x="46" y="46"/>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6" name="Google Shape;3026;p72"/>
            <p:cNvSpPr/>
            <p:nvPr/>
          </p:nvSpPr>
          <p:spPr>
            <a:xfrm>
              <a:off x="7894950" y="3217338"/>
              <a:ext cx="1304" cy="5951"/>
            </a:xfrm>
            <a:custGeom>
              <a:avLst/>
              <a:gdLst/>
              <a:ahLst/>
              <a:cxnLst/>
              <a:rect l="l" t="t" r="r" b="b"/>
              <a:pathLst>
                <a:path w="46" h="210" extrusionOk="0">
                  <a:moveTo>
                    <a:pt x="31" y="1"/>
                  </a:moveTo>
                  <a:cubicBezTo>
                    <a:pt x="16" y="1"/>
                    <a:pt x="1" y="46"/>
                    <a:pt x="1" y="105"/>
                  </a:cubicBezTo>
                  <a:cubicBezTo>
                    <a:pt x="1" y="165"/>
                    <a:pt x="16" y="210"/>
                    <a:pt x="16" y="210"/>
                  </a:cubicBezTo>
                  <a:cubicBezTo>
                    <a:pt x="31" y="210"/>
                    <a:pt x="46" y="165"/>
                    <a:pt x="46" y="105"/>
                  </a:cubicBezTo>
                  <a:cubicBezTo>
                    <a:pt x="46" y="46"/>
                    <a:pt x="31"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7" name="Google Shape;3027;p72"/>
            <p:cNvSpPr/>
            <p:nvPr/>
          </p:nvSpPr>
          <p:spPr>
            <a:xfrm>
              <a:off x="7894525" y="3229609"/>
              <a:ext cx="1729" cy="5980"/>
            </a:xfrm>
            <a:custGeom>
              <a:avLst/>
              <a:gdLst/>
              <a:ahLst/>
              <a:cxnLst/>
              <a:rect l="l" t="t" r="r" b="b"/>
              <a:pathLst>
                <a:path w="61" h="211" extrusionOk="0">
                  <a:moveTo>
                    <a:pt x="31" y="1"/>
                  </a:moveTo>
                  <a:cubicBezTo>
                    <a:pt x="16" y="1"/>
                    <a:pt x="16" y="46"/>
                    <a:pt x="16" y="106"/>
                  </a:cubicBezTo>
                  <a:cubicBezTo>
                    <a:pt x="1" y="165"/>
                    <a:pt x="31" y="210"/>
                    <a:pt x="31" y="210"/>
                  </a:cubicBezTo>
                  <a:cubicBezTo>
                    <a:pt x="46" y="210"/>
                    <a:pt x="61" y="165"/>
                    <a:pt x="61" y="106"/>
                  </a:cubicBezTo>
                  <a:cubicBezTo>
                    <a:pt x="61" y="46"/>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8" name="Google Shape;3028;p72"/>
            <p:cNvSpPr/>
            <p:nvPr/>
          </p:nvSpPr>
          <p:spPr>
            <a:xfrm>
              <a:off x="7894525" y="3241908"/>
              <a:ext cx="1304" cy="5951"/>
            </a:xfrm>
            <a:custGeom>
              <a:avLst/>
              <a:gdLst/>
              <a:ahLst/>
              <a:cxnLst/>
              <a:rect l="l" t="t" r="r" b="b"/>
              <a:pathLst>
                <a:path w="46" h="210" extrusionOk="0">
                  <a:moveTo>
                    <a:pt x="31" y="0"/>
                  </a:moveTo>
                  <a:cubicBezTo>
                    <a:pt x="16" y="0"/>
                    <a:pt x="1" y="45"/>
                    <a:pt x="1" y="105"/>
                  </a:cubicBezTo>
                  <a:cubicBezTo>
                    <a:pt x="1" y="164"/>
                    <a:pt x="16" y="209"/>
                    <a:pt x="16" y="209"/>
                  </a:cubicBezTo>
                  <a:cubicBezTo>
                    <a:pt x="31" y="209"/>
                    <a:pt x="46" y="164"/>
                    <a:pt x="46" y="105"/>
                  </a:cubicBezTo>
                  <a:cubicBezTo>
                    <a:pt x="46" y="45"/>
                    <a:pt x="31"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9" name="Google Shape;3029;p72"/>
            <p:cNvSpPr/>
            <p:nvPr/>
          </p:nvSpPr>
          <p:spPr>
            <a:xfrm>
              <a:off x="7894128" y="3253755"/>
              <a:ext cx="1700" cy="6376"/>
            </a:xfrm>
            <a:custGeom>
              <a:avLst/>
              <a:gdLst/>
              <a:ahLst/>
              <a:cxnLst/>
              <a:rect l="l" t="t" r="r" b="b"/>
              <a:pathLst>
                <a:path w="60" h="225" extrusionOk="0">
                  <a:moveTo>
                    <a:pt x="30" y="0"/>
                  </a:moveTo>
                  <a:cubicBezTo>
                    <a:pt x="15" y="0"/>
                    <a:pt x="0" y="45"/>
                    <a:pt x="0" y="120"/>
                  </a:cubicBezTo>
                  <a:cubicBezTo>
                    <a:pt x="0" y="179"/>
                    <a:pt x="15" y="224"/>
                    <a:pt x="30" y="224"/>
                  </a:cubicBezTo>
                  <a:cubicBezTo>
                    <a:pt x="45" y="224"/>
                    <a:pt x="45" y="179"/>
                    <a:pt x="45" y="120"/>
                  </a:cubicBezTo>
                  <a:cubicBezTo>
                    <a:pt x="60" y="60"/>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0" name="Google Shape;3030;p72"/>
            <p:cNvSpPr/>
            <p:nvPr/>
          </p:nvSpPr>
          <p:spPr>
            <a:xfrm>
              <a:off x="7894128" y="3266026"/>
              <a:ext cx="1275" cy="6376"/>
            </a:xfrm>
            <a:custGeom>
              <a:avLst/>
              <a:gdLst/>
              <a:ahLst/>
              <a:cxnLst/>
              <a:rect l="l" t="t" r="r" b="b"/>
              <a:pathLst>
                <a:path w="45" h="225" extrusionOk="0">
                  <a:moveTo>
                    <a:pt x="30" y="0"/>
                  </a:moveTo>
                  <a:cubicBezTo>
                    <a:pt x="15" y="0"/>
                    <a:pt x="0" y="45"/>
                    <a:pt x="0" y="105"/>
                  </a:cubicBezTo>
                  <a:cubicBezTo>
                    <a:pt x="0" y="165"/>
                    <a:pt x="0" y="224"/>
                    <a:pt x="15" y="224"/>
                  </a:cubicBezTo>
                  <a:cubicBezTo>
                    <a:pt x="30" y="224"/>
                    <a:pt x="45" y="165"/>
                    <a:pt x="45" y="105"/>
                  </a:cubicBezTo>
                  <a:cubicBezTo>
                    <a:pt x="45" y="60"/>
                    <a:pt x="30"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1" name="Google Shape;3031;p72"/>
            <p:cNvSpPr/>
            <p:nvPr/>
          </p:nvSpPr>
          <p:spPr>
            <a:xfrm>
              <a:off x="7893703" y="3278297"/>
              <a:ext cx="1275" cy="6376"/>
            </a:xfrm>
            <a:custGeom>
              <a:avLst/>
              <a:gdLst/>
              <a:ahLst/>
              <a:cxnLst/>
              <a:rect l="l" t="t" r="r" b="b"/>
              <a:pathLst>
                <a:path w="45" h="225" extrusionOk="0">
                  <a:moveTo>
                    <a:pt x="30" y="0"/>
                  </a:moveTo>
                  <a:cubicBezTo>
                    <a:pt x="15" y="0"/>
                    <a:pt x="0" y="45"/>
                    <a:pt x="0" y="105"/>
                  </a:cubicBezTo>
                  <a:cubicBezTo>
                    <a:pt x="0" y="165"/>
                    <a:pt x="15" y="224"/>
                    <a:pt x="30" y="224"/>
                  </a:cubicBezTo>
                  <a:cubicBezTo>
                    <a:pt x="45" y="224"/>
                    <a:pt x="45" y="165"/>
                    <a:pt x="45" y="105"/>
                  </a:cubicBezTo>
                  <a:cubicBezTo>
                    <a:pt x="45" y="45"/>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2" name="Google Shape;3032;p72"/>
            <p:cNvSpPr/>
            <p:nvPr/>
          </p:nvSpPr>
          <p:spPr>
            <a:xfrm>
              <a:off x="7893703" y="3290568"/>
              <a:ext cx="1275" cy="5951"/>
            </a:xfrm>
            <a:custGeom>
              <a:avLst/>
              <a:gdLst/>
              <a:ahLst/>
              <a:cxnLst/>
              <a:rect l="l" t="t" r="r" b="b"/>
              <a:pathLst>
                <a:path w="45" h="210" extrusionOk="0">
                  <a:moveTo>
                    <a:pt x="15" y="1"/>
                  </a:moveTo>
                  <a:cubicBezTo>
                    <a:pt x="0" y="1"/>
                    <a:pt x="0" y="45"/>
                    <a:pt x="0" y="105"/>
                  </a:cubicBezTo>
                  <a:cubicBezTo>
                    <a:pt x="0" y="165"/>
                    <a:pt x="0" y="210"/>
                    <a:pt x="15" y="210"/>
                  </a:cubicBezTo>
                  <a:cubicBezTo>
                    <a:pt x="30" y="210"/>
                    <a:pt x="45" y="165"/>
                    <a:pt x="45" y="105"/>
                  </a:cubicBezTo>
                  <a:cubicBezTo>
                    <a:pt x="45" y="45"/>
                    <a:pt x="4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3" name="Google Shape;3033;p72"/>
            <p:cNvSpPr/>
            <p:nvPr/>
          </p:nvSpPr>
          <p:spPr>
            <a:xfrm>
              <a:off x="7893278" y="3302839"/>
              <a:ext cx="1275" cy="5951"/>
            </a:xfrm>
            <a:custGeom>
              <a:avLst/>
              <a:gdLst/>
              <a:ahLst/>
              <a:cxnLst/>
              <a:rect l="l" t="t" r="r" b="b"/>
              <a:pathLst>
                <a:path w="45" h="210" extrusionOk="0">
                  <a:moveTo>
                    <a:pt x="30" y="1"/>
                  </a:moveTo>
                  <a:cubicBezTo>
                    <a:pt x="0" y="1"/>
                    <a:pt x="0" y="46"/>
                    <a:pt x="0" y="105"/>
                  </a:cubicBezTo>
                  <a:cubicBezTo>
                    <a:pt x="0" y="165"/>
                    <a:pt x="30" y="210"/>
                    <a:pt x="30" y="210"/>
                  </a:cubicBezTo>
                  <a:cubicBezTo>
                    <a:pt x="30" y="210"/>
                    <a:pt x="45" y="165"/>
                    <a:pt x="45" y="105"/>
                  </a:cubicBezTo>
                  <a:cubicBezTo>
                    <a:pt x="45"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4" name="Google Shape;3034;p72"/>
            <p:cNvSpPr/>
            <p:nvPr/>
          </p:nvSpPr>
          <p:spPr>
            <a:xfrm>
              <a:off x="7893278" y="3315111"/>
              <a:ext cx="1275" cy="5951"/>
            </a:xfrm>
            <a:custGeom>
              <a:avLst/>
              <a:gdLst/>
              <a:ahLst/>
              <a:cxnLst/>
              <a:rect l="l" t="t" r="r" b="b"/>
              <a:pathLst>
                <a:path w="45" h="210" extrusionOk="0">
                  <a:moveTo>
                    <a:pt x="15" y="1"/>
                  </a:moveTo>
                  <a:cubicBezTo>
                    <a:pt x="15" y="1"/>
                    <a:pt x="0" y="46"/>
                    <a:pt x="0" y="105"/>
                  </a:cubicBezTo>
                  <a:cubicBezTo>
                    <a:pt x="0" y="165"/>
                    <a:pt x="0" y="210"/>
                    <a:pt x="15" y="210"/>
                  </a:cubicBezTo>
                  <a:cubicBezTo>
                    <a:pt x="30" y="210"/>
                    <a:pt x="45" y="165"/>
                    <a:pt x="45" y="105"/>
                  </a:cubicBezTo>
                  <a:cubicBezTo>
                    <a:pt x="45" y="46"/>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5" name="Google Shape;3035;p72"/>
            <p:cNvSpPr/>
            <p:nvPr/>
          </p:nvSpPr>
          <p:spPr>
            <a:xfrm>
              <a:off x="7892853" y="3327382"/>
              <a:ext cx="1275" cy="5951"/>
            </a:xfrm>
            <a:custGeom>
              <a:avLst/>
              <a:gdLst/>
              <a:ahLst/>
              <a:cxnLst/>
              <a:rect l="l" t="t" r="r" b="b"/>
              <a:pathLst>
                <a:path w="45" h="210" extrusionOk="0">
                  <a:moveTo>
                    <a:pt x="30" y="1"/>
                  </a:moveTo>
                  <a:cubicBezTo>
                    <a:pt x="15" y="1"/>
                    <a:pt x="0" y="46"/>
                    <a:pt x="0" y="105"/>
                  </a:cubicBezTo>
                  <a:cubicBezTo>
                    <a:pt x="0" y="165"/>
                    <a:pt x="15" y="210"/>
                    <a:pt x="30" y="210"/>
                  </a:cubicBezTo>
                  <a:cubicBezTo>
                    <a:pt x="30" y="210"/>
                    <a:pt x="45" y="165"/>
                    <a:pt x="45" y="105"/>
                  </a:cubicBezTo>
                  <a:cubicBezTo>
                    <a:pt x="45"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6" name="Google Shape;3036;p72"/>
            <p:cNvSpPr/>
            <p:nvPr/>
          </p:nvSpPr>
          <p:spPr>
            <a:xfrm>
              <a:off x="7892853" y="3339256"/>
              <a:ext cx="1275" cy="6376"/>
            </a:xfrm>
            <a:custGeom>
              <a:avLst/>
              <a:gdLst/>
              <a:ahLst/>
              <a:cxnLst/>
              <a:rect l="l" t="t" r="r" b="b"/>
              <a:pathLst>
                <a:path w="45" h="225" extrusionOk="0">
                  <a:moveTo>
                    <a:pt x="15" y="0"/>
                  </a:moveTo>
                  <a:cubicBezTo>
                    <a:pt x="0" y="0"/>
                    <a:pt x="0" y="60"/>
                    <a:pt x="0" y="120"/>
                  </a:cubicBezTo>
                  <a:cubicBezTo>
                    <a:pt x="0" y="179"/>
                    <a:pt x="0" y="224"/>
                    <a:pt x="15" y="224"/>
                  </a:cubicBezTo>
                  <a:cubicBezTo>
                    <a:pt x="30" y="224"/>
                    <a:pt x="45" y="179"/>
                    <a:pt x="45" y="120"/>
                  </a:cubicBezTo>
                  <a:cubicBezTo>
                    <a:pt x="45" y="60"/>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7" name="Google Shape;3037;p72"/>
            <p:cNvSpPr/>
            <p:nvPr/>
          </p:nvSpPr>
          <p:spPr>
            <a:xfrm>
              <a:off x="7892428" y="3351528"/>
              <a:ext cx="1304" cy="6376"/>
            </a:xfrm>
            <a:custGeom>
              <a:avLst/>
              <a:gdLst/>
              <a:ahLst/>
              <a:cxnLst/>
              <a:rect l="l" t="t" r="r" b="b"/>
              <a:pathLst>
                <a:path w="46" h="225" extrusionOk="0">
                  <a:moveTo>
                    <a:pt x="30" y="0"/>
                  </a:moveTo>
                  <a:cubicBezTo>
                    <a:pt x="15" y="0"/>
                    <a:pt x="0" y="45"/>
                    <a:pt x="0" y="105"/>
                  </a:cubicBezTo>
                  <a:cubicBezTo>
                    <a:pt x="0" y="164"/>
                    <a:pt x="15" y="224"/>
                    <a:pt x="30" y="224"/>
                  </a:cubicBezTo>
                  <a:cubicBezTo>
                    <a:pt x="30" y="224"/>
                    <a:pt x="45" y="179"/>
                    <a:pt x="45" y="120"/>
                  </a:cubicBezTo>
                  <a:cubicBezTo>
                    <a:pt x="45" y="60"/>
                    <a:pt x="30"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8" name="Google Shape;3038;p72"/>
            <p:cNvSpPr/>
            <p:nvPr/>
          </p:nvSpPr>
          <p:spPr>
            <a:xfrm>
              <a:off x="7892428" y="3363799"/>
              <a:ext cx="1304" cy="6376"/>
            </a:xfrm>
            <a:custGeom>
              <a:avLst/>
              <a:gdLst/>
              <a:ahLst/>
              <a:cxnLst/>
              <a:rect l="l" t="t" r="r" b="b"/>
              <a:pathLst>
                <a:path w="46" h="225" extrusionOk="0">
                  <a:moveTo>
                    <a:pt x="15" y="0"/>
                  </a:moveTo>
                  <a:cubicBezTo>
                    <a:pt x="0" y="0"/>
                    <a:pt x="0" y="45"/>
                    <a:pt x="0" y="105"/>
                  </a:cubicBezTo>
                  <a:cubicBezTo>
                    <a:pt x="0" y="165"/>
                    <a:pt x="0" y="224"/>
                    <a:pt x="15" y="224"/>
                  </a:cubicBezTo>
                  <a:cubicBezTo>
                    <a:pt x="30" y="224"/>
                    <a:pt x="30" y="165"/>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9" name="Google Shape;3039;p72"/>
            <p:cNvSpPr/>
            <p:nvPr/>
          </p:nvSpPr>
          <p:spPr>
            <a:xfrm>
              <a:off x="7892003" y="3376070"/>
              <a:ext cx="1304" cy="5951"/>
            </a:xfrm>
            <a:custGeom>
              <a:avLst/>
              <a:gdLst/>
              <a:ahLst/>
              <a:cxnLst/>
              <a:rect l="l" t="t" r="r" b="b"/>
              <a:pathLst>
                <a:path w="46" h="210" extrusionOk="0">
                  <a:moveTo>
                    <a:pt x="30" y="0"/>
                  </a:moveTo>
                  <a:cubicBezTo>
                    <a:pt x="0" y="0"/>
                    <a:pt x="0" y="45"/>
                    <a:pt x="0" y="105"/>
                  </a:cubicBezTo>
                  <a:cubicBezTo>
                    <a:pt x="0" y="165"/>
                    <a:pt x="15" y="210"/>
                    <a:pt x="15" y="210"/>
                  </a:cubicBezTo>
                  <a:cubicBezTo>
                    <a:pt x="30" y="210"/>
                    <a:pt x="45" y="165"/>
                    <a:pt x="45" y="105"/>
                  </a:cubicBezTo>
                  <a:cubicBezTo>
                    <a:pt x="45" y="45"/>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0" name="Google Shape;3040;p72"/>
            <p:cNvSpPr/>
            <p:nvPr/>
          </p:nvSpPr>
          <p:spPr>
            <a:xfrm>
              <a:off x="7892003" y="3388341"/>
              <a:ext cx="1304" cy="5951"/>
            </a:xfrm>
            <a:custGeom>
              <a:avLst/>
              <a:gdLst/>
              <a:ahLst/>
              <a:cxnLst/>
              <a:rect l="l" t="t" r="r" b="b"/>
              <a:pathLst>
                <a:path w="46" h="210" extrusionOk="0">
                  <a:moveTo>
                    <a:pt x="15" y="1"/>
                  </a:moveTo>
                  <a:cubicBezTo>
                    <a:pt x="0" y="1"/>
                    <a:pt x="0" y="45"/>
                    <a:pt x="0" y="105"/>
                  </a:cubicBezTo>
                  <a:cubicBezTo>
                    <a:pt x="0" y="165"/>
                    <a:pt x="0" y="210"/>
                    <a:pt x="15" y="210"/>
                  </a:cubicBezTo>
                  <a:cubicBezTo>
                    <a:pt x="30" y="210"/>
                    <a:pt x="45" y="165"/>
                    <a:pt x="45" y="105"/>
                  </a:cubicBezTo>
                  <a:cubicBezTo>
                    <a:pt x="45" y="45"/>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1" name="Google Shape;3041;p72"/>
            <p:cNvSpPr/>
            <p:nvPr/>
          </p:nvSpPr>
          <p:spPr>
            <a:xfrm>
              <a:off x="7891578" y="3400612"/>
              <a:ext cx="1304" cy="5951"/>
            </a:xfrm>
            <a:custGeom>
              <a:avLst/>
              <a:gdLst/>
              <a:ahLst/>
              <a:cxnLst/>
              <a:rect l="l" t="t" r="r" b="b"/>
              <a:pathLst>
                <a:path w="46" h="210" extrusionOk="0">
                  <a:moveTo>
                    <a:pt x="15" y="1"/>
                  </a:moveTo>
                  <a:cubicBezTo>
                    <a:pt x="15" y="1"/>
                    <a:pt x="0" y="45"/>
                    <a:pt x="0" y="105"/>
                  </a:cubicBezTo>
                  <a:cubicBezTo>
                    <a:pt x="0" y="165"/>
                    <a:pt x="0" y="210"/>
                    <a:pt x="15" y="210"/>
                  </a:cubicBezTo>
                  <a:cubicBezTo>
                    <a:pt x="30" y="210"/>
                    <a:pt x="45" y="165"/>
                    <a:pt x="45" y="105"/>
                  </a:cubicBezTo>
                  <a:cubicBezTo>
                    <a:pt x="45" y="45"/>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2" name="Google Shape;3042;p72"/>
            <p:cNvSpPr/>
            <p:nvPr/>
          </p:nvSpPr>
          <p:spPr>
            <a:xfrm>
              <a:off x="7891578" y="3412884"/>
              <a:ext cx="1304" cy="5951"/>
            </a:xfrm>
            <a:custGeom>
              <a:avLst/>
              <a:gdLst/>
              <a:ahLst/>
              <a:cxnLst/>
              <a:rect l="l" t="t" r="r" b="b"/>
              <a:pathLst>
                <a:path w="46" h="210" extrusionOk="0">
                  <a:moveTo>
                    <a:pt x="15" y="1"/>
                  </a:moveTo>
                  <a:cubicBezTo>
                    <a:pt x="15" y="1"/>
                    <a:pt x="0" y="46"/>
                    <a:pt x="0" y="105"/>
                  </a:cubicBezTo>
                  <a:cubicBezTo>
                    <a:pt x="0" y="165"/>
                    <a:pt x="0" y="210"/>
                    <a:pt x="15" y="210"/>
                  </a:cubicBezTo>
                  <a:cubicBezTo>
                    <a:pt x="15" y="210"/>
                    <a:pt x="45" y="165"/>
                    <a:pt x="45" y="105"/>
                  </a:cubicBezTo>
                  <a:cubicBezTo>
                    <a:pt x="45" y="46"/>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3" name="Google Shape;3043;p72"/>
            <p:cNvSpPr/>
            <p:nvPr/>
          </p:nvSpPr>
          <p:spPr>
            <a:xfrm>
              <a:off x="7891152" y="3424730"/>
              <a:ext cx="1304" cy="6376"/>
            </a:xfrm>
            <a:custGeom>
              <a:avLst/>
              <a:gdLst/>
              <a:ahLst/>
              <a:cxnLst/>
              <a:rect l="l" t="t" r="r" b="b"/>
              <a:pathLst>
                <a:path w="46" h="225" extrusionOk="0">
                  <a:moveTo>
                    <a:pt x="30" y="1"/>
                  </a:moveTo>
                  <a:cubicBezTo>
                    <a:pt x="15" y="1"/>
                    <a:pt x="0" y="61"/>
                    <a:pt x="0" y="120"/>
                  </a:cubicBezTo>
                  <a:cubicBezTo>
                    <a:pt x="0" y="180"/>
                    <a:pt x="15" y="225"/>
                    <a:pt x="15" y="225"/>
                  </a:cubicBezTo>
                  <a:cubicBezTo>
                    <a:pt x="30" y="225"/>
                    <a:pt x="45" y="180"/>
                    <a:pt x="45" y="120"/>
                  </a:cubicBezTo>
                  <a:cubicBezTo>
                    <a:pt x="45" y="61"/>
                    <a:pt x="30"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4" name="Google Shape;3044;p72"/>
            <p:cNvSpPr/>
            <p:nvPr/>
          </p:nvSpPr>
          <p:spPr>
            <a:xfrm>
              <a:off x="7890727" y="3437029"/>
              <a:ext cx="1729" cy="6376"/>
            </a:xfrm>
            <a:custGeom>
              <a:avLst/>
              <a:gdLst/>
              <a:ahLst/>
              <a:cxnLst/>
              <a:rect l="l" t="t" r="r" b="b"/>
              <a:pathLst>
                <a:path w="61" h="225" extrusionOk="0">
                  <a:moveTo>
                    <a:pt x="30" y="0"/>
                  </a:moveTo>
                  <a:cubicBezTo>
                    <a:pt x="15" y="0"/>
                    <a:pt x="1" y="60"/>
                    <a:pt x="1" y="120"/>
                  </a:cubicBezTo>
                  <a:cubicBezTo>
                    <a:pt x="1" y="164"/>
                    <a:pt x="15" y="224"/>
                    <a:pt x="30" y="224"/>
                  </a:cubicBezTo>
                  <a:cubicBezTo>
                    <a:pt x="45" y="224"/>
                    <a:pt x="45" y="179"/>
                    <a:pt x="45" y="120"/>
                  </a:cubicBezTo>
                  <a:cubicBezTo>
                    <a:pt x="60" y="60"/>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5" name="Google Shape;3045;p72"/>
            <p:cNvSpPr/>
            <p:nvPr/>
          </p:nvSpPr>
          <p:spPr>
            <a:xfrm>
              <a:off x="7890727" y="3449301"/>
              <a:ext cx="1304" cy="6008"/>
            </a:xfrm>
            <a:custGeom>
              <a:avLst/>
              <a:gdLst/>
              <a:ahLst/>
              <a:cxnLst/>
              <a:rect l="l" t="t" r="r" b="b"/>
              <a:pathLst>
                <a:path w="46" h="212" extrusionOk="0">
                  <a:moveTo>
                    <a:pt x="30" y="0"/>
                  </a:moveTo>
                  <a:cubicBezTo>
                    <a:pt x="15" y="0"/>
                    <a:pt x="1" y="45"/>
                    <a:pt x="1" y="105"/>
                  </a:cubicBezTo>
                  <a:cubicBezTo>
                    <a:pt x="1" y="164"/>
                    <a:pt x="1" y="209"/>
                    <a:pt x="15" y="209"/>
                  </a:cubicBezTo>
                  <a:cubicBezTo>
                    <a:pt x="17" y="211"/>
                    <a:pt x="19" y="212"/>
                    <a:pt x="20" y="212"/>
                  </a:cubicBezTo>
                  <a:cubicBezTo>
                    <a:pt x="33" y="212"/>
                    <a:pt x="45" y="158"/>
                    <a:pt x="45" y="105"/>
                  </a:cubicBezTo>
                  <a:cubicBezTo>
                    <a:pt x="45" y="45"/>
                    <a:pt x="30"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6" name="Google Shape;3046;p72"/>
            <p:cNvSpPr/>
            <p:nvPr/>
          </p:nvSpPr>
          <p:spPr>
            <a:xfrm>
              <a:off x="7890302" y="3461572"/>
              <a:ext cx="1729" cy="5951"/>
            </a:xfrm>
            <a:custGeom>
              <a:avLst/>
              <a:gdLst/>
              <a:ahLst/>
              <a:cxnLst/>
              <a:rect l="l" t="t" r="r" b="b"/>
              <a:pathLst>
                <a:path w="61" h="210" extrusionOk="0">
                  <a:moveTo>
                    <a:pt x="30" y="0"/>
                  </a:moveTo>
                  <a:cubicBezTo>
                    <a:pt x="1" y="0"/>
                    <a:pt x="16" y="45"/>
                    <a:pt x="1" y="105"/>
                  </a:cubicBezTo>
                  <a:cubicBezTo>
                    <a:pt x="1" y="165"/>
                    <a:pt x="16" y="209"/>
                    <a:pt x="30" y="209"/>
                  </a:cubicBezTo>
                  <a:cubicBezTo>
                    <a:pt x="45" y="209"/>
                    <a:pt x="45" y="165"/>
                    <a:pt x="45" y="105"/>
                  </a:cubicBezTo>
                  <a:cubicBezTo>
                    <a:pt x="45" y="45"/>
                    <a:pt x="60"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7" name="Google Shape;3047;p72"/>
            <p:cNvSpPr/>
            <p:nvPr/>
          </p:nvSpPr>
          <p:spPr>
            <a:xfrm>
              <a:off x="7890302" y="3473843"/>
              <a:ext cx="1304" cy="5951"/>
            </a:xfrm>
            <a:custGeom>
              <a:avLst/>
              <a:gdLst/>
              <a:ahLst/>
              <a:cxnLst/>
              <a:rect l="l" t="t" r="r" b="b"/>
              <a:pathLst>
                <a:path w="46" h="210" extrusionOk="0">
                  <a:moveTo>
                    <a:pt x="16" y="0"/>
                  </a:moveTo>
                  <a:cubicBezTo>
                    <a:pt x="16" y="0"/>
                    <a:pt x="1" y="45"/>
                    <a:pt x="1" y="105"/>
                  </a:cubicBezTo>
                  <a:cubicBezTo>
                    <a:pt x="1" y="165"/>
                    <a:pt x="1" y="209"/>
                    <a:pt x="16" y="209"/>
                  </a:cubicBezTo>
                  <a:cubicBezTo>
                    <a:pt x="30" y="209"/>
                    <a:pt x="45" y="165"/>
                    <a:pt x="45" y="105"/>
                  </a:cubicBezTo>
                  <a:cubicBezTo>
                    <a:pt x="45" y="45"/>
                    <a:pt x="30"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8" name="Google Shape;3048;p72"/>
            <p:cNvSpPr/>
            <p:nvPr/>
          </p:nvSpPr>
          <p:spPr>
            <a:xfrm>
              <a:off x="7889877" y="3486114"/>
              <a:ext cx="1304" cy="5951"/>
            </a:xfrm>
            <a:custGeom>
              <a:avLst/>
              <a:gdLst/>
              <a:ahLst/>
              <a:cxnLst/>
              <a:rect l="l" t="t" r="r" b="b"/>
              <a:pathLst>
                <a:path w="46" h="210" extrusionOk="0">
                  <a:moveTo>
                    <a:pt x="31" y="0"/>
                  </a:moveTo>
                  <a:cubicBezTo>
                    <a:pt x="16" y="0"/>
                    <a:pt x="1" y="45"/>
                    <a:pt x="1" y="105"/>
                  </a:cubicBezTo>
                  <a:cubicBezTo>
                    <a:pt x="1" y="165"/>
                    <a:pt x="16" y="210"/>
                    <a:pt x="31" y="210"/>
                  </a:cubicBezTo>
                  <a:cubicBezTo>
                    <a:pt x="31" y="210"/>
                    <a:pt x="45" y="165"/>
                    <a:pt x="45" y="105"/>
                  </a:cubicBezTo>
                  <a:cubicBezTo>
                    <a:pt x="45" y="45"/>
                    <a:pt x="45"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9" name="Google Shape;3049;p72"/>
            <p:cNvSpPr/>
            <p:nvPr/>
          </p:nvSpPr>
          <p:spPr>
            <a:xfrm>
              <a:off x="7889877" y="3497960"/>
              <a:ext cx="1304" cy="6376"/>
            </a:xfrm>
            <a:custGeom>
              <a:avLst/>
              <a:gdLst/>
              <a:ahLst/>
              <a:cxnLst/>
              <a:rect l="l" t="t" r="r" b="b"/>
              <a:pathLst>
                <a:path w="46" h="225" extrusionOk="0">
                  <a:moveTo>
                    <a:pt x="16" y="1"/>
                  </a:moveTo>
                  <a:cubicBezTo>
                    <a:pt x="16" y="1"/>
                    <a:pt x="1" y="60"/>
                    <a:pt x="1" y="120"/>
                  </a:cubicBezTo>
                  <a:cubicBezTo>
                    <a:pt x="1" y="180"/>
                    <a:pt x="1" y="225"/>
                    <a:pt x="16" y="225"/>
                  </a:cubicBezTo>
                  <a:cubicBezTo>
                    <a:pt x="31" y="225"/>
                    <a:pt x="45" y="180"/>
                    <a:pt x="45" y="120"/>
                  </a:cubicBezTo>
                  <a:cubicBezTo>
                    <a:pt x="45" y="60"/>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0" name="Google Shape;3050;p72"/>
            <p:cNvSpPr/>
            <p:nvPr/>
          </p:nvSpPr>
          <p:spPr>
            <a:xfrm>
              <a:off x="7889452" y="3510232"/>
              <a:ext cx="1304" cy="6376"/>
            </a:xfrm>
            <a:custGeom>
              <a:avLst/>
              <a:gdLst/>
              <a:ahLst/>
              <a:cxnLst/>
              <a:rect l="l" t="t" r="r" b="b"/>
              <a:pathLst>
                <a:path w="46" h="225" extrusionOk="0">
                  <a:moveTo>
                    <a:pt x="31" y="1"/>
                  </a:moveTo>
                  <a:cubicBezTo>
                    <a:pt x="1" y="1"/>
                    <a:pt x="1" y="61"/>
                    <a:pt x="1" y="120"/>
                  </a:cubicBezTo>
                  <a:cubicBezTo>
                    <a:pt x="1" y="180"/>
                    <a:pt x="16" y="225"/>
                    <a:pt x="31" y="225"/>
                  </a:cubicBezTo>
                  <a:cubicBezTo>
                    <a:pt x="31" y="225"/>
                    <a:pt x="46" y="165"/>
                    <a:pt x="46" y="120"/>
                  </a:cubicBezTo>
                  <a:cubicBezTo>
                    <a:pt x="46" y="61"/>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1" name="Google Shape;3051;p72"/>
            <p:cNvSpPr/>
            <p:nvPr/>
          </p:nvSpPr>
          <p:spPr>
            <a:xfrm>
              <a:off x="7889452" y="3522503"/>
              <a:ext cx="1304" cy="6376"/>
            </a:xfrm>
            <a:custGeom>
              <a:avLst/>
              <a:gdLst/>
              <a:ahLst/>
              <a:cxnLst/>
              <a:rect l="l" t="t" r="r" b="b"/>
              <a:pathLst>
                <a:path w="46" h="225" extrusionOk="0">
                  <a:moveTo>
                    <a:pt x="16" y="1"/>
                  </a:moveTo>
                  <a:cubicBezTo>
                    <a:pt x="1" y="1"/>
                    <a:pt x="1" y="46"/>
                    <a:pt x="1" y="105"/>
                  </a:cubicBezTo>
                  <a:cubicBezTo>
                    <a:pt x="1" y="165"/>
                    <a:pt x="1" y="225"/>
                    <a:pt x="16" y="225"/>
                  </a:cubicBezTo>
                  <a:cubicBezTo>
                    <a:pt x="31" y="225"/>
                    <a:pt x="31" y="180"/>
                    <a:pt x="46" y="120"/>
                  </a:cubicBezTo>
                  <a:cubicBezTo>
                    <a:pt x="46" y="46"/>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2" name="Google Shape;3052;p72"/>
            <p:cNvSpPr/>
            <p:nvPr/>
          </p:nvSpPr>
          <p:spPr>
            <a:xfrm>
              <a:off x="7889027" y="3534774"/>
              <a:ext cx="1304" cy="5980"/>
            </a:xfrm>
            <a:custGeom>
              <a:avLst/>
              <a:gdLst/>
              <a:ahLst/>
              <a:cxnLst/>
              <a:rect l="l" t="t" r="r" b="b"/>
              <a:pathLst>
                <a:path w="46" h="211" extrusionOk="0">
                  <a:moveTo>
                    <a:pt x="31" y="1"/>
                  </a:moveTo>
                  <a:cubicBezTo>
                    <a:pt x="1" y="1"/>
                    <a:pt x="1" y="46"/>
                    <a:pt x="1" y="106"/>
                  </a:cubicBezTo>
                  <a:cubicBezTo>
                    <a:pt x="1" y="165"/>
                    <a:pt x="16" y="210"/>
                    <a:pt x="16" y="210"/>
                  </a:cubicBezTo>
                  <a:cubicBezTo>
                    <a:pt x="31" y="210"/>
                    <a:pt x="46" y="165"/>
                    <a:pt x="46" y="106"/>
                  </a:cubicBezTo>
                  <a:cubicBezTo>
                    <a:pt x="46" y="46"/>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3" name="Google Shape;3053;p72"/>
            <p:cNvSpPr/>
            <p:nvPr/>
          </p:nvSpPr>
          <p:spPr>
            <a:xfrm>
              <a:off x="7888602" y="3547074"/>
              <a:ext cx="1729" cy="5951"/>
            </a:xfrm>
            <a:custGeom>
              <a:avLst/>
              <a:gdLst/>
              <a:ahLst/>
              <a:cxnLst/>
              <a:rect l="l" t="t" r="r" b="b"/>
              <a:pathLst>
                <a:path w="61" h="210" extrusionOk="0">
                  <a:moveTo>
                    <a:pt x="31" y="0"/>
                  </a:moveTo>
                  <a:cubicBezTo>
                    <a:pt x="16" y="0"/>
                    <a:pt x="16" y="45"/>
                    <a:pt x="16" y="105"/>
                  </a:cubicBezTo>
                  <a:cubicBezTo>
                    <a:pt x="1" y="164"/>
                    <a:pt x="16" y="209"/>
                    <a:pt x="31" y="209"/>
                  </a:cubicBezTo>
                  <a:cubicBezTo>
                    <a:pt x="46" y="209"/>
                    <a:pt x="46" y="164"/>
                    <a:pt x="46" y="105"/>
                  </a:cubicBezTo>
                  <a:cubicBezTo>
                    <a:pt x="61" y="45"/>
                    <a:pt x="61"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4" name="Google Shape;3054;p72"/>
            <p:cNvSpPr/>
            <p:nvPr/>
          </p:nvSpPr>
          <p:spPr>
            <a:xfrm>
              <a:off x="7888602" y="3559345"/>
              <a:ext cx="1304" cy="5951"/>
            </a:xfrm>
            <a:custGeom>
              <a:avLst/>
              <a:gdLst/>
              <a:ahLst/>
              <a:cxnLst/>
              <a:rect l="l" t="t" r="r" b="b"/>
              <a:pathLst>
                <a:path w="46" h="210" extrusionOk="0">
                  <a:moveTo>
                    <a:pt x="31" y="0"/>
                  </a:moveTo>
                  <a:cubicBezTo>
                    <a:pt x="16" y="0"/>
                    <a:pt x="1" y="45"/>
                    <a:pt x="1" y="105"/>
                  </a:cubicBezTo>
                  <a:cubicBezTo>
                    <a:pt x="1" y="164"/>
                    <a:pt x="1" y="209"/>
                    <a:pt x="16" y="209"/>
                  </a:cubicBezTo>
                  <a:cubicBezTo>
                    <a:pt x="31" y="209"/>
                    <a:pt x="46" y="164"/>
                    <a:pt x="46" y="105"/>
                  </a:cubicBezTo>
                  <a:cubicBezTo>
                    <a:pt x="46" y="45"/>
                    <a:pt x="31"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5" name="Google Shape;3055;p72"/>
            <p:cNvSpPr/>
            <p:nvPr/>
          </p:nvSpPr>
          <p:spPr>
            <a:xfrm>
              <a:off x="7888177" y="3571616"/>
              <a:ext cx="1304" cy="5951"/>
            </a:xfrm>
            <a:custGeom>
              <a:avLst/>
              <a:gdLst/>
              <a:ahLst/>
              <a:cxnLst/>
              <a:rect l="l" t="t" r="r" b="b"/>
              <a:pathLst>
                <a:path w="46" h="210" extrusionOk="0">
                  <a:moveTo>
                    <a:pt x="31" y="0"/>
                  </a:moveTo>
                  <a:cubicBezTo>
                    <a:pt x="16" y="0"/>
                    <a:pt x="1" y="45"/>
                    <a:pt x="1" y="105"/>
                  </a:cubicBezTo>
                  <a:cubicBezTo>
                    <a:pt x="1" y="165"/>
                    <a:pt x="16" y="209"/>
                    <a:pt x="31" y="209"/>
                  </a:cubicBezTo>
                  <a:cubicBezTo>
                    <a:pt x="46" y="209"/>
                    <a:pt x="46" y="165"/>
                    <a:pt x="46" y="105"/>
                  </a:cubicBezTo>
                  <a:cubicBezTo>
                    <a:pt x="46" y="45"/>
                    <a:pt x="46"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6" name="Google Shape;3056;p72"/>
            <p:cNvSpPr/>
            <p:nvPr/>
          </p:nvSpPr>
          <p:spPr>
            <a:xfrm>
              <a:off x="7888177" y="3583462"/>
              <a:ext cx="1304" cy="6376"/>
            </a:xfrm>
            <a:custGeom>
              <a:avLst/>
              <a:gdLst/>
              <a:ahLst/>
              <a:cxnLst/>
              <a:rect l="l" t="t" r="r" b="b"/>
              <a:pathLst>
                <a:path w="46" h="225" extrusionOk="0">
                  <a:moveTo>
                    <a:pt x="16" y="0"/>
                  </a:moveTo>
                  <a:cubicBezTo>
                    <a:pt x="16" y="0"/>
                    <a:pt x="1" y="45"/>
                    <a:pt x="1" y="120"/>
                  </a:cubicBezTo>
                  <a:cubicBezTo>
                    <a:pt x="1" y="180"/>
                    <a:pt x="1" y="225"/>
                    <a:pt x="16" y="225"/>
                  </a:cubicBezTo>
                  <a:cubicBezTo>
                    <a:pt x="31" y="225"/>
                    <a:pt x="46" y="180"/>
                    <a:pt x="46" y="120"/>
                  </a:cubicBezTo>
                  <a:cubicBezTo>
                    <a:pt x="46" y="60"/>
                    <a:pt x="31" y="15"/>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7" name="Google Shape;3057;p72"/>
            <p:cNvSpPr/>
            <p:nvPr/>
          </p:nvSpPr>
          <p:spPr>
            <a:xfrm>
              <a:off x="7887780" y="3595733"/>
              <a:ext cx="1275" cy="6376"/>
            </a:xfrm>
            <a:custGeom>
              <a:avLst/>
              <a:gdLst/>
              <a:ahLst/>
              <a:cxnLst/>
              <a:rect l="l" t="t" r="r" b="b"/>
              <a:pathLst>
                <a:path w="45" h="225" extrusionOk="0">
                  <a:moveTo>
                    <a:pt x="30" y="1"/>
                  </a:moveTo>
                  <a:cubicBezTo>
                    <a:pt x="15" y="1"/>
                    <a:pt x="0" y="60"/>
                    <a:pt x="0" y="105"/>
                  </a:cubicBezTo>
                  <a:cubicBezTo>
                    <a:pt x="0" y="165"/>
                    <a:pt x="15" y="225"/>
                    <a:pt x="15" y="225"/>
                  </a:cubicBezTo>
                  <a:cubicBezTo>
                    <a:pt x="30" y="225"/>
                    <a:pt x="45" y="165"/>
                    <a:pt x="45" y="105"/>
                  </a:cubicBezTo>
                  <a:cubicBezTo>
                    <a:pt x="45" y="60"/>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8" name="Google Shape;3058;p72"/>
            <p:cNvSpPr/>
            <p:nvPr/>
          </p:nvSpPr>
          <p:spPr>
            <a:xfrm>
              <a:off x="7887355" y="3608005"/>
              <a:ext cx="1700" cy="6036"/>
            </a:xfrm>
            <a:custGeom>
              <a:avLst/>
              <a:gdLst/>
              <a:ahLst/>
              <a:cxnLst/>
              <a:rect l="l" t="t" r="r" b="b"/>
              <a:pathLst>
                <a:path w="60" h="213" extrusionOk="0">
                  <a:moveTo>
                    <a:pt x="30" y="1"/>
                  </a:moveTo>
                  <a:cubicBezTo>
                    <a:pt x="0" y="1"/>
                    <a:pt x="15" y="46"/>
                    <a:pt x="0" y="105"/>
                  </a:cubicBezTo>
                  <a:cubicBezTo>
                    <a:pt x="0" y="165"/>
                    <a:pt x="15" y="210"/>
                    <a:pt x="30" y="210"/>
                  </a:cubicBezTo>
                  <a:cubicBezTo>
                    <a:pt x="32" y="211"/>
                    <a:pt x="33" y="212"/>
                    <a:pt x="35" y="212"/>
                  </a:cubicBezTo>
                  <a:cubicBezTo>
                    <a:pt x="48" y="212"/>
                    <a:pt x="58" y="159"/>
                    <a:pt x="45" y="105"/>
                  </a:cubicBezTo>
                  <a:cubicBezTo>
                    <a:pt x="45" y="46"/>
                    <a:pt x="60"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9" name="Google Shape;3059;p72"/>
            <p:cNvSpPr/>
            <p:nvPr/>
          </p:nvSpPr>
          <p:spPr>
            <a:xfrm>
              <a:off x="7887355" y="3620276"/>
              <a:ext cx="1275" cy="5951"/>
            </a:xfrm>
            <a:custGeom>
              <a:avLst/>
              <a:gdLst/>
              <a:ahLst/>
              <a:cxnLst/>
              <a:rect l="l" t="t" r="r" b="b"/>
              <a:pathLst>
                <a:path w="45" h="210" extrusionOk="0">
                  <a:moveTo>
                    <a:pt x="15" y="1"/>
                  </a:moveTo>
                  <a:cubicBezTo>
                    <a:pt x="15" y="1"/>
                    <a:pt x="0" y="46"/>
                    <a:pt x="0" y="105"/>
                  </a:cubicBezTo>
                  <a:cubicBezTo>
                    <a:pt x="0" y="165"/>
                    <a:pt x="0" y="210"/>
                    <a:pt x="15" y="210"/>
                  </a:cubicBezTo>
                  <a:cubicBezTo>
                    <a:pt x="30" y="210"/>
                    <a:pt x="45" y="165"/>
                    <a:pt x="45" y="105"/>
                  </a:cubicBezTo>
                  <a:cubicBezTo>
                    <a:pt x="45" y="46"/>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0" name="Google Shape;3060;p72"/>
            <p:cNvSpPr/>
            <p:nvPr/>
          </p:nvSpPr>
          <p:spPr>
            <a:xfrm>
              <a:off x="7886930" y="3632547"/>
              <a:ext cx="1275" cy="5951"/>
            </a:xfrm>
            <a:custGeom>
              <a:avLst/>
              <a:gdLst/>
              <a:ahLst/>
              <a:cxnLst/>
              <a:rect l="l" t="t" r="r" b="b"/>
              <a:pathLst>
                <a:path w="45" h="210" extrusionOk="0">
                  <a:moveTo>
                    <a:pt x="30" y="1"/>
                  </a:moveTo>
                  <a:cubicBezTo>
                    <a:pt x="15" y="1"/>
                    <a:pt x="0" y="46"/>
                    <a:pt x="0" y="105"/>
                  </a:cubicBezTo>
                  <a:cubicBezTo>
                    <a:pt x="0" y="165"/>
                    <a:pt x="15" y="210"/>
                    <a:pt x="15" y="210"/>
                  </a:cubicBezTo>
                  <a:cubicBezTo>
                    <a:pt x="30" y="210"/>
                    <a:pt x="45" y="165"/>
                    <a:pt x="45" y="105"/>
                  </a:cubicBezTo>
                  <a:cubicBezTo>
                    <a:pt x="45" y="46"/>
                    <a:pt x="30"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1" name="Google Shape;3061;p72"/>
            <p:cNvSpPr/>
            <p:nvPr/>
          </p:nvSpPr>
          <p:spPr>
            <a:xfrm>
              <a:off x="7886505" y="3644421"/>
              <a:ext cx="1700" cy="6376"/>
            </a:xfrm>
            <a:custGeom>
              <a:avLst/>
              <a:gdLst/>
              <a:ahLst/>
              <a:cxnLst/>
              <a:rect l="l" t="t" r="r" b="b"/>
              <a:pathLst>
                <a:path w="60" h="225" extrusionOk="0">
                  <a:moveTo>
                    <a:pt x="30" y="0"/>
                  </a:moveTo>
                  <a:cubicBezTo>
                    <a:pt x="15" y="0"/>
                    <a:pt x="0" y="60"/>
                    <a:pt x="0" y="120"/>
                  </a:cubicBezTo>
                  <a:cubicBezTo>
                    <a:pt x="0" y="179"/>
                    <a:pt x="15" y="224"/>
                    <a:pt x="30" y="224"/>
                  </a:cubicBezTo>
                  <a:cubicBezTo>
                    <a:pt x="45" y="224"/>
                    <a:pt x="45" y="179"/>
                    <a:pt x="45" y="120"/>
                  </a:cubicBezTo>
                  <a:cubicBezTo>
                    <a:pt x="60" y="60"/>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2" name="Google Shape;3062;p72"/>
            <p:cNvSpPr/>
            <p:nvPr/>
          </p:nvSpPr>
          <p:spPr>
            <a:xfrm>
              <a:off x="7886505" y="3656693"/>
              <a:ext cx="1275" cy="6376"/>
            </a:xfrm>
            <a:custGeom>
              <a:avLst/>
              <a:gdLst/>
              <a:ahLst/>
              <a:cxnLst/>
              <a:rect l="l" t="t" r="r" b="b"/>
              <a:pathLst>
                <a:path w="45" h="225" extrusionOk="0">
                  <a:moveTo>
                    <a:pt x="15" y="0"/>
                  </a:moveTo>
                  <a:cubicBezTo>
                    <a:pt x="0" y="0"/>
                    <a:pt x="0" y="45"/>
                    <a:pt x="0" y="105"/>
                  </a:cubicBezTo>
                  <a:cubicBezTo>
                    <a:pt x="0" y="164"/>
                    <a:pt x="0" y="224"/>
                    <a:pt x="15" y="224"/>
                  </a:cubicBezTo>
                  <a:cubicBezTo>
                    <a:pt x="30" y="224"/>
                    <a:pt x="45" y="179"/>
                    <a:pt x="45" y="120"/>
                  </a:cubicBezTo>
                  <a:cubicBezTo>
                    <a:pt x="45" y="60"/>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3" name="Google Shape;3063;p72"/>
            <p:cNvSpPr/>
            <p:nvPr/>
          </p:nvSpPr>
          <p:spPr>
            <a:xfrm>
              <a:off x="7886080" y="3668964"/>
              <a:ext cx="1304" cy="6376"/>
            </a:xfrm>
            <a:custGeom>
              <a:avLst/>
              <a:gdLst/>
              <a:ahLst/>
              <a:cxnLst/>
              <a:rect l="l" t="t" r="r" b="b"/>
              <a:pathLst>
                <a:path w="46" h="225" extrusionOk="0">
                  <a:moveTo>
                    <a:pt x="30" y="0"/>
                  </a:moveTo>
                  <a:cubicBezTo>
                    <a:pt x="15" y="0"/>
                    <a:pt x="0" y="45"/>
                    <a:pt x="0" y="105"/>
                  </a:cubicBezTo>
                  <a:cubicBezTo>
                    <a:pt x="0" y="165"/>
                    <a:pt x="15" y="224"/>
                    <a:pt x="15" y="224"/>
                  </a:cubicBezTo>
                  <a:cubicBezTo>
                    <a:pt x="30" y="224"/>
                    <a:pt x="45" y="165"/>
                    <a:pt x="45" y="105"/>
                  </a:cubicBezTo>
                  <a:cubicBezTo>
                    <a:pt x="45" y="45"/>
                    <a:pt x="30"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4" name="Google Shape;3064;p72"/>
            <p:cNvSpPr/>
            <p:nvPr/>
          </p:nvSpPr>
          <p:spPr>
            <a:xfrm>
              <a:off x="7885655" y="3681235"/>
              <a:ext cx="1304" cy="5951"/>
            </a:xfrm>
            <a:custGeom>
              <a:avLst/>
              <a:gdLst/>
              <a:ahLst/>
              <a:cxnLst/>
              <a:rect l="l" t="t" r="r" b="b"/>
              <a:pathLst>
                <a:path w="46" h="210" extrusionOk="0">
                  <a:moveTo>
                    <a:pt x="30" y="0"/>
                  </a:moveTo>
                  <a:cubicBezTo>
                    <a:pt x="15" y="0"/>
                    <a:pt x="15" y="45"/>
                    <a:pt x="0" y="105"/>
                  </a:cubicBezTo>
                  <a:cubicBezTo>
                    <a:pt x="0" y="165"/>
                    <a:pt x="15" y="210"/>
                    <a:pt x="30" y="210"/>
                  </a:cubicBezTo>
                  <a:cubicBezTo>
                    <a:pt x="45" y="210"/>
                    <a:pt x="45" y="165"/>
                    <a:pt x="45" y="105"/>
                  </a:cubicBezTo>
                  <a:cubicBezTo>
                    <a:pt x="45" y="45"/>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5" name="Google Shape;3065;p72"/>
            <p:cNvSpPr/>
            <p:nvPr/>
          </p:nvSpPr>
          <p:spPr>
            <a:xfrm>
              <a:off x="7885229" y="3693506"/>
              <a:ext cx="1729" cy="5951"/>
            </a:xfrm>
            <a:custGeom>
              <a:avLst/>
              <a:gdLst/>
              <a:ahLst/>
              <a:cxnLst/>
              <a:rect l="l" t="t" r="r" b="b"/>
              <a:pathLst>
                <a:path w="61" h="210" extrusionOk="0">
                  <a:moveTo>
                    <a:pt x="30" y="1"/>
                  </a:moveTo>
                  <a:cubicBezTo>
                    <a:pt x="15" y="1"/>
                    <a:pt x="15" y="45"/>
                    <a:pt x="0" y="105"/>
                  </a:cubicBezTo>
                  <a:cubicBezTo>
                    <a:pt x="0" y="165"/>
                    <a:pt x="15" y="210"/>
                    <a:pt x="30" y="210"/>
                  </a:cubicBezTo>
                  <a:cubicBezTo>
                    <a:pt x="45" y="210"/>
                    <a:pt x="45" y="165"/>
                    <a:pt x="45" y="105"/>
                  </a:cubicBezTo>
                  <a:cubicBezTo>
                    <a:pt x="60" y="45"/>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6" name="Google Shape;3066;p72"/>
            <p:cNvSpPr/>
            <p:nvPr/>
          </p:nvSpPr>
          <p:spPr>
            <a:xfrm>
              <a:off x="7885229" y="3705352"/>
              <a:ext cx="1729" cy="6376"/>
            </a:xfrm>
            <a:custGeom>
              <a:avLst/>
              <a:gdLst/>
              <a:ahLst/>
              <a:cxnLst/>
              <a:rect l="l" t="t" r="r" b="b"/>
              <a:pathLst>
                <a:path w="61" h="225" extrusionOk="0">
                  <a:moveTo>
                    <a:pt x="30" y="1"/>
                  </a:moveTo>
                  <a:cubicBezTo>
                    <a:pt x="15" y="1"/>
                    <a:pt x="15" y="60"/>
                    <a:pt x="0" y="120"/>
                  </a:cubicBezTo>
                  <a:cubicBezTo>
                    <a:pt x="0" y="180"/>
                    <a:pt x="15" y="225"/>
                    <a:pt x="30" y="225"/>
                  </a:cubicBezTo>
                  <a:cubicBezTo>
                    <a:pt x="30" y="225"/>
                    <a:pt x="45" y="180"/>
                    <a:pt x="45" y="120"/>
                  </a:cubicBezTo>
                  <a:cubicBezTo>
                    <a:pt x="60" y="60"/>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7" name="Google Shape;3067;p72"/>
            <p:cNvSpPr/>
            <p:nvPr/>
          </p:nvSpPr>
          <p:spPr>
            <a:xfrm>
              <a:off x="7884804" y="3717624"/>
              <a:ext cx="1304" cy="6376"/>
            </a:xfrm>
            <a:custGeom>
              <a:avLst/>
              <a:gdLst/>
              <a:ahLst/>
              <a:cxnLst/>
              <a:rect l="l" t="t" r="r" b="b"/>
              <a:pathLst>
                <a:path w="46" h="225" extrusionOk="0">
                  <a:moveTo>
                    <a:pt x="30" y="1"/>
                  </a:moveTo>
                  <a:cubicBezTo>
                    <a:pt x="15" y="1"/>
                    <a:pt x="0" y="61"/>
                    <a:pt x="0" y="105"/>
                  </a:cubicBezTo>
                  <a:cubicBezTo>
                    <a:pt x="0" y="165"/>
                    <a:pt x="15" y="225"/>
                    <a:pt x="30" y="225"/>
                  </a:cubicBezTo>
                  <a:cubicBezTo>
                    <a:pt x="45" y="225"/>
                    <a:pt x="45" y="165"/>
                    <a:pt x="45" y="105"/>
                  </a:cubicBezTo>
                  <a:cubicBezTo>
                    <a:pt x="45" y="61"/>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8" name="Google Shape;3068;p72"/>
            <p:cNvSpPr/>
            <p:nvPr/>
          </p:nvSpPr>
          <p:spPr>
            <a:xfrm>
              <a:off x="7884379" y="3729895"/>
              <a:ext cx="1729" cy="5980"/>
            </a:xfrm>
            <a:custGeom>
              <a:avLst/>
              <a:gdLst/>
              <a:ahLst/>
              <a:cxnLst/>
              <a:rect l="l" t="t" r="r" b="b"/>
              <a:pathLst>
                <a:path w="61" h="211" extrusionOk="0">
                  <a:moveTo>
                    <a:pt x="30" y="1"/>
                  </a:moveTo>
                  <a:cubicBezTo>
                    <a:pt x="15" y="1"/>
                    <a:pt x="15" y="46"/>
                    <a:pt x="15" y="105"/>
                  </a:cubicBezTo>
                  <a:cubicBezTo>
                    <a:pt x="1" y="165"/>
                    <a:pt x="15" y="210"/>
                    <a:pt x="30" y="210"/>
                  </a:cubicBezTo>
                  <a:cubicBezTo>
                    <a:pt x="45" y="210"/>
                    <a:pt x="45" y="165"/>
                    <a:pt x="45" y="105"/>
                  </a:cubicBezTo>
                  <a:cubicBezTo>
                    <a:pt x="60"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9" name="Google Shape;3069;p72"/>
            <p:cNvSpPr/>
            <p:nvPr/>
          </p:nvSpPr>
          <p:spPr>
            <a:xfrm>
              <a:off x="7884379" y="3742194"/>
              <a:ext cx="1304" cy="5526"/>
            </a:xfrm>
            <a:custGeom>
              <a:avLst/>
              <a:gdLst/>
              <a:ahLst/>
              <a:cxnLst/>
              <a:rect l="l" t="t" r="r" b="b"/>
              <a:pathLst>
                <a:path w="46" h="195" extrusionOk="0">
                  <a:moveTo>
                    <a:pt x="15" y="0"/>
                  </a:moveTo>
                  <a:cubicBezTo>
                    <a:pt x="15" y="0"/>
                    <a:pt x="1" y="45"/>
                    <a:pt x="1" y="90"/>
                  </a:cubicBezTo>
                  <a:cubicBezTo>
                    <a:pt x="1" y="149"/>
                    <a:pt x="1" y="194"/>
                    <a:pt x="15" y="194"/>
                  </a:cubicBezTo>
                  <a:cubicBezTo>
                    <a:pt x="30" y="194"/>
                    <a:pt x="45" y="149"/>
                    <a:pt x="45" y="90"/>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0" name="Google Shape;3070;p72"/>
            <p:cNvSpPr/>
            <p:nvPr/>
          </p:nvSpPr>
          <p:spPr>
            <a:xfrm>
              <a:off x="7823420" y="2103349"/>
              <a:ext cx="143514" cy="247210"/>
            </a:xfrm>
            <a:custGeom>
              <a:avLst/>
              <a:gdLst/>
              <a:ahLst/>
              <a:cxnLst/>
              <a:rect l="l" t="t" r="r" b="b"/>
              <a:pathLst>
                <a:path w="5064" h="8723" extrusionOk="0">
                  <a:moveTo>
                    <a:pt x="2228" y="0"/>
                  </a:moveTo>
                  <a:cubicBezTo>
                    <a:pt x="1464" y="0"/>
                    <a:pt x="698" y="188"/>
                    <a:pt x="1" y="568"/>
                  </a:cubicBezTo>
                  <a:cubicBezTo>
                    <a:pt x="1" y="568"/>
                    <a:pt x="46" y="3644"/>
                    <a:pt x="195" y="4959"/>
                  </a:cubicBezTo>
                  <a:cubicBezTo>
                    <a:pt x="329" y="6288"/>
                    <a:pt x="1674" y="6378"/>
                    <a:pt x="1674" y="6378"/>
                  </a:cubicBezTo>
                  <a:cubicBezTo>
                    <a:pt x="1674" y="6378"/>
                    <a:pt x="1793" y="8274"/>
                    <a:pt x="1823" y="8707"/>
                  </a:cubicBezTo>
                  <a:cubicBezTo>
                    <a:pt x="1823" y="8707"/>
                    <a:pt x="1823" y="8722"/>
                    <a:pt x="1823" y="8722"/>
                  </a:cubicBezTo>
                  <a:lnTo>
                    <a:pt x="4929" y="7692"/>
                  </a:lnTo>
                  <a:lnTo>
                    <a:pt x="4989" y="3883"/>
                  </a:lnTo>
                  <a:lnTo>
                    <a:pt x="5064" y="2480"/>
                  </a:lnTo>
                  <a:lnTo>
                    <a:pt x="5034" y="926"/>
                  </a:lnTo>
                  <a:lnTo>
                    <a:pt x="4690" y="702"/>
                  </a:lnTo>
                  <a:cubicBezTo>
                    <a:pt x="3940" y="236"/>
                    <a:pt x="3086" y="0"/>
                    <a:pt x="2228" y="0"/>
                  </a:cubicBez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1" name="Google Shape;3071;p72"/>
            <p:cNvSpPr/>
            <p:nvPr/>
          </p:nvSpPr>
          <p:spPr>
            <a:xfrm>
              <a:off x="7828946" y="2174879"/>
              <a:ext cx="9749" cy="9749"/>
            </a:xfrm>
            <a:custGeom>
              <a:avLst/>
              <a:gdLst/>
              <a:ahLst/>
              <a:cxnLst/>
              <a:rect l="l" t="t" r="r" b="b"/>
              <a:pathLst>
                <a:path w="344" h="344" extrusionOk="0">
                  <a:moveTo>
                    <a:pt x="164" y="0"/>
                  </a:moveTo>
                  <a:cubicBezTo>
                    <a:pt x="75" y="0"/>
                    <a:pt x="0" y="75"/>
                    <a:pt x="15" y="180"/>
                  </a:cubicBezTo>
                  <a:cubicBezTo>
                    <a:pt x="15" y="269"/>
                    <a:pt x="90" y="344"/>
                    <a:pt x="179" y="344"/>
                  </a:cubicBezTo>
                  <a:cubicBezTo>
                    <a:pt x="284" y="329"/>
                    <a:pt x="344" y="254"/>
                    <a:pt x="344" y="165"/>
                  </a:cubicBezTo>
                  <a:cubicBezTo>
                    <a:pt x="344" y="75"/>
                    <a:pt x="269" y="0"/>
                    <a:pt x="164"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2" name="Google Shape;3072;p72"/>
            <p:cNvSpPr/>
            <p:nvPr/>
          </p:nvSpPr>
          <p:spPr>
            <a:xfrm>
              <a:off x="7828521" y="2171790"/>
              <a:ext cx="19923" cy="6547"/>
            </a:xfrm>
            <a:custGeom>
              <a:avLst/>
              <a:gdLst/>
              <a:ahLst/>
              <a:cxnLst/>
              <a:rect l="l" t="t" r="r" b="b"/>
              <a:pathLst>
                <a:path w="703" h="231" extrusionOk="0">
                  <a:moveTo>
                    <a:pt x="377" y="1"/>
                  </a:moveTo>
                  <a:cubicBezTo>
                    <a:pt x="361" y="1"/>
                    <a:pt x="345" y="2"/>
                    <a:pt x="329" y="5"/>
                  </a:cubicBezTo>
                  <a:cubicBezTo>
                    <a:pt x="224" y="20"/>
                    <a:pt x="135" y="50"/>
                    <a:pt x="75" y="124"/>
                  </a:cubicBezTo>
                  <a:cubicBezTo>
                    <a:pt x="15" y="169"/>
                    <a:pt x="0" y="214"/>
                    <a:pt x="15" y="229"/>
                  </a:cubicBezTo>
                  <a:cubicBezTo>
                    <a:pt x="16" y="230"/>
                    <a:pt x="17" y="230"/>
                    <a:pt x="19" y="230"/>
                  </a:cubicBezTo>
                  <a:cubicBezTo>
                    <a:pt x="46" y="230"/>
                    <a:pt x="162" y="137"/>
                    <a:pt x="344" y="109"/>
                  </a:cubicBezTo>
                  <a:cubicBezTo>
                    <a:pt x="358" y="108"/>
                    <a:pt x="371" y="108"/>
                    <a:pt x="385" y="108"/>
                  </a:cubicBezTo>
                  <a:cubicBezTo>
                    <a:pt x="518" y="108"/>
                    <a:pt x="621" y="160"/>
                    <a:pt x="658" y="160"/>
                  </a:cubicBezTo>
                  <a:cubicBezTo>
                    <a:pt x="665" y="160"/>
                    <a:pt x="670" y="159"/>
                    <a:pt x="672" y="154"/>
                  </a:cubicBezTo>
                  <a:cubicBezTo>
                    <a:pt x="702" y="124"/>
                    <a:pt x="657" y="109"/>
                    <a:pt x="598" y="65"/>
                  </a:cubicBezTo>
                  <a:cubicBezTo>
                    <a:pt x="536" y="28"/>
                    <a:pt x="454" y="1"/>
                    <a:pt x="377"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3" name="Google Shape;3073;p72"/>
            <p:cNvSpPr/>
            <p:nvPr/>
          </p:nvSpPr>
          <p:spPr>
            <a:xfrm>
              <a:off x="7885655" y="2172555"/>
              <a:ext cx="11024" cy="9749"/>
            </a:xfrm>
            <a:custGeom>
              <a:avLst/>
              <a:gdLst/>
              <a:ahLst/>
              <a:cxnLst/>
              <a:rect l="l" t="t" r="r" b="b"/>
              <a:pathLst>
                <a:path w="389" h="344" extrusionOk="0">
                  <a:moveTo>
                    <a:pt x="184" y="1"/>
                  </a:moveTo>
                  <a:cubicBezTo>
                    <a:pt x="145" y="1"/>
                    <a:pt x="106" y="13"/>
                    <a:pt x="75" y="38"/>
                  </a:cubicBezTo>
                  <a:lnTo>
                    <a:pt x="90" y="38"/>
                  </a:lnTo>
                  <a:cubicBezTo>
                    <a:pt x="15" y="82"/>
                    <a:pt x="0" y="187"/>
                    <a:pt x="60" y="262"/>
                  </a:cubicBezTo>
                  <a:cubicBezTo>
                    <a:pt x="60" y="262"/>
                    <a:pt x="60" y="277"/>
                    <a:pt x="60" y="277"/>
                  </a:cubicBezTo>
                  <a:cubicBezTo>
                    <a:pt x="95" y="320"/>
                    <a:pt x="145" y="343"/>
                    <a:pt x="195" y="343"/>
                  </a:cubicBezTo>
                  <a:cubicBezTo>
                    <a:pt x="231" y="343"/>
                    <a:pt x="268" y="331"/>
                    <a:pt x="299" y="306"/>
                  </a:cubicBezTo>
                  <a:cubicBezTo>
                    <a:pt x="374" y="247"/>
                    <a:pt x="389" y="142"/>
                    <a:pt x="329" y="67"/>
                  </a:cubicBezTo>
                  <a:cubicBezTo>
                    <a:pt x="294" y="24"/>
                    <a:pt x="239" y="1"/>
                    <a:pt x="184"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4" name="Google Shape;3074;p72"/>
            <p:cNvSpPr/>
            <p:nvPr/>
          </p:nvSpPr>
          <p:spPr>
            <a:xfrm>
              <a:off x="7886080" y="2169268"/>
              <a:ext cx="19498" cy="6518"/>
            </a:xfrm>
            <a:custGeom>
              <a:avLst/>
              <a:gdLst/>
              <a:ahLst/>
              <a:cxnLst/>
              <a:rect l="l" t="t" r="r" b="b"/>
              <a:pathLst>
                <a:path w="688" h="230" extrusionOk="0">
                  <a:moveTo>
                    <a:pt x="378" y="0"/>
                  </a:moveTo>
                  <a:cubicBezTo>
                    <a:pt x="361" y="0"/>
                    <a:pt x="345" y="2"/>
                    <a:pt x="329" y="4"/>
                  </a:cubicBezTo>
                  <a:cubicBezTo>
                    <a:pt x="224" y="19"/>
                    <a:pt x="135" y="49"/>
                    <a:pt x="60" y="124"/>
                  </a:cubicBezTo>
                  <a:cubicBezTo>
                    <a:pt x="15" y="169"/>
                    <a:pt x="0" y="213"/>
                    <a:pt x="0" y="228"/>
                  </a:cubicBezTo>
                  <a:cubicBezTo>
                    <a:pt x="2" y="229"/>
                    <a:pt x="5" y="230"/>
                    <a:pt x="7" y="230"/>
                  </a:cubicBezTo>
                  <a:cubicBezTo>
                    <a:pt x="46" y="230"/>
                    <a:pt x="161" y="137"/>
                    <a:pt x="329" y="109"/>
                  </a:cubicBezTo>
                  <a:cubicBezTo>
                    <a:pt x="344" y="108"/>
                    <a:pt x="359" y="107"/>
                    <a:pt x="373" y="107"/>
                  </a:cubicBezTo>
                  <a:cubicBezTo>
                    <a:pt x="517" y="107"/>
                    <a:pt x="621" y="160"/>
                    <a:pt x="659" y="160"/>
                  </a:cubicBezTo>
                  <a:cubicBezTo>
                    <a:pt x="666" y="160"/>
                    <a:pt x="670" y="158"/>
                    <a:pt x="672" y="154"/>
                  </a:cubicBezTo>
                  <a:cubicBezTo>
                    <a:pt x="687" y="124"/>
                    <a:pt x="657" y="109"/>
                    <a:pt x="598" y="64"/>
                  </a:cubicBezTo>
                  <a:cubicBezTo>
                    <a:pt x="536" y="27"/>
                    <a:pt x="455" y="0"/>
                    <a:pt x="378"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5" name="Google Shape;3075;p72"/>
            <p:cNvSpPr/>
            <p:nvPr/>
          </p:nvSpPr>
          <p:spPr>
            <a:xfrm>
              <a:off x="7855586" y="2175304"/>
              <a:ext cx="14000" cy="46279"/>
            </a:xfrm>
            <a:custGeom>
              <a:avLst/>
              <a:gdLst/>
              <a:ahLst/>
              <a:cxnLst/>
              <a:rect l="l" t="t" r="r" b="b"/>
              <a:pathLst>
                <a:path w="494" h="1633" extrusionOk="0">
                  <a:moveTo>
                    <a:pt x="449" y="0"/>
                  </a:moveTo>
                  <a:lnTo>
                    <a:pt x="449" y="0"/>
                  </a:lnTo>
                  <a:cubicBezTo>
                    <a:pt x="300" y="314"/>
                    <a:pt x="195" y="643"/>
                    <a:pt x="120" y="971"/>
                  </a:cubicBezTo>
                  <a:cubicBezTo>
                    <a:pt x="91" y="1105"/>
                    <a:pt x="61" y="1225"/>
                    <a:pt x="16" y="1359"/>
                  </a:cubicBezTo>
                  <a:cubicBezTo>
                    <a:pt x="1" y="1419"/>
                    <a:pt x="1" y="1494"/>
                    <a:pt x="16" y="1554"/>
                  </a:cubicBezTo>
                  <a:cubicBezTo>
                    <a:pt x="53" y="1603"/>
                    <a:pt x="100" y="1632"/>
                    <a:pt x="158" y="1632"/>
                  </a:cubicBezTo>
                  <a:cubicBezTo>
                    <a:pt x="170" y="1632"/>
                    <a:pt x="182" y="1631"/>
                    <a:pt x="195" y="1628"/>
                  </a:cubicBezTo>
                  <a:cubicBezTo>
                    <a:pt x="300" y="1628"/>
                    <a:pt x="389" y="1628"/>
                    <a:pt x="494" y="1598"/>
                  </a:cubicBezTo>
                  <a:cubicBezTo>
                    <a:pt x="417" y="1576"/>
                    <a:pt x="341" y="1563"/>
                    <a:pt x="264" y="1563"/>
                  </a:cubicBezTo>
                  <a:cubicBezTo>
                    <a:pt x="236" y="1563"/>
                    <a:pt x="208" y="1564"/>
                    <a:pt x="180" y="1568"/>
                  </a:cubicBezTo>
                  <a:cubicBezTo>
                    <a:pt x="135" y="1568"/>
                    <a:pt x="91" y="1554"/>
                    <a:pt x="91" y="1524"/>
                  </a:cubicBezTo>
                  <a:cubicBezTo>
                    <a:pt x="76" y="1479"/>
                    <a:pt x="91" y="1434"/>
                    <a:pt x="105" y="1389"/>
                  </a:cubicBezTo>
                  <a:cubicBezTo>
                    <a:pt x="150" y="1255"/>
                    <a:pt x="180" y="1135"/>
                    <a:pt x="210" y="1001"/>
                  </a:cubicBezTo>
                  <a:cubicBezTo>
                    <a:pt x="330" y="672"/>
                    <a:pt x="404" y="344"/>
                    <a:pt x="449"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6" name="Google Shape;3076;p72"/>
            <p:cNvSpPr/>
            <p:nvPr/>
          </p:nvSpPr>
          <p:spPr>
            <a:xfrm>
              <a:off x="7861934" y="2223709"/>
              <a:ext cx="28397" cy="16040"/>
            </a:xfrm>
            <a:custGeom>
              <a:avLst/>
              <a:gdLst/>
              <a:ahLst/>
              <a:cxnLst/>
              <a:rect l="l" t="t" r="r" b="b"/>
              <a:pathLst>
                <a:path w="1002" h="566" extrusionOk="0">
                  <a:moveTo>
                    <a:pt x="912" y="0"/>
                  </a:moveTo>
                  <a:cubicBezTo>
                    <a:pt x="896" y="0"/>
                    <a:pt x="340" y="355"/>
                    <a:pt x="1" y="368"/>
                  </a:cubicBezTo>
                  <a:cubicBezTo>
                    <a:pt x="104" y="492"/>
                    <a:pt x="256" y="565"/>
                    <a:pt x="414" y="565"/>
                  </a:cubicBezTo>
                  <a:cubicBezTo>
                    <a:pt x="486" y="565"/>
                    <a:pt x="558" y="550"/>
                    <a:pt x="628" y="518"/>
                  </a:cubicBezTo>
                  <a:cubicBezTo>
                    <a:pt x="1002" y="338"/>
                    <a:pt x="882" y="25"/>
                    <a:pt x="882" y="25"/>
                  </a:cubicBezTo>
                  <a:cubicBezTo>
                    <a:pt x="905" y="8"/>
                    <a:pt x="914" y="0"/>
                    <a:pt x="91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7" name="Google Shape;3077;p72"/>
            <p:cNvSpPr/>
            <p:nvPr/>
          </p:nvSpPr>
          <p:spPr>
            <a:xfrm>
              <a:off x="7870833" y="2265454"/>
              <a:ext cx="49142" cy="28397"/>
            </a:xfrm>
            <a:custGeom>
              <a:avLst/>
              <a:gdLst/>
              <a:ahLst/>
              <a:cxnLst/>
              <a:rect l="l" t="t" r="r" b="b"/>
              <a:pathLst>
                <a:path w="1734" h="1002" extrusionOk="0">
                  <a:moveTo>
                    <a:pt x="1733" y="0"/>
                  </a:moveTo>
                  <a:lnTo>
                    <a:pt x="1733" y="0"/>
                  </a:lnTo>
                  <a:cubicBezTo>
                    <a:pt x="1240" y="389"/>
                    <a:pt x="628" y="628"/>
                    <a:pt x="1" y="673"/>
                  </a:cubicBezTo>
                  <a:lnTo>
                    <a:pt x="45" y="1001"/>
                  </a:lnTo>
                  <a:cubicBezTo>
                    <a:pt x="1374" y="1001"/>
                    <a:pt x="1733" y="1"/>
                    <a:pt x="1733" y="0"/>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8" name="Google Shape;3078;p72"/>
            <p:cNvSpPr/>
            <p:nvPr/>
          </p:nvSpPr>
          <p:spPr>
            <a:xfrm>
              <a:off x="7804375" y="2071268"/>
              <a:ext cx="177380" cy="134898"/>
            </a:xfrm>
            <a:custGeom>
              <a:avLst/>
              <a:gdLst/>
              <a:ahLst/>
              <a:cxnLst/>
              <a:rect l="l" t="t" r="r" b="b"/>
              <a:pathLst>
                <a:path w="6259" h="4760" extrusionOk="0">
                  <a:moveTo>
                    <a:pt x="3050" y="1"/>
                  </a:moveTo>
                  <a:cubicBezTo>
                    <a:pt x="2820" y="1"/>
                    <a:pt x="2591" y="46"/>
                    <a:pt x="2375" y="132"/>
                  </a:cubicBezTo>
                  <a:cubicBezTo>
                    <a:pt x="2166" y="236"/>
                    <a:pt x="1987" y="371"/>
                    <a:pt x="1778" y="460"/>
                  </a:cubicBezTo>
                  <a:cubicBezTo>
                    <a:pt x="1360" y="625"/>
                    <a:pt x="807" y="505"/>
                    <a:pt x="434" y="774"/>
                  </a:cubicBezTo>
                  <a:cubicBezTo>
                    <a:pt x="90" y="1058"/>
                    <a:pt x="1" y="1536"/>
                    <a:pt x="225" y="1924"/>
                  </a:cubicBezTo>
                  <a:cubicBezTo>
                    <a:pt x="449" y="2297"/>
                    <a:pt x="837" y="2536"/>
                    <a:pt x="1270" y="2581"/>
                  </a:cubicBezTo>
                  <a:cubicBezTo>
                    <a:pt x="1340" y="2586"/>
                    <a:pt x="1410" y="2589"/>
                    <a:pt x="1480" y="2589"/>
                  </a:cubicBezTo>
                  <a:cubicBezTo>
                    <a:pt x="1832" y="2589"/>
                    <a:pt x="2189" y="2526"/>
                    <a:pt x="2525" y="2402"/>
                  </a:cubicBezTo>
                  <a:cubicBezTo>
                    <a:pt x="2674" y="2322"/>
                    <a:pt x="2837" y="2282"/>
                    <a:pt x="3004" y="2282"/>
                  </a:cubicBezTo>
                  <a:cubicBezTo>
                    <a:pt x="3087" y="2282"/>
                    <a:pt x="3172" y="2292"/>
                    <a:pt x="3257" y="2312"/>
                  </a:cubicBezTo>
                  <a:cubicBezTo>
                    <a:pt x="3466" y="2387"/>
                    <a:pt x="3630" y="2641"/>
                    <a:pt x="3869" y="2656"/>
                  </a:cubicBezTo>
                  <a:cubicBezTo>
                    <a:pt x="3890" y="2658"/>
                    <a:pt x="3910" y="2659"/>
                    <a:pt x="3930" y="2659"/>
                  </a:cubicBezTo>
                  <a:cubicBezTo>
                    <a:pt x="4074" y="2659"/>
                    <a:pt x="4206" y="2602"/>
                    <a:pt x="4323" y="2602"/>
                  </a:cubicBezTo>
                  <a:cubicBezTo>
                    <a:pt x="4379" y="2602"/>
                    <a:pt x="4432" y="2616"/>
                    <a:pt x="4481" y="2656"/>
                  </a:cubicBezTo>
                  <a:cubicBezTo>
                    <a:pt x="4526" y="2730"/>
                    <a:pt x="4571" y="2805"/>
                    <a:pt x="4571" y="2895"/>
                  </a:cubicBezTo>
                  <a:cubicBezTo>
                    <a:pt x="4661" y="3343"/>
                    <a:pt x="4929" y="4269"/>
                    <a:pt x="5004" y="4732"/>
                  </a:cubicBezTo>
                  <a:cubicBezTo>
                    <a:pt x="5047" y="4751"/>
                    <a:pt x="5086" y="4759"/>
                    <a:pt x="5124" y="4759"/>
                  </a:cubicBezTo>
                  <a:cubicBezTo>
                    <a:pt x="5349" y="4759"/>
                    <a:pt x="5497" y="4461"/>
                    <a:pt x="5766" y="4448"/>
                  </a:cubicBezTo>
                  <a:cubicBezTo>
                    <a:pt x="5825" y="3432"/>
                    <a:pt x="6259" y="2417"/>
                    <a:pt x="6005" y="1446"/>
                  </a:cubicBezTo>
                  <a:cubicBezTo>
                    <a:pt x="5960" y="1192"/>
                    <a:pt x="5825" y="968"/>
                    <a:pt x="5616" y="819"/>
                  </a:cubicBezTo>
                  <a:cubicBezTo>
                    <a:pt x="5528" y="755"/>
                    <a:pt x="5426" y="724"/>
                    <a:pt x="5324" y="724"/>
                  </a:cubicBezTo>
                  <a:cubicBezTo>
                    <a:pt x="5190" y="724"/>
                    <a:pt x="5057" y="778"/>
                    <a:pt x="4955" y="882"/>
                  </a:cubicBezTo>
                  <a:lnTo>
                    <a:pt x="4955" y="882"/>
                  </a:lnTo>
                  <a:cubicBezTo>
                    <a:pt x="4595" y="588"/>
                    <a:pt x="4208" y="347"/>
                    <a:pt x="3779" y="162"/>
                  </a:cubicBezTo>
                  <a:cubicBezTo>
                    <a:pt x="3547" y="53"/>
                    <a:pt x="3298" y="1"/>
                    <a:pt x="3050"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9" name="Google Shape;3079;p72"/>
            <p:cNvSpPr/>
            <p:nvPr/>
          </p:nvSpPr>
          <p:spPr>
            <a:xfrm>
              <a:off x="7952112" y="2166009"/>
              <a:ext cx="32421" cy="47158"/>
            </a:xfrm>
            <a:custGeom>
              <a:avLst/>
              <a:gdLst/>
              <a:ahLst/>
              <a:cxnLst/>
              <a:rect l="l" t="t" r="r" b="b"/>
              <a:pathLst>
                <a:path w="1144" h="1664" extrusionOk="0">
                  <a:moveTo>
                    <a:pt x="310" y="1"/>
                  </a:moveTo>
                  <a:cubicBezTo>
                    <a:pt x="140" y="1"/>
                    <a:pt x="6" y="54"/>
                    <a:pt x="0" y="59"/>
                  </a:cubicBezTo>
                  <a:cubicBezTo>
                    <a:pt x="0" y="59"/>
                    <a:pt x="45" y="1598"/>
                    <a:pt x="60" y="1628"/>
                  </a:cubicBezTo>
                  <a:cubicBezTo>
                    <a:pt x="60" y="1637"/>
                    <a:pt x="169" y="1663"/>
                    <a:pt x="315" y="1663"/>
                  </a:cubicBezTo>
                  <a:cubicBezTo>
                    <a:pt x="640" y="1663"/>
                    <a:pt x="1144" y="1533"/>
                    <a:pt x="1031" y="791"/>
                  </a:cubicBezTo>
                  <a:cubicBezTo>
                    <a:pt x="939" y="133"/>
                    <a:pt x="579" y="1"/>
                    <a:pt x="310" y="1"/>
                  </a:cubicBez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0" name="Google Shape;3080;p72"/>
            <p:cNvSpPr/>
            <p:nvPr/>
          </p:nvSpPr>
          <p:spPr>
            <a:xfrm>
              <a:off x="7960557" y="2175304"/>
              <a:ext cx="14000" cy="27008"/>
            </a:xfrm>
            <a:custGeom>
              <a:avLst/>
              <a:gdLst/>
              <a:ahLst/>
              <a:cxnLst/>
              <a:rect l="l" t="t" r="r" b="b"/>
              <a:pathLst>
                <a:path w="494" h="953" extrusionOk="0">
                  <a:moveTo>
                    <a:pt x="135" y="0"/>
                  </a:moveTo>
                  <a:cubicBezTo>
                    <a:pt x="90" y="0"/>
                    <a:pt x="61" y="15"/>
                    <a:pt x="31" y="45"/>
                  </a:cubicBezTo>
                  <a:cubicBezTo>
                    <a:pt x="16" y="60"/>
                    <a:pt x="1" y="90"/>
                    <a:pt x="1" y="120"/>
                  </a:cubicBezTo>
                  <a:cubicBezTo>
                    <a:pt x="1" y="165"/>
                    <a:pt x="16" y="180"/>
                    <a:pt x="16" y="180"/>
                  </a:cubicBezTo>
                  <a:lnTo>
                    <a:pt x="16" y="120"/>
                  </a:lnTo>
                  <a:cubicBezTo>
                    <a:pt x="31" y="75"/>
                    <a:pt x="75" y="60"/>
                    <a:pt x="120" y="60"/>
                  </a:cubicBezTo>
                  <a:cubicBezTo>
                    <a:pt x="195" y="75"/>
                    <a:pt x="255" y="120"/>
                    <a:pt x="285" y="180"/>
                  </a:cubicBezTo>
                  <a:cubicBezTo>
                    <a:pt x="329" y="254"/>
                    <a:pt x="359" y="344"/>
                    <a:pt x="374" y="433"/>
                  </a:cubicBezTo>
                  <a:cubicBezTo>
                    <a:pt x="404" y="613"/>
                    <a:pt x="344" y="777"/>
                    <a:pt x="225" y="881"/>
                  </a:cubicBezTo>
                  <a:cubicBezTo>
                    <a:pt x="199" y="899"/>
                    <a:pt x="172" y="906"/>
                    <a:pt x="146" y="906"/>
                  </a:cubicBezTo>
                  <a:cubicBezTo>
                    <a:pt x="128" y="906"/>
                    <a:pt x="109" y="903"/>
                    <a:pt x="90" y="896"/>
                  </a:cubicBezTo>
                  <a:cubicBezTo>
                    <a:pt x="46" y="896"/>
                    <a:pt x="31" y="881"/>
                    <a:pt x="31" y="881"/>
                  </a:cubicBezTo>
                  <a:lnTo>
                    <a:pt x="31" y="881"/>
                  </a:lnTo>
                  <a:cubicBezTo>
                    <a:pt x="31" y="882"/>
                    <a:pt x="31" y="911"/>
                    <a:pt x="61" y="941"/>
                  </a:cubicBezTo>
                  <a:cubicBezTo>
                    <a:pt x="90" y="949"/>
                    <a:pt x="120" y="952"/>
                    <a:pt x="150" y="952"/>
                  </a:cubicBezTo>
                  <a:cubicBezTo>
                    <a:pt x="180" y="952"/>
                    <a:pt x="210" y="949"/>
                    <a:pt x="240" y="941"/>
                  </a:cubicBezTo>
                  <a:cubicBezTo>
                    <a:pt x="404" y="822"/>
                    <a:pt x="494" y="628"/>
                    <a:pt x="449" y="433"/>
                  </a:cubicBezTo>
                  <a:cubicBezTo>
                    <a:pt x="434" y="329"/>
                    <a:pt x="404" y="224"/>
                    <a:pt x="344" y="150"/>
                  </a:cubicBezTo>
                  <a:cubicBezTo>
                    <a:pt x="300" y="60"/>
                    <a:pt x="225" y="15"/>
                    <a:pt x="135" y="0"/>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1" name="Google Shape;3081;p72"/>
            <p:cNvSpPr/>
            <p:nvPr/>
          </p:nvSpPr>
          <p:spPr>
            <a:xfrm>
              <a:off x="7938990" y="2077106"/>
              <a:ext cx="6802" cy="22445"/>
            </a:xfrm>
            <a:custGeom>
              <a:avLst/>
              <a:gdLst/>
              <a:ahLst/>
              <a:cxnLst/>
              <a:rect l="l" t="t" r="r" b="b"/>
              <a:pathLst>
                <a:path w="240" h="792" extrusionOk="0">
                  <a:moveTo>
                    <a:pt x="30" y="0"/>
                  </a:moveTo>
                  <a:lnTo>
                    <a:pt x="30" y="0"/>
                  </a:lnTo>
                  <a:cubicBezTo>
                    <a:pt x="0" y="15"/>
                    <a:pt x="15" y="195"/>
                    <a:pt x="60" y="404"/>
                  </a:cubicBezTo>
                  <a:cubicBezTo>
                    <a:pt x="105" y="628"/>
                    <a:pt x="179" y="792"/>
                    <a:pt x="209" y="792"/>
                  </a:cubicBezTo>
                  <a:cubicBezTo>
                    <a:pt x="239" y="777"/>
                    <a:pt x="224" y="598"/>
                    <a:pt x="164" y="389"/>
                  </a:cubicBezTo>
                  <a:cubicBezTo>
                    <a:pt x="120" y="165"/>
                    <a:pt x="60" y="0"/>
                    <a:pt x="30"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2" name="Google Shape;3082;p72"/>
            <p:cNvSpPr/>
            <p:nvPr/>
          </p:nvSpPr>
          <p:spPr>
            <a:xfrm>
              <a:off x="7942788" y="2078778"/>
              <a:ext cx="11024" cy="20773"/>
            </a:xfrm>
            <a:custGeom>
              <a:avLst/>
              <a:gdLst/>
              <a:ahLst/>
              <a:cxnLst/>
              <a:rect l="l" t="t" r="r" b="b"/>
              <a:pathLst>
                <a:path w="389" h="733" extrusionOk="0">
                  <a:moveTo>
                    <a:pt x="354" y="0"/>
                  </a:moveTo>
                  <a:cubicBezTo>
                    <a:pt x="320" y="0"/>
                    <a:pt x="221" y="145"/>
                    <a:pt x="150" y="345"/>
                  </a:cubicBezTo>
                  <a:cubicBezTo>
                    <a:pt x="60" y="539"/>
                    <a:pt x="1" y="718"/>
                    <a:pt x="30" y="733"/>
                  </a:cubicBezTo>
                  <a:cubicBezTo>
                    <a:pt x="75" y="733"/>
                    <a:pt x="165" y="584"/>
                    <a:pt x="254" y="389"/>
                  </a:cubicBezTo>
                  <a:cubicBezTo>
                    <a:pt x="344" y="180"/>
                    <a:pt x="389" y="1"/>
                    <a:pt x="359" y="1"/>
                  </a:cubicBezTo>
                  <a:cubicBezTo>
                    <a:pt x="358" y="0"/>
                    <a:pt x="356" y="0"/>
                    <a:pt x="354"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3" name="Google Shape;3083;p72"/>
            <p:cNvSpPr/>
            <p:nvPr/>
          </p:nvSpPr>
          <p:spPr>
            <a:xfrm>
              <a:off x="7562295" y="2357700"/>
              <a:ext cx="427084" cy="350452"/>
            </a:xfrm>
            <a:custGeom>
              <a:avLst/>
              <a:gdLst/>
              <a:ahLst/>
              <a:cxnLst/>
              <a:rect l="l" t="t" r="r" b="b"/>
              <a:pathLst>
                <a:path w="15070" h="12366" extrusionOk="0">
                  <a:moveTo>
                    <a:pt x="1924" y="1"/>
                  </a:moveTo>
                  <a:cubicBezTo>
                    <a:pt x="1687" y="1"/>
                    <a:pt x="1678" y="293"/>
                    <a:pt x="1912" y="628"/>
                  </a:cubicBezTo>
                  <a:cubicBezTo>
                    <a:pt x="2151" y="972"/>
                    <a:pt x="2838" y="2017"/>
                    <a:pt x="2748" y="2077"/>
                  </a:cubicBezTo>
                  <a:cubicBezTo>
                    <a:pt x="2742" y="2082"/>
                    <a:pt x="2734" y="2084"/>
                    <a:pt x="2725" y="2084"/>
                  </a:cubicBezTo>
                  <a:cubicBezTo>
                    <a:pt x="2482" y="2084"/>
                    <a:pt x="1329" y="404"/>
                    <a:pt x="1329" y="404"/>
                  </a:cubicBezTo>
                  <a:cubicBezTo>
                    <a:pt x="1329" y="404"/>
                    <a:pt x="1201" y="136"/>
                    <a:pt x="1016" y="136"/>
                  </a:cubicBezTo>
                  <a:cubicBezTo>
                    <a:pt x="983" y="136"/>
                    <a:pt x="948" y="145"/>
                    <a:pt x="911" y="166"/>
                  </a:cubicBezTo>
                  <a:cubicBezTo>
                    <a:pt x="508" y="375"/>
                    <a:pt x="1882" y="2212"/>
                    <a:pt x="2016" y="2391"/>
                  </a:cubicBezTo>
                  <a:cubicBezTo>
                    <a:pt x="2067" y="2459"/>
                    <a:pt x="2046" y="2503"/>
                    <a:pt x="2001" y="2503"/>
                  </a:cubicBezTo>
                  <a:cubicBezTo>
                    <a:pt x="1967" y="2503"/>
                    <a:pt x="1920" y="2478"/>
                    <a:pt x="1882" y="2421"/>
                  </a:cubicBezTo>
                  <a:cubicBezTo>
                    <a:pt x="1797" y="2294"/>
                    <a:pt x="804" y="898"/>
                    <a:pt x="444" y="898"/>
                  </a:cubicBezTo>
                  <a:cubicBezTo>
                    <a:pt x="423" y="898"/>
                    <a:pt x="405" y="903"/>
                    <a:pt x="388" y="912"/>
                  </a:cubicBezTo>
                  <a:cubicBezTo>
                    <a:pt x="105" y="1106"/>
                    <a:pt x="1314" y="2421"/>
                    <a:pt x="1479" y="2794"/>
                  </a:cubicBezTo>
                  <a:cubicBezTo>
                    <a:pt x="1500" y="2847"/>
                    <a:pt x="1502" y="2870"/>
                    <a:pt x="1488" y="2870"/>
                  </a:cubicBezTo>
                  <a:cubicBezTo>
                    <a:pt x="1392" y="2870"/>
                    <a:pt x="569" y="1824"/>
                    <a:pt x="250" y="1824"/>
                  </a:cubicBezTo>
                  <a:cubicBezTo>
                    <a:pt x="229" y="1824"/>
                    <a:pt x="210" y="1828"/>
                    <a:pt x="194" y="1838"/>
                  </a:cubicBezTo>
                  <a:cubicBezTo>
                    <a:pt x="75" y="1898"/>
                    <a:pt x="0" y="1958"/>
                    <a:pt x="717" y="2809"/>
                  </a:cubicBezTo>
                  <a:cubicBezTo>
                    <a:pt x="1434" y="3571"/>
                    <a:pt x="2195" y="4302"/>
                    <a:pt x="2987" y="4975"/>
                  </a:cubicBezTo>
                  <a:cubicBezTo>
                    <a:pt x="4455" y="6718"/>
                    <a:pt x="9402" y="12365"/>
                    <a:pt x="11896" y="12365"/>
                  </a:cubicBezTo>
                  <a:cubicBezTo>
                    <a:pt x="11965" y="12365"/>
                    <a:pt x="12032" y="12361"/>
                    <a:pt x="12097" y="12352"/>
                  </a:cubicBezTo>
                  <a:cubicBezTo>
                    <a:pt x="12650" y="12293"/>
                    <a:pt x="13128" y="11994"/>
                    <a:pt x="13427" y="11531"/>
                  </a:cubicBezTo>
                  <a:cubicBezTo>
                    <a:pt x="14069" y="10515"/>
                    <a:pt x="14621" y="9455"/>
                    <a:pt x="15069" y="8350"/>
                  </a:cubicBezTo>
                  <a:lnTo>
                    <a:pt x="11186" y="7036"/>
                  </a:lnTo>
                  <a:cubicBezTo>
                    <a:pt x="11127" y="7334"/>
                    <a:pt x="10992" y="7618"/>
                    <a:pt x="10813" y="7872"/>
                  </a:cubicBezTo>
                  <a:cubicBezTo>
                    <a:pt x="10779" y="7909"/>
                    <a:pt x="10731" y="7927"/>
                    <a:pt x="10670" y="7927"/>
                  </a:cubicBezTo>
                  <a:cubicBezTo>
                    <a:pt x="9633" y="7927"/>
                    <a:pt x="4929" y="2809"/>
                    <a:pt x="4929" y="2809"/>
                  </a:cubicBezTo>
                  <a:cubicBezTo>
                    <a:pt x="4884" y="2436"/>
                    <a:pt x="4869" y="2062"/>
                    <a:pt x="4884" y="1689"/>
                  </a:cubicBezTo>
                  <a:cubicBezTo>
                    <a:pt x="4929" y="1450"/>
                    <a:pt x="5003" y="1211"/>
                    <a:pt x="5108" y="987"/>
                  </a:cubicBezTo>
                  <a:cubicBezTo>
                    <a:pt x="5212" y="818"/>
                    <a:pt x="5089" y="614"/>
                    <a:pt x="4927" y="614"/>
                  </a:cubicBezTo>
                  <a:cubicBezTo>
                    <a:pt x="4904" y="614"/>
                    <a:pt x="4879" y="619"/>
                    <a:pt x="4854" y="628"/>
                  </a:cubicBezTo>
                  <a:cubicBezTo>
                    <a:pt x="4660" y="703"/>
                    <a:pt x="4316" y="1241"/>
                    <a:pt x="4242" y="1973"/>
                  </a:cubicBezTo>
                  <a:cubicBezTo>
                    <a:pt x="4217" y="2172"/>
                    <a:pt x="4142" y="2249"/>
                    <a:pt x="4040" y="2249"/>
                  </a:cubicBezTo>
                  <a:cubicBezTo>
                    <a:pt x="3769" y="2249"/>
                    <a:pt x="3310" y="1696"/>
                    <a:pt x="3136" y="1435"/>
                  </a:cubicBezTo>
                  <a:cubicBezTo>
                    <a:pt x="2897" y="1077"/>
                    <a:pt x="2106" y="16"/>
                    <a:pt x="1942" y="1"/>
                  </a:cubicBezTo>
                  <a:cubicBezTo>
                    <a:pt x="1935" y="1"/>
                    <a:pt x="1929" y="1"/>
                    <a:pt x="1924" y="1"/>
                  </a:cubicBez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4" name="Google Shape;3084;p72"/>
            <p:cNvSpPr/>
            <p:nvPr/>
          </p:nvSpPr>
          <p:spPr>
            <a:xfrm>
              <a:off x="6157085" y="3727373"/>
              <a:ext cx="195546" cy="85417"/>
            </a:xfrm>
            <a:custGeom>
              <a:avLst/>
              <a:gdLst/>
              <a:ahLst/>
              <a:cxnLst/>
              <a:rect l="l" t="t" r="r" b="b"/>
              <a:pathLst>
                <a:path w="6900" h="3014" extrusionOk="0">
                  <a:moveTo>
                    <a:pt x="3704" y="0"/>
                  </a:moveTo>
                  <a:lnTo>
                    <a:pt x="0" y="60"/>
                  </a:lnTo>
                  <a:lnTo>
                    <a:pt x="45" y="2942"/>
                  </a:lnTo>
                  <a:lnTo>
                    <a:pt x="269" y="2957"/>
                  </a:lnTo>
                  <a:cubicBezTo>
                    <a:pt x="784" y="2980"/>
                    <a:pt x="2083" y="3013"/>
                    <a:pt x="3338" y="3013"/>
                  </a:cubicBezTo>
                  <a:cubicBezTo>
                    <a:pt x="4593" y="3013"/>
                    <a:pt x="5802" y="2980"/>
                    <a:pt x="6138" y="2868"/>
                  </a:cubicBezTo>
                  <a:cubicBezTo>
                    <a:pt x="6900" y="2629"/>
                    <a:pt x="3749" y="1972"/>
                    <a:pt x="3749" y="1972"/>
                  </a:cubicBezTo>
                  <a:lnTo>
                    <a:pt x="3704" y="0"/>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5" name="Google Shape;3085;p72"/>
            <p:cNvSpPr/>
            <p:nvPr/>
          </p:nvSpPr>
          <p:spPr>
            <a:xfrm>
              <a:off x="6157906" y="3780227"/>
              <a:ext cx="38146" cy="29275"/>
            </a:xfrm>
            <a:custGeom>
              <a:avLst/>
              <a:gdLst/>
              <a:ahLst/>
              <a:cxnLst/>
              <a:rect l="l" t="t" r="r" b="b"/>
              <a:pathLst>
                <a:path w="1346" h="1033" extrusionOk="0">
                  <a:moveTo>
                    <a:pt x="65" y="1"/>
                  </a:moveTo>
                  <a:cubicBezTo>
                    <a:pt x="44" y="1"/>
                    <a:pt x="22" y="1"/>
                    <a:pt x="1" y="2"/>
                  </a:cubicBezTo>
                  <a:lnTo>
                    <a:pt x="16" y="1033"/>
                  </a:lnTo>
                  <a:lnTo>
                    <a:pt x="1345" y="1033"/>
                  </a:lnTo>
                  <a:cubicBezTo>
                    <a:pt x="1285" y="734"/>
                    <a:pt x="1106" y="450"/>
                    <a:pt x="852" y="256"/>
                  </a:cubicBezTo>
                  <a:cubicBezTo>
                    <a:pt x="630" y="90"/>
                    <a:pt x="344" y="1"/>
                    <a:pt x="65"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6" name="Google Shape;3086;p72"/>
            <p:cNvSpPr/>
            <p:nvPr/>
          </p:nvSpPr>
          <p:spPr>
            <a:xfrm>
              <a:off x="6158332" y="3793830"/>
              <a:ext cx="179931" cy="18903"/>
            </a:xfrm>
            <a:custGeom>
              <a:avLst/>
              <a:gdLst/>
              <a:ahLst/>
              <a:cxnLst/>
              <a:rect l="l" t="t" r="r" b="b"/>
              <a:pathLst>
                <a:path w="6349" h="667" extrusionOk="0">
                  <a:moveTo>
                    <a:pt x="5243" y="0"/>
                  </a:moveTo>
                  <a:cubicBezTo>
                    <a:pt x="5034" y="15"/>
                    <a:pt x="4914" y="478"/>
                    <a:pt x="4914" y="478"/>
                  </a:cubicBezTo>
                  <a:lnTo>
                    <a:pt x="1" y="523"/>
                  </a:lnTo>
                  <a:lnTo>
                    <a:pt x="1" y="597"/>
                  </a:lnTo>
                  <a:cubicBezTo>
                    <a:pt x="659" y="645"/>
                    <a:pt x="1608" y="666"/>
                    <a:pt x="2568" y="666"/>
                  </a:cubicBezTo>
                  <a:cubicBezTo>
                    <a:pt x="4330" y="666"/>
                    <a:pt x="6127" y="594"/>
                    <a:pt x="6214" y="478"/>
                  </a:cubicBezTo>
                  <a:cubicBezTo>
                    <a:pt x="6348" y="299"/>
                    <a:pt x="5243" y="0"/>
                    <a:pt x="5243"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7" name="Google Shape;3087;p72"/>
            <p:cNvSpPr/>
            <p:nvPr/>
          </p:nvSpPr>
          <p:spPr>
            <a:xfrm>
              <a:off x="6156659" y="3805676"/>
              <a:ext cx="175680" cy="4024"/>
            </a:xfrm>
            <a:custGeom>
              <a:avLst/>
              <a:gdLst/>
              <a:ahLst/>
              <a:cxnLst/>
              <a:rect l="l" t="t" r="r" b="b"/>
              <a:pathLst>
                <a:path w="6199" h="142" extrusionOk="0">
                  <a:moveTo>
                    <a:pt x="6019" y="0"/>
                  </a:moveTo>
                  <a:lnTo>
                    <a:pt x="5347" y="30"/>
                  </a:lnTo>
                  <a:cubicBezTo>
                    <a:pt x="4779" y="45"/>
                    <a:pt x="4003" y="75"/>
                    <a:pt x="3136" y="90"/>
                  </a:cubicBezTo>
                  <a:cubicBezTo>
                    <a:pt x="2270" y="105"/>
                    <a:pt x="1494" y="105"/>
                    <a:pt x="926" y="105"/>
                  </a:cubicBezTo>
                  <a:lnTo>
                    <a:pt x="0" y="105"/>
                  </a:lnTo>
                  <a:lnTo>
                    <a:pt x="60" y="120"/>
                  </a:lnTo>
                  <a:lnTo>
                    <a:pt x="254" y="120"/>
                  </a:lnTo>
                  <a:lnTo>
                    <a:pt x="926" y="135"/>
                  </a:lnTo>
                  <a:cubicBezTo>
                    <a:pt x="1304" y="135"/>
                    <a:pt x="1776" y="141"/>
                    <a:pt x="2305" y="141"/>
                  </a:cubicBezTo>
                  <a:cubicBezTo>
                    <a:pt x="2569" y="141"/>
                    <a:pt x="2848" y="140"/>
                    <a:pt x="3136" y="135"/>
                  </a:cubicBezTo>
                  <a:cubicBezTo>
                    <a:pt x="4003" y="120"/>
                    <a:pt x="4779" y="90"/>
                    <a:pt x="5347" y="60"/>
                  </a:cubicBezTo>
                  <a:lnTo>
                    <a:pt x="6019" y="15"/>
                  </a:lnTo>
                  <a:lnTo>
                    <a:pt x="6198" y="0"/>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8" name="Google Shape;3088;p72"/>
            <p:cNvSpPr/>
            <p:nvPr/>
          </p:nvSpPr>
          <p:spPr>
            <a:xfrm>
              <a:off x="6297594" y="3792555"/>
              <a:ext cx="10174" cy="16522"/>
            </a:xfrm>
            <a:custGeom>
              <a:avLst/>
              <a:gdLst/>
              <a:ahLst/>
              <a:cxnLst/>
              <a:rect l="l" t="t" r="r" b="b"/>
              <a:pathLst>
                <a:path w="359" h="583" extrusionOk="0">
                  <a:moveTo>
                    <a:pt x="359" y="0"/>
                  </a:moveTo>
                  <a:cubicBezTo>
                    <a:pt x="239" y="45"/>
                    <a:pt x="150" y="135"/>
                    <a:pt x="90" y="239"/>
                  </a:cubicBezTo>
                  <a:cubicBezTo>
                    <a:pt x="30" y="344"/>
                    <a:pt x="0" y="463"/>
                    <a:pt x="15" y="583"/>
                  </a:cubicBezTo>
                  <a:cubicBezTo>
                    <a:pt x="45" y="478"/>
                    <a:pt x="90" y="359"/>
                    <a:pt x="135" y="254"/>
                  </a:cubicBezTo>
                  <a:cubicBezTo>
                    <a:pt x="210" y="165"/>
                    <a:pt x="269" y="75"/>
                    <a:pt x="359"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9" name="Google Shape;3089;p72"/>
            <p:cNvSpPr/>
            <p:nvPr/>
          </p:nvSpPr>
          <p:spPr>
            <a:xfrm>
              <a:off x="6266279" y="3785300"/>
              <a:ext cx="6376" cy="8615"/>
            </a:xfrm>
            <a:custGeom>
              <a:avLst/>
              <a:gdLst/>
              <a:ahLst/>
              <a:cxnLst/>
              <a:rect l="l" t="t" r="r" b="b"/>
              <a:pathLst>
                <a:path w="225" h="304" extrusionOk="0">
                  <a:moveTo>
                    <a:pt x="204" y="0"/>
                  </a:moveTo>
                  <a:cubicBezTo>
                    <a:pt x="185" y="0"/>
                    <a:pt x="143" y="56"/>
                    <a:pt x="90" y="137"/>
                  </a:cubicBezTo>
                  <a:cubicBezTo>
                    <a:pt x="45" y="226"/>
                    <a:pt x="0" y="301"/>
                    <a:pt x="15" y="301"/>
                  </a:cubicBezTo>
                  <a:cubicBezTo>
                    <a:pt x="17" y="302"/>
                    <a:pt x="18" y="303"/>
                    <a:pt x="20" y="303"/>
                  </a:cubicBezTo>
                  <a:cubicBezTo>
                    <a:pt x="38" y="303"/>
                    <a:pt x="80" y="235"/>
                    <a:pt x="135" y="167"/>
                  </a:cubicBezTo>
                  <a:cubicBezTo>
                    <a:pt x="180" y="77"/>
                    <a:pt x="224" y="2"/>
                    <a:pt x="209" y="2"/>
                  </a:cubicBezTo>
                  <a:cubicBezTo>
                    <a:pt x="208" y="1"/>
                    <a:pt x="206" y="0"/>
                    <a:pt x="204"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0" name="Google Shape;3090;p72"/>
            <p:cNvSpPr/>
            <p:nvPr/>
          </p:nvSpPr>
          <p:spPr>
            <a:xfrm>
              <a:off x="6258230" y="3783571"/>
              <a:ext cx="6376" cy="6121"/>
            </a:xfrm>
            <a:custGeom>
              <a:avLst/>
              <a:gdLst/>
              <a:ahLst/>
              <a:cxnLst/>
              <a:rect l="l" t="t" r="r" b="b"/>
              <a:pathLst>
                <a:path w="225" h="216" extrusionOk="0">
                  <a:moveTo>
                    <a:pt x="222" y="1"/>
                  </a:moveTo>
                  <a:cubicBezTo>
                    <a:pt x="209" y="1"/>
                    <a:pt x="157" y="41"/>
                    <a:pt x="105" y="93"/>
                  </a:cubicBezTo>
                  <a:cubicBezTo>
                    <a:pt x="30" y="153"/>
                    <a:pt x="1" y="213"/>
                    <a:pt x="1" y="213"/>
                  </a:cubicBezTo>
                  <a:cubicBezTo>
                    <a:pt x="2" y="215"/>
                    <a:pt x="5" y="216"/>
                    <a:pt x="8" y="216"/>
                  </a:cubicBezTo>
                  <a:cubicBezTo>
                    <a:pt x="28" y="216"/>
                    <a:pt x="70" y="175"/>
                    <a:pt x="135" y="123"/>
                  </a:cubicBezTo>
                  <a:cubicBezTo>
                    <a:pt x="195" y="63"/>
                    <a:pt x="225" y="4"/>
                    <a:pt x="225" y="4"/>
                  </a:cubicBezTo>
                  <a:cubicBezTo>
                    <a:pt x="225" y="2"/>
                    <a:pt x="224" y="1"/>
                    <a:pt x="222"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1" name="Google Shape;3091;p72"/>
            <p:cNvSpPr/>
            <p:nvPr/>
          </p:nvSpPr>
          <p:spPr>
            <a:xfrm>
              <a:off x="6252732" y="3779008"/>
              <a:ext cx="11024" cy="1474"/>
            </a:xfrm>
            <a:custGeom>
              <a:avLst/>
              <a:gdLst/>
              <a:ahLst/>
              <a:cxnLst/>
              <a:rect l="l" t="t" r="r" b="b"/>
              <a:pathLst>
                <a:path w="389" h="52" extrusionOk="0">
                  <a:moveTo>
                    <a:pt x="195" y="0"/>
                  </a:moveTo>
                  <a:cubicBezTo>
                    <a:pt x="120" y="0"/>
                    <a:pt x="60" y="0"/>
                    <a:pt x="0" y="30"/>
                  </a:cubicBezTo>
                  <a:cubicBezTo>
                    <a:pt x="43" y="41"/>
                    <a:pt x="85" y="51"/>
                    <a:pt x="132" y="51"/>
                  </a:cubicBezTo>
                  <a:cubicBezTo>
                    <a:pt x="152" y="51"/>
                    <a:pt x="173" y="50"/>
                    <a:pt x="195" y="45"/>
                  </a:cubicBezTo>
                  <a:cubicBezTo>
                    <a:pt x="212" y="50"/>
                    <a:pt x="231" y="51"/>
                    <a:pt x="250" y="51"/>
                  </a:cubicBezTo>
                  <a:cubicBezTo>
                    <a:pt x="297" y="51"/>
                    <a:pt x="346" y="41"/>
                    <a:pt x="389" y="30"/>
                  </a:cubicBezTo>
                  <a:cubicBezTo>
                    <a:pt x="329" y="0"/>
                    <a:pt x="254" y="0"/>
                    <a:pt x="19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2" name="Google Shape;3092;p72"/>
            <p:cNvSpPr/>
            <p:nvPr/>
          </p:nvSpPr>
          <p:spPr>
            <a:xfrm>
              <a:off x="6250607" y="3773085"/>
              <a:ext cx="12300" cy="1870"/>
            </a:xfrm>
            <a:custGeom>
              <a:avLst/>
              <a:gdLst/>
              <a:ahLst/>
              <a:cxnLst/>
              <a:rect l="l" t="t" r="r" b="b"/>
              <a:pathLst>
                <a:path w="434" h="66" extrusionOk="0">
                  <a:moveTo>
                    <a:pt x="1" y="0"/>
                  </a:moveTo>
                  <a:cubicBezTo>
                    <a:pt x="75" y="45"/>
                    <a:pt x="150" y="60"/>
                    <a:pt x="225" y="60"/>
                  </a:cubicBezTo>
                  <a:cubicBezTo>
                    <a:pt x="245" y="64"/>
                    <a:pt x="265" y="66"/>
                    <a:pt x="284" y="66"/>
                  </a:cubicBezTo>
                  <a:cubicBezTo>
                    <a:pt x="338" y="66"/>
                    <a:pt x="390" y="52"/>
                    <a:pt x="434" y="30"/>
                  </a:cubicBezTo>
                  <a:cubicBezTo>
                    <a:pt x="359" y="15"/>
                    <a:pt x="284" y="15"/>
                    <a:pt x="225" y="15"/>
                  </a:cubicBezTo>
                  <a:cubicBezTo>
                    <a:pt x="150" y="0"/>
                    <a:pt x="75" y="0"/>
                    <a:pt x="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3" name="Google Shape;3093;p72"/>
            <p:cNvSpPr/>
            <p:nvPr/>
          </p:nvSpPr>
          <p:spPr>
            <a:xfrm>
              <a:off x="6270076" y="3775182"/>
              <a:ext cx="19498" cy="11478"/>
            </a:xfrm>
            <a:custGeom>
              <a:avLst/>
              <a:gdLst/>
              <a:ahLst/>
              <a:cxnLst/>
              <a:rect l="l" t="t" r="r" b="b"/>
              <a:pathLst>
                <a:path w="688" h="405" extrusionOk="0">
                  <a:moveTo>
                    <a:pt x="471" y="40"/>
                  </a:moveTo>
                  <a:cubicBezTo>
                    <a:pt x="525" y="40"/>
                    <a:pt x="579" y="51"/>
                    <a:pt x="628" y="76"/>
                  </a:cubicBezTo>
                  <a:cubicBezTo>
                    <a:pt x="673" y="106"/>
                    <a:pt x="658" y="150"/>
                    <a:pt x="613" y="180"/>
                  </a:cubicBezTo>
                  <a:cubicBezTo>
                    <a:pt x="568" y="195"/>
                    <a:pt x="523" y="225"/>
                    <a:pt x="479" y="240"/>
                  </a:cubicBezTo>
                  <a:cubicBezTo>
                    <a:pt x="404" y="270"/>
                    <a:pt x="314" y="285"/>
                    <a:pt x="240" y="300"/>
                  </a:cubicBezTo>
                  <a:cubicBezTo>
                    <a:pt x="169" y="314"/>
                    <a:pt x="112" y="321"/>
                    <a:pt x="71" y="325"/>
                  </a:cubicBezTo>
                  <a:lnTo>
                    <a:pt x="71" y="325"/>
                  </a:lnTo>
                  <a:cubicBezTo>
                    <a:pt x="92" y="278"/>
                    <a:pt x="121" y="234"/>
                    <a:pt x="150" y="195"/>
                  </a:cubicBezTo>
                  <a:cubicBezTo>
                    <a:pt x="195" y="135"/>
                    <a:pt x="270" y="91"/>
                    <a:pt x="344" y="61"/>
                  </a:cubicBezTo>
                  <a:cubicBezTo>
                    <a:pt x="384" y="47"/>
                    <a:pt x="428" y="40"/>
                    <a:pt x="471" y="40"/>
                  </a:cubicBezTo>
                  <a:close/>
                  <a:moveTo>
                    <a:pt x="459" y="1"/>
                  </a:moveTo>
                  <a:cubicBezTo>
                    <a:pt x="326" y="1"/>
                    <a:pt x="200" y="61"/>
                    <a:pt x="120" y="180"/>
                  </a:cubicBezTo>
                  <a:cubicBezTo>
                    <a:pt x="80" y="221"/>
                    <a:pt x="64" y="273"/>
                    <a:pt x="50" y="327"/>
                  </a:cubicBezTo>
                  <a:lnTo>
                    <a:pt x="50" y="327"/>
                  </a:lnTo>
                  <a:cubicBezTo>
                    <a:pt x="18" y="330"/>
                    <a:pt x="1" y="330"/>
                    <a:pt x="1" y="330"/>
                  </a:cubicBezTo>
                  <a:cubicBezTo>
                    <a:pt x="16" y="333"/>
                    <a:pt x="31" y="335"/>
                    <a:pt x="47" y="337"/>
                  </a:cubicBezTo>
                  <a:lnTo>
                    <a:pt x="47" y="337"/>
                  </a:lnTo>
                  <a:cubicBezTo>
                    <a:pt x="47" y="339"/>
                    <a:pt x="46" y="342"/>
                    <a:pt x="46" y="344"/>
                  </a:cubicBezTo>
                  <a:cubicBezTo>
                    <a:pt x="31" y="359"/>
                    <a:pt x="31" y="374"/>
                    <a:pt x="46" y="404"/>
                  </a:cubicBezTo>
                  <a:cubicBezTo>
                    <a:pt x="50" y="382"/>
                    <a:pt x="57" y="360"/>
                    <a:pt x="66" y="339"/>
                  </a:cubicBezTo>
                  <a:lnTo>
                    <a:pt x="66" y="339"/>
                  </a:lnTo>
                  <a:cubicBezTo>
                    <a:pt x="84" y="340"/>
                    <a:pt x="102" y="341"/>
                    <a:pt x="120" y="341"/>
                  </a:cubicBezTo>
                  <a:cubicBezTo>
                    <a:pt x="161" y="341"/>
                    <a:pt x="202" y="337"/>
                    <a:pt x="240" y="330"/>
                  </a:cubicBezTo>
                  <a:cubicBezTo>
                    <a:pt x="314" y="315"/>
                    <a:pt x="404" y="300"/>
                    <a:pt x="494" y="270"/>
                  </a:cubicBezTo>
                  <a:cubicBezTo>
                    <a:pt x="538" y="255"/>
                    <a:pt x="583" y="240"/>
                    <a:pt x="628" y="210"/>
                  </a:cubicBezTo>
                  <a:cubicBezTo>
                    <a:pt x="658" y="195"/>
                    <a:pt x="673" y="165"/>
                    <a:pt x="688" y="135"/>
                  </a:cubicBezTo>
                  <a:cubicBezTo>
                    <a:pt x="688" y="106"/>
                    <a:pt x="673" y="61"/>
                    <a:pt x="658" y="46"/>
                  </a:cubicBezTo>
                  <a:cubicBezTo>
                    <a:pt x="593" y="16"/>
                    <a:pt x="525" y="1"/>
                    <a:pt x="459"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4" name="Google Shape;3094;p72"/>
            <p:cNvSpPr/>
            <p:nvPr/>
          </p:nvSpPr>
          <p:spPr>
            <a:xfrm>
              <a:off x="6262878" y="3772660"/>
              <a:ext cx="10202" cy="12725"/>
            </a:xfrm>
            <a:custGeom>
              <a:avLst/>
              <a:gdLst/>
              <a:ahLst/>
              <a:cxnLst/>
              <a:rect l="l" t="t" r="r" b="b"/>
              <a:pathLst>
                <a:path w="360" h="449" extrusionOk="0">
                  <a:moveTo>
                    <a:pt x="90" y="0"/>
                  </a:moveTo>
                  <a:cubicBezTo>
                    <a:pt x="31" y="0"/>
                    <a:pt x="1" y="60"/>
                    <a:pt x="16" y="105"/>
                  </a:cubicBezTo>
                  <a:cubicBezTo>
                    <a:pt x="16" y="135"/>
                    <a:pt x="31" y="180"/>
                    <a:pt x="61" y="209"/>
                  </a:cubicBezTo>
                  <a:cubicBezTo>
                    <a:pt x="90" y="254"/>
                    <a:pt x="120" y="314"/>
                    <a:pt x="165" y="344"/>
                  </a:cubicBezTo>
                  <a:cubicBezTo>
                    <a:pt x="210" y="389"/>
                    <a:pt x="255" y="419"/>
                    <a:pt x="300" y="448"/>
                  </a:cubicBezTo>
                  <a:cubicBezTo>
                    <a:pt x="314" y="433"/>
                    <a:pt x="255" y="404"/>
                    <a:pt x="195" y="329"/>
                  </a:cubicBezTo>
                  <a:cubicBezTo>
                    <a:pt x="150" y="284"/>
                    <a:pt x="120" y="239"/>
                    <a:pt x="90" y="195"/>
                  </a:cubicBezTo>
                  <a:cubicBezTo>
                    <a:pt x="61" y="135"/>
                    <a:pt x="31" y="45"/>
                    <a:pt x="90" y="30"/>
                  </a:cubicBezTo>
                  <a:cubicBezTo>
                    <a:pt x="150" y="30"/>
                    <a:pt x="210" y="90"/>
                    <a:pt x="255" y="135"/>
                  </a:cubicBezTo>
                  <a:cubicBezTo>
                    <a:pt x="285" y="180"/>
                    <a:pt x="314" y="239"/>
                    <a:pt x="314" y="284"/>
                  </a:cubicBezTo>
                  <a:cubicBezTo>
                    <a:pt x="329" y="344"/>
                    <a:pt x="329" y="389"/>
                    <a:pt x="314" y="448"/>
                  </a:cubicBezTo>
                  <a:cubicBezTo>
                    <a:pt x="344" y="404"/>
                    <a:pt x="359" y="344"/>
                    <a:pt x="344" y="284"/>
                  </a:cubicBezTo>
                  <a:cubicBezTo>
                    <a:pt x="344" y="224"/>
                    <a:pt x="314" y="165"/>
                    <a:pt x="285" y="105"/>
                  </a:cubicBezTo>
                  <a:cubicBezTo>
                    <a:pt x="240" y="45"/>
                    <a:pt x="165" y="0"/>
                    <a:pt x="9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5" name="Google Shape;3095;p72"/>
            <p:cNvSpPr/>
            <p:nvPr/>
          </p:nvSpPr>
          <p:spPr>
            <a:xfrm>
              <a:off x="6158332" y="3779433"/>
              <a:ext cx="37721" cy="29644"/>
            </a:xfrm>
            <a:custGeom>
              <a:avLst/>
              <a:gdLst/>
              <a:ahLst/>
              <a:cxnLst/>
              <a:rect l="l" t="t" r="r" b="b"/>
              <a:pathLst>
                <a:path w="1331" h="1046" extrusionOk="0">
                  <a:moveTo>
                    <a:pt x="76" y="0"/>
                  </a:moveTo>
                  <a:cubicBezTo>
                    <a:pt x="31" y="15"/>
                    <a:pt x="1" y="15"/>
                    <a:pt x="1" y="15"/>
                  </a:cubicBezTo>
                  <a:cubicBezTo>
                    <a:pt x="105" y="15"/>
                    <a:pt x="195" y="30"/>
                    <a:pt x="285" y="30"/>
                  </a:cubicBezTo>
                  <a:cubicBezTo>
                    <a:pt x="718" y="75"/>
                    <a:pt x="1106" y="374"/>
                    <a:pt x="1255" y="792"/>
                  </a:cubicBezTo>
                  <a:cubicBezTo>
                    <a:pt x="1315" y="941"/>
                    <a:pt x="1330" y="1046"/>
                    <a:pt x="1330" y="1046"/>
                  </a:cubicBezTo>
                  <a:cubicBezTo>
                    <a:pt x="1330" y="1031"/>
                    <a:pt x="1330" y="1001"/>
                    <a:pt x="1330" y="971"/>
                  </a:cubicBezTo>
                  <a:cubicBezTo>
                    <a:pt x="1330" y="911"/>
                    <a:pt x="1315" y="837"/>
                    <a:pt x="1285" y="777"/>
                  </a:cubicBezTo>
                  <a:cubicBezTo>
                    <a:pt x="1226" y="553"/>
                    <a:pt x="1091" y="374"/>
                    <a:pt x="912" y="224"/>
                  </a:cubicBezTo>
                  <a:cubicBezTo>
                    <a:pt x="733" y="90"/>
                    <a:pt x="509" y="15"/>
                    <a:pt x="28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6" name="Google Shape;3096;p72"/>
            <p:cNvSpPr/>
            <p:nvPr/>
          </p:nvSpPr>
          <p:spPr>
            <a:xfrm>
              <a:off x="6168080" y="3736243"/>
              <a:ext cx="1729" cy="43218"/>
            </a:xfrm>
            <a:custGeom>
              <a:avLst/>
              <a:gdLst/>
              <a:ahLst/>
              <a:cxnLst/>
              <a:rect l="l" t="t" r="r" b="b"/>
              <a:pathLst>
                <a:path w="61" h="1525" extrusionOk="0">
                  <a:moveTo>
                    <a:pt x="30" y="1"/>
                  </a:moveTo>
                  <a:cubicBezTo>
                    <a:pt x="0" y="255"/>
                    <a:pt x="0" y="509"/>
                    <a:pt x="0" y="763"/>
                  </a:cubicBezTo>
                  <a:cubicBezTo>
                    <a:pt x="0" y="1017"/>
                    <a:pt x="0" y="1270"/>
                    <a:pt x="30" y="1524"/>
                  </a:cubicBezTo>
                  <a:cubicBezTo>
                    <a:pt x="45" y="1270"/>
                    <a:pt x="60" y="1017"/>
                    <a:pt x="60" y="763"/>
                  </a:cubicBezTo>
                  <a:cubicBezTo>
                    <a:pt x="60" y="509"/>
                    <a:pt x="45" y="255"/>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7" name="Google Shape;3097;p72"/>
            <p:cNvSpPr/>
            <p:nvPr/>
          </p:nvSpPr>
          <p:spPr>
            <a:xfrm>
              <a:off x="6209145" y="3798704"/>
              <a:ext cx="30919" cy="1927"/>
            </a:xfrm>
            <a:custGeom>
              <a:avLst/>
              <a:gdLst/>
              <a:ahLst/>
              <a:cxnLst/>
              <a:rect l="l" t="t" r="r" b="b"/>
              <a:pathLst>
                <a:path w="1091" h="68" extrusionOk="0">
                  <a:moveTo>
                    <a:pt x="1014" y="1"/>
                  </a:moveTo>
                  <a:cubicBezTo>
                    <a:pt x="918" y="1"/>
                    <a:pt x="742" y="7"/>
                    <a:pt x="553" y="7"/>
                  </a:cubicBezTo>
                  <a:lnTo>
                    <a:pt x="0" y="7"/>
                  </a:lnTo>
                  <a:cubicBezTo>
                    <a:pt x="179" y="52"/>
                    <a:pt x="359" y="67"/>
                    <a:pt x="553" y="67"/>
                  </a:cubicBezTo>
                  <a:cubicBezTo>
                    <a:pt x="732" y="67"/>
                    <a:pt x="911" y="52"/>
                    <a:pt x="1090" y="7"/>
                  </a:cubicBezTo>
                  <a:cubicBezTo>
                    <a:pt x="1090" y="2"/>
                    <a:pt x="1062" y="1"/>
                    <a:pt x="1014"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8" name="Google Shape;3098;p72"/>
            <p:cNvSpPr/>
            <p:nvPr/>
          </p:nvSpPr>
          <p:spPr>
            <a:xfrm>
              <a:off x="6188400" y="3799328"/>
              <a:ext cx="3826" cy="5951"/>
            </a:xfrm>
            <a:custGeom>
              <a:avLst/>
              <a:gdLst/>
              <a:ahLst/>
              <a:cxnLst/>
              <a:rect l="l" t="t" r="r" b="b"/>
              <a:pathLst>
                <a:path w="135" h="210" extrusionOk="0">
                  <a:moveTo>
                    <a:pt x="15" y="0"/>
                  </a:moveTo>
                  <a:cubicBezTo>
                    <a:pt x="0" y="15"/>
                    <a:pt x="30" y="60"/>
                    <a:pt x="60" y="105"/>
                  </a:cubicBezTo>
                  <a:cubicBezTo>
                    <a:pt x="90" y="165"/>
                    <a:pt x="105" y="209"/>
                    <a:pt x="120" y="209"/>
                  </a:cubicBezTo>
                  <a:cubicBezTo>
                    <a:pt x="120" y="209"/>
                    <a:pt x="135" y="150"/>
                    <a:pt x="105" y="90"/>
                  </a:cubicBezTo>
                  <a:cubicBezTo>
                    <a:pt x="75" y="30"/>
                    <a:pt x="1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9" name="Google Shape;3099;p72"/>
            <p:cNvSpPr/>
            <p:nvPr/>
          </p:nvSpPr>
          <p:spPr>
            <a:xfrm>
              <a:off x="6180777" y="3790004"/>
              <a:ext cx="4676" cy="3854"/>
            </a:xfrm>
            <a:custGeom>
              <a:avLst/>
              <a:gdLst/>
              <a:ahLst/>
              <a:cxnLst/>
              <a:rect l="l" t="t" r="r" b="b"/>
              <a:pathLst>
                <a:path w="165" h="136" extrusionOk="0">
                  <a:moveTo>
                    <a:pt x="15" y="1"/>
                  </a:moveTo>
                  <a:cubicBezTo>
                    <a:pt x="0" y="1"/>
                    <a:pt x="30" y="45"/>
                    <a:pt x="60" y="75"/>
                  </a:cubicBezTo>
                  <a:cubicBezTo>
                    <a:pt x="105" y="120"/>
                    <a:pt x="150" y="135"/>
                    <a:pt x="150" y="135"/>
                  </a:cubicBezTo>
                  <a:cubicBezTo>
                    <a:pt x="165" y="120"/>
                    <a:pt x="135" y="90"/>
                    <a:pt x="90" y="45"/>
                  </a:cubicBezTo>
                  <a:cubicBezTo>
                    <a:pt x="60" y="16"/>
                    <a:pt x="1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0" name="Google Shape;3100;p72"/>
            <p:cNvSpPr/>
            <p:nvPr/>
          </p:nvSpPr>
          <p:spPr>
            <a:xfrm>
              <a:off x="6169781" y="3784988"/>
              <a:ext cx="6376" cy="2636"/>
            </a:xfrm>
            <a:custGeom>
              <a:avLst/>
              <a:gdLst/>
              <a:ahLst/>
              <a:cxnLst/>
              <a:rect l="l" t="t" r="r" b="b"/>
              <a:pathLst>
                <a:path w="225" h="93" extrusionOk="0">
                  <a:moveTo>
                    <a:pt x="66" y="1"/>
                  </a:moveTo>
                  <a:cubicBezTo>
                    <a:pt x="29" y="1"/>
                    <a:pt x="0" y="18"/>
                    <a:pt x="0" y="28"/>
                  </a:cubicBezTo>
                  <a:cubicBezTo>
                    <a:pt x="0" y="43"/>
                    <a:pt x="45" y="43"/>
                    <a:pt x="105" y="58"/>
                  </a:cubicBezTo>
                  <a:cubicBezTo>
                    <a:pt x="153" y="70"/>
                    <a:pt x="182" y="92"/>
                    <a:pt x="199" y="92"/>
                  </a:cubicBezTo>
                  <a:cubicBezTo>
                    <a:pt x="203" y="92"/>
                    <a:pt x="206" y="91"/>
                    <a:pt x="209" y="88"/>
                  </a:cubicBezTo>
                  <a:cubicBezTo>
                    <a:pt x="224" y="88"/>
                    <a:pt x="179" y="28"/>
                    <a:pt x="120" y="13"/>
                  </a:cubicBezTo>
                  <a:cubicBezTo>
                    <a:pt x="101" y="4"/>
                    <a:pt x="83" y="1"/>
                    <a:pt x="6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1" name="Google Shape;3101;p72"/>
            <p:cNvSpPr/>
            <p:nvPr/>
          </p:nvSpPr>
          <p:spPr>
            <a:xfrm>
              <a:off x="6161732" y="3783344"/>
              <a:ext cx="3401" cy="1927"/>
            </a:xfrm>
            <a:custGeom>
              <a:avLst/>
              <a:gdLst/>
              <a:ahLst/>
              <a:cxnLst/>
              <a:rect l="l" t="t" r="r" b="b"/>
              <a:pathLst>
                <a:path w="120" h="68" extrusionOk="0">
                  <a:moveTo>
                    <a:pt x="26" y="0"/>
                  </a:moveTo>
                  <a:cubicBezTo>
                    <a:pt x="12" y="0"/>
                    <a:pt x="0" y="4"/>
                    <a:pt x="0" y="12"/>
                  </a:cubicBezTo>
                  <a:cubicBezTo>
                    <a:pt x="0" y="27"/>
                    <a:pt x="30" y="42"/>
                    <a:pt x="60" y="56"/>
                  </a:cubicBezTo>
                  <a:cubicBezTo>
                    <a:pt x="75" y="64"/>
                    <a:pt x="90" y="68"/>
                    <a:pt x="101" y="68"/>
                  </a:cubicBezTo>
                  <a:cubicBezTo>
                    <a:pt x="112" y="68"/>
                    <a:pt x="120" y="64"/>
                    <a:pt x="120" y="56"/>
                  </a:cubicBezTo>
                  <a:cubicBezTo>
                    <a:pt x="120" y="42"/>
                    <a:pt x="105" y="27"/>
                    <a:pt x="75" y="12"/>
                  </a:cubicBezTo>
                  <a:cubicBezTo>
                    <a:pt x="60" y="4"/>
                    <a:pt x="41" y="0"/>
                    <a:pt x="2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2" name="Google Shape;3102;p72"/>
            <p:cNvSpPr/>
            <p:nvPr/>
          </p:nvSpPr>
          <p:spPr>
            <a:xfrm>
              <a:off x="6629852" y="2127778"/>
              <a:ext cx="118971" cy="136004"/>
            </a:xfrm>
            <a:custGeom>
              <a:avLst/>
              <a:gdLst/>
              <a:ahLst/>
              <a:cxnLst/>
              <a:rect l="l" t="t" r="r" b="b"/>
              <a:pathLst>
                <a:path w="4198" h="4799" extrusionOk="0">
                  <a:moveTo>
                    <a:pt x="3415" y="1"/>
                  </a:moveTo>
                  <a:cubicBezTo>
                    <a:pt x="3025" y="1"/>
                    <a:pt x="0" y="3126"/>
                    <a:pt x="0" y="3126"/>
                  </a:cubicBezTo>
                  <a:lnTo>
                    <a:pt x="1733" y="4799"/>
                  </a:lnTo>
                  <a:cubicBezTo>
                    <a:pt x="4197" y="2977"/>
                    <a:pt x="2659" y="1827"/>
                    <a:pt x="2465" y="1647"/>
                  </a:cubicBezTo>
                  <a:cubicBezTo>
                    <a:pt x="2285" y="1483"/>
                    <a:pt x="3719" y="154"/>
                    <a:pt x="3435" y="5"/>
                  </a:cubicBezTo>
                  <a:cubicBezTo>
                    <a:pt x="3430" y="2"/>
                    <a:pt x="3423" y="1"/>
                    <a:pt x="3415" y="1"/>
                  </a:cubicBez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3" name="Google Shape;3103;p72"/>
            <p:cNvSpPr/>
            <p:nvPr/>
          </p:nvSpPr>
          <p:spPr>
            <a:xfrm>
              <a:off x="6679788" y="2179952"/>
              <a:ext cx="26696" cy="36219"/>
            </a:xfrm>
            <a:custGeom>
              <a:avLst/>
              <a:gdLst/>
              <a:ahLst/>
              <a:cxnLst/>
              <a:rect l="l" t="t" r="r" b="b"/>
              <a:pathLst>
                <a:path w="942" h="1278" extrusionOk="0">
                  <a:moveTo>
                    <a:pt x="673" y="1"/>
                  </a:moveTo>
                  <a:lnTo>
                    <a:pt x="673" y="1"/>
                  </a:lnTo>
                  <a:cubicBezTo>
                    <a:pt x="643" y="30"/>
                    <a:pt x="628" y="60"/>
                    <a:pt x="613" y="90"/>
                  </a:cubicBezTo>
                  <a:lnTo>
                    <a:pt x="449" y="344"/>
                  </a:lnTo>
                  <a:cubicBezTo>
                    <a:pt x="374" y="464"/>
                    <a:pt x="284" y="583"/>
                    <a:pt x="210" y="703"/>
                  </a:cubicBezTo>
                  <a:cubicBezTo>
                    <a:pt x="165" y="777"/>
                    <a:pt x="120" y="837"/>
                    <a:pt x="60" y="927"/>
                  </a:cubicBezTo>
                  <a:cubicBezTo>
                    <a:pt x="1" y="1001"/>
                    <a:pt x="1" y="1121"/>
                    <a:pt x="46" y="1210"/>
                  </a:cubicBezTo>
                  <a:cubicBezTo>
                    <a:pt x="89" y="1254"/>
                    <a:pt x="148" y="1277"/>
                    <a:pt x="207" y="1277"/>
                  </a:cubicBezTo>
                  <a:cubicBezTo>
                    <a:pt x="249" y="1277"/>
                    <a:pt x="292" y="1265"/>
                    <a:pt x="329" y="1240"/>
                  </a:cubicBezTo>
                  <a:cubicBezTo>
                    <a:pt x="404" y="1195"/>
                    <a:pt x="464" y="1136"/>
                    <a:pt x="508" y="1046"/>
                  </a:cubicBezTo>
                  <a:cubicBezTo>
                    <a:pt x="598" y="927"/>
                    <a:pt x="688" y="777"/>
                    <a:pt x="747" y="688"/>
                  </a:cubicBezTo>
                  <a:cubicBezTo>
                    <a:pt x="792" y="598"/>
                    <a:pt x="852" y="508"/>
                    <a:pt x="897" y="434"/>
                  </a:cubicBezTo>
                  <a:cubicBezTo>
                    <a:pt x="912" y="404"/>
                    <a:pt x="942" y="374"/>
                    <a:pt x="942" y="329"/>
                  </a:cubicBezTo>
                  <a:lnTo>
                    <a:pt x="942" y="329"/>
                  </a:lnTo>
                  <a:cubicBezTo>
                    <a:pt x="927" y="359"/>
                    <a:pt x="897" y="389"/>
                    <a:pt x="867" y="419"/>
                  </a:cubicBezTo>
                  <a:lnTo>
                    <a:pt x="703" y="673"/>
                  </a:lnTo>
                  <a:lnTo>
                    <a:pt x="464" y="1031"/>
                  </a:lnTo>
                  <a:cubicBezTo>
                    <a:pt x="434" y="1106"/>
                    <a:pt x="374" y="1166"/>
                    <a:pt x="299" y="1210"/>
                  </a:cubicBezTo>
                  <a:cubicBezTo>
                    <a:pt x="273" y="1221"/>
                    <a:pt x="245" y="1226"/>
                    <a:pt x="217" y="1226"/>
                  </a:cubicBezTo>
                  <a:cubicBezTo>
                    <a:pt x="167" y="1226"/>
                    <a:pt x="119" y="1209"/>
                    <a:pt x="90" y="1180"/>
                  </a:cubicBezTo>
                  <a:cubicBezTo>
                    <a:pt x="46" y="1106"/>
                    <a:pt x="46" y="1016"/>
                    <a:pt x="105" y="941"/>
                  </a:cubicBezTo>
                  <a:lnTo>
                    <a:pt x="240" y="732"/>
                  </a:lnTo>
                  <a:cubicBezTo>
                    <a:pt x="314" y="598"/>
                    <a:pt x="404" y="479"/>
                    <a:pt x="479" y="359"/>
                  </a:cubicBezTo>
                  <a:lnTo>
                    <a:pt x="628" y="105"/>
                  </a:lnTo>
                  <a:cubicBezTo>
                    <a:pt x="643" y="75"/>
                    <a:pt x="658" y="45"/>
                    <a:pt x="673" y="1"/>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4" name="Google Shape;3104;p72"/>
            <p:cNvSpPr/>
            <p:nvPr/>
          </p:nvSpPr>
          <p:spPr>
            <a:xfrm>
              <a:off x="6689111" y="2192223"/>
              <a:ext cx="22020" cy="31174"/>
            </a:xfrm>
            <a:custGeom>
              <a:avLst/>
              <a:gdLst/>
              <a:ahLst/>
              <a:cxnLst/>
              <a:rect l="l" t="t" r="r" b="b"/>
              <a:pathLst>
                <a:path w="777" h="1100" extrusionOk="0">
                  <a:moveTo>
                    <a:pt x="553" y="1"/>
                  </a:moveTo>
                  <a:cubicBezTo>
                    <a:pt x="538" y="16"/>
                    <a:pt x="508" y="46"/>
                    <a:pt x="493" y="75"/>
                  </a:cubicBezTo>
                  <a:cubicBezTo>
                    <a:pt x="448" y="135"/>
                    <a:pt x="404" y="210"/>
                    <a:pt x="359" y="284"/>
                  </a:cubicBezTo>
                  <a:cubicBezTo>
                    <a:pt x="299" y="389"/>
                    <a:pt x="224" y="479"/>
                    <a:pt x="150" y="598"/>
                  </a:cubicBezTo>
                  <a:cubicBezTo>
                    <a:pt x="105" y="658"/>
                    <a:pt x="60" y="718"/>
                    <a:pt x="30" y="792"/>
                  </a:cubicBezTo>
                  <a:cubicBezTo>
                    <a:pt x="0" y="867"/>
                    <a:pt x="15" y="971"/>
                    <a:pt x="60" y="1046"/>
                  </a:cubicBezTo>
                  <a:cubicBezTo>
                    <a:pt x="102" y="1080"/>
                    <a:pt x="153" y="1099"/>
                    <a:pt x="203" y="1099"/>
                  </a:cubicBezTo>
                  <a:cubicBezTo>
                    <a:pt x="243" y="1099"/>
                    <a:pt x="281" y="1087"/>
                    <a:pt x="314" y="1061"/>
                  </a:cubicBezTo>
                  <a:cubicBezTo>
                    <a:pt x="374" y="1031"/>
                    <a:pt x="433" y="971"/>
                    <a:pt x="478" y="912"/>
                  </a:cubicBezTo>
                  <a:cubicBezTo>
                    <a:pt x="568" y="822"/>
                    <a:pt x="642" y="703"/>
                    <a:pt x="687" y="598"/>
                  </a:cubicBezTo>
                  <a:cubicBezTo>
                    <a:pt x="717" y="508"/>
                    <a:pt x="747" y="434"/>
                    <a:pt x="762" y="344"/>
                  </a:cubicBezTo>
                  <a:cubicBezTo>
                    <a:pt x="777" y="314"/>
                    <a:pt x="777" y="284"/>
                    <a:pt x="777" y="255"/>
                  </a:cubicBezTo>
                  <a:lnTo>
                    <a:pt x="777" y="255"/>
                  </a:lnTo>
                  <a:cubicBezTo>
                    <a:pt x="747" y="359"/>
                    <a:pt x="702" y="464"/>
                    <a:pt x="657" y="568"/>
                  </a:cubicBezTo>
                  <a:cubicBezTo>
                    <a:pt x="598" y="688"/>
                    <a:pt x="538" y="792"/>
                    <a:pt x="448" y="882"/>
                  </a:cubicBezTo>
                  <a:cubicBezTo>
                    <a:pt x="404" y="942"/>
                    <a:pt x="359" y="986"/>
                    <a:pt x="284" y="1016"/>
                  </a:cubicBezTo>
                  <a:cubicBezTo>
                    <a:pt x="259" y="1035"/>
                    <a:pt x="231" y="1043"/>
                    <a:pt x="204" y="1043"/>
                  </a:cubicBezTo>
                  <a:cubicBezTo>
                    <a:pt x="167" y="1043"/>
                    <a:pt x="131" y="1027"/>
                    <a:pt x="105" y="1001"/>
                  </a:cubicBezTo>
                  <a:cubicBezTo>
                    <a:pt x="60" y="942"/>
                    <a:pt x="45" y="867"/>
                    <a:pt x="75" y="807"/>
                  </a:cubicBezTo>
                  <a:cubicBezTo>
                    <a:pt x="105" y="733"/>
                    <a:pt x="135" y="673"/>
                    <a:pt x="179" y="613"/>
                  </a:cubicBezTo>
                  <a:cubicBezTo>
                    <a:pt x="269" y="494"/>
                    <a:pt x="344" y="359"/>
                    <a:pt x="374" y="299"/>
                  </a:cubicBezTo>
                  <a:cubicBezTo>
                    <a:pt x="418" y="225"/>
                    <a:pt x="463" y="150"/>
                    <a:pt x="508" y="75"/>
                  </a:cubicBezTo>
                  <a:cubicBezTo>
                    <a:pt x="523" y="46"/>
                    <a:pt x="538" y="31"/>
                    <a:pt x="553" y="1"/>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5" name="Google Shape;3105;p72"/>
            <p:cNvSpPr/>
            <p:nvPr/>
          </p:nvSpPr>
          <p:spPr>
            <a:xfrm>
              <a:off x="6649747" y="2194774"/>
              <a:ext cx="44040" cy="20773"/>
            </a:xfrm>
            <a:custGeom>
              <a:avLst/>
              <a:gdLst/>
              <a:ahLst/>
              <a:cxnLst/>
              <a:rect l="l" t="t" r="r" b="b"/>
              <a:pathLst>
                <a:path w="1554" h="733" extrusionOk="0">
                  <a:moveTo>
                    <a:pt x="1419" y="0"/>
                  </a:moveTo>
                  <a:lnTo>
                    <a:pt x="269" y="90"/>
                  </a:lnTo>
                  <a:lnTo>
                    <a:pt x="0" y="732"/>
                  </a:lnTo>
                  <a:lnTo>
                    <a:pt x="553" y="702"/>
                  </a:lnTo>
                  <a:cubicBezTo>
                    <a:pt x="747" y="702"/>
                    <a:pt x="956" y="672"/>
                    <a:pt x="1150" y="598"/>
                  </a:cubicBezTo>
                  <a:cubicBezTo>
                    <a:pt x="1344" y="538"/>
                    <a:pt x="1494" y="374"/>
                    <a:pt x="1539" y="180"/>
                  </a:cubicBezTo>
                  <a:cubicBezTo>
                    <a:pt x="1554" y="105"/>
                    <a:pt x="1554" y="30"/>
                    <a:pt x="1494" y="0"/>
                  </a:cubicBez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6" name="Google Shape;3106;p72"/>
            <p:cNvSpPr/>
            <p:nvPr/>
          </p:nvSpPr>
          <p:spPr>
            <a:xfrm>
              <a:off x="6649747" y="2194774"/>
              <a:ext cx="45316" cy="21198"/>
            </a:xfrm>
            <a:custGeom>
              <a:avLst/>
              <a:gdLst/>
              <a:ahLst/>
              <a:cxnLst/>
              <a:rect l="l" t="t" r="r" b="b"/>
              <a:pathLst>
                <a:path w="1599" h="748" extrusionOk="0">
                  <a:moveTo>
                    <a:pt x="1255" y="0"/>
                  </a:moveTo>
                  <a:lnTo>
                    <a:pt x="747" y="45"/>
                  </a:lnTo>
                  <a:lnTo>
                    <a:pt x="404" y="75"/>
                  </a:lnTo>
                  <a:cubicBezTo>
                    <a:pt x="359" y="75"/>
                    <a:pt x="329" y="75"/>
                    <a:pt x="284" y="90"/>
                  </a:cubicBezTo>
                  <a:lnTo>
                    <a:pt x="404" y="90"/>
                  </a:lnTo>
                  <a:lnTo>
                    <a:pt x="747" y="75"/>
                  </a:lnTo>
                  <a:lnTo>
                    <a:pt x="1255" y="45"/>
                  </a:lnTo>
                  <a:lnTo>
                    <a:pt x="1389" y="30"/>
                  </a:lnTo>
                  <a:cubicBezTo>
                    <a:pt x="1419" y="30"/>
                    <a:pt x="1445" y="26"/>
                    <a:pt x="1468" y="26"/>
                  </a:cubicBezTo>
                  <a:cubicBezTo>
                    <a:pt x="1490" y="26"/>
                    <a:pt x="1509" y="30"/>
                    <a:pt x="1524" y="45"/>
                  </a:cubicBezTo>
                  <a:cubicBezTo>
                    <a:pt x="1568" y="120"/>
                    <a:pt x="1524" y="239"/>
                    <a:pt x="1464" y="329"/>
                  </a:cubicBezTo>
                  <a:cubicBezTo>
                    <a:pt x="1344" y="493"/>
                    <a:pt x="1165" y="598"/>
                    <a:pt x="971" y="628"/>
                  </a:cubicBezTo>
                  <a:cubicBezTo>
                    <a:pt x="807" y="657"/>
                    <a:pt x="643" y="687"/>
                    <a:pt x="463" y="687"/>
                  </a:cubicBezTo>
                  <a:lnTo>
                    <a:pt x="135" y="717"/>
                  </a:lnTo>
                  <a:cubicBezTo>
                    <a:pt x="90" y="717"/>
                    <a:pt x="45" y="732"/>
                    <a:pt x="0" y="732"/>
                  </a:cubicBezTo>
                  <a:cubicBezTo>
                    <a:pt x="45" y="747"/>
                    <a:pt x="90" y="747"/>
                    <a:pt x="135" y="747"/>
                  </a:cubicBezTo>
                  <a:lnTo>
                    <a:pt x="478" y="732"/>
                  </a:lnTo>
                  <a:cubicBezTo>
                    <a:pt x="643" y="732"/>
                    <a:pt x="807" y="717"/>
                    <a:pt x="971" y="687"/>
                  </a:cubicBezTo>
                  <a:cubicBezTo>
                    <a:pt x="1195" y="657"/>
                    <a:pt x="1374" y="538"/>
                    <a:pt x="1509" y="359"/>
                  </a:cubicBezTo>
                  <a:cubicBezTo>
                    <a:pt x="1539" y="314"/>
                    <a:pt x="1554" y="269"/>
                    <a:pt x="1568" y="209"/>
                  </a:cubicBezTo>
                  <a:cubicBezTo>
                    <a:pt x="1598" y="150"/>
                    <a:pt x="1583" y="90"/>
                    <a:pt x="1554" y="45"/>
                  </a:cubicBezTo>
                  <a:cubicBezTo>
                    <a:pt x="1539" y="15"/>
                    <a:pt x="1509" y="0"/>
                    <a:pt x="1464" y="0"/>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7" name="Google Shape;3107;p72"/>
            <p:cNvSpPr/>
            <p:nvPr/>
          </p:nvSpPr>
          <p:spPr>
            <a:xfrm>
              <a:off x="6700957" y="2201547"/>
              <a:ext cx="16097" cy="26696"/>
            </a:xfrm>
            <a:custGeom>
              <a:avLst/>
              <a:gdLst/>
              <a:ahLst/>
              <a:cxnLst/>
              <a:rect l="l" t="t" r="r" b="b"/>
              <a:pathLst>
                <a:path w="568" h="942" extrusionOk="0">
                  <a:moveTo>
                    <a:pt x="344" y="0"/>
                  </a:moveTo>
                  <a:cubicBezTo>
                    <a:pt x="299" y="75"/>
                    <a:pt x="269" y="150"/>
                    <a:pt x="224" y="239"/>
                  </a:cubicBezTo>
                  <a:lnTo>
                    <a:pt x="105" y="508"/>
                  </a:lnTo>
                  <a:cubicBezTo>
                    <a:pt x="75" y="568"/>
                    <a:pt x="60" y="613"/>
                    <a:pt x="30" y="672"/>
                  </a:cubicBezTo>
                  <a:cubicBezTo>
                    <a:pt x="0" y="747"/>
                    <a:pt x="15" y="807"/>
                    <a:pt x="45" y="881"/>
                  </a:cubicBezTo>
                  <a:cubicBezTo>
                    <a:pt x="60" y="911"/>
                    <a:pt x="105" y="926"/>
                    <a:pt x="135" y="941"/>
                  </a:cubicBezTo>
                  <a:cubicBezTo>
                    <a:pt x="180" y="941"/>
                    <a:pt x="210" y="926"/>
                    <a:pt x="239" y="911"/>
                  </a:cubicBezTo>
                  <a:cubicBezTo>
                    <a:pt x="299" y="881"/>
                    <a:pt x="329" y="837"/>
                    <a:pt x="374" y="777"/>
                  </a:cubicBezTo>
                  <a:cubicBezTo>
                    <a:pt x="419" y="687"/>
                    <a:pt x="449" y="598"/>
                    <a:pt x="478" y="493"/>
                  </a:cubicBezTo>
                  <a:cubicBezTo>
                    <a:pt x="493" y="433"/>
                    <a:pt x="508" y="374"/>
                    <a:pt x="538" y="314"/>
                  </a:cubicBezTo>
                  <a:cubicBezTo>
                    <a:pt x="553" y="269"/>
                    <a:pt x="568" y="239"/>
                    <a:pt x="568" y="239"/>
                  </a:cubicBezTo>
                  <a:lnTo>
                    <a:pt x="568" y="239"/>
                  </a:lnTo>
                  <a:cubicBezTo>
                    <a:pt x="508" y="314"/>
                    <a:pt x="463" y="404"/>
                    <a:pt x="449" y="493"/>
                  </a:cubicBezTo>
                  <a:cubicBezTo>
                    <a:pt x="419" y="583"/>
                    <a:pt x="389" y="672"/>
                    <a:pt x="329" y="762"/>
                  </a:cubicBezTo>
                  <a:cubicBezTo>
                    <a:pt x="299" y="807"/>
                    <a:pt x="269" y="852"/>
                    <a:pt x="224" y="881"/>
                  </a:cubicBezTo>
                  <a:lnTo>
                    <a:pt x="210" y="881"/>
                  </a:lnTo>
                  <a:cubicBezTo>
                    <a:pt x="194" y="892"/>
                    <a:pt x="176" y="897"/>
                    <a:pt x="159" y="897"/>
                  </a:cubicBezTo>
                  <a:cubicBezTo>
                    <a:pt x="128" y="897"/>
                    <a:pt x="100" y="880"/>
                    <a:pt x="90" y="852"/>
                  </a:cubicBezTo>
                  <a:cubicBezTo>
                    <a:pt x="15" y="747"/>
                    <a:pt x="105" y="628"/>
                    <a:pt x="135" y="523"/>
                  </a:cubicBezTo>
                  <a:lnTo>
                    <a:pt x="254" y="254"/>
                  </a:lnTo>
                  <a:cubicBezTo>
                    <a:pt x="299" y="165"/>
                    <a:pt x="329" y="90"/>
                    <a:pt x="344" y="0"/>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8" name="Google Shape;3108;p72"/>
            <p:cNvSpPr/>
            <p:nvPr/>
          </p:nvSpPr>
          <p:spPr>
            <a:xfrm>
              <a:off x="6675140" y="2213818"/>
              <a:ext cx="3826" cy="27972"/>
            </a:xfrm>
            <a:custGeom>
              <a:avLst/>
              <a:gdLst/>
              <a:ahLst/>
              <a:cxnLst/>
              <a:rect l="l" t="t" r="r" b="b"/>
              <a:pathLst>
                <a:path w="135" h="987" extrusionOk="0">
                  <a:moveTo>
                    <a:pt x="75" y="0"/>
                  </a:moveTo>
                  <a:cubicBezTo>
                    <a:pt x="60" y="0"/>
                    <a:pt x="90" y="209"/>
                    <a:pt x="75" y="493"/>
                  </a:cubicBezTo>
                  <a:cubicBezTo>
                    <a:pt x="60" y="777"/>
                    <a:pt x="0" y="986"/>
                    <a:pt x="0" y="986"/>
                  </a:cubicBezTo>
                  <a:cubicBezTo>
                    <a:pt x="75" y="837"/>
                    <a:pt x="105" y="672"/>
                    <a:pt x="120" y="493"/>
                  </a:cubicBezTo>
                  <a:cubicBezTo>
                    <a:pt x="135" y="329"/>
                    <a:pt x="120" y="165"/>
                    <a:pt x="75" y="0"/>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9" name="Google Shape;3109;p72"/>
            <p:cNvSpPr/>
            <p:nvPr/>
          </p:nvSpPr>
          <p:spPr>
            <a:xfrm>
              <a:off x="6134214" y="2185450"/>
              <a:ext cx="174829" cy="182028"/>
            </a:xfrm>
            <a:custGeom>
              <a:avLst/>
              <a:gdLst/>
              <a:ahLst/>
              <a:cxnLst/>
              <a:rect l="l" t="t" r="r" b="b"/>
              <a:pathLst>
                <a:path w="6169" h="6423" extrusionOk="0">
                  <a:moveTo>
                    <a:pt x="4108" y="1"/>
                  </a:moveTo>
                  <a:lnTo>
                    <a:pt x="1" y="4436"/>
                  </a:lnTo>
                  <a:cubicBezTo>
                    <a:pt x="254" y="5034"/>
                    <a:pt x="658" y="5571"/>
                    <a:pt x="1180" y="5975"/>
                  </a:cubicBezTo>
                  <a:cubicBezTo>
                    <a:pt x="1576" y="6271"/>
                    <a:pt x="2051" y="6422"/>
                    <a:pt x="2537" y="6422"/>
                  </a:cubicBezTo>
                  <a:cubicBezTo>
                    <a:pt x="2712" y="6422"/>
                    <a:pt x="2888" y="6403"/>
                    <a:pt x="3062" y="6363"/>
                  </a:cubicBezTo>
                  <a:cubicBezTo>
                    <a:pt x="3704" y="6184"/>
                    <a:pt x="4182" y="5616"/>
                    <a:pt x="4242" y="4944"/>
                  </a:cubicBezTo>
                  <a:cubicBezTo>
                    <a:pt x="4257" y="4959"/>
                    <a:pt x="4272" y="4974"/>
                    <a:pt x="4287" y="5004"/>
                  </a:cubicBezTo>
                  <a:cubicBezTo>
                    <a:pt x="4458" y="5161"/>
                    <a:pt x="4674" y="5240"/>
                    <a:pt x="4889" y="5240"/>
                  </a:cubicBezTo>
                  <a:cubicBezTo>
                    <a:pt x="5123" y="5240"/>
                    <a:pt x="5355" y="5146"/>
                    <a:pt x="5527" y="4959"/>
                  </a:cubicBezTo>
                  <a:cubicBezTo>
                    <a:pt x="5855" y="4616"/>
                    <a:pt x="5840" y="4063"/>
                    <a:pt x="5482" y="3734"/>
                  </a:cubicBezTo>
                  <a:cubicBezTo>
                    <a:pt x="5795" y="3570"/>
                    <a:pt x="6154" y="3346"/>
                    <a:pt x="6169" y="3003"/>
                  </a:cubicBezTo>
                  <a:cubicBezTo>
                    <a:pt x="6169" y="2779"/>
                    <a:pt x="6049" y="2555"/>
                    <a:pt x="5855" y="2435"/>
                  </a:cubicBezTo>
                  <a:cubicBezTo>
                    <a:pt x="5676" y="2301"/>
                    <a:pt x="5482" y="2181"/>
                    <a:pt x="5288" y="2092"/>
                  </a:cubicBezTo>
                  <a:cubicBezTo>
                    <a:pt x="4556" y="1644"/>
                    <a:pt x="4108" y="852"/>
                    <a:pt x="4108"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0" name="Google Shape;3110;p72"/>
            <p:cNvSpPr/>
            <p:nvPr/>
          </p:nvSpPr>
          <p:spPr>
            <a:xfrm>
              <a:off x="6107546" y="2120693"/>
              <a:ext cx="140566" cy="238736"/>
            </a:xfrm>
            <a:custGeom>
              <a:avLst/>
              <a:gdLst/>
              <a:ahLst/>
              <a:cxnLst/>
              <a:rect l="l" t="t" r="r" b="b"/>
              <a:pathLst>
                <a:path w="4960" h="8424" extrusionOk="0">
                  <a:moveTo>
                    <a:pt x="2569" y="1"/>
                  </a:moveTo>
                  <a:lnTo>
                    <a:pt x="1" y="1927"/>
                  </a:lnTo>
                  <a:lnTo>
                    <a:pt x="389" y="8245"/>
                  </a:lnTo>
                  <a:lnTo>
                    <a:pt x="3451" y="8424"/>
                  </a:lnTo>
                  <a:cubicBezTo>
                    <a:pt x="3391" y="8095"/>
                    <a:pt x="3525" y="6706"/>
                    <a:pt x="3525" y="6706"/>
                  </a:cubicBezTo>
                  <a:cubicBezTo>
                    <a:pt x="3525" y="6706"/>
                    <a:pt x="4810" y="6572"/>
                    <a:pt x="4884" y="5303"/>
                  </a:cubicBezTo>
                  <a:cubicBezTo>
                    <a:pt x="4959" y="4048"/>
                    <a:pt x="4884" y="1121"/>
                    <a:pt x="4884" y="1121"/>
                  </a:cubicBezTo>
                  <a:lnTo>
                    <a:pt x="2569" y="1"/>
                  </a:ln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1" name="Google Shape;3111;p72"/>
            <p:cNvSpPr/>
            <p:nvPr/>
          </p:nvSpPr>
          <p:spPr>
            <a:xfrm>
              <a:off x="6229862" y="2207895"/>
              <a:ext cx="8927" cy="9324"/>
            </a:xfrm>
            <a:custGeom>
              <a:avLst/>
              <a:gdLst/>
              <a:ahLst/>
              <a:cxnLst/>
              <a:rect l="l" t="t" r="r" b="b"/>
              <a:pathLst>
                <a:path w="315" h="329" extrusionOk="0">
                  <a:moveTo>
                    <a:pt x="150" y="0"/>
                  </a:moveTo>
                  <a:cubicBezTo>
                    <a:pt x="61" y="0"/>
                    <a:pt x="1" y="75"/>
                    <a:pt x="1" y="165"/>
                  </a:cubicBezTo>
                  <a:cubicBezTo>
                    <a:pt x="1" y="254"/>
                    <a:pt x="61" y="329"/>
                    <a:pt x="150" y="329"/>
                  </a:cubicBezTo>
                  <a:cubicBezTo>
                    <a:pt x="240" y="329"/>
                    <a:pt x="315" y="254"/>
                    <a:pt x="315" y="165"/>
                  </a:cubicBezTo>
                  <a:cubicBezTo>
                    <a:pt x="315" y="75"/>
                    <a:pt x="240" y="0"/>
                    <a:pt x="150"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2" name="Google Shape;3112;p72"/>
            <p:cNvSpPr/>
            <p:nvPr/>
          </p:nvSpPr>
          <p:spPr>
            <a:xfrm>
              <a:off x="6224789" y="2201972"/>
              <a:ext cx="18648" cy="5668"/>
            </a:xfrm>
            <a:custGeom>
              <a:avLst/>
              <a:gdLst/>
              <a:ahLst/>
              <a:cxnLst/>
              <a:rect l="l" t="t" r="r" b="b"/>
              <a:pathLst>
                <a:path w="658" h="200" extrusionOk="0">
                  <a:moveTo>
                    <a:pt x="344" y="0"/>
                  </a:moveTo>
                  <a:cubicBezTo>
                    <a:pt x="255" y="0"/>
                    <a:pt x="165" y="30"/>
                    <a:pt x="90" y="75"/>
                  </a:cubicBezTo>
                  <a:cubicBezTo>
                    <a:pt x="31" y="120"/>
                    <a:pt x="1" y="135"/>
                    <a:pt x="16" y="164"/>
                  </a:cubicBezTo>
                  <a:cubicBezTo>
                    <a:pt x="17" y="166"/>
                    <a:pt x="19" y="166"/>
                    <a:pt x="23" y="166"/>
                  </a:cubicBezTo>
                  <a:cubicBezTo>
                    <a:pt x="55" y="166"/>
                    <a:pt x="181" y="105"/>
                    <a:pt x="344" y="105"/>
                  </a:cubicBezTo>
                  <a:cubicBezTo>
                    <a:pt x="488" y="118"/>
                    <a:pt x="598" y="200"/>
                    <a:pt x="643" y="200"/>
                  </a:cubicBezTo>
                  <a:cubicBezTo>
                    <a:pt x="649" y="200"/>
                    <a:pt x="654" y="198"/>
                    <a:pt x="658" y="194"/>
                  </a:cubicBezTo>
                  <a:cubicBezTo>
                    <a:pt x="658" y="194"/>
                    <a:pt x="643" y="150"/>
                    <a:pt x="598" y="105"/>
                  </a:cubicBezTo>
                  <a:cubicBezTo>
                    <a:pt x="523" y="45"/>
                    <a:pt x="434" y="15"/>
                    <a:pt x="344"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3" name="Google Shape;3113;p72"/>
            <p:cNvSpPr/>
            <p:nvPr/>
          </p:nvSpPr>
          <p:spPr>
            <a:xfrm>
              <a:off x="6176554" y="2208320"/>
              <a:ext cx="9324" cy="9324"/>
            </a:xfrm>
            <a:custGeom>
              <a:avLst/>
              <a:gdLst/>
              <a:ahLst/>
              <a:cxnLst/>
              <a:rect l="l" t="t" r="r" b="b"/>
              <a:pathLst>
                <a:path w="329" h="329" extrusionOk="0">
                  <a:moveTo>
                    <a:pt x="149" y="0"/>
                  </a:moveTo>
                  <a:cubicBezTo>
                    <a:pt x="60" y="0"/>
                    <a:pt x="0" y="90"/>
                    <a:pt x="0" y="179"/>
                  </a:cubicBezTo>
                  <a:cubicBezTo>
                    <a:pt x="0" y="269"/>
                    <a:pt x="90" y="329"/>
                    <a:pt x="179" y="329"/>
                  </a:cubicBezTo>
                  <a:cubicBezTo>
                    <a:pt x="269" y="314"/>
                    <a:pt x="329" y="239"/>
                    <a:pt x="329" y="150"/>
                  </a:cubicBezTo>
                  <a:cubicBezTo>
                    <a:pt x="314" y="60"/>
                    <a:pt x="239" y="0"/>
                    <a:pt x="164"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4" name="Google Shape;3114;p72"/>
            <p:cNvSpPr/>
            <p:nvPr/>
          </p:nvSpPr>
          <p:spPr>
            <a:xfrm>
              <a:off x="6170206" y="2201972"/>
              <a:ext cx="18648" cy="5668"/>
            </a:xfrm>
            <a:custGeom>
              <a:avLst/>
              <a:gdLst/>
              <a:ahLst/>
              <a:cxnLst/>
              <a:rect l="l" t="t" r="r" b="b"/>
              <a:pathLst>
                <a:path w="658" h="200" extrusionOk="0">
                  <a:moveTo>
                    <a:pt x="344" y="0"/>
                  </a:moveTo>
                  <a:cubicBezTo>
                    <a:pt x="254" y="0"/>
                    <a:pt x="164" y="30"/>
                    <a:pt x="75" y="75"/>
                  </a:cubicBezTo>
                  <a:cubicBezTo>
                    <a:pt x="30" y="120"/>
                    <a:pt x="0" y="135"/>
                    <a:pt x="15" y="164"/>
                  </a:cubicBezTo>
                  <a:cubicBezTo>
                    <a:pt x="16" y="166"/>
                    <a:pt x="19" y="166"/>
                    <a:pt x="22" y="166"/>
                  </a:cubicBezTo>
                  <a:cubicBezTo>
                    <a:pt x="55" y="166"/>
                    <a:pt x="179" y="105"/>
                    <a:pt x="329" y="105"/>
                  </a:cubicBezTo>
                  <a:cubicBezTo>
                    <a:pt x="486" y="118"/>
                    <a:pt x="597" y="200"/>
                    <a:pt x="642" y="200"/>
                  </a:cubicBezTo>
                  <a:cubicBezTo>
                    <a:pt x="648" y="200"/>
                    <a:pt x="653" y="198"/>
                    <a:pt x="657" y="194"/>
                  </a:cubicBezTo>
                  <a:cubicBezTo>
                    <a:pt x="657" y="194"/>
                    <a:pt x="642" y="150"/>
                    <a:pt x="583" y="105"/>
                  </a:cubicBezTo>
                  <a:cubicBezTo>
                    <a:pt x="523" y="45"/>
                    <a:pt x="433" y="15"/>
                    <a:pt x="344"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5" name="Google Shape;3115;p72"/>
            <p:cNvSpPr/>
            <p:nvPr/>
          </p:nvSpPr>
          <p:spPr>
            <a:xfrm>
              <a:off x="6205744" y="2206195"/>
              <a:ext cx="13150" cy="43190"/>
            </a:xfrm>
            <a:custGeom>
              <a:avLst/>
              <a:gdLst/>
              <a:ahLst/>
              <a:cxnLst/>
              <a:rect l="l" t="t" r="r" b="b"/>
              <a:pathLst>
                <a:path w="464" h="1524" extrusionOk="0">
                  <a:moveTo>
                    <a:pt x="1" y="1"/>
                  </a:moveTo>
                  <a:cubicBezTo>
                    <a:pt x="1" y="105"/>
                    <a:pt x="30" y="195"/>
                    <a:pt x="60" y="284"/>
                  </a:cubicBezTo>
                  <a:cubicBezTo>
                    <a:pt x="105" y="449"/>
                    <a:pt x="180" y="688"/>
                    <a:pt x="269" y="941"/>
                  </a:cubicBezTo>
                  <a:lnTo>
                    <a:pt x="389" y="1300"/>
                  </a:lnTo>
                  <a:cubicBezTo>
                    <a:pt x="404" y="1345"/>
                    <a:pt x="419" y="1389"/>
                    <a:pt x="404" y="1434"/>
                  </a:cubicBezTo>
                  <a:cubicBezTo>
                    <a:pt x="389" y="1479"/>
                    <a:pt x="344" y="1479"/>
                    <a:pt x="314" y="1479"/>
                  </a:cubicBezTo>
                  <a:cubicBezTo>
                    <a:pt x="210" y="1479"/>
                    <a:pt x="120" y="1494"/>
                    <a:pt x="30" y="1509"/>
                  </a:cubicBezTo>
                  <a:cubicBezTo>
                    <a:pt x="120" y="1524"/>
                    <a:pt x="210" y="1524"/>
                    <a:pt x="299" y="1524"/>
                  </a:cubicBezTo>
                  <a:cubicBezTo>
                    <a:pt x="359" y="1524"/>
                    <a:pt x="419" y="1509"/>
                    <a:pt x="449" y="1449"/>
                  </a:cubicBezTo>
                  <a:cubicBezTo>
                    <a:pt x="464" y="1389"/>
                    <a:pt x="464" y="1330"/>
                    <a:pt x="434" y="1270"/>
                  </a:cubicBezTo>
                  <a:cubicBezTo>
                    <a:pt x="389" y="1151"/>
                    <a:pt x="359" y="1031"/>
                    <a:pt x="314" y="912"/>
                  </a:cubicBezTo>
                  <a:cubicBezTo>
                    <a:pt x="240" y="658"/>
                    <a:pt x="165" y="434"/>
                    <a:pt x="105" y="269"/>
                  </a:cubicBezTo>
                  <a:cubicBezTo>
                    <a:pt x="75" y="180"/>
                    <a:pt x="45" y="90"/>
                    <a:pt x="1"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6" name="Google Shape;3116;p72"/>
            <p:cNvSpPr/>
            <p:nvPr/>
          </p:nvSpPr>
          <p:spPr>
            <a:xfrm>
              <a:off x="6187125" y="2253409"/>
              <a:ext cx="26696" cy="14482"/>
            </a:xfrm>
            <a:custGeom>
              <a:avLst/>
              <a:gdLst/>
              <a:ahLst/>
              <a:cxnLst/>
              <a:rect l="l" t="t" r="r" b="b"/>
              <a:pathLst>
                <a:path w="942" h="511" extrusionOk="0">
                  <a:moveTo>
                    <a:pt x="76" y="0"/>
                  </a:moveTo>
                  <a:cubicBezTo>
                    <a:pt x="73" y="0"/>
                    <a:pt x="82" y="7"/>
                    <a:pt x="105" y="22"/>
                  </a:cubicBezTo>
                  <a:cubicBezTo>
                    <a:pt x="105" y="22"/>
                    <a:pt x="0" y="321"/>
                    <a:pt x="374" y="470"/>
                  </a:cubicBezTo>
                  <a:cubicBezTo>
                    <a:pt x="438" y="498"/>
                    <a:pt x="504" y="511"/>
                    <a:pt x="569" y="511"/>
                  </a:cubicBezTo>
                  <a:cubicBezTo>
                    <a:pt x="717" y="511"/>
                    <a:pt x="858" y="441"/>
                    <a:pt x="941" y="306"/>
                  </a:cubicBezTo>
                  <a:cubicBezTo>
                    <a:pt x="642" y="306"/>
                    <a:pt x="94" y="0"/>
                    <a:pt x="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7" name="Google Shape;3117;p72"/>
            <p:cNvSpPr/>
            <p:nvPr/>
          </p:nvSpPr>
          <p:spPr>
            <a:xfrm>
              <a:off x="6160457" y="2294644"/>
              <a:ext cx="47441" cy="24656"/>
            </a:xfrm>
            <a:custGeom>
              <a:avLst/>
              <a:gdLst/>
              <a:ahLst/>
              <a:cxnLst/>
              <a:rect l="l" t="t" r="r" b="b"/>
              <a:pathLst>
                <a:path w="1674" h="870" extrusionOk="0">
                  <a:moveTo>
                    <a:pt x="1" y="1"/>
                  </a:moveTo>
                  <a:cubicBezTo>
                    <a:pt x="1" y="1"/>
                    <a:pt x="351" y="870"/>
                    <a:pt x="1527" y="870"/>
                  </a:cubicBezTo>
                  <a:cubicBezTo>
                    <a:pt x="1565" y="870"/>
                    <a:pt x="1604" y="869"/>
                    <a:pt x="1643" y="867"/>
                  </a:cubicBezTo>
                  <a:lnTo>
                    <a:pt x="1673" y="568"/>
                  </a:lnTo>
                  <a:cubicBezTo>
                    <a:pt x="1061" y="539"/>
                    <a:pt x="493" y="344"/>
                    <a:pt x="1" y="1"/>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8" name="Google Shape;3118;p72"/>
            <p:cNvSpPr/>
            <p:nvPr/>
          </p:nvSpPr>
          <p:spPr>
            <a:xfrm>
              <a:off x="6021619" y="2096349"/>
              <a:ext cx="244688" cy="260983"/>
            </a:xfrm>
            <a:custGeom>
              <a:avLst/>
              <a:gdLst/>
              <a:ahLst/>
              <a:cxnLst/>
              <a:rect l="l" t="t" r="r" b="b"/>
              <a:pathLst>
                <a:path w="8634" h="9209" extrusionOk="0">
                  <a:moveTo>
                    <a:pt x="5309" y="0"/>
                  </a:moveTo>
                  <a:cubicBezTo>
                    <a:pt x="5101" y="0"/>
                    <a:pt x="4924" y="23"/>
                    <a:pt x="4780" y="23"/>
                  </a:cubicBezTo>
                  <a:cubicBezTo>
                    <a:pt x="3690" y="143"/>
                    <a:pt x="2704" y="710"/>
                    <a:pt x="2047" y="1606"/>
                  </a:cubicBezTo>
                  <a:cubicBezTo>
                    <a:pt x="1689" y="1965"/>
                    <a:pt x="1181" y="3145"/>
                    <a:pt x="1136" y="3563"/>
                  </a:cubicBezTo>
                  <a:cubicBezTo>
                    <a:pt x="1106" y="3996"/>
                    <a:pt x="1106" y="4414"/>
                    <a:pt x="1136" y="4832"/>
                  </a:cubicBezTo>
                  <a:cubicBezTo>
                    <a:pt x="1136" y="5265"/>
                    <a:pt x="1046" y="5714"/>
                    <a:pt x="718" y="5997"/>
                  </a:cubicBezTo>
                  <a:cubicBezTo>
                    <a:pt x="524" y="6162"/>
                    <a:pt x="240" y="6266"/>
                    <a:pt x="120" y="6505"/>
                  </a:cubicBezTo>
                  <a:cubicBezTo>
                    <a:pt x="1" y="6819"/>
                    <a:pt x="120" y="7147"/>
                    <a:pt x="404" y="7327"/>
                  </a:cubicBezTo>
                  <a:cubicBezTo>
                    <a:pt x="628" y="7451"/>
                    <a:pt x="883" y="7513"/>
                    <a:pt x="1144" y="7513"/>
                  </a:cubicBezTo>
                  <a:cubicBezTo>
                    <a:pt x="1196" y="7513"/>
                    <a:pt x="1248" y="7511"/>
                    <a:pt x="1300" y="7506"/>
                  </a:cubicBezTo>
                  <a:lnTo>
                    <a:pt x="1300" y="7506"/>
                  </a:lnTo>
                  <a:cubicBezTo>
                    <a:pt x="1255" y="8148"/>
                    <a:pt x="1703" y="8730"/>
                    <a:pt x="2331" y="8865"/>
                  </a:cubicBezTo>
                  <a:cubicBezTo>
                    <a:pt x="2387" y="8872"/>
                    <a:pt x="2442" y="8876"/>
                    <a:pt x="2497" y="8876"/>
                  </a:cubicBezTo>
                  <a:cubicBezTo>
                    <a:pt x="2765" y="8876"/>
                    <a:pt x="3019" y="8787"/>
                    <a:pt x="3242" y="8626"/>
                  </a:cubicBezTo>
                  <a:cubicBezTo>
                    <a:pt x="3451" y="8835"/>
                    <a:pt x="3675" y="9029"/>
                    <a:pt x="3914" y="9208"/>
                  </a:cubicBezTo>
                  <a:cubicBezTo>
                    <a:pt x="3959" y="7356"/>
                    <a:pt x="3929" y="5519"/>
                    <a:pt x="3794" y="3682"/>
                  </a:cubicBezTo>
                  <a:cubicBezTo>
                    <a:pt x="4646" y="3533"/>
                    <a:pt x="6154" y="3085"/>
                    <a:pt x="6408" y="1726"/>
                  </a:cubicBezTo>
                  <a:cubicBezTo>
                    <a:pt x="6751" y="2503"/>
                    <a:pt x="7259" y="2921"/>
                    <a:pt x="7946" y="3503"/>
                  </a:cubicBezTo>
                  <a:cubicBezTo>
                    <a:pt x="7946" y="3503"/>
                    <a:pt x="8633" y="2353"/>
                    <a:pt x="7394" y="1054"/>
                  </a:cubicBezTo>
                  <a:cubicBezTo>
                    <a:pt x="6506" y="135"/>
                    <a:pt x="5813" y="0"/>
                    <a:pt x="5309"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9" name="Google Shape;3119;p72"/>
            <p:cNvSpPr/>
            <p:nvPr/>
          </p:nvSpPr>
          <p:spPr>
            <a:xfrm>
              <a:off x="6132514" y="2142713"/>
              <a:ext cx="71558" cy="47413"/>
            </a:xfrm>
            <a:custGeom>
              <a:avLst/>
              <a:gdLst/>
              <a:ahLst/>
              <a:cxnLst/>
              <a:rect l="l" t="t" r="r" b="b"/>
              <a:pathLst>
                <a:path w="2525" h="1673" extrusionOk="0">
                  <a:moveTo>
                    <a:pt x="2465" y="0"/>
                  </a:moveTo>
                  <a:cubicBezTo>
                    <a:pt x="2435" y="0"/>
                    <a:pt x="2465" y="209"/>
                    <a:pt x="2405" y="508"/>
                  </a:cubicBezTo>
                  <a:cubicBezTo>
                    <a:pt x="2375" y="687"/>
                    <a:pt x="2316" y="867"/>
                    <a:pt x="2211" y="1016"/>
                  </a:cubicBezTo>
                  <a:cubicBezTo>
                    <a:pt x="2092" y="1195"/>
                    <a:pt x="1913" y="1330"/>
                    <a:pt x="1718" y="1419"/>
                  </a:cubicBezTo>
                  <a:cubicBezTo>
                    <a:pt x="1427" y="1520"/>
                    <a:pt x="1119" y="1570"/>
                    <a:pt x="813" y="1570"/>
                  </a:cubicBezTo>
                  <a:cubicBezTo>
                    <a:pt x="711" y="1570"/>
                    <a:pt x="609" y="1565"/>
                    <a:pt x="509" y="1554"/>
                  </a:cubicBezTo>
                  <a:cubicBezTo>
                    <a:pt x="426" y="1546"/>
                    <a:pt x="341" y="1542"/>
                    <a:pt x="255" y="1542"/>
                  </a:cubicBezTo>
                  <a:cubicBezTo>
                    <a:pt x="169" y="1542"/>
                    <a:pt x="83" y="1546"/>
                    <a:pt x="1" y="1554"/>
                  </a:cubicBezTo>
                  <a:cubicBezTo>
                    <a:pt x="165" y="1598"/>
                    <a:pt x="329" y="1628"/>
                    <a:pt x="509" y="1643"/>
                  </a:cubicBezTo>
                  <a:cubicBezTo>
                    <a:pt x="641" y="1662"/>
                    <a:pt x="775" y="1672"/>
                    <a:pt x="909" y="1672"/>
                  </a:cubicBezTo>
                  <a:cubicBezTo>
                    <a:pt x="1198" y="1672"/>
                    <a:pt x="1488" y="1626"/>
                    <a:pt x="1763" y="1524"/>
                  </a:cubicBezTo>
                  <a:cubicBezTo>
                    <a:pt x="1972" y="1434"/>
                    <a:pt x="2166" y="1270"/>
                    <a:pt x="2301" y="1076"/>
                  </a:cubicBezTo>
                  <a:cubicBezTo>
                    <a:pt x="2405" y="911"/>
                    <a:pt x="2465" y="717"/>
                    <a:pt x="2495" y="523"/>
                  </a:cubicBezTo>
                  <a:cubicBezTo>
                    <a:pt x="2525" y="359"/>
                    <a:pt x="2510" y="180"/>
                    <a:pt x="2465"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0" name="Google Shape;3120;p72"/>
            <p:cNvSpPr/>
            <p:nvPr/>
          </p:nvSpPr>
          <p:spPr>
            <a:xfrm>
              <a:off x="6038992" y="2146086"/>
              <a:ext cx="49963" cy="129032"/>
            </a:xfrm>
            <a:custGeom>
              <a:avLst/>
              <a:gdLst/>
              <a:ahLst/>
              <a:cxnLst/>
              <a:rect l="l" t="t" r="r" b="b"/>
              <a:pathLst>
                <a:path w="1763" h="4553" extrusionOk="0">
                  <a:moveTo>
                    <a:pt x="1748" y="1"/>
                  </a:moveTo>
                  <a:cubicBezTo>
                    <a:pt x="1688" y="46"/>
                    <a:pt x="1628" y="90"/>
                    <a:pt x="1583" y="135"/>
                  </a:cubicBezTo>
                  <a:cubicBezTo>
                    <a:pt x="1464" y="225"/>
                    <a:pt x="1314" y="344"/>
                    <a:pt x="1135" y="524"/>
                  </a:cubicBezTo>
                  <a:cubicBezTo>
                    <a:pt x="911" y="733"/>
                    <a:pt x="732" y="957"/>
                    <a:pt x="568" y="1196"/>
                  </a:cubicBezTo>
                  <a:cubicBezTo>
                    <a:pt x="359" y="1494"/>
                    <a:pt x="224" y="1853"/>
                    <a:pt x="179" y="2211"/>
                  </a:cubicBezTo>
                  <a:cubicBezTo>
                    <a:pt x="165" y="2405"/>
                    <a:pt x="179" y="2599"/>
                    <a:pt x="224" y="2779"/>
                  </a:cubicBezTo>
                  <a:cubicBezTo>
                    <a:pt x="269" y="2958"/>
                    <a:pt x="329" y="3122"/>
                    <a:pt x="403" y="3272"/>
                  </a:cubicBezTo>
                  <a:cubicBezTo>
                    <a:pt x="538" y="3525"/>
                    <a:pt x="583" y="3809"/>
                    <a:pt x="553" y="4093"/>
                  </a:cubicBezTo>
                  <a:cubicBezTo>
                    <a:pt x="523" y="4287"/>
                    <a:pt x="389" y="4436"/>
                    <a:pt x="209" y="4511"/>
                  </a:cubicBezTo>
                  <a:cubicBezTo>
                    <a:pt x="135" y="4526"/>
                    <a:pt x="60" y="4541"/>
                    <a:pt x="0" y="4541"/>
                  </a:cubicBezTo>
                  <a:lnTo>
                    <a:pt x="60" y="4541"/>
                  </a:lnTo>
                  <a:cubicBezTo>
                    <a:pt x="82" y="4548"/>
                    <a:pt x="109" y="4552"/>
                    <a:pt x="137" y="4552"/>
                  </a:cubicBezTo>
                  <a:cubicBezTo>
                    <a:pt x="165" y="4552"/>
                    <a:pt x="194" y="4548"/>
                    <a:pt x="224" y="4541"/>
                  </a:cubicBezTo>
                  <a:cubicBezTo>
                    <a:pt x="418" y="4481"/>
                    <a:pt x="583" y="4317"/>
                    <a:pt x="627" y="4108"/>
                  </a:cubicBezTo>
                  <a:cubicBezTo>
                    <a:pt x="687" y="3809"/>
                    <a:pt x="627" y="3510"/>
                    <a:pt x="493" y="3242"/>
                  </a:cubicBezTo>
                  <a:cubicBezTo>
                    <a:pt x="433" y="3077"/>
                    <a:pt x="374" y="2928"/>
                    <a:pt x="329" y="2764"/>
                  </a:cubicBezTo>
                  <a:cubicBezTo>
                    <a:pt x="284" y="2585"/>
                    <a:pt x="269" y="2405"/>
                    <a:pt x="299" y="2226"/>
                  </a:cubicBezTo>
                  <a:cubicBezTo>
                    <a:pt x="344" y="1883"/>
                    <a:pt x="463" y="1554"/>
                    <a:pt x="642" y="1255"/>
                  </a:cubicBezTo>
                  <a:cubicBezTo>
                    <a:pt x="807" y="1016"/>
                    <a:pt x="986" y="792"/>
                    <a:pt x="1180" y="583"/>
                  </a:cubicBezTo>
                  <a:cubicBezTo>
                    <a:pt x="1539" y="225"/>
                    <a:pt x="1763" y="16"/>
                    <a:pt x="1748"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1" name="Google Shape;3121;p72"/>
            <p:cNvSpPr/>
            <p:nvPr/>
          </p:nvSpPr>
          <p:spPr>
            <a:xfrm>
              <a:off x="6247659" y="2168956"/>
              <a:ext cx="52514" cy="71672"/>
            </a:xfrm>
            <a:custGeom>
              <a:avLst/>
              <a:gdLst/>
              <a:ahLst/>
              <a:cxnLst/>
              <a:rect l="l" t="t" r="r" b="b"/>
              <a:pathLst>
                <a:path w="1853" h="2529" extrusionOk="0">
                  <a:moveTo>
                    <a:pt x="30" y="0"/>
                  </a:moveTo>
                  <a:cubicBezTo>
                    <a:pt x="0" y="194"/>
                    <a:pt x="0" y="389"/>
                    <a:pt x="30" y="583"/>
                  </a:cubicBezTo>
                  <a:cubicBezTo>
                    <a:pt x="90" y="1046"/>
                    <a:pt x="239" y="1479"/>
                    <a:pt x="463" y="1882"/>
                  </a:cubicBezTo>
                  <a:cubicBezTo>
                    <a:pt x="583" y="2121"/>
                    <a:pt x="777" y="2315"/>
                    <a:pt x="1001" y="2450"/>
                  </a:cubicBezTo>
                  <a:cubicBezTo>
                    <a:pt x="1098" y="2502"/>
                    <a:pt x="1210" y="2528"/>
                    <a:pt x="1322" y="2528"/>
                  </a:cubicBezTo>
                  <a:cubicBezTo>
                    <a:pt x="1434" y="2528"/>
                    <a:pt x="1546" y="2502"/>
                    <a:pt x="1643" y="2450"/>
                  </a:cubicBezTo>
                  <a:cubicBezTo>
                    <a:pt x="1762" y="2360"/>
                    <a:pt x="1852" y="2226"/>
                    <a:pt x="1852" y="2076"/>
                  </a:cubicBezTo>
                  <a:cubicBezTo>
                    <a:pt x="1852" y="1972"/>
                    <a:pt x="1807" y="1927"/>
                    <a:pt x="1807" y="1927"/>
                  </a:cubicBezTo>
                  <a:lnTo>
                    <a:pt x="1807" y="1927"/>
                  </a:lnTo>
                  <a:cubicBezTo>
                    <a:pt x="1807" y="1927"/>
                    <a:pt x="1822" y="1972"/>
                    <a:pt x="1822" y="2061"/>
                  </a:cubicBezTo>
                  <a:cubicBezTo>
                    <a:pt x="1792" y="2196"/>
                    <a:pt x="1718" y="2300"/>
                    <a:pt x="1613" y="2375"/>
                  </a:cubicBezTo>
                  <a:cubicBezTo>
                    <a:pt x="1531" y="2409"/>
                    <a:pt x="1443" y="2428"/>
                    <a:pt x="1355" y="2428"/>
                  </a:cubicBezTo>
                  <a:cubicBezTo>
                    <a:pt x="1252" y="2428"/>
                    <a:pt x="1150" y="2402"/>
                    <a:pt x="1061" y="2345"/>
                  </a:cubicBezTo>
                  <a:cubicBezTo>
                    <a:pt x="851" y="2226"/>
                    <a:pt x="687" y="2046"/>
                    <a:pt x="568" y="1822"/>
                  </a:cubicBezTo>
                  <a:cubicBezTo>
                    <a:pt x="344" y="1434"/>
                    <a:pt x="194" y="1016"/>
                    <a:pt x="120" y="568"/>
                  </a:cubicBezTo>
                  <a:cubicBezTo>
                    <a:pt x="45" y="224"/>
                    <a:pt x="45" y="0"/>
                    <a:pt x="30"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2" name="Google Shape;3122;p72"/>
            <p:cNvSpPr/>
            <p:nvPr/>
          </p:nvSpPr>
          <p:spPr>
            <a:xfrm>
              <a:off x="6243833" y="2786910"/>
              <a:ext cx="121522" cy="969681"/>
            </a:xfrm>
            <a:custGeom>
              <a:avLst/>
              <a:gdLst/>
              <a:ahLst/>
              <a:cxnLst/>
              <a:rect l="l" t="t" r="r" b="b"/>
              <a:pathLst>
                <a:path w="4288" h="34216" extrusionOk="0">
                  <a:moveTo>
                    <a:pt x="1" y="0"/>
                  </a:moveTo>
                  <a:lnTo>
                    <a:pt x="598" y="34216"/>
                  </a:lnTo>
                  <a:cubicBezTo>
                    <a:pt x="598" y="34216"/>
                    <a:pt x="3764" y="23015"/>
                    <a:pt x="4033" y="18489"/>
                  </a:cubicBezTo>
                  <a:cubicBezTo>
                    <a:pt x="4287" y="13979"/>
                    <a:pt x="1" y="1"/>
                    <a:pt x="1"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3" name="Google Shape;3123;p72"/>
            <p:cNvSpPr/>
            <p:nvPr/>
          </p:nvSpPr>
          <p:spPr>
            <a:xfrm>
              <a:off x="6013174" y="2714955"/>
              <a:ext cx="262854" cy="1052236"/>
            </a:xfrm>
            <a:custGeom>
              <a:avLst/>
              <a:gdLst/>
              <a:ahLst/>
              <a:cxnLst/>
              <a:rect l="l" t="t" r="r" b="b"/>
              <a:pathLst>
                <a:path w="9275" h="37129" extrusionOk="0">
                  <a:moveTo>
                    <a:pt x="7990" y="0"/>
                  </a:moveTo>
                  <a:lnTo>
                    <a:pt x="2061" y="150"/>
                  </a:lnTo>
                  <a:cubicBezTo>
                    <a:pt x="2061" y="150"/>
                    <a:pt x="2061" y="150"/>
                    <a:pt x="2060" y="150"/>
                  </a:cubicBezTo>
                  <a:cubicBezTo>
                    <a:pt x="1947" y="150"/>
                    <a:pt x="75" y="2904"/>
                    <a:pt x="15" y="5287"/>
                  </a:cubicBezTo>
                  <a:cubicBezTo>
                    <a:pt x="0" y="5526"/>
                    <a:pt x="15" y="5765"/>
                    <a:pt x="30" y="5989"/>
                  </a:cubicBezTo>
                  <a:cubicBezTo>
                    <a:pt x="120" y="6825"/>
                    <a:pt x="314" y="7647"/>
                    <a:pt x="627" y="8423"/>
                  </a:cubicBezTo>
                  <a:cubicBezTo>
                    <a:pt x="2225" y="12456"/>
                    <a:pt x="3868" y="17235"/>
                    <a:pt x="3898" y="18325"/>
                  </a:cubicBezTo>
                  <a:cubicBezTo>
                    <a:pt x="3973" y="21686"/>
                    <a:pt x="4630" y="37128"/>
                    <a:pt x="4630" y="37128"/>
                  </a:cubicBezTo>
                  <a:lnTo>
                    <a:pt x="9275" y="36800"/>
                  </a:lnTo>
                  <a:lnTo>
                    <a:pt x="9125" y="18340"/>
                  </a:lnTo>
                  <a:lnTo>
                    <a:pt x="7990"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4" name="Google Shape;3124;p72"/>
            <p:cNvSpPr/>
            <p:nvPr/>
          </p:nvSpPr>
          <p:spPr>
            <a:xfrm>
              <a:off x="6142263" y="2717052"/>
              <a:ext cx="61384" cy="1045888"/>
            </a:xfrm>
            <a:custGeom>
              <a:avLst/>
              <a:gdLst/>
              <a:ahLst/>
              <a:cxnLst/>
              <a:rect l="l" t="t" r="r" b="b"/>
              <a:pathLst>
                <a:path w="2166" h="36905" extrusionOk="0">
                  <a:moveTo>
                    <a:pt x="30" y="1"/>
                  </a:moveTo>
                  <a:lnTo>
                    <a:pt x="30" y="1"/>
                  </a:lnTo>
                  <a:cubicBezTo>
                    <a:pt x="44" y="57"/>
                    <a:pt x="52" y="115"/>
                    <a:pt x="56" y="175"/>
                  </a:cubicBezTo>
                  <a:lnTo>
                    <a:pt x="56" y="175"/>
                  </a:lnTo>
                  <a:cubicBezTo>
                    <a:pt x="49" y="60"/>
                    <a:pt x="40" y="1"/>
                    <a:pt x="30" y="1"/>
                  </a:cubicBezTo>
                  <a:close/>
                  <a:moveTo>
                    <a:pt x="56" y="175"/>
                  </a:moveTo>
                  <a:cubicBezTo>
                    <a:pt x="56" y="189"/>
                    <a:pt x="57" y="204"/>
                    <a:pt x="58" y="220"/>
                  </a:cubicBezTo>
                  <a:lnTo>
                    <a:pt x="58" y="220"/>
                  </a:lnTo>
                  <a:cubicBezTo>
                    <a:pt x="57" y="205"/>
                    <a:pt x="57" y="190"/>
                    <a:pt x="56" y="175"/>
                  </a:cubicBezTo>
                  <a:close/>
                  <a:moveTo>
                    <a:pt x="58" y="220"/>
                  </a:moveTo>
                  <a:cubicBezTo>
                    <a:pt x="60" y="272"/>
                    <a:pt x="60" y="325"/>
                    <a:pt x="60" y="374"/>
                  </a:cubicBezTo>
                  <a:lnTo>
                    <a:pt x="60" y="1450"/>
                  </a:lnTo>
                  <a:cubicBezTo>
                    <a:pt x="60" y="2390"/>
                    <a:pt x="0" y="3750"/>
                    <a:pt x="60" y="5422"/>
                  </a:cubicBezTo>
                  <a:cubicBezTo>
                    <a:pt x="75" y="5840"/>
                    <a:pt x="90" y="6274"/>
                    <a:pt x="120" y="6737"/>
                  </a:cubicBezTo>
                  <a:cubicBezTo>
                    <a:pt x="150" y="7185"/>
                    <a:pt x="195" y="7662"/>
                    <a:pt x="239" y="8155"/>
                  </a:cubicBezTo>
                  <a:cubicBezTo>
                    <a:pt x="344" y="9126"/>
                    <a:pt x="478" y="10172"/>
                    <a:pt x="657" y="11262"/>
                  </a:cubicBezTo>
                  <a:cubicBezTo>
                    <a:pt x="822" y="12367"/>
                    <a:pt x="1016" y="13517"/>
                    <a:pt x="1195" y="14712"/>
                  </a:cubicBezTo>
                  <a:cubicBezTo>
                    <a:pt x="1374" y="15892"/>
                    <a:pt x="1479" y="17131"/>
                    <a:pt x="1569" y="18416"/>
                  </a:cubicBezTo>
                  <a:cubicBezTo>
                    <a:pt x="1658" y="19685"/>
                    <a:pt x="1628" y="20940"/>
                    <a:pt x="1658" y="22134"/>
                  </a:cubicBezTo>
                  <a:cubicBezTo>
                    <a:pt x="1673" y="23344"/>
                    <a:pt x="1703" y="24509"/>
                    <a:pt x="1733" y="25614"/>
                  </a:cubicBezTo>
                  <a:cubicBezTo>
                    <a:pt x="1793" y="27824"/>
                    <a:pt x="1882" y="29826"/>
                    <a:pt x="1942" y="31498"/>
                  </a:cubicBezTo>
                  <a:cubicBezTo>
                    <a:pt x="2076" y="34784"/>
                    <a:pt x="2151" y="36606"/>
                    <a:pt x="2166" y="36905"/>
                  </a:cubicBezTo>
                  <a:cubicBezTo>
                    <a:pt x="2166" y="36905"/>
                    <a:pt x="2166" y="36785"/>
                    <a:pt x="2166" y="36531"/>
                  </a:cubicBezTo>
                  <a:cubicBezTo>
                    <a:pt x="2151" y="36293"/>
                    <a:pt x="2136" y="35919"/>
                    <a:pt x="2121" y="35456"/>
                  </a:cubicBezTo>
                  <a:lnTo>
                    <a:pt x="1987" y="31498"/>
                  </a:lnTo>
                  <a:cubicBezTo>
                    <a:pt x="1912" y="29826"/>
                    <a:pt x="1822" y="27824"/>
                    <a:pt x="1763" y="25614"/>
                  </a:cubicBezTo>
                  <a:cubicBezTo>
                    <a:pt x="1733" y="24509"/>
                    <a:pt x="1703" y="23344"/>
                    <a:pt x="1688" y="22149"/>
                  </a:cubicBezTo>
                  <a:cubicBezTo>
                    <a:pt x="1658" y="20940"/>
                    <a:pt x="1673" y="19685"/>
                    <a:pt x="1598" y="18416"/>
                  </a:cubicBezTo>
                  <a:cubicBezTo>
                    <a:pt x="1539" y="17131"/>
                    <a:pt x="1404" y="15892"/>
                    <a:pt x="1240" y="14697"/>
                  </a:cubicBezTo>
                  <a:cubicBezTo>
                    <a:pt x="1061" y="13502"/>
                    <a:pt x="867" y="12352"/>
                    <a:pt x="702" y="11262"/>
                  </a:cubicBezTo>
                  <a:cubicBezTo>
                    <a:pt x="523" y="10172"/>
                    <a:pt x="389" y="9126"/>
                    <a:pt x="284" y="8140"/>
                  </a:cubicBezTo>
                  <a:cubicBezTo>
                    <a:pt x="224" y="7662"/>
                    <a:pt x="195" y="7185"/>
                    <a:pt x="165" y="6722"/>
                  </a:cubicBezTo>
                  <a:cubicBezTo>
                    <a:pt x="120" y="6274"/>
                    <a:pt x="105" y="5840"/>
                    <a:pt x="90" y="5422"/>
                  </a:cubicBezTo>
                  <a:cubicBezTo>
                    <a:pt x="30" y="3750"/>
                    <a:pt x="75" y="2390"/>
                    <a:pt x="75" y="1450"/>
                  </a:cubicBezTo>
                  <a:cubicBezTo>
                    <a:pt x="75" y="869"/>
                    <a:pt x="69" y="453"/>
                    <a:pt x="58" y="22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5" name="Google Shape;3125;p72"/>
            <p:cNvSpPr/>
            <p:nvPr/>
          </p:nvSpPr>
          <p:spPr>
            <a:xfrm>
              <a:off x="6143538" y="3748118"/>
              <a:ext cx="132489" cy="19923"/>
            </a:xfrm>
            <a:custGeom>
              <a:avLst/>
              <a:gdLst/>
              <a:ahLst/>
              <a:cxnLst/>
              <a:rect l="l" t="t" r="r" b="b"/>
              <a:pathLst>
                <a:path w="4675" h="703" extrusionOk="0">
                  <a:moveTo>
                    <a:pt x="0" y="0"/>
                  </a:moveTo>
                  <a:lnTo>
                    <a:pt x="0" y="702"/>
                  </a:lnTo>
                  <a:lnTo>
                    <a:pt x="4675" y="702"/>
                  </a:lnTo>
                  <a:lnTo>
                    <a:pt x="4675" y="0"/>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6" name="Google Shape;3126;p72"/>
            <p:cNvSpPr/>
            <p:nvPr/>
          </p:nvSpPr>
          <p:spPr>
            <a:xfrm>
              <a:off x="6151133" y="2714955"/>
              <a:ext cx="1729" cy="5951"/>
            </a:xfrm>
            <a:custGeom>
              <a:avLst/>
              <a:gdLst/>
              <a:ahLst/>
              <a:cxnLst/>
              <a:rect l="l" t="t" r="r" b="b"/>
              <a:pathLst>
                <a:path w="61" h="210" extrusionOk="0">
                  <a:moveTo>
                    <a:pt x="31" y="0"/>
                  </a:moveTo>
                  <a:cubicBezTo>
                    <a:pt x="1" y="0"/>
                    <a:pt x="1" y="45"/>
                    <a:pt x="1" y="105"/>
                  </a:cubicBezTo>
                  <a:cubicBezTo>
                    <a:pt x="16" y="165"/>
                    <a:pt x="16" y="209"/>
                    <a:pt x="31" y="209"/>
                  </a:cubicBezTo>
                  <a:cubicBezTo>
                    <a:pt x="46" y="209"/>
                    <a:pt x="61" y="165"/>
                    <a:pt x="61" y="105"/>
                  </a:cubicBezTo>
                  <a:cubicBezTo>
                    <a:pt x="46" y="45"/>
                    <a:pt x="46"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7" name="Google Shape;3127;p72"/>
            <p:cNvSpPr/>
            <p:nvPr/>
          </p:nvSpPr>
          <p:spPr>
            <a:xfrm>
              <a:off x="6151558" y="2727226"/>
              <a:ext cx="1304" cy="5951"/>
            </a:xfrm>
            <a:custGeom>
              <a:avLst/>
              <a:gdLst/>
              <a:ahLst/>
              <a:cxnLst/>
              <a:rect l="l" t="t" r="r" b="b"/>
              <a:pathLst>
                <a:path w="46" h="210" extrusionOk="0">
                  <a:moveTo>
                    <a:pt x="31" y="0"/>
                  </a:moveTo>
                  <a:cubicBezTo>
                    <a:pt x="1" y="0"/>
                    <a:pt x="1" y="45"/>
                    <a:pt x="1" y="105"/>
                  </a:cubicBezTo>
                  <a:cubicBezTo>
                    <a:pt x="1" y="165"/>
                    <a:pt x="16" y="209"/>
                    <a:pt x="31" y="209"/>
                  </a:cubicBezTo>
                  <a:cubicBezTo>
                    <a:pt x="46" y="209"/>
                    <a:pt x="46" y="165"/>
                    <a:pt x="46" y="105"/>
                  </a:cubicBezTo>
                  <a:cubicBezTo>
                    <a:pt x="46" y="45"/>
                    <a:pt x="46"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8" name="Google Shape;3128;p72"/>
            <p:cNvSpPr/>
            <p:nvPr/>
          </p:nvSpPr>
          <p:spPr>
            <a:xfrm>
              <a:off x="6151983" y="2739497"/>
              <a:ext cx="1304" cy="5951"/>
            </a:xfrm>
            <a:custGeom>
              <a:avLst/>
              <a:gdLst/>
              <a:ahLst/>
              <a:cxnLst/>
              <a:rect l="l" t="t" r="r" b="b"/>
              <a:pathLst>
                <a:path w="46" h="210" extrusionOk="0">
                  <a:moveTo>
                    <a:pt x="16" y="0"/>
                  </a:moveTo>
                  <a:cubicBezTo>
                    <a:pt x="1" y="0"/>
                    <a:pt x="1" y="45"/>
                    <a:pt x="1" y="105"/>
                  </a:cubicBezTo>
                  <a:cubicBezTo>
                    <a:pt x="1" y="165"/>
                    <a:pt x="16" y="210"/>
                    <a:pt x="31" y="210"/>
                  </a:cubicBezTo>
                  <a:cubicBezTo>
                    <a:pt x="46" y="210"/>
                    <a:pt x="46" y="165"/>
                    <a:pt x="46" y="105"/>
                  </a:cubicBezTo>
                  <a:cubicBezTo>
                    <a:pt x="46" y="45"/>
                    <a:pt x="46"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9" name="Google Shape;3129;p72"/>
            <p:cNvSpPr/>
            <p:nvPr/>
          </p:nvSpPr>
          <p:spPr>
            <a:xfrm>
              <a:off x="6152408" y="2751343"/>
              <a:ext cx="1304" cy="6376"/>
            </a:xfrm>
            <a:custGeom>
              <a:avLst/>
              <a:gdLst/>
              <a:ahLst/>
              <a:cxnLst/>
              <a:rect l="l" t="t" r="r" b="b"/>
              <a:pathLst>
                <a:path w="46" h="225" extrusionOk="0">
                  <a:moveTo>
                    <a:pt x="16" y="1"/>
                  </a:moveTo>
                  <a:cubicBezTo>
                    <a:pt x="1" y="1"/>
                    <a:pt x="1" y="60"/>
                    <a:pt x="1" y="120"/>
                  </a:cubicBezTo>
                  <a:cubicBezTo>
                    <a:pt x="1" y="180"/>
                    <a:pt x="16" y="225"/>
                    <a:pt x="31" y="225"/>
                  </a:cubicBezTo>
                  <a:cubicBezTo>
                    <a:pt x="46" y="225"/>
                    <a:pt x="46" y="180"/>
                    <a:pt x="46" y="120"/>
                  </a:cubicBezTo>
                  <a:cubicBezTo>
                    <a:pt x="46" y="60"/>
                    <a:pt x="46"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0" name="Google Shape;3130;p72"/>
            <p:cNvSpPr/>
            <p:nvPr/>
          </p:nvSpPr>
          <p:spPr>
            <a:xfrm>
              <a:off x="6152834" y="2763614"/>
              <a:ext cx="1304" cy="6376"/>
            </a:xfrm>
            <a:custGeom>
              <a:avLst/>
              <a:gdLst/>
              <a:ahLst/>
              <a:cxnLst/>
              <a:rect l="l" t="t" r="r" b="b"/>
              <a:pathLst>
                <a:path w="46" h="225" extrusionOk="0">
                  <a:moveTo>
                    <a:pt x="16" y="1"/>
                  </a:moveTo>
                  <a:cubicBezTo>
                    <a:pt x="1" y="1"/>
                    <a:pt x="1" y="46"/>
                    <a:pt x="1" y="105"/>
                  </a:cubicBezTo>
                  <a:cubicBezTo>
                    <a:pt x="1" y="165"/>
                    <a:pt x="16" y="225"/>
                    <a:pt x="31" y="225"/>
                  </a:cubicBezTo>
                  <a:cubicBezTo>
                    <a:pt x="31" y="225"/>
                    <a:pt x="46" y="165"/>
                    <a:pt x="46" y="105"/>
                  </a:cubicBezTo>
                  <a:cubicBezTo>
                    <a:pt x="46" y="46"/>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1" name="Google Shape;3131;p72"/>
            <p:cNvSpPr/>
            <p:nvPr/>
          </p:nvSpPr>
          <p:spPr>
            <a:xfrm>
              <a:off x="6152834" y="2775886"/>
              <a:ext cx="1729" cy="5951"/>
            </a:xfrm>
            <a:custGeom>
              <a:avLst/>
              <a:gdLst/>
              <a:ahLst/>
              <a:cxnLst/>
              <a:rect l="l" t="t" r="r" b="b"/>
              <a:pathLst>
                <a:path w="61" h="210" extrusionOk="0">
                  <a:moveTo>
                    <a:pt x="31" y="1"/>
                  </a:moveTo>
                  <a:cubicBezTo>
                    <a:pt x="16" y="1"/>
                    <a:pt x="1" y="46"/>
                    <a:pt x="16" y="105"/>
                  </a:cubicBezTo>
                  <a:cubicBezTo>
                    <a:pt x="16" y="165"/>
                    <a:pt x="31" y="210"/>
                    <a:pt x="31" y="210"/>
                  </a:cubicBezTo>
                  <a:cubicBezTo>
                    <a:pt x="46" y="210"/>
                    <a:pt x="60" y="165"/>
                    <a:pt x="60" y="105"/>
                  </a:cubicBezTo>
                  <a:cubicBezTo>
                    <a:pt x="60" y="46"/>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2" name="Google Shape;3132;p72"/>
            <p:cNvSpPr/>
            <p:nvPr/>
          </p:nvSpPr>
          <p:spPr>
            <a:xfrm>
              <a:off x="6153259" y="2788157"/>
              <a:ext cx="1729" cy="5980"/>
            </a:xfrm>
            <a:custGeom>
              <a:avLst/>
              <a:gdLst/>
              <a:ahLst/>
              <a:cxnLst/>
              <a:rect l="l" t="t" r="r" b="b"/>
              <a:pathLst>
                <a:path w="61" h="211" extrusionOk="0">
                  <a:moveTo>
                    <a:pt x="31" y="1"/>
                  </a:moveTo>
                  <a:cubicBezTo>
                    <a:pt x="16" y="1"/>
                    <a:pt x="1" y="46"/>
                    <a:pt x="16" y="105"/>
                  </a:cubicBezTo>
                  <a:cubicBezTo>
                    <a:pt x="16" y="165"/>
                    <a:pt x="16" y="210"/>
                    <a:pt x="31" y="210"/>
                  </a:cubicBezTo>
                  <a:cubicBezTo>
                    <a:pt x="45" y="210"/>
                    <a:pt x="60" y="165"/>
                    <a:pt x="60" y="105"/>
                  </a:cubicBezTo>
                  <a:cubicBezTo>
                    <a:pt x="45" y="46"/>
                    <a:pt x="45"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3" name="Google Shape;3133;p72"/>
            <p:cNvSpPr/>
            <p:nvPr/>
          </p:nvSpPr>
          <p:spPr>
            <a:xfrm>
              <a:off x="6153684" y="2800031"/>
              <a:ext cx="1729" cy="6376"/>
            </a:xfrm>
            <a:custGeom>
              <a:avLst/>
              <a:gdLst/>
              <a:ahLst/>
              <a:cxnLst/>
              <a:rect l="l" t="t" r="r" b="b"/>
              <a:pathLst>
                <a:path w="61" h="225" extrusionOk="0">
                  <a:moveTo>
                    <a:pt x="30" y="0"/>
                  </a:moveTo>
                  <a:cubicBezTo>
                    <a:pt x="1" y="0"/>
                    <a:pt x="1" y="60"/>
                    <a:pt x="1" y="120"/>
                  </a:cubicBezTo>
                  <a:cubicBezTo>
                    <a:pt x="1" y="179"/>
                    <a:pt x="16" y="224"/>
                    <a:pt x="30" y="224"/>
                  </a:cubicBezTo>
                  <a:cubicBezTo>
                    <a:pt x="45" y="224"/>
                    <a:pt x="60" y="164"/>
                    <a:pt x="45" y="105"/>
                  </a:cubicBezTo>
                  <a:cubicBezTo>
                    <a:pt x="45" y="60"/>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4" name="Google Shape;3134;p72"/>
            <p:cNvSpPr/>
            <p:nvPr/>
          </p:nvSpPr>
          <p:spPr>
            <a:xfrm>
              <a:off x="6154109" y="2812302"/>
              <a:ext cx="1304" cy="5951"/>
            </a:xfrm>
            <a:custGeom>
              <a:avLst/>
              <a:gdLst/>
              <a:ahLst/>
              <a:cxnLst/>
              <a:rect l="l" t="t" r="r" b="b"/>
              <a:pathLst>
                <a:path w="46" h="210" extrusionOk="0">
                  <a:moveTo>
                    <a:pt x="15" y="0"/>
                  </a:moveTo>
                  <a:cubicBezTo>
                    <a:pt x="1" y="0"/>
                    <a:pt x="1" y="60"/>
                    <a:pt x="1" y="105"/>
                  </a:cubicBezTo>
                  <a:cubicBezTo>
                    <a:pt x="1" y="165"/>
                    <a:pt x="15" y="209"/>
                    <a:pt x="30" y="209"/>
                  </a:cubicBezTo>
                  <a:cubicBezTo>
                    <a:pt x="45" y="209"/>
                    <a:pt x="45" y="165"/>
                    <a:pt x="45" y="105"/>
                  </a:cubicBezTo>
                  <a:cubicBezTo>
                    <a:pt x="45" y="45"/>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5" name="Google Shape;3135;p72"/>
            <p:cNvSpPr/>
            <p:nvPr/>
          </p:nvSpPr>
          <p:spPr>
            <a:xfrm>
              <a:off x="6154534" y="2824574"/>
              <a:ext cx="1304" cy="5951"/>
            </a:xfrm>
            <a:custGeom>
              <a:avLst/>
              <a:gdLst/>
              <a:ahLst/>
              <a:cxnLst/>
              <a:rect l="l" t="t" r="r" b="b"/>
              <a:pathLst>
                <a:path w="46" h="210" extrusionOk="0">
                  <a:moveTo>
                    <a:pt x="15" y="0"/>
                  </a:moveTo>
                  <a:cubicBezTo>
                    <a:pt x="0" y="0"/>
                    <a:pt x="0" y="45"/>
                    <a:pt x="0" y="105"/>
                  </a:cubicBezTo>
                  <a:cubicBezTo>
                    <a:pt x="0" y="165"/>
                    <a:pt x="15" y="209"/>
                    <a:pt x="30" y="209"/>
                  </a:cubicBezTo>
                  <a:cubicBezTo>
                    <a:pt x="45" y="209"/>
                    <a:pt x="45" y="165"/>
                    <a:pt x="45" y="105"/>
                  </a:cubicBezTo>
                  <a:cubicBezTo>
                    <a:pt x="45" y="45"/>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6" name="Google Shape;3136;p72"/>
            <p:cNvSpPr/>
            <p:nvPr/>
          </p:nvSpPr>
          <p:spPr>
            <a:xfrm>
              <a:off x="6154959" y="2836845"/>
              <a:ext cx="1304" cy="5951"/>
            </a:xfrm>
            <a:custGeom>
              <a:avLst/>
              <a:gdLst/>
              <a:ahLst/>
              <a:cxnLst/>
              <a:rect l="l" t="t" r="r" b="b"/>
              <a:pathLst>
                <a:path w="46" h="210" extrusionOk="0">
                  <a:moveTo>
                    <a:pt x="15" y="0"/>
                  </a:moveTo>
                  <a:cubicBezTo>
                    <a:pt x="0" y="0"/>
                    <a:pt x="0" y="45"/>
                    <a:pt x="0" y="105"/>
                  </a:cubicBezTo>
                  <a:cubicBezTo>
                    <a:pt x="0" y="165"/>
                    <a:pt x="15" y="210"/>
                    <a:pt x="30" y="210"/>
                  </a:cubicBezTo>
                  <a:cubicBezTo>
                    <a:pt x="30" y="210"/>
                    <a:pt x="45" y="165"/>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7" name="Google Shape;3137;p72"/>
            <p:cNvSpPr/>
            <p:nvPr/>
          </p:nvSpPr>
          <p:spPr>
            <a:xfrm>
              <a:off x="6154959" y="2848691"/>
              <a:ext cx="1304" cy="6376"/>
            </a:xfrm>
            <a:custGeom>
              <a:avLst/>
              <a:gdLst/>
              <a:ahLst/>
              <a:cxnLst/>
              <a:rect l="l" t="t" r="r" b="b"/>
              <a:pathLst>
                <a:path w="46" h="225" extrusionOk="0">
                  <a:moveTo>
                    <a:pt x="30" y="1"/>
                  </a:moveTo>
                  <a:cubicBezTo>
                    <a:pt x="0" y="16"/>
                    <a:pt x="0" y="60"/>
                    <a:pt x="0" y="120"/>
                  </a:cubicBezTo>
                  <a:cubicBezTo>
                    <a:pt x="0" y="180"/>
                    <a:pt x="15" y="225"/>
                    <a:pt x="30" y="225"/>
                  </a:cubicBezTo>
                  <a:cubicBezTo>
                    <a:pt x="45" y="225"/>
                    <a:pt x="45" y="180"/>
                    <a:pt x="45" y="120"/>
                  </a:cubicBezTo>
                  <a:cubicBezTo>
                    <a:pt x="45" y="60"/>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8" name="Google Shape;3138;p72"/>
            <p:cNvSpPr/>
            <p:nvPr/>
          </p:nvSpPr>
          <p:spPr>
            <a:xfrm>
              <a:off x="6155384" y="2860962"/>
              <a:ext cx="879" cy="6376"/>
            </a:xfrm>
            <a:custGeom>
              <a:avLst/>
              <a:gdLst/>
              <a:ahLst/>
              <a:cxnLst/>
              <a:rect l="l" t="t" r="r" b="b"/>
              <a:pathLst>
                <a:path w="31" h="225" extrusionOk="0">
                  <a:moveTo>
                    <a:pt x="15" y="1"/>
                  </a:moveTo>
                  <a:cubicBezTo>
                    <a:pt x="0" y="1"/>
                    <a:pt x="0" y="46"/>
                    <a:pt x="0" y="105"/>
                  </a:cubicBezTo>
                  <a:cubicBezTo>
                    <a:pt x="0" y="180"/>
                    <a:pt x="0" y="225"/>
                    <a:pt x="15" y="225"/>
                  </a:cubicBezTo>
                  <a:cubicBezTo>
                    <a:pt x="30" y="225"/>
                    <a:pt x="30" y="180"/>
                    <a:pt x="30" y="105"/>
                  </a:cubicBezTo>
                  <a:cubicBezTo>
                    <a:pt x="30" y="46"/>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9" name="Google Shape;3139;p72"/>
            <p:cNvSpPr/>
            <p:nvPr/>
          </p:nvSpPr>
          <p:spPr>
            <a:xfrm>
              <a:off x="6155384" y="2873233"/>
              <a:ext cx="1304" cy="5951"/>
            </a:xfrm>
            <a:custGeom>
              <a:avLst/>
              <a:gdLst/>
              <a:ahLst/>
              <a:cxnLst/>
              <a:rect l="l" t="t" r="r" b="b"/>
              <a:pathLst>
                <a:path w="46" h="210" extrusionOk="0">
                  <a:moveTo>
                    <a:pt x="15" y="1"/>
                  </a:moveTo>
                  <a:cubicBezTo>
                    <a:pt x="0" y="1"/>
                    <a:pt x="0" y="61"/>
                    <a:pt x="0" y="105"/>
                  </a:cubicBezTo>
                  <a:cubicBezTo>
                    <a:pt x="0" y="165"/>
                    <a:pt x="30" y="210"/>
                    <a:pt x="30" y="210"/>
                  </a:cubicBezTo>
                  <a:cubicBezTo>
                    <a:pt x="45" y="210"/>
                    <a:pt x="45" y="165"/>
                    <a:pt x="45" y="105"/>
                  </a:cubicBezTo>
                  <a:cubicBezTo>
                    <a:pt x="45" y="46"/>
                    <a:pt x="4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0" name="Google Shape;3140;p72"/>
            <p:cNvSpPr/>
            <p:nvPr/>
          </p:nvSpPr>
          <p:spPr>
            <a:xfrm>
              <a:off x="6155809" y="2885505"/>
              <a:ext cx="1700" cy="5980"/>
            </a:xfrm>
            <a:custGeom>
              <a:avLst/>
              <a:gdLst/>
              <a:ahLst/>
              <a:cxnLst/>
              <a:rect l="l" t="t" r="r" b="b"/>
              <a:pathLst>
                <a:path w="60" h="211" extrusionOk="0">
                  <a:moveTo>
                    <a:pt x="30" y="1"/>
                  </a:moveTo>
                  <a:cubicBezTo>
                    <a:pt x="0" y="1"/>
                    <a:pt x="0" y="46"/>
                    <a:pt x="0" y="105"/>
                  </a:cubicBezTo>
                  <a:cubicBezTo>
                    <a:pt x="15" y="165"/>
                    <a:pt x="15" y="210"/>
                    <a:pt x="30" y="210"/>
                  </a:cubicBezTo>
                  <a:cubicBezTo>
                    <a:pt x="30" y="210"/>
                    <a:pt x="60" y="165"/>
                    <a:pt x="45" y="105"/>
                  </a:cubicBezTo>
                  <a:cubicBezTo>
                    <a:pt x="45"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1" name="Google Shape;3141;p72"/>
            <p:cNvSpPr/>
            <p:nvPr/>
          </p:nvSpPr>
          <p:spPr>
            <a:xfrm>
              <a:off x="6156234" y="2897804"/>
              <a:ext cx="1275" cy="5951"/>
            </a:xfrm>
            <a:custGeom>
              <a:avLst/>
              <a:gdLst/>
              <a:ahLst/>
              <a:cxnLst/>
              <a:rect l="l" t="t" r="r" b="b"/>
              <a:pathLst>
                <a:path w="45" h="210" extrusionOk="0">
                  <a:moveTo>
                    <a:pt x="15" y="0"/>
                  </a:moveTo>
                  <a:cubicBezTo>
                    <a:pt x="0" y="0"/>
                    <a:pt x="0" y="45"/>
                    <a:pt x="0" y="105"/>
                  </a:cubicBezTo>
                  <a:cubicBezTo>
                    <a:pt x="0" y="164"/>
                    <a:pt x="15" y="209"/>
                    <a:pt x="30" y="209"/>
                  </a:cubicBezTo>
                  <a:cubicBezTo>
                    <a:pt x="45" y="209"/>
                    <a:pt x="45" y="164"/>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2" name="Google Shape;3142;p72"/>
            <p:cNvSpPr/>
            <p:nvPr/>
          </p:nvSpPr>
          <p:spPr>
            <a:xfrm>
              <a:off x="6156659" y="2910075"/>
              <a:ext cx="1700" cy="5951"/>
            </a:xfrm>
            <a:custGeom>
              <a:avLst/>
              <a:gdLst/>
              <a:ahLst/>
              <a:cxnLst/>
              <a:rect l="l" t="t" r="r" b="b"/>
              <a:pathLst>
                <a:path w="60" h="210" extrusionOk="0">
                  <a:moveTo>
                    <a:pt x="30" y="0"/>
                  </a:moveTo>
                  <a:cubicBezTo>
                    <a:pt x="15" y="0"/>
                    <a:pt x="0" y="45"/>
                    <a:pt x="15" y="105"/>
                  </a:cubicBezTo>
                  <a:cubicBezTo>
                    <a:pt x="15" y="164"/>
                    <a:pt x="30" y="209"/>
                    <a:pt x="30" y="209"/>
                  </a:cubicBezTo>
                  <a:cubicBezTo>
                    <a:pt x="45" y="209"/>
                    <a:pt x="60" y="164"/>
                    <a:pt x="60" y="105"/>
                  </a:cubicBezTo>
                  <a:cubicBezTo>
                    <a:pt x="45" y="45"/>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3" name="Google Shape;3143;p72"/>
            <p:cNvSpPr/>
            <p:nvPr/>
          </p:nvSpPr>
          <p:spPr>
            <a:xfrm>
              <a:off x="6157510" y="2921922"/>
              <a:ext cx="1700" cy="6376"/>
            </a:xfrm>
            <a:custGeom>
              <a:avLst/>
              <a:gdLst/>
              <a:ahLst/>
              <a:cxnLst/>
              <a:rect l="l" t="t" r="r" b="b"/>
              <a:pathLst>
                <a:path w="60" h="225" extrusionOk="0">
                  <a:moveTo>
                    <a:pt x="15" y="0"/>
                  </a:moveTo>
                  <a:cubicBezTo>
                    <a:pt x="0" y="0"/>
                    <a:pt x="0" y="45"/>
                    <a:pt x="0" y="105"/>
                  </a:cubicBezTo>
                  <a:cubicBezTo>
                    <a:pt x="15" y="180"/>
                    <a:pt x="15" y="224"/>
                    <a:pt x="30" y="224"/>
                  </a:cubicBezTo>
                  <a:cubicBezTo>
                    <a:pt x="45" y="224"/>
                    <a:pt x="60" y="165"/>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4" name="Google Shape;3144;p72"/>
            <p:cNvSpPr/>
            <p:nvPr/>
          </p:nvSpPr>
          <p:spPr>
            <a:xfrm>
              <a:off x="6158332" y="2934193"/>
              <a:ext cx="1729" cy="5951"/>
            </a:xfrm>
            <a:custGeom>
              <a:avLst/>
              <a:gdLst/>
              <a:ahLst/>
              <a:cxnLst/>
              <a:rect l="l" t="t" r="r" b="b"/>
              <a:pathLst>
                <a:path w="61" h="210" extrusionOk="0">
                  <a:moveTo>
                    <a:pt x="16" y="0"/>
                  </a:moveTo>
                  <a:cubicBezTo>
                    <a:pt x="1" y="0"/>
                    <a:pt x="1" y="45"/>
                    <a:pt x="1" y="105"/>
                  </a:cubicBezTo>
                  <a:cubicBezTo>
                    <a:pt x="16" y="165"/>
                    <a:pt x="31" y="210"/>
                    <a:pt x="31" y="210"/>
                  </a:cubicBezTo>
                  <a:cubicBezTo>
                    <a:pt x="46" y="210"/>
                    <a:pt x="61" y="165"/>
                    <a:pt x="46" y="105"/>
                  </a:cubicBezTo>
                  <a:cubicBezTo>
                    <a:pt x="46" y="45"/>
                    <a:pt x="31"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5" name="Google Shape;3145;p72"/>
            <p:cNvSpPr/>
            <p:nvPr/>
          </p:nvSpPr>
          <p:spPr>
            <a:xfrm>
              <a:off x="6159607" y="2946464"/>
              <a:ext cx="1304" cy="5951"/>
            </a:xfrm>
            <a:custGeom>
              <a:avLst/>
              <a:gdLst/>
              <a:ahLst/>
              <a:cxnLst/>
              <a:rect l="l" t="t" r="r" b="b"/>
              <a:pathLst>
                <a:path w="46" h="210" extrusionOk="0">
                  <a:moveTo>
                    <a:pt x="16" y="1"/>
                  </a:moveTo>
                  <a:cubicBezTo>
                    <a:pt x="1" y="1"/>
                    <a:pt x="1" y="45"/>
                    <a:pt x="1" y="105"/>
                  </a:cubicBezTo>
                  <a:cubicBezTo>
                    <a:pt x="1" y="165"/>
                    <a:pt x="16" y="210"/>
                    <a:pt x="31" y="210"/>
                  </a:cubicBezTo>
                  <a:cubicBezTo>
                    <a:pt x="45" y="210"/>
                    <a:pt x="45" y="165"/>
                    <a:pt x="45" y="105"/>
                  </a:cubicBezTo>
                  <a:cubicBezTo>
                    <a:pt x="31" y="45"/>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6" name="Google Shape;3146;p72"/>
            <p:cNvSpPr/>
            <p:nvPr/>
          </p:nvSpPr>
          <p:spPr>
            <a:xfrm>
              <a:off x="6160457" y="2958310"/>
              <a:ext cx="1729" cy="6376"/>
            </a:xfrm>
            <a:custGeom>
              <a:avLst/>
              <a:gdLst/>
              <a:ahLst/>
              <a:cxnLst/>
              <a:rect l="l" t="t" r="r" b="b"/>
              <a:pathLst>
                <a:path w="61" h="225" extrusionOk="0">
                  <a:moveTo>
                    <a:pt x="15" y="1"/>
                  </a:moveTo>
                  <a:cubicBezTo>
                    <a:pt x="15" y="1"/>
                    <a:pt x="1" y="60"/>
                    <a:pt x="15" y="120"/>
                  </a:cubicBezTo>
                  <a:cubicBezTo>
                    <a:pt x="15" y="180"/>
                    <a:pt x="30" y="225"/>
                    <a:pt x="45" y="225"/>
                  </a:cubicBezTo>
                  <a:cubicBezTo>
                    <a:pt x="60" y="225"/>
                    <a:pt x="45" y="165"/>
                    <a:pt x="45" y="105"/>
                  </a:cubicBezTo>
                  <a:cubicBezTo>
                    <a:pt x="30" y="46"/>
                    <a:pt x="1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7" name="Google Shape;3147;p72"/>
            <p:cNvSpPr/>
            <p:nvPr/>
          </p:nvSpPr>
          <p:spPr>
            <a:xfrm>
              <a:off x="6161732" y="2970581"/>
              <a:ext cx="1729" cy="5951"/>
            </a:xfrm>
            <a:custGeom>
              <a:avLst/>
              <a:gdLst/>
              <a:ahLst/>
              <a:cxnLst/>
              <a:rect l="l" t="t" r="r" b="b"/>
              <a:pathLst>
                <a:path w="61" h="210" extrusionOk="0">
                  <a:moveTo>
                    <a:pt x="15" y="1"/>
                  </a:moveTo>
                  <a:cubicBezTo>
                    <a:pt x="0" y="1"/>
                    <a:pt x="0" y="46"/>
                    <a:pt x="0" y="105"/>
                  </a:cubicBezTo>
                  <a:cubicBezTo>
                    <a:pt x="15" y="165"/>
                    <a:pt x="30" y="210"/>
                    <a:pt x="45" y="210"/>
                  </a:cubicBezTo>
                  <a:cubicBezTo>
                    <a:pt x="60" y="210"/>
                    <a:pt x="60" y="165"/>
                    <a:pt x="45" y="105"/>
                  </a:cubicBezTo>
                  <a:cubicBezTo>
                    <a:pt x="45" y="46"/>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8" name="Google Shape;3148;p72"/>
            <p:cNvSpPr/>
            <p:nvPr/>
          </p:nvSpPr>
          <p:spPr>
            <a:xfrm>
              <a:off x="6163008" y="2982456"/>
              <a:ext cx="1700" cy="6376"/>
            </a:xfrm>
            <a:custGeom>
              <a:avLst/>
              <a:gdLst/>
              <a:ahLst/>
              <a:cxnLst/>
              <a:rect l="l" t="t" r="r" b="b"/>
              <a:pathLst>
                <a:path w="60" h="225" extrusionOk="0">
                  <a:moveTo>
                    <a:pt x="15" y="0"/>
                  </a:moveTo>
                  <a:cubicBezTo>
                    <a:pt x="15" y="15"/>
                    <a:pt x="0" y="60"/>
                    <a:pt x="15" y="120"/>
                  </a:cubicBezTo>
                  <a:cubicBezTo>
                    <a:pt x="30" y="179"/>
                    <a:pt x="45" y="224"/>
                    <a:pt x="45" y="224"/>
                  </a:cubicBezTo>
                  <a:cubicBezTo>
                    <a:pt x="60" y="224"/>
                    <a:pt x="60" y="179"/>
                    <a:pt x="45" y="105"/>
                  </a:cubicBezTo>
                  <a:cubicBezTo>
                    <a:pt x="45" y="45"/>
                    <a:pt x="1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9" name="Google Shape;3149;p72"/>
            <p:cNvSpPr/>
            <p:nvPr/>
          </p:nvSpPr>
          <p:spPr>
            <a:xfrm>
              <a:off x="6164680" y="2994727"/>
              <a:ext cx="1729" cy="5951"/>
            </a:xfrm>
            <a:custGeom>
              <a:avLst/>
              <a:gdLst/>
              <a:ahLst/>
              <a:cxnLst/>
              <a:rect l="l" t="t" r="r" b="b"/>
              <a:pathLst>
                <a:path w="61" h="210" extrusionOk="0">
                  <a:moveTo>
                    <a:pt x="16" y="0"/>
                  </a:moveTo>
                  <a:cubicBezTo>
                    <a:pt x="16" y="0"/>
                    <a:pt x="1" y="60"/>
                    <a:pt x="16" y="105"/>
                  </a:cubicBezTo>
                  <a:cubicBezTo>
                    <a:pt x="16" y="164"/>
                    <a:pt x="31" y="209"/>
                    <a:pt x="46" y="209"/>
                  </a:cubicBezTo>
                  <a:cubicBezTo>
                    <a:pt x="61" y="209"/>
                    <a:pt x="61" y="164"/>
                    <a:pt x="46" y="105"/>
                  </a:cubicBezTo>
                  <a:cubicBezTo>
                    <a:pt x="46" y="45"/>
                    <a:pt x="16"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0" name="Google Shape;3150;p72"/>
            <p:cNvSpPr/>
            <p:nvPr/>
          </p:nvSpPr>
          <p:spPr>
            <a:xfrm>
              <a:off x="6166380" y="3006573"/>
              <a:ext cx="1729" cy="6376"/>
            </a:xfrm>
            <a:custGeom>
              <a:avLst/>
              <a:gdLst/>
              <a:ahLst/>
              <a:cxnLst/>
              <a:rect l="l" t="t" r="r" b="b"/>
              <a:pathLst>
                <a:path w="61" h="225" extrusionOk="0">
                  <a:moveTo>
                    <a:pt x="16" y="0"/>
                  </a:moveTo>
                  <a:cubicBezTo>
                    <a:pt x="16" y="15"/>
                    <a:pt x="1" y="60"/>
                    <a:pt x="16" y="120"/>
                  </a:cubicBezTo>
                  <a:cubicBezTo>
                    <a:pt x="16" y="180"/>
                    <a:pt x="31" y="224"/>
                    <a:pt x="45" y="224"/>
                  </a:cubicBezTo>
                  <a:cubicBezTo>
                    <a:pt x="60" y="209"/>
                    <a:pt x="60" y="165"/>
                    <a:pt x="45" y="105"/>
                  </a:cubicBezTo>
                  <a:cubicBezTo>
                    <a:pt x="31" y="45"/>
                    <a:pt x="16"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1" name="Google Shape;3151;p72"/>
            <p:cNvSpPr/>
            <p:nvPr/>
          </p:nvSpPr>
          <p:spPr>
            <a:xfrm>
              <a:off x="6168080" y="3018844"/>
              <a:ext cx="1729" cy="5951"/>
            </a:xfrm>
            <a:custGeom>
              <a:avLst/>
              <a:gdLst/>
              <a:ahLst/>
              <a:cxnLst/>
              <a:rect l="l" t="t" r="r" b="b"/>
              <a:pathLst>
                <a:path w="61" h="210" extrusionOk="0">
                  <a:moveTo>
                    <a:pt x="15" y="0"/>
                  </a:moveTo>
                  <a:cubicBezTo>
                    <a:pt x="15" y="0"/>
                    <a:pt x="0" y="45"/>
                    <a:pt x="15" y="105"/>
                  </a:cubicBezTo>
                  <a:cubicBezTo>
                    <a:pt x="15" y="165"/>
                    <a:pt x="45" y="210"/>
                    <a:pt x="45" y="210"/>
                  </a:cubicBezTo>
                  <a:cubicBezTo>
                    <a:pt x="60" y="210"/>
                    <a:pt x="60" y="165"/>
                    <a:pt x="45" y="105"/>
                  </a:cubicBezTo>
                  <a:cubicBezTo>
                    <a:pt x="45" y="45"/>
                    <a:pt x="1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2" name="Google Shape;3152;p72"/>
            <p:cNvSpPr/>
            <p:nvPr/>
          </p:nvSpPr>
          <p:spPr>
            <a:xfrm>
              <a:off x="6170206" y="3030690"/>
              <a:ext cx="1700" cy="5951"/>
            </a:xfrm>
            <a:custGeom>
              <a:avLst/>
              <a:gdLst/>
              <a:ahLst/>
              <a:cxnLst/>
              <a:rect l="l" t="t" r="r" b="b"/>
              <a:pathLst>
                <a:path w="60" h="210" extrusionOk="0">
                  <a:moveTo>
                    <a:pt x="0" y="1"/>
                  </a:moveTo>
                  <a:cubicBezTo>
                    <a:pt x="0" y="1"/>
                    <a:pt x="0" y="60"/>
                    <a:pt x="0" y="120"/>
                  </a:cubicBezTo>
                  <a:cubicBezTo>
                    <a:pt x="15" y="165"/>
                    <a:pt x="30" y="210"/>
                    <a:pt x="45" y="210"/>
                  </a:cubicBezTo>
                  <a:cubicBezTo>
                    <a:pt x="60" y="210"/>
                    <a:pt x="60" y="165"/>
                    <a:pt x="45" y="105"/>
                  </a:cubicBezTo>
                  <a:cubicBezTo>
                    <a:pt x="30" y="45"/>
                    <a:pt x="0" y="1"/>
                    <a:pt x="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3" name="Google Shape;3153;p72"/>
            <p:cNvSpPr/>
            <p:nvPr/>
          </p:nvSpPr>
          <p:spPr>
            <a:xfrm>
              <a:off x="6171878" y="3042537"/>
              <a:ext cx="1729" cy="5951"/>
            </a:xfrm>
            <a:custGeom>
              <a:avLst/>
              <a:gdLst/>
              <a:ahLst/>
              <a:cxnLst/>
              <a:rect l="l" t="t" r="r" b="b"/>
              <a:pathLst>
                <a:path w="61" h="210" extrusionOk="0">
                  <a:moveTo>
                    <a:pt x="16" y="1"/>
                  </a:moveTo>
                  <a:cubicBezTo>
                    <a:pt x="16" y="1"/>
                    <a:pt x="1" y="46"/>
                    <a:pt x="16" y="105"/>
                  </a:cubicBezTo>
                  <a:cubicBezTo>
                    <a:pt x="16" y="165"/>
                    <a:pt x="46" y="210"/>
                    <a:pt x="46" y="210"/>
                  </a:cubicBezTo>
                  <a:cubicBezTo>
                    <a:pt x="61" y="210"/>
                    <a:pt x="61" y="165"/>
                    <a:pt x="61" y="105"/>
                  </a:cubicBezTo>
                  <a:cubicBezTo>
                    <a:pt x="46" y="46"/>
                    <a:pt x="16"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4" name="Google Shape;3154;p72"/>
            <p:cNvSpPr/>
            <p:nvPr/>
          </p:nvSpPr>
          <p:spPr>
            <a:xfrm>
              <a:off x="6174004" y="3054808"/>
              <a:ext cx="1729" cy="5951"/>
            </a:xfrm>
            <a:custGeom>
              <a:avLst/>
              <a:gdLst/>
              <a:ahLst/>
              <a:cxnLst/>
              <a:rect l="l" t="t" r="r" b="b"/>
              <a:pathLst>
                <a:path w="61" h="210" extrusionOk="0">
                  <a:moveTo>
                    <a:pt x="15" y="1"/>
                  </a:moveTo>
                  <a:cubicBezTo>
                    <a:pt x="15" y="1"/>
                    <a:pt x="0" y="46"/>
                    <a:pt x="15" y="105"/>
                  </a:cubicBezTo>
                  <a:cubicBezTo>
                    <a:pt x="15" y="165"/>
                    <a:pt x="30" y="210"/>
                    <a:pt x="45" y="210"/>
                  </a:cubicBezTo>
                  <a:cubicBezTo>
                    <a:pt x="60" y="210"/>
                    <a:pt x="60" y="165"/>
                    <a:pt x="45" y="105"/>
                  </a:cubicBezTo>
                  <a:cubicBezTo>
                    <a:pt x="45" y="46"/>
                    <a:pt x="1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5" name="Google Shape;3155;p72"/>
            <p:cNvSpPr/>
            <p:nvPr/>
          </p:nvSpPr>
          <p:spPr>
            <a:xfrm>
              <a:off x="6176129" y="3067022"/>
              <a:ext cx="1700" cy="6036"/>
            </a:xfrm>
            <a:custGeom>
              <a:avLst/>
              <a:gdLst/>
              <a:ahLst/>
              <a:cxnLst/>
              <a:rect l="l" t="t" r="r" b="b"/>
              <a:pathLst>
                <a:path w="60" h="213" extrusionOk="0">
                  <a:moveTo>
                    <a:pt x="2" y="0"/>
                  </a:moveTo>
                  <a:cubicBezTo>
                    <a:pt x="1" y="0"/>
                    <a:pt x="0" y="1"/>
                    <a:pt x="0" y="3"/>
                  </a:cubicBezTo>
                  <a:cubicBezTo>
                    <a:pt x="0" y="3"/>
                    <a:pt x="0" y="48"/>
                    <a:pt x="0" y="108"/>
                  </a:cubicBezTo>
                  <a:cubicBezTo>
                    <a:pt x="15" y="167"/>
                    <a:pt x="30" y="212"/>
                    <a:pt x="45" y="212"/>
                  </a:cubicBezTo>
                  <a:cubicBezTo>
                    <a:pt x="60" y="212"/>
                    <a:pt x="60" y="152"/>
                    <a:pt x="45" y="93"/>
                  </a:cubicBezTo>
                  <a:cubicBezTo>
                    <a:pt x="32" y="41"/>
                    <a:pt x="8" y="0"/>
                    <a:pt x="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6" name="Google Shape;3156;p72"/>
            <p:cNvSpPr/>
            <p:nvPr/>
          </p:nvSpPr>
          <p:spPr>
            <a:xfrm>
              <a:off x="6178226" y="3078868"/>
              <a:ext cx="1729" cy="6036"/>
            </a:xfrm>
            <a:custGeom>
              <a:avLst/>
              <a:gdLst/>
              <a:ahLst/>
              <a:cxnLst/>
              <a:rect l="l" t="t" r="r" b="b"/>
              <a:pathLst>
                <a:path w="61" h="213" extrusionOk="0">
                  <a:moveTo>
                    <a:pt x="2" y="0"/>
                  </a:moveTo>
                  <a:cubicBezTo>
                    <a:pt x="1" y="0"/>
                    <a:pt x="1" y="1"/>
                    <a:pt x="1" y="3"/>
                  </a:cubicBezTo>
                  <a:cubicBezTo>
                    <a:pt x="1" y="3"/>
                    <a:pt x="1" y="48"/>
                    <a:pt x="1" y="108"/>
                  </a:cubicBezTo>
                  <a:cubicBezTo>
                    <a:pt x="16" y="167"/>
                    <a:pt x="31" y="212"/>
                    <a:pt x="46" y="212"/>
                  </a:cubicBezTo>
                  <a:cubicBezTo>
                    <a:pt x="61" y="212"/>
                    <a:pt x="61" y="153"/>
                    <a:pt x="46" y="93"/>
                  </a:cubicBezTo>
                  <a:cubicBezTo>
                    <a:pt x="33" y="41"/>
                    <a:pt x="8" y="0"/>
                    <a:pt x="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7" name="Google Shape;3157;p72"/>
            <p:cNvSpPr/>
            <p:nvPr/>
          </p:nvSpPr>
          <p:spPr>
            <a:xfrm>
              <a:off x="6179927" y="3090800"/>
              <a:ext cx="1729" cy="5951"/>
            </a:xfrm>
            <a:custGeom>
              <a:avLst/>
              <a:gdLst/>
              <a:ahLst/>
              <a:cxnLst/>
              <a:rect l="l" t="t" r="r" b="b"/>
              <a:pathLst>
                <a:path w="61" h="210" extrusionOk="0">
                  <a:moveTo>
                    <a:pt x="15" y="0"/>
                  </a:moveTo>
                  <a:cubicBezTo>
                    <a:pt x="15" y="0"/>
                    <a:pt x="1" y="45"/>
                    <a:pt x="15" y="105"/>
                  </a:cubicBezTo>
                  <a:cubicBezTo>
                    <a:pt x="30" y="165"/>
                    <a:pt x="45" y="209"/>
                    <a:pt x="60" y="209"/>
                  </a:cubicBezTo>
                  <a:cubicBezTo>
                    <a:pt x="60" y="209"/>
                    <a:pt x="60" y="165"/>
                    <a:pt x="60" y="105"/>
                  </a:cubicBezTo>
                  <a:cubicBezTo>
                    <a:pt x="45" y="45"/>
                    <a:pt x="1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8" name="Google Shape;3158;p72"/>
            <p:cNvSpPr/>
            <p:nvPr/>
          </p:nvSpPr>
          <p:spPr>
            <a:xfrm>
              <a:off x="6182052" y="3102646"/>
              <a:ext cx="1700" cy="5951"/>
            </a:xfrm>
            <a:custGeom>
              <a:avLst/>
              <a:gdLst/>
              <a:ahLst/>
              <a:cxnLst/>
              <a:rect l="l" t="t" r="r" b="b"/>
              <a:pathLst>
                <a:path w="60" h="210" extrusionOk="0">
                  <a:moveTo>
                    <a:pt x="15" y="1"/>
                  </a:moveTo>
                  <a:cubicBezTo>
                    <a:pt x="15" y="1"/>
                    <a:pt x="0" y="60"/>
                    <a:pt x="15" y="105"/>
                  </a:cubicBezTo>
                  <a:cubicBezTo>
                    <a:pt x="15" y="165"/>
                    <a:pt x="30" y="210"/>
                    <a:pt x="45" y="210"/>
                  </a:cubicBezTo>
                  <a:cubicBezTo>
                    <a:pt x="60" y="210"/>
                    <a:pt x="60" y="165"/>
                    <a:pt x="45" y="105"/>
                  </a:cubicBezTo>
                  <a:cubicBezTo>
                    <a:pt x="45" y="45"/>
                    <a:pt x="1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9" name="Google Shape;3159;p72"/>
            <p:cNvSpPr/>
            <p:nvPr/>
          </p:nvSpPr>
          <p:spPr>
            <a:xfrm>
              <a:off x="6184149" y="3114492"/>
              <a:ext cx="1729" cy="6376"/>
            </a:xfrm>
            <a:custGeom>
              <a:avLst/>
              <a:gdLst/>
              <a:ahLst/>
              <a:cxnLst/>
              <a:rect l="l" t="t" r="r" b="b"/>
              <a:pathLst>
                <a:path w="61" h="225" extrusionOk="0">
                  <a:moveTo>
                    <a:pt x="1" y="1"/>
                  </a:moveTo>
                  <a:cubicBezTo>
                    <a:pt x="1" y="16"/>
                    <a:pt x="1" y="60"/>
                    <a:pt x="1" y="120"/>
                  </a:cubicBezTo>
                  <a:cubicBezTo>
                    <a:pt x="16" y="180"/>
                    <a:pt x="31" y="225"/>
                    <a:pt x="46" y="225"/>
                  </a:cubicBezTo>
                  <a:cubicBezTo>
                    <a:pt x="61" y="210"/>
                    <a:pt x="46" y="165"/>
                    <a:pt x="46" y="105"/>
                  </a:cubicBezTo>
                  <a:cubicBezTo>
                    <a:pt x="31" y="46"/>
                    <a:pt x="1" y="1"/>
                    <a:pt x="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0" name="Google Shape;3160;p72"/>
            <p:cNvSpPr/>
            <p:nvPr/>
          </p:nvSpPr>
          <p:spPr>
            <a:xfrm>
              <a:off x="6185850" y="3126763"/>
              <a:ext cx="1729" cy="5951"/>
            </a:xfrm>
            <a:custGeom>
              <a:avLst/>
              <a:gdLst/>
              <a:ahLst/>
              <a:cxnLst/>
              <a:rect l="l" t="t" r="r" b="b"/>
              <a:pathLst>
                <a:path w="61" h="210" extrusionOk="0">
                  <a:moveTo>
                    <a:pt x="16" y="1"/>
                  </a:moveTo>
                  <a:cubicBezTo>
                    <a:pt x="16" y="1"/>
                    <a:pt x="1" y="46"/>
                    <a:pt x="16" y="105"/>
                  </a:cubicBezTo>
                  <a:cubicBezTo>
                    <a:pt x="16" y="165"/>
                    <a:pt x="31" y="210"/>
                    <a:pt x="45" y="210"/>
                  </a:cubicBezTo>
                  <a:cubicBezTo>
                    <a:pt x="60" y="210"/>
                    <a:pt x="60" y="150"/>
                    <a:pt x="45" y="105"/>
                  </a:cubicBezTo>
                  <a:cubicBezTo>
                    <a:pt x="45" y="46"/>
                    <a:pt x="16"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1" name="Google Shape;3161;p72"/>
            <p:cNvSpPr/>
            <p:nvPr/>
          </p:nvSpPr>
          <p:spPr>
            <a:xfrm>
              <a:off x="6187550" y="3138609"/>
              <a:ext cx="1729" cy="5980"/>
            </a:xfrm>
            <a:custGeom>
              <a:avLst/>
              <a:gdLst/>
              <a:ahLst/>
              <a:cxnLst/>
              <a:rect l="l" t="t" r="r" b="b"/>
              <a:pathLst>
                <a:path w="61" h="211" extrusionOk="0">
                  <a:moveTo>
                    <a:pt x="15" y="1"/>
                  </a:moveTo>
                  <a:cubicBezTo>
                    <a:pt x="15" y="1"/>
                    <a:pt x="0" y="61"/>
                    <a:pt x="15" y="106"/>
                  </a:cubicBezTo>
                  <a:cubicBezTo>
                    <a:pt x="15" y="165"/>
                    <a:pt x="30" y="210"/>
                    <a:pt x="45" y="210"/>
                  </a:cubicBezTo>
                  <a:cubicBezTo>
                    <a:pt x="60" y="210"/>
                    <a:pt x="60" y="165"/>
                    <a:pt x="45" y="106"/>
                  </a:cubicBezTo>
                  <a:cubicBezTo>
                    <a:pt x="45" y="46"/>
                    <a:pt x="1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2" name="Google Shape;3162;p72"/>
            <p:cNvSpPr/>
            <p:nvPr/>
          </p:nvSpPr>
          <p:spPr>
            <a:xfrm>
              <a:off x="6189250" y="3150484"/>
              <a:ext cx="1700" cy="6376"/>
            </a:xfrm>
            <a:custGeom>
              <a:avLst/>
              <a:gdLst/>
              <a:ahLst/>
              <a:cxnLst/>
              <a:rect l="l" t="t" r="r" b="b"/>
              <a:pathLst>
                <a:path w="60" h="225" extrusionOk="0">
                  <a:moveTo>
                    <a:pt x="15" y="0"/>
                  </a:moveTo>
                  <a:cubicBezTo>
                    <a:pt x="15" y="15"/>
                    <a:pt x="0" y="60"/>
                    <a:pt x="15" y="120"/>
                  </a:cubicBezTo>
                  <a:cubicBezTo>
                    <a:pt x="15" y="179"/>
                    <a:pt x="30" y="224"/>
                    <a:pt x="45" y="224"/>
                  </a:cubicBezTo>
                  <a:cubicBezTo>
                    <a:pt x="60" y="224"/>
                    <a:pt x="60" y="164"/>
                    <a:pt x="45" y="105"/>
                  </a:cubicBezTo>
                  <a:cubicBezTo>
                    <a:pt x="45" y="60"/>
                    <a:pt x="1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3" name="Google Shape;3163;p72"/>
            <p:cNvSpPr/>
            <p:nvPr/>
          </p:nvSpPr>
          <p:spPr>
            <a:xfrm>
              <a:off x="6190923" y="3162755"/>
              <a:ext cx="1304" cy="5951"/>
            </a:xfrm>
            <a:custGeom>
              <a:avLst/>
              <a:gdLst/>
              <a:ahLst/>
              <a:cxnLst/>
              <a:rect l="l" t="t" r="r" b="b"/>
              <a:pathLst>
                <a:path w="46" h="210" extrusionOk="0">
                  <a:moveTo>
                    <a:pt x="1" y="0"/>
                  </a:moveTo>
                  <a:cubicBezTo>
                    <a:pt x="1" y="0"/>
                    <a:pt x="1" y="45"/>
                    <a:pt x="1" y="105"/>
                  </a:cubicBezTo>
                  <a:cubicBezTo>
                    <a:pt x="16" y="165"/>
                    <a:pt x="31" y="209"/>
                    <a:pt x="46" y="209"/>
                  </a:cubicBezTo>
                  <a:cubicBezTo>
                    <a:pt x="46" y="209"/>
                    <a:pt x="46" y="165"/>
                    <a:pt x="46" y="105"/>
                  </a:cubicBezTo>
                  <a:cubicBezTo>
                    <a:pt x="31" y="45"/>
                    <a:pt x="1" y="0"/>
                    <a:pt x="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4" name="Google Shape;3164;p72"/>
            <p:cNvSpPr/>
            <p:nvPr/>
          </p:nvSpPr>
          <p:spPr>
            <a:xfrm>
              <a:off x="6192198" y="3174601"/>
              <a:ext cx="1729" cy="6376"/>
            </a:xfrm>
            <a:custGeom>
              <a:avLst/>
              <a:gdLst/>
              <a:ahLst/>
              <a:cxnLst/>
              <a:rect l="l" t="t" r="r" b="b"/>
              <a:pathLst>
                <a:path w="61" h="225" extrusionOk="0">
                  <a:moveTo>
                    <a:pt x="16" y="0"/>
                  </a:moveTo>
                  <a:cubicBezTo>
                    <a:pt x="1" y="15"/>
                    <a:pt x="1" y="60"/>
                    <a:pt x="1" y="120"/>
                  </a:cubicBezTo>
                  <a:cubicBezTo>
                    <a:pt x="16" y="180"/>
                    <a:pt x="31" y="224"/>
                    <a:pt x="31" y="224"/>
                  </a:cubicBezTo>
                  <a:cubicBezTo>
                    <a:pt x="60" y="224"/>
                    <a:pt x="45" y="180"/>
                    <a:pt x="45" y="120"/>
                  </a:cubicBezTo>
                  <a:cubicBezTo>
                    <a:pt x="45" y="45"/>
                    <a:pt x="31"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5" name="Google Shape;3165;p72"/>
            <p:cNvSpPr/>
            <p:nvPr/>
          </p:nvSpPr>
          <p:spPr>
            <a:xfrm>
              <a:off x="6193473" y="3186872"/>
              <a:ext cx="1729" cy="5951"/>
            </a:xfrm>
            <a:custGeom>
              <a:avLst/>
              <a:gdLst/>
              <a:ahLst/>
              <a:cxnLst/>
              <a:rect l="l" t="t" r="r" b="b"/>
              <a:pathLst>
                <a:path w="61" h="210" extrusionOk="0">
                  <a:moveTo>
                    <a:pt x="15" y="1"/>
                  </a:moveTo>
                  <a:cubicBezTo>
                    <a:pt x="15" y="1"/>
                    <a:pt x="0" y="60"/>
                    <a:pt x="15" y="105"/>
                  </a:cubicBezTo>
                  <a:cubicBezTo>
                    <a:pt x="15" y="165"/>
                    <a:pt x="30" y="210"/>
                    <a:pt x="45" y="210"/>
                  </a:cubicBezTo>
                  <a:cubicBezTo>
                    <a:pt x="60" y="210"/>
                    <a:pt x="60" y="165"/>
                    <a:pt x="45" y="105"/>
                  </a:cubicBezTo>
                  <a:cubicBezTo>
                    <a:pt x="45" y="45"/>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6" name="Google Shape;3166;p72"/>
            <p:cNvSpPr/>
            <p:nvPr/>
          </p:nvSpPr>
          <p:spPr>
            <a:xfrm>
              <a:off x="6194748" y="3199143"/>
              <a:ext cx="1729" cy="5951"/>
            </a:xfrm>
            <a:custGeom>
              <a:avLst/>
              <a:gdLst/>
              <a:ahLst/>
              <a:cxnLst/>
              <a:rect l="l" t="t" r="r" b="b"/>
              <a:pathLst>
                <a:path w="61" h="210" extrusionOk="0">
                  <a:moveTo>
                    <a:pt x="15" y="1"/>
                  </a:moveTo>
                  <a:cubicBezTo>
                    <a:pt x="0" y="1"/>
                    <a:pt x="0" y="45"/>
                    <a:pt x="0" y="105"/>
                  </a:cubicBezTo>
                  <a:cubicBezTo>
                    <a:pt x="15" y="165"/>
                    <a:pt x="15" y="210"/>
                    <a:pt x="30" y="210"/>
                  </a:cubicBezTo>
                  <a:cubicBezTo>
                    <a:pt x="45" y="210"/>
                    <a:pt x="60" y="165"/>
                    <a:pt x="45" y="105"/>
                  </a:cubicBezTo>
                  <a:cubicBezTo>
                    <a:pt x="45" y="45"/>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7" name="Google Shape;3167;p72"/>
            <p:cNvSpPr/>
            <p:nvPr/>
          </p:nvSpPr>
          <p:spPr>
            <a:xfrm>
              <a:off x="6195599" y="3210990"/>
              <a:ext cx="1700" cy="6376"/>
            </a:xfrm>
            <a:custGeom>
              <a:avLst/>
              <a:gdLst/>
              <a:ahLst/>
              <a:cxnLst/>
              <a:rect l="l" t="t" r="r" b="b"/>
              <a:pathLst>
                <a:path w="60" h="225" extrusionOk="0">
                  <a:moveTo>
                    <a:pt x="30" y="1"/>
                  </a:moveTo>
                  <a:cubicBezTo>
                    <a:pt x="15" y="1"/>
                    <a:pt x="0" y="61"/>
                    <a:pt x="15" y="120"/>
                  </a:cubicBezTo>
                  <a:cubicBezTo>
                    <a:pt x="15" y="180"/>
                    <a:pt x="30" y="225"/>
                    <a:pt x="45" y="225"/>
                  </a:cubicBezTo>
                  <a:cubicBezTo>
                    <a:pt x="45" y="225"/>
                    <a:pt x="60" y="165"/>
                    <a:pt x="60" y="105"/>
                  </a:cubicBezTo>
                  <a:cubicBezTo>
                    <a:pt x="45" y="46"/>
                    <a:pt x="30"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8" name="Google Shape;3168;p72"/>
            <p:cNvSpPr/>
            <p:nvPr/>
          </p:nvSpPr>
          <p:spPr>
            <a:xfrm>
              <a:off x="6196846" y="3223261"/>
              <a:ext cx="1304" cy="5980"/>
            </a:xfrm>
            <a:custGeom>
              <a:avLst/>
              <a:gdLst/>
              <a:ahLst/>
              <a:cxnLst/>
              <a:rect l="l" t="t" r="r" b="b"/>
              <a:pathLst>
                <a:path w="46" h="211" extrusionOk="0">
                  <a:moveTo>
                    <a:pt x="16" y="1"/>
                  </a:moveTo>
                  <a:cubicBezTo>
                    <a:pt x="1" y="1"/>
                    <a:pt x="1" y="46"/>
                    <a:pt x="1" y="105"/>
                  </a:cubicBezTo>
                  <a:cubicBezTo>
                    <a:pt x="1" y="165"/>
                    <a:pt x="16" y="210"/>
                    <a:pt x="31" y="210"/>
                  </a:cubicBezTo>
                  <a:cubicBezTo>
                    <a:pt x="31" y="210"/>
                    <a:pt x="46" y="165"/>
                    <a:pt x="46" y="105"/>
                  </a:cubicBezTo>
                  <a:cubicBezTo>
                    <a:pt x="31" y="46"/>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9" name="Google Shape;3169;p72"/>
            <p:cNvSpPr/>
            <p:nvPr/>
          </p:nvSpPr>
          <p:spPr>
            <a:xfrm>
              <a:off x="6197271" y="3235475"/>
              <a:ext cx="1304" cy="6036"/>
            </a:xfrm>
            <a:custGeom>
              <a:avLst/>
              <a:gdLst/>
              <a:ahLst/>
              <a:cxnLst/>
              <a:rect l="l" t="t" r="r" b="b"/>
              <a:pathLst>
                <a:path w="46" h="213" extrusionOk="0">
                  <a:moveTo>
                    <a:pt x="24" y="1"/>
                  </a:moveTo>
                  <a:cubicBezTo>
                    <a:pt x="22" y="1"/>
                    <a:pt x="19" y="1"/>
                    <a:pt x="16" y="3"/>
                  </a:cubicBezTo>
                  <a:cubicBezTo>
                    <a:pt x="1" y="3"/>
                    <a:pt x="1" y="48"/>
                    <a:pt x="1" y="108"/>
                  </a:cubicBezTo>
                  <a:cubicBezTo>
                    <a:pt x="16" y="167"/>
                    <a:pt x="16" y="212"/>
                    <a:pt x="31" y="212"/>
                  </a:cubicBezTo>
                  <a:cubicBezTo>
                    <a:pt x="46" y="212"/>
                    <a:pt x="46" y="167"/>
                    <a:pt x="46" y="108"/>
                  </a:cubicBezTo>
                  <a:cubicBezTo>
                    <a:pt x="46" y="54"/>
                    <a:pt x="46" y="1"/>
                    <a:pt x="24"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0" name="Google Shape;3170;p72"/>
            <p:cNvSpPr/>
            <p:nvPr/>
          </p:nvSpPr>
          <p:spPr>
            <a:xfrm>
              <a:off x="6198121" y="3247406"/>
              <a:ext cx="1304" cy="6376"/>
            </a:xfrm>
            <a:custGeom>
              <a:avLst/>
              <a:gdLst/>
              <a:ahLst/>
              <a:cxnLst/>
              <a:rect l="l" t="t" r="r" b="b"/>
              <a:pathLst>
                <a:path w="46" h="225" extrusionOk="0">
                  <a:moveTo>
                    <a:pt x="16" y="0"/>
                  </a:moveTo>
                  <a:cubicBezTo>
                    <a:pt x="1" y="0"/>
                    <a:pt x="1" y="60"/>
                    <a:pt x="1" y="120"/>
                  </a:cubicBezTo>
                  <a:cubicBezTo>
                    <a:pt x="1" y="165"/>
                    <a:pt x="16" y="224"/>
                    <a:pt x="16" y="224"/>
                  </a:cubicBezTo>
                  <a:cubicBezTo>
                    <a:pt x="46" y="224"/>
                    <a:pt x="46" y="165"/>
                    <a:pt x="46" y="105"/>
                  </a:cubicBezTo>
                  <a:cubicBezTo>
                    <a:pt x="46" y="45"/>
                    <a:pt x="31"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1" name="Google Shape;3171;p72"/>
            <p:cNvSpPr/>
            <p:nvPr/>
          </p:nvSpPr>
          <p:spPr>
            <a:xfrm>
              <a:off x="6198546" y="3259678"/>
              <a:ext cx="1304" cy="5951"/>
            </a:xfrm>
            <a:custGeom>
              <a:avLst/>
              <a:gdLst/>
              <a:ahLst/>
              <a:cxnLst/>
              <a:rect l="l" t="t" r="r" b="b"/>
              <a:pathLst>
                <a:path w="46" h="210" extrusionOk="0">
                  <a:moveTo>
                    <a:pt x="16" y="0"/>
                  </a:moveTo>
                  <a:cubicBezTo>
                    <a:pt x="1" y="0"/>
                    <a:pt x="1" y="45"/>
                    <a:pt x="1" y="105"/>
                  </a:cubicBezTo>
                  <a:cubicBezTo>
                    <a:pt x="1" y="165"/>
                    <a:pt x="16" y="209"/>
                    <a:pt x="31" y="209"/>
                  </a:cubicBezTo>
                  <a:cubicBezTo>
                    <a:pt x="31" y="209"/>
                    <a:pt x="45" y="165"/>
                    <a:pt x="45" y="105"/>
                  </a:cubicBezTo>
                  <a:cubicBezTo>
                    <a:pt x="45" y="45"/>
                    <a:pt x="45"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2" name="Google Shape;3172;p72"/>
            <p:cNvSpPr/>
            <p:nvPr/>
          </p:nvSpPr>
          <p:spPr>
            <a:xfrm>
              <a:off x="6198546" y="3271892"/>
              <a:ext cx="1304" cy="6008"/>
            </a:xfrm>
            <a:custGeom>
              <a:avLst/>
              <a:gdLst/>
              <a:ahLst/>
              <a:cxnLst/>
              <a:rect l="l" t="t" r="r" b="b"/>
              <a:pathLst>
                <a:path w="46" h="212" extrusionOk="0">
                  <a:moveTo>
                    <a:pt x="35" y="0"/>
                  </a:moveTo>
                  <a:cubicBezTo>
                    <a:pt x="34" y="0"/>
                    <a:pt x="32" y="1"/>
                    <a:pt x="31" y="2"/>
                  </a:cubicBezTo>
                  <a:cubicBezTo>
                    <a:pt x="1" y="2"/>
                    <a:pt x="1" y="47"/>
                    <a:pt x="1" y="107"/>
                  </a:cubicBezTo>
                  <a:cubicBezTo>
                    <a:pt x="1" y="167"/>
                    <a:pt x="31" y="212"/>
                    <a:pt x="31" y="212"/>
                  </a:cubicBezTo>
                  <a:cubicBezTo>
                    <a:pt x="45" y="212"/>
                    <a:pt x="45" y="167"/>
                    <a:pt x="45" y="107"/>
                  </a:cubicBezTo>
                  <a:cubicBezTo>
                    <a:pt x="45" y="54"/>
                    <a:pt x="45" y="0"/>
                    <a:pt x="3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3" name="Google Shape;3173;p72"/>
            <p:cNvSpPr/>
            <p:nvPr/>
          </p:nvSpPr>
          <p:spPr>
            <a:xfrm>
              <a:off x="6198971" y="3283795"/>
              <a:ext cx="1304" cy="6376"/>
            </a:xfrm>
            <a:custGeom>
              <a:avLst/>
              <a:gdLst/>
              <a:ahLst/>
              <a:cxnLst/>
              <a:rect l="l" t="t" r="r" b="b"/>
              <a:pathLst>
                <a:path w="46" h="225" extrusionOk="0">
                  <a:moveTo>
                    <a:pt x="16" y="1"/>
                  </a:moveTo>
                  <a:cubicBezTo>
                    <a:pt x="1" y="1"/>
                    <a:pt x="1" y="60"/>
                    <a:pt x="1" y="120"/>
                  </a:cubicBezTo>
                  <a:cubicBezTo>
                    <a:pt x="1" y="180"/>
                    <a:pt x="16" y="225"/>
                    <a:pt x="30" y="225"/>
                  </a:cubicBezTo>
                  <a:cubicBezTo>
                    <a:pt x="30" y="225"/>
                    <a:pt x="45" y="165"/>
                    <a:pt x="45" y="120"/>
                  </a:cubicBezTo>
                  <a:cubicBezTo>
                    <a:pt x="45" y="60"/>
                    <a:pt x="45"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4" name="Google Shape;3174;p72"/>
            <p:cNvSpPr/>
            <p:nvPr/>
          </p:nvSpPr>
          <p:spPr>
            <a:xfrm>
              <a:off x="6198971" y="3296066"/>
              <a:ext cx="1304" cy="6376"/>
            </a:xfrm>
            <a:custGeom>
              <a:avLst/>
              <a:gdLst/>
              <a:ahLst/>
              <a:cxnLst/>
              <a:rect l="l" t="t" r="r" b="b"/>
              <a:pathLst>
                <a:path w="46" h="225" extrusionOk="0">
                  <a:moveTo>
                    <a:pt x="30" y="1"/>
                  </a:moveTo>
                  <a:cubicBezTo>
                    <a:pt x="1" y="1"/>
                    <a:pt x="1" y="60"/>
                    <a:pt x="1" y="120"/>
                  </a:cubicBezTo>
                  <a:cubicBezTo>
                    <a:pt x="1" y="165"/>
                    <a:pt x="16" y="225"/>
                    <a:pt x="30" y="225"/>
                  </a:cubicBezTo>
                  <a:cubicBezTo>
                    <a:pt x="45" y="225"/>
                    <a:pt x="45" y="180"/>
                    <a:pt x="45" y="120"/>
                  </a:cubicBezTo>
                  <a:cubicBezTo>
                    <a:pt x="45"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5" name="Google Shape;3175;p72"/>
            <p:cNvSpPr/>
            <p:nvPr/>
          </p:nvSpPr>
          <p:spPr>
            <a:xfrm>
              <a:off x="6199396" y="3308337"/>
              <a:ext cx="879" cy="5951"/>
            </a:xfrm>
            <a:custGeom>
              <a:avLst/>
              <a:gdLst/>
              <a:ahLst/>
              <a:cxnLst/>
              <a:rect l="l" t="t" r="r" b="b"/>
              <a:pathLst>
                <a:path w="31" h="210" extrusionOk="0">
                  <a:moveTo>
                    <a:pt x="15" y="1"/>
                  </a:moveTo>
                  <a:cubicBezTo>
                    <a:pt x="1" y="1"/>
                    <a:pt x="1" y="46"/>
                    <a:pt x="1" y="105"/>
                  </a:cubicBezTo>
                  <a:cubicBezTo>
                    <a:pt x="1" y="165"/>
                    <a:pt x="1" y="210"/>
                    <a:pt x="15" y="210"/>
                  </a:cubicBezTo>
                  <a:cubicBezTo>
                    <a:pt x="30" y="210"/>
                    <a:pt x="30" y="165"/>
                    <a:pt x="30" y="105"/>
                  </a:cubicBezTo>
                  <a:cubicBezTo>
                    <a:pt x="30" y="46"/>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6" name="Google Shape;3176;p72"/>
            <p:cNvSpPr/>
            <p:nvPr/>
          </p:nvSpPr>
          <p:spPr>
            <a:xfrm>
              <a:off x="6199396" y="3320609"/>
              <a:ext cx="1304" cy="5980"/>
            </a:xfrm>
            <a:custGeom>
              <a:avLst/>
              <a:gdLst/>
              <a:ahLst/>
              <a:cxnLst/>
              <a:rect l="l" t="t" r="r" b="b"/>
              <a:pathLst>
                <a:path w="46" h="211" extrusionOk="0">
                  <a:moveTo>
                    <a:pt x="15" y="1"/>
                  </a:moveTo>
                  <a:cubicBezTo>
                    <a:pt x="1" y="1"/>
                    <a:pt x="1" y="46"/>
                    <a:pt x="1" y="106"/>
                  </a:cubicBezTo>
                  <a:cubicBezTo>
                    <a:pt x="1" y="165"/>
                    <a:pt x="15" y="210"/>
                    <a:pt x="15" y="210"/>
                  </a:cubicBezTo>
                  <a:cubicBezTo>
                    <a:pt x="30" y="210"/>
                    <a:pt x="45" y="165"/>
                    <a:pt x="45" y="106"/>
                  </a:cubicBezTo>
                  <a:cubicBezTo>
                    <a:pt x="45" y="46"/>
                    <a:pt x="4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7" name="Google Shape;3177;p72"/>
            <p:cNvSpPr/>
            <p:nvPr/>
          </p:nvSpPr>
          <p:spPr>
            <a:xfrm>
              <a:off x="6199396" y="3332908"/>
              <a:ext cx="1304" cy="5951"/>
            </a:xfrm>
            <a:custGeom>
              <a:avLst/>
              <a:gdLst/>
              <a:ahLst/>
              <a:cxnLst/>
              <a:rect l="l" t="t" r="r" b="b"/>
              <a:pathLst>
                <a:path w="46" h="210" extrusionOk="0">
                  <a:moveTo>
                    <a:pt x="30" y="0"/>
                  </a:moveTo>
                  <a:cubicBezTo>
                    <a:pt x="1" y="0"/>
                    <a:pt x="1" y="45"/>
                    <a:pt x="1" y="105"/>
                  </a:cubicBezTo>
                  <a:cubicBezTo>
                    <a:pt x="1" y="164"/>
                    <a:pt x="15" y="209"/>
                    <a:pt x="30" y="209"/>
                  </a:cubicBezTo>
                  <a:cubicBezTo>
                    <a:pt x="45" y="209"/>
                    <a:pt x="45" y="164"/>
                    <a:pt x="45" y="105"/>
                  </a:cubicBezTo>
                  <a:cubicBezTo>
                    <a:pt x="45" y="45"/>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8" name="Google Shape;3178;p72"/>
            <p:cNvSpPr/>
            <p:nvPr/>
          </p:nvSpPr>
          <p:spPr>
            <a:xfrm>
              <a:off x="6199396" y="3344754"/>
              <a:ext cx="1729" cy="6376"/>
            </a:xfrm>
            <a:custGeom>
              <a:avLst/>
              <a:gdLst/>
              <a:ahLst/>
              <a:cxnLst/>
              <a:rect l="l" t="t" r="r" b="b"/>
              <a:pathLst>
                <a:path w="61" h="225" extrusionOk="0">
                  <a:moveTo>
                    <a:pt x="30" y="0"/>
                  </a:moveTo>
                  <a:cubicBezTo>
                    <a:pt x="15" y="0"/>
                    <a:pt x="1" y="60"/>
                    <a:pt x="15" y="120"/>
                  </a:cubicBezTo>
                  <a:cubicBezTo>
                    <a:pt x="15" y="165"/>
                    <a:pt x="15" y="224"/>
                    <a:pt x="30" y="224"/>
                  </a:cubicBezTo>
                  <a:cubicBezTo>
                    <a:pt x="45" y="224"/>
                    <a:pt x="60" y="165"/>
                    <a:pt x="60" y="105"/>
                  </a:cubicBezTo>
                  <a:cubicBezTo>
                    <a:pt x="60" y="60"/>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9" name="Google Shape;3179;p72"/>
            <p:cNvSpPr/>
            <p:nvPr/>
          </p:nvSpPr>
          <p:spPr>
            <a:xfrm>
              <a:off x="6199821" y="3357026"/>
              <a:ext cx="1304" cy="5951"/>
            </a:xfrm>
            <a:custGeom>
              <a:avLst/>
              <a:gdLst/>
              <a:ahLst/>
              <a:cxnLst/>
              <a:rect l="l" t="t" r="r" b="b"/>
              <a:pathLst>
                <a:path w="46" h="210" extrusionOk="0">
                  <a:moveTo>
                    <a:pt x="15" y="0"/>
                  </a:moveTo>
                  <a:cubicBezTo>
                    <a:pt x="0" y="0"/>
                    <a:pt x="0" y="60"/>
                    <a:pt x="0" y="105"/>
                  </a:cubicBezTo>
                  <a:cubicBezTo>
                    <a:pt x="0" y="165"/>
                    <a:pt x="15" y="209"/>
                    <a:pt x="30" y="209"/>
                  </a:cubicBezTo>
                  <a:cubicBezTo>
                    <a:pt x="45" y="209"/>
                    <a:pt x="45" y="165"/>
                    <a:pt x="45" y="105"/>
                  </a:cubicBezTo>
                  <a:cubicBezTo>
                    <a:pt x="45" y="45"/>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0" name="Google Shape;3180;p72"/>
            <p:cNvSpPr/>
            <p:nvPr/>
          </p:nvSpPr>
          <p:spPr>
            <a:xfrm>
              <a:off x="6200246" y="3369297"/>
              <a:ext cx="1304" cy="5951"/>
            </a:xfrm>
            <a:custGeom>
              <a:avLst/>
              <a:gdLst/>
              <a:ahLst/>
              <a:cxnLst/>
              <a:rect l="l" t="t" r="r" b="b"/>
              <a:pathLst>
                <a:path w="46" h="210" extrusionOk="0">
                  <a:moveTo>
                    <a:pt x="15" y="0"/>
                  </a:moveTo>
                  <a:cubicBezTo>
                    <a:pt x="0" y="0"/>
                    <a:pt x="0" y="45"/>
                    <a:pt x="0" y="105"/>
                  </a:cubicBezTo>
                  <a:cubicBezTo>
                    <a:pt x="0" y="165"/>
                    <a:pt x="0" y="210"/>
                    <a:pt x="15" y="210"/>
                  </a:cubicBezTo>
                  <a:cubicBezTo>
                    <a:pt x="30" y="210"/>
                    <a:pt x="45" y="165"/>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1" name="Google Shape;3181;p72"/>
            <p:cNvSpPr/>
            <p:nvPr/>
          </p:nvSpPr>
          <p:spPr>
            <a:xfrm>
              <a:off x="6200246" y="3381511"/>
              <a:ext cx="1304" cy="6008"/>
            </a:xfrm>
            <a:custGeom>
              <a:avLst/>
              <a:gdLst/>
              <a:ahLst/>
              <a:cxnLst/>
              <a:rect l="l" t="t" r="r" b="b"/>
              <a:pathLst>
                <a:path w="46" h="212" extrusionOk="0">
                  <a:moveTo>
                    <a:pt x="35" y="0"/>
                  </a:moveTo>
                  <a:cubicBezTo>
                    <a:pt x="33" y="0"/>
                    <a:pt x="32" y="1"/>
                    <a:pt x="30" y="3"/>
                  </a:cubicBezTo>
                  <a:cubicBezTo>
                    <a:pt x="0" y="3"/>
                    <a:pt x="0" y="47"/>
                    <a:pt x="0" y="107"/>
                  </a:cubicBezTo>
                  <a:cubicBezTo>
                    <a:pt x="0" y="167"/>
                    <a:pt x="30" y="212"/>
                    <a:pt x="30" y="212"/>
                  </a:cubicBezTo>
                  <a:cubicBezTo>
                    <a:pt x="45" y="212"/>
                    <a:pt x="45" y="167"/>
                    <a:pt x="45" y="107"/>
                  </a:cubicBezTo>
                  <a:cubicBezTo>
                    <a:pt x="45" y="54"/>
                    <a:pt x="45" y="0"/>
                    <a:pt x="3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2" name="Google Shape;3182;p72"/>
            <p:cNvSpPr/>
            <p:nvPr/>
          </p:nvSpPr>
          <p:spPr>
            <a:xfrm>
              <a:off x="6200671" y="3393414"/>
              <a:ext cx="1304" cy="6376"/>
            </a:xfrm>
            <a:custGeom>
              <a:avLst/>
              <a:gdLst/>
              <a:ahLst/>
              <a:cxnLst/>
              <a:rect l="l" t="t" r="r" b="b"/>
              <a:pathLst>
                <a:path w="46" h="225" extrusionOk="0">
                  <a:moveTo>
                    <a:pt x="15" y="1"/>
                  </a:moveTo>
                  <a:cubicBezTo>
                    <a:pt x="0" y="1"/>
                    <a:pt x="0" y="60"/>
                    <a:pt x="0" y="120"/>
                  </a:cubicBezTo>
                  <a:cubicBezTo>
                    <a:pt x="0" y="180"/>
                    <a:pt x="15" y="225"/>
                    <a:pt x="30" y="225"/>
                  </a:cubicBezTo>
                  <a:cubicBezTo>
                    <a:pt x="30" y="225"/>
                    <a:pt x="45" y="180"/>
                    <a:pt x="45" y="120"/>
                  </a:cubicBezTo>
                  <a:cubicBezTo>
                    <a:pt x="45" y="60"/>
                    <a:pt x="45"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3" name="Google Shape;3183;p72"/>
            <p:cNvSpPr/>
            <p:nvPr/>
          </p:nvSpPr>
          <p:spPr>
            <a:xfrm>
              <a:off x="6200671" y="3405685"/>
              <a:ext cx="1729" cy="5951"/>
            </a:xfrm>
            <a:custGeom>
              <a:avLst/>
              <a:gdLst/>
              <a:ahLst/>
              <a:cxnLst/>
              <a:rect l="l" t="t" r="r" b="b"/>
              <a:pathLst>
                <a:path w="61" h="210" extrusionOk="0">
                  <a:moveTo>
                    <a:pt x="30" y="1"/>
                  </a:moveTo>
                  <a:cubicBezTo>
                    <a:pt x="15" y="1"/>
                    <a:pt x="0" y="61"/>
                    <a:pt x="15" y="105"/>
                  </a:cubicBezTo>
                  <a:cubicBezTo>
                    <a:pt x="15" y="165"/>
                    <a:pt x="15" y="210"/>
                    <a:pt x="30" y="210"/>
                  </a:cubicBezTo>
                  <a:cubicBezTo>
                    <a:pt x="45" y="210"/>
                    <a:pt x="60" y="165"/>
                    <a:pt x="60" y="105"/>
                  </a:cubicBezTo>
                  <a:cubicBezTo>
                    <a:pt x="60"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4" name="Google Shape;3184;p72"/>
            <p:cNvSpPr/>
            <p:nvPr/>
          </p:nvSpPr>
          <p:spPr>
            <a:xfrm>
              <a:off x="6201097" y="3417957"/>
              <a:ext cx="1729" cy="5980"/>
            </a:xfrm>
            <a:custGeom>
              <a:avLst/>
              <a:gdLst/>
              <a:ahLst/>
              <a:cxnLst/>
              <a:rect l="l" t="t" r="r" b="b"/>
              <a:pathLst>
                <a:path w="61" h="211" extrusionOk="0">
                  <a:moveTo>
                    <a:pt x="30" y="1"/>
                  </a:moveTo>
                  <a:cubicBezTo>
                    <a:pt x="0" y="1"/>
                    <a:pt x="0" y="46"/>
                    <a:pt x="0" y="106"/>
                  </a:cubicBezTo>
                  <a:cubicBezTo>
                    <a:pt x="15" y="165"/>
                    <a:pt x="15" y="210"/>
                    <a:pt x="30" y="210"/>
                  </a:cubicBezTo>
                  <a:cubicBezTo>
                    <a:pt x="45" y="210"/>
                    <a:pt x="60" y="165"/>
                    <a:pt x="45" y="106"/>
                  </a:cubicBezTo>
                  <a:cubicBezTo>
                    <a:pt x="45"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5" name="Google Shape;3185;p72"/>
            <p:cNvSpPr/>
            <p:nvPr/>
          </p:nvSpPr>
          <p:spPr>
            <a:xfrm>
              <a:off x="6201522" y="3430256"/>
              <a:ext cx="1304" cy="5951"/>
            </a:xfrm>
            <a:custGeom>
              <a:avLst/>
              <a:gdLst/>
              <a:ahLst/>
              <a:cxnLst/>
              <a:rect l="l" t="t" r="r" b="b"/>
              <a:pathLst>
                <a:path w="46" h="210" extrusionOk="0">
                  <a:moveTo>
                    <a:pt x="15" y="0"/>
                  </a:moveTo>
                  <a:cubicBezTo>
                    <a:pt x="0" y="0"/>
                    <a:pt x="0" y="45"/>
                    <a:pt x="0" y="105"/>
                  </a:cubicBezTo>
                  <a:cubicBezTo>
                    <a:pt x="0" y="164"/>
                    <a:pt x="15" y="209"/>
                    <a:pt x="30" y="209"/>
                  </a:cubicBezTo>
                  <a:cubicBezTo>
                    <a:pt x="45" y="209"/>
                    <a:pt x="45" y="164"/>
                    <a:pt x="45" y="105"/>
                  </a:cubicBezTo>
                  <a:cubicBezTo>
                    <a:pt x="45" y="45"/>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6" name="Google Shape;3186;p72"/>
            <p:cNvSpPr/>
            <p:nvPr/>
          </p:nvSpPr>
          <p:spPr>
            <a:xfrm>
              <a:off x="6201947" y="3442102"/>
              <a:ext cx="1275" cy="6376"/>
            </a:xfrm>
            <a:custGeom>
              <a:avLst/>
              <a:gdLst/>
              <a:ahLst/>
              <a:cxnLst/>
              <a:rect l="l" t="t" r="r" b="b"/>
              <a:pathLst>
                <a:path w="45" h="225" extrusionOk="0">
                  <a:moveTo>
                    <a:pt x="15" y="0"/>
                  </a:moveTo>
                  <a:cubicBezTo>
                    <a:pt x="0" y="0"/>
                    <a:pt x="0" y="60"/>
                    <a:pt x="0" y="120"/>
                  </a:cubicBezTo>
                  <a:cubicBezTo>
                    <a:pt x="0" y="179"/>
                    <a:pt x="15" y="224"/>
                    <a:pt x="30" y="224"/>
                  </a:cubicBezTo>
                  <a:cubicBezTo>
                    <a:pt x="45" y="224"/>
                    <a:pt x="45" y="179"/>
                    <a:pt x="45" y="120"/>
                  </a:cubicBezTo>
                  <a:cubicBezTo>
                    <a:pt x="45" y="60"/>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7" name="Google Shape;3187;p72"/>
            <p:cNvSpPr/>
            <p:nvPr/>
          </p:nvSpPr>
          <p:spPr>
            <a:xfrm>
              <a:off x="6202372" y="3454373"/>
              <a:ext cx="1275" cy="6376"/>
            </a:xfrm>
            <a:custGeom>
              <a:avLst/>
              <a:gdLst/>
              <a:ahLst/>
              <a:cxnLst/>
              <a:rect l="l" t="t" r="r" b="b"/>
              <a:pathLst>
                <a:path w="45" h="225" extrusionOk="0">
                  <a:moveTo>
                    <a:pt x="15" y="0"/>
                  </a:moveTo>
                  <a:cubicBezTo>
                    <a:pt x="0" y="0"/>
                    <a:pt x="0" y="45"/>
                    <a:pt x="0" y="105"/>
                  </a:cubicBezTo>
                  <a:cubicBezTo>
                    <a:pt x="0" y="165"/>
                    <a:pt x="15" y="224"/>
                    <a:pt x="30" y="224"/>
                  </a:cubicBezTo>
                  <a:cubicBezTo>
                    <a:pt x="30" y="224"/>
                    <a:pt x="45" y="165"/>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8" name="Google Shape;3188;p72"/>
            <p:cNvSpPr/>
            <p:nvPr/>
          </p:nvSpPr>
          <p:spPr>
            <a:xfrm>
              <a:off x="6202797" y="3466645"/>
              <a:ext cx="1275" cy="5951"/>
            </a:xfrm>
            <a:custGeom>
              <a:avLst/>
              <a:gdLst/>
              <a:ahLst/>
              <a:cxnLst/>
              <a:rect l="l" t="t" r="r" b="b"/>
              <a:pathLst>
                <a:path w="45" h="210" extrusionOk="0">
                  <a:moveTo>
                    <a:pt x="15" y="0"/>
                  </a:moveTo>
                  <a:cubicBezTo>
                    <a:pt x="0" y="0"/>
                    <a:pt x="0" y="45"/>
                    <a:pt x="0" y="105"/>
                  </a:cubicBezTo>
                  <a:cubicBezTo>
                    <a:pt x="0" y="165"/>
                    <a:pt x="15" y="210"/>
                    <a:pt x="30" y="210"/>
                  </a:cubicBezTo>
                  <a:cubicBezTo>
                    <a:pt x="30" y="210"/>
                    <a:pt x="45" y="165"/>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9" name="Google Shape;3189;p72"/>
            <p:cNvSpPr/>
            <p:nvPr/>
          </p:nvSpPr>
          <p:spPr>
            <a:xfrm>
              <a:off x="6203194" y="3478916"/>
              <a:ext cx="1304" cy="5951"/>
            </a:xfrm>
            <a:custGeom>
              <a:avLst/>
              <a:gdLst/>
              <a:ahLst/>
              <a:cxnLst/>
              <a:rect l="l" t="t" r="r" b="b"/>
              <a:pathLst>
                <a:path w="46" h="210" extrusionOk="0">
                  <a:moveTo>
                    <a:pt x="16" y="1"/>
                  </a:moveTo>
                  <a:cubicBezTo>
                    <a:pt x="1" y="1"/>
                    <a:pt x="1" y="45"/>
                    <a:pt x="1" y="105"/>
                  </a:cubicBezTo>
                  <a:cubicBezTo>
                    <a:pt x="1" y="165"/>
                    <a:pt x="16" y="210"/>
                    <a:pt x="31" y="210"/>
                  </a:cubicBezTo>
                  <a:cubicBezTo>
                    <a:pt x="31" y="210"/>
                    <a:pt x="46" y="165"/>
                    <a:pt x="46" y="105"/>
                  </a:cubicBezTo>
                  <a:cubicBezTo>
                    <a:pt x="46" y="45"/>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0" name="Google Shape;3190;p72"/>
            <p:cNvSpPr/>
            <p:nvPr/>
          </p:nvSpPr>
          <p:spPr>
            <a:xfrm>
              <a:off x="6203619" y="3491187"/>
              <a:ext cx="1304" cy="5951"/>
            </a:xfrm>
            <a:custGeom>
              <a:avLst/>
              <a:gdLst/>
              <a:ahLst/>
              <a:cxnLst/>
              <a:rect l="l" t="t" r="r" b="b"/>
              <a:pathLst>
                <a:path w="46" h="210" extrusionOk="0">
                  <a:moveTo>
                    <a:pt x="16" y="1"/>
                  </a:moveTo>
                  <a:cubicBezTo>
                    <a:pt x="1" y="1"/>
                    <a:pt x="1" y="45"/>
                    <a:pt x="1" y="105"/>
                  </a:cubicBezTo>
                  <a:cubicBezTo>
                    <a:pt x="1" y="165"/>
                    <a:pt x="16" y="210"/>
                    <a:pt x="16" y="210"/>
                  </a:cubicBezTo>
                  <a:cubicBezTo>
                    <a:pt x="31" y="210"/>
                    <a:pt x="46" y="150"/>
                    <a:pt x="46" y="105"/>
                  </a:cubicBezTo>
                  <a:cubicBezTo>
                    <a:pt x="46" y="45"/>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1" name="Google Shape;3191;p72"/>
            <p:cNvSpPr/>
            <p:nvPr/>
          </p:nvSpPr>
          <p:spPr>
            <a:xfrm>
              <a:off x="6204044" y="3503033"/>
              <a:ext cx="1304" cy="6376"/>
            </a:xfrm>
            <a:custGeom>
              <a:avLst/>
              <a:gdLst/>
              <a:ahLst/>
              <a:cxnLst/>
              <a:rect l="l" t="t" r="r" b="b"/>
              <a:pathLst>
                <a:path w="46" h="225" extrusionOk="0">
                  <a:moveTo>
                    <a:pt x="16" y="1"/>
                  </a:moveTo>
                  <a:cubicBezTo>
                    <a:pt x="1" y="1"/>
                    <a:pt x="1" y="61"/>
                    <a:pt x="1" y="105"/>
                  </a:cubicBezTo>
                  <a:cubicBezTo>
                    <a:pt x="1" y="165"/>
                    <a:pt x="16" y="225"/>
                    <a:pt x="31" y="225"/>
                  </a:cubicBezTo>
                  <a:cubicBezTo>
                    <a:pt x="31" y="225"/>
                    <a:pt x="46" y="165"/>
                    <a:pt x="46" y="105"/>
                  </a:cubicBezTo>
                  <a:cubicBezTo>
                    <a:pt x="46" y="46"/>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2" name="Google Shape;3192;p72"/>
            <p:cNvSpPr/>
            <p:nvPr/>
          </p:nvSpPr>
          <p:spPr>
            <a:xfrm>
              <a:off x="6204469" y="3515304"/>
              <a:ext cx="1729" cy="5980"/>
            </a:xfrm>
            <a:custGeom>
              <a:avLst/>
              <a:gdLst/>
              <a:ahLst/>
              <a:cxnLst/>
              <a:rect l="l" t="t" r="r" b="b"/>
              <a:pathLst>
                <a:path w="61" h="211" extrusionOk="0">
                  <a:moveTo>
                    <a:pt x="31" y="1"/>
                  </a:moveTo>
                  <a:cubicBezTo>
                    <a:pt x="16" y="1"/>
                    <a:pt x="1" y="46"/>
                    <a:pt x="16" y="106"/>
                  </a:cubicBezTo>
                  <a:cubicBezTo>
                    <a:pt x="16" y="165"/>
                    <a:pt x="16" y="210"/>
                    <a:pt x="31" y="210"/>
                  </a:cubicBezTo>
                  <a:cubicBezTo>
                    <a:pt x="31" y="210"/>
                    <a:pt x="61" y="165"/>
                    <a:pt x="46" y="106"/>
                  </a:cubicBezTo>
                  <a:cubicBezTo>
                    <a:pt x="46" y="46"/>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3" name="Google Shape;3193;p72"/>
            <p:cNvSpPr/>
            <p:nvPr/>
          </p:nvSpPr>
          <p:spPr>
            <a:xfrm>
              <a:off x="6204469" y="3527604"/>
              <a:ext cx="1729" cy="5951"/>
            </a:xfrm>
            <a:custGeom>
              <a:avLst/>
              <a:gdLst/>
              <a:ahLst/>
              <a:cxnLst/>
              <a:rect l="l" t="t" r="r" b="b"/>
              <a:pathLst>
                <a:path w="61" h="210" extrusionOk="0">
                  <a:moveTo>
                    <a:pt x="31" y="0"/>
                  </a:moveTo>
                  <a:cubicBezTo>
                    <a:pt x="16" y="0"/>
                    <a:pt x="1" y="45"/>
                    <a:pt x="16" y="105"/>
                  </a:cubicBezTo>
                  <a:cubicBezTo>
                    <a:pt x="16" y="164"/>
                    <a:pt x="16" y="209"/>
                    <a:pt x="31" y="209"/>
                  </a:cubicBezTo>
                  <a:cubicBezTo>
                    <a:pt x="61" y="209"/>
                    <a:pt x="61" y="164"/>
                    <a:pt x="61" y="105"/>
                  </a:cubicBezTo>
                  <a:cubicBezTo>
                    <a:pt x="46" y="45"/>
                    <a:pt x="46" y="0"/>
                    <a:pt x="3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4" name="Google Shape;3194;p72"/>
            <p:cNvSpPr/>
            <p:nvPr/>
          </p:nvSpPr>
          <p:spPr>
            <a:xfrm>
              <a:off x="6205319" y="3539450"/>
              <a:ext cx="1304" cy="6376"/>
            </a:xfrm>
            <a:custGeom>
              <a:avLst/>
              <a:gdLst/>
              <a:ahLst/>
              <a:cxnLst/>
              <a:rect l="l" t="t" r="r" b="b"/>
              <a:pathLst>
                <a:path w="46" h="225" extrusionOk="0">
                  <a:moveTo>
                    <a:pt x="16" y="0"/>
                  </a:moveTo>
                  <a:cubicBezTo>
                    <a:pt x="1" y="0"/>
                    <a:pt x="1" y="60"/>
                    <a:pt x="1" y="120"/>
                  </a:cubicBezTo>
                  <a:cubicBezTo>
                    <a:pt x="1" y="179"/>
                    <a:pt x="16" y="224"/>
                    <a:pt x="31" y="224"/>
                  </a:cubicBezTo>
                  <a:cubicBezTo>
                    <a:pt x="45" y="224"/>
                    <a:pt x="45" y="179"/>
                    <a:pt x="45" y="120"/>
                  </a:cubicBezTo>
                  <a:cubicBezTo>
                    <a:pt x="45" y="60"/>
                    <a:pt x="45"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5" name="Google Shape;3195;p72"/>
            <p:cNvSpPr/>
            <p:nvPr/>
          </p:nvSpPr>
          <p:spPr>
            <a:xfrm>
              <a:off x="6205744" y="3551721"/>
              <a:ext cx="1304" cy="6376"/>
            </a:xfrm>
            <a:custGeom>
              <a:avLst/>
              <a:gdLst/>
              <a:ahLst/>
              <a:cxnLst/>
              <a:rect l="l" t="t" r="r" b="b"/>
              <a:pathLst>
                <a:path w="46" h="225" extrusionOk="0">
                  <a:moveTo>
                    <a:pt x="16" y="0"/>
                  </a:moveTo>
                  <a:cubicBezTo>
                    <a:pt x="1" y="0"/>
                    <a:pt x="1" y="45"/>
                    <a:pt x="1" y="105"/>
                  </a:cubicBezTo>
                  <a:cubicBezTo>
                    <a:pt x="1" y="165"/>
                    <a:pt x="16" y="224"/>
                    <a:pt x="30" y="224"/>
                  </a:cubicBezTo>
                  <a:cubicBezTo>
                    <a:pt x="45" y="224"/>
                    <a:pt x="45" y="165"/>
                    <a:pt x="45" y="105"/>
                  </a:cubicBezTo>
                  <a:cubicBezTo>
                    <a:pt x="45" y="45"/>
                    <a:pt x="45"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6" name="Google Shape;3196;p72"/>
            <p:cNvSpPr/>
            <p:nvPr/>
          </p:nvSpPr>
          <p:spPr>
            <a:xfrm>
              <a:off x="6206169" y="3563993"/>
              <a:ext cx="1304" cy="5951"/>
            </a:xfrm>
            <a:custGeom>
              <a:avLst/>
              <a:gdLst/>
              <a:ahLst/>
              <a:cxnLst/>
              <a:rect l="l" t="t" r="r" b="b"/>
              <a:pathLst>
                <a:path w="46" h="210" extrusionOk="0">
                  <a:moveTo>
                    <a:pt x="15" y="0"/>
                  </a:moveTo>
                  <a:cubicBezTo>
                    <a:pt x="1" y="0"/>
                    <a:pt x="1" y="45"/>
                    <a:pt x="1" y="105"/>
                  </a:cubicBezTo>
                  <a:cubicBezTo>
                    <a:pt x="1" y="165"/>
                    <a:pt x="15" y="210"/>
                    <a:pt x="30" y="210"/>
                  </a:cubicBezTo>
                  <a:cubicBezTo>
                    <a:pt x="45" y="210"/>
                    <a:pt x="45" y="165"/>
                    <a:pt x="45" y="105"/>
                  </a:cubicBezTo>
                  <a:cubicBezTo>
                    <a:pt x="45" y="45"/>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7" name="Google Shape;3197;p72"/>
            <p:cNvSpPr/>
            <p:nvPr/>
          </p:nvSpPr>
          <p:spPr>
            <a:xfrm>
              <a:off x="6206595" y="3576264"/>
              <a:ext cx="1304" cy="5951"/>
            </a:xfrm>
            <a:custGeom>
              <a:avLst/>
              <a:gdLst/>
              <a:ahLst/>
              <a:cxnLst/>
              <a:rect l="l" t="t" r="r" b="b"/>
              <a:pathLst>
                <a:path w="46" h="210" extrusionOk="0">
                  <a:moveTo>
                    <a:pt x="30" y="1"/>
                  </a:moveTo>
                  <a:cubicBezTo>
                    <a:pt x="0" y="1"/>
                    <a:pt x="0" y="45"/>
                    <a:pt x="0" y="105"/>
                  </a:cubicBezTo>
                  <a:cubicBezTo>
                    <a:pt x="15" y="165"/>
                    <a:pt x="15" y="210"/>
                    <a:pt x="30" y="210"/>
                  </a:cubicBezTo>
                  <a:cubicBezTo>
                    <a:pt x="45" y="210"/>
                    <a:pt x="45" y="165"/>
                    <a:pt x="45" y="105"/>
                  </a:cubicBezTo>
                  <a:cubicBezTo>
                    <a:pt x="45" y="45"/>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 name="Google Shape;3198;p72"/>
            <p:cNvSpPr/>
            <p:nvPr/>
          </p:nvSpPr>
          <p:spPr>
            <a:xfrm>
              <a:off x="6207020" y="3588535"/>
              <a:ext cx="1729" cy="5951"/>
            </a:xfrm>
            <a:custGeom>
              <a:avLst/>
              <a:gdLst/>
              <a:ahLst/>
              <a:cxnLst/>
              <a:rect l="l" t="t" r="r" b="b"/>
              <a:pathLst>
                <a:path w="61" h="210" extrusionOk="0">
                  <a:moveTo>
                    <a:pt x="30" y="1"/>
                  </a:moveTo>
                  <a:cubicBezTo>
                    <a:pt x="15" y="1"/>
                    <a:pt x="0" y="46"/>
                    <a:pt x="15" y="105"/>
                  </a:cubicBezTo>
                  <a:cubicBezTo>
                    <a:pt x="15" y="165"/>
                    <a:pt x="15" y="210"/>
                    <a:pt x="30" y="210"/>
                  </a:cubicBezTo>
                  <a:cubicBezTo>
                    <a:pt x="45" y="210"/>
                    <a:pt x="60" y="165"/>
                    <a:pt x="45" y="105"/>
                  </a:cubicBezTo>
                  <a:cubicBezTo>
                    <a:pt x="45"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 name="Google Shape;3199;p72"/>
            <p:cNvSpPr/>
            <p:nvPr/>
          </p:nvSpPr>
          <p:spPr>
            <a:xfrm>
              <a:off x="6207445" y="3600381"/>
              <a:ext cx="1729" cy="6376"/>
            </a:xfrm>
            <a:custGeom>
              <a:avLst/>
              <a:gdLst/>
              <a:ahLst/>
              <a:cxnLst/>
              <a:rect l="l" t="t" r="r" b="b"/>
              <a:pathLst>
                <a:path w="61" h="225" extrusionOk="0">
                  <a:moveTo>
                    <a:pt x="30" y="1"/>
                  </a:moveTo>
                  <a:cubicBezTo>
                    <a:pt x="15" y="1"/>
                    <a:pt x="0" y="61"/>
                    <a:pt x="15" y="120"/>
                  </a:cubicBezTo>
                  <a:cubicBezTo>
                    <a:pt x="15" y="165"/>
                    <a:pt x="30" y="225"/>
                    <a:pt x="30" y="225"/>
                  </a:cubicBezTo>
                  <a:cubicBezTo>
                    <a:pt x="45" y="225"/>
                    <a:pt x="60" y="165"/>
                    <a:pt x="60" y="105"/>
                  </a:cubicBezTo>
                  <a:cubicBezTo>
                    <a:pt x="45" y="46"/>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 name="Google Shape;3200;p72"/>
            <p:cNvSpPr/>
            <p:nvPr/>
          </p:nvSpPr>
          <p:spPr>
            <a:xfrm>
              <a:off x="6208295" y="3612652"/>
              <a:ext cx="1275" cy="5980"/>
            </a:xfrm>
            <a:custGeom>
              <a:avLst/>
              <a:gdLst/>
              <a:ahLst/>
              <a:cxnLst/>
              <a:rect l="l" t="t" r="r" b="b"/>
              <a:pathLst>
                <a:path w="45" h="211" extrusionOk="0">
                  <a:moveTo>
                    <a:pt x="15" y="1"/>
                  </a:moveTo>
                  <a:cubicBezTo>
                    <a:pt x="0" y="1"/>
                    <a:pt x="0" y="46"/>
                    <a:pt x="0" y="106"/>
                  </a:cubicBezTo>
                  <a:cubicBezTo>
                    <a:pt x="0" y="165"/>
                    <a:pt x="15" y="210"/>
                    <a:pt x="30" y="210"/>
                  </a:cubicBezTo>
                  <a:cubicBezTo>
                    <a:pt x="30" y="210"/>
                    <a:pt x="45" y="165"/>
                    <a:pt x="45" y="106"/>
                  </a:cubicBezTo>
                  <a:cubicBezTo>
                    <a:pt x="45" y="46"/>
                    <a:pt x="30" y="1"/>
                    <a:pt x="1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 name="Google Shape;3201;p72"/>
            <p:cNvSpPr/>
            <p:nvPr/>
          </p:nvSpPr>
          <p:spPr>
            <a:xfrm>
              <a:off x="6208720" y="3624952"/>
              <a:ext cx="1275" cy="5951"/>
            </a:xfrm>
            <a:custGeom>
              <a:avLst/>
              <a:gdLst/>
              <a:ahLst/>
              <a:cxnLst/>
              <a:rect l="l" t="t" r="r" b="b"/>
              <a:pathLst>
                <a:path w="45" h="210" extrusionOk="0">
                  <a:moveTo>
                    <a:pt x="15" y="0"/>
                  </a:moveTo>
                  <a:cubicBezTo>
                    <a:pt x="0" y="0"/>
                    <a:pt x="0" y="45"/>
                    <a:pt x="0" y="105"/>
                  </a:cubicBezTo>
                  <a:cubicBezTo>
                    <a:pt x="0" y="164"/>
                    <a:pt x="15" y="209"/>
                    <a:pt x="30" y="209"/>
                  </a:cubicBezTo>
                  <a:cubicBezTo>
                    <a:pt x="30" y="209"/>
                    <a:pt x="45" y="164"/>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 name="Google Shape;3202;p72"/>
            <p:cNvSpPr/>
            <p:nvPr/>
          </p:nvSpPr>
          <p:spPr>
            <a:xfrm>
              <a:off x="6209145" y="3637223"/>
              <a:ext cx="1275" cy="5951"/>
            </a:xfrm>
            <a:custGeom>
              <a:avLst/>
              <a:gdLst/>
              <a:ahLst/>
              <a:cxnLst/>
              <a:rect l="l" t="t" r="r" b="b"/>
              <a:pathLst>
                <a:path w="45" h="210" extrusionOk="0">
                  <a:moveTo>
                    <a:pt x="15" y="0"/>
                  </a:moveTo>
                  <a:cubicBezTo>
                    <a:pt x="0" y="0"/>
                    <a:pt x="0" y="45"/>
                    <a:pt x="0" y="105"/>
                  </a:cubicBezTo>
                  <a:cubicBezTo>
                    <a:pt x="0" y="164"/>
                    <a:pt x="15" y="209"/>
                    <a:pt x="30" y="209"/>
                  </a:cubicBezTo>
                  <a:cubicBezTo>
                    <a:pt x="45" y="209"/>
                    <a:pt x="45" y="150"/>
                    <a:pt x="45" y="105"/>
                  </a:cubicBezTo>
                  <a:cubicBezTo>
                    <a:pt x="45" y="45"/>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 name="Google Shape;3203;p72"/>
            <p:cNvSpPr/>
            <p:nvPr/>
          </p:nvSpPr>
          <p:spPr>
            <a:xfrm>
              <a:off x="6209570" y="3649069"/>
              <a:ext cx="1275" cy="6376"/>
            </a:xfrm>
            <a:custGeom>
              <a:avLst/>
              <a:gdLst/>
              <a:ahLst/>
              <a:cxnLst/>
              <a:rect l="l" t="t" r="r" b="b"/>
              <a:pathLst>
                <a:path w="45" h="225" extrusionOk="0">
                  <a:moveTo>
                    <a:pt x="15" y="0"/>
                  </a:moveTo>
                  <a:cubicBezTo>
                    <a:pt x="0" y="0"/>
                    <a:pt x="0" y="45"/>
                    <a:pt x="0" y="105"/>
                  </a:cubicBezTo>
                  <a:cubicBezTo>
                    <a:pt x="0" y="165"/>
                    <a:pt x="15" y="224"/>
                    <a:pt x="30" y="224"/>
                  </a:cubicBezTo>
                  <a:cubicBezTo>
                    <a:pt x="45" y="224"/>
                    <a:pt x="45" y="165"/>
                    <a:pt x="45" y="105"/>
                  </a:cubicBezTo>
                  <a:cubicBezTo>
                    <a:pt x="45" y="45"/>
                    <a:pt x="45"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 name="Google Shape;3204;p72"/>
            <p:cNvSpPr/>
            <p:nvPr/>
          </p:nvSpPr>
          <p:spPr>
            <a:xfrm>
              <a:off x="6209967" y="3661340"/>
              <a:ext cx="1729" cy="5951"/>
            </a:xfrm>
            <a:custGeom>
              <a:avLst/>
              <a:gdLst/>
              <a:ahLst/>
              <a:cxnLst/>
              <a:rect l="l" t="t" r="r" b="b"/>
              <a:pathLst>
                <a:path w="61" h="210" extrusionOk="0">
                  <a:moveTo>
                    <a:pt x="16" y="0"/>
                  </a:moveTo>
                  <a:cubicBezTo>
                    <a:pt x="1" y="0"/>
                    <a:pt x="1" y="45"/>
                    <a:pt x="1" y="105"/>
                  </a:cubicBezTo>
                  <a:cubicBezTo>
                    <a:pt x="1" y="165"/>
                    <a:pt x="16" y="210"/>
                    <a:pt x="31" y="210"/>
                  </a:cubicBezTo>
                  <a:cubicBezTo>
                    <a:pt x="61" y="210"/>
                    <a:pt x="46" y="165"/>
                    <a:pt x="46" y="105"/>
                  </a:cubicBezTo>
                  <a:cubicBezTo>
                    <a:pt x="46" y="45"/>
                    <a:pt x="46" y="0"/>
                    <a:pt x="16"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 name="Google Shape;3205;p72"/>
            <p:cNvSpPr/>
            <p:nvPr/>
          </p:nvSpPr>
          <p:spPr>
            <a:xfrm>
              <a:off x="6210817" y="3673612"/>
              <a:ext cx="1304" cy="5951"/>
            </a:xfrm>
            <a:custGeom>
              <a:avLst/>
              <a:gdLst/>
              <a:ahLst/>
              <a:cxnLst/>
              <a:rect l="l" t="t" r="r" b="b"/>
              <a:pathLst>
                <a:path w="46" h="210" extrusionOk="0">
                  <a:moveTo>
                    <a:pt x="16" y="1"/>
                  </a:moveTo>
                  <a:cubicBezTo>
                    <a:pt x="1" y="1"/>
                    <a:pt x="1" y="45"/>
                    <a:pt x="1" y="105"/>
                  </a:cubicBezTo>
                  <a:cubicBezTo>
                    <a:pt x="1" y="165"/>
                    <a:pt x="16" y="210"/>
                    <a:pt x="31" y="210"/>
                  </a:cubicBezTo>
                  <a:cubicBezTo>
                    <a:pt x="31" y="210"/>
                    <a:pt x="46" y="165"/>
                    <a:pt x="46" y="105"/>
                  </a:cubicBezTo>
                  <a:cubicBezTo>
                    <a:pt x="46" y="45"/>
                    <a:pt x="31" y="1"/>
                    <a:pt x="16"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 name="Google Shape;3206;p72"/>
            <p:cNvSpPr/>
            <p:nvPr/>
          </p:nvSpPr>
          <p:spPr>
            <a:xfrm>
              <a:off x="6210817" y="3685458"/>
              <a:ext cx="1729" cy="6376"/>
            </a:xfrm>
            <a:custGeom>
              <a:avLst/>
              <a:gdLst/>
              <a:ahLst/>
              <a:cxnLst/>
              <a:rect l="l" t="t" r="r" b="b"/>
              <a:pathLst>
                <a:path w="61" h="225" extrusionOk="0">
                  <a:moveTo>
                    <a:pt x="31" y="1"/>
                  </a:moveTo>
                  <a:cubicBezTo>
                    <a:pt x="1" y="16"/>
                    <a:pt x="1" y="61"/>
                    <a:pt x="1" y="120"/>
                  </a:cubicBezTo>
                  <a:cubicBezTo>
                    <a:pt x="16" y="180"/>
                    <a:pt x="16" y="225"/>
                    <a:pt x="31" y="225"/>
                  </a:cubicBezTo>
                  <a:cubicBezTo>
                    <a:pt x="46" y="225"/>
                    <a:pt x="61" y="180"/>
                    <a:pt x="61" y="120"/>
                  </a:cubicBezTo>
                  <a:cubicBezTo>
                    <a:pt x="46" y="61"/>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 name="Google Shape;3207;p72"/>
            <p:cNvSpPr/>
            <p:nvPr/>
          </p:nvSpPr>
          <p:spPr>
            <a:xfrm>
              <a:off x="6211242" y="3697729"/>
              <a:ext cx="1729" cy="6376"/>
            </a:xfrm>
            <a:custGeom>
              <a:avLst/>
              <a:gdLst/>
              <a:ahLst/>
              <a:cxnLst/>
              <a:rect l="l" t="t" r="r" b="b"/>
              <a:pathLst>
                <a:path w="61" h="225" extrusionOk="0">
                  <a:moveTo>
                    <a:pt x="31" y="1"/>
                  </a:moveTo>
                  <a:cubicBezTo>
                    <a:pt x="16" y="1"/>
                    <a:pt x="1" y="61"/>
                    <a:pt x="16" y="120"/>
                  </a:cubicBezTo>
                  <a:cubicBezTo>
                    <a:pt x="16" y="165"/>
                    <a:pt x="16" y="225"/>
                    <a:pt x="31" y="225"/>
                  </a:cubicBezTo>
                  <a:cubicBezTo>
                    <a:pt x="46" y="225"/>
                    <a:pt x="60" y="165"/>
                    <a:pt x="60" y="105"/>
                  </a:cubicBezTo>
                  <a:cubicBezTo>
                    <a:pt x="60" y="46"/>
                    <a:pt x="46"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 name="Google Shape;3208;p72"/>
            <p:cNvSpPr/>
            <p:nvPr/>
          </p:nvSpPr>
          <p:spPr>
            <a:xfrm>
              <a:off x="6211667" y="3710000"/>
              <a:ext cx="1729" cy="5980"/>
            </a:xfrm>
            <a:custGeom>
              <a:avLst/>
              <a:gdLst/>
              <a:ahLst/>
              <a:cxnLst/>
              <a:rect l="l" t="t" r="r" b="b"/>
              <a:pathLst>
                <a:path w="61" h="211" extrusionOk="0">
                  <a:moveTo>
                    <a:pt x="31" y="1"/>
                  </a:moveTo>
                  <a:cubicBezTo>
                    <a:pt x="16" y="1"/>
                    <a:pt x="1" y="46"/>
                    <a:pt x="16" y="106"/>
                  </a:cubicBezTo>
                  <a:cubicBezTo>
                    <a:pt x="16" y="165"/>
                    <a:pt x="31" y="210"/>
                    <a:pt x="31" y="210"/>
                  </a:cubicBezTo>
                  <a:cubicBezTo>
                    <a:pt x="45" y="210"/>
                    <a:pt x="60" y="165"/>
                    <a:pt x="60" y="106"/>
                  </a:cubicBezTo>
                  <a:cubicBezTo>
                    <a:pt x="45" y="46"/>
                    <a:pt x="45" y="1"/>
                    <a:pt x="3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 name="Google Shape;3209;p72"/>
            <p:cNvSpPr/>
            <p:nvPr/>
          </p:nvSpPr>
          <p:spPr>
            <a:xfrm>
              <a:off x="6212092" y="3722300"/>
              <a:ext cx="1729" cy="5951"/>
            </a:xfrm>
            <a:custGeom>
              <a:avLst/>
              <a:gdLst/>
              <a:ahLst/>
              <a:cxnLst/>
              <a:rect l="l" t="t" r="r" b="b"/>
              <a:pathLst>
                <a:path w="61" h="210" extrusionOk="0">
                  <a:moveTo>
                    <a:pt x="30" y="0"/>
                  </a:moveTo>
                  <a:cubicBezTo>
                    <a:pt x="16" y="0"/>
                    <a:pt x="1" y="45"/>
                    <a:pt x="16" y="105"/>
                  </a:cubicBezTo>
                  <a:cubicBezTo>
                    <a:pt x="16" y="164"/>
                    <a:pt x="30" y="209"/>
                    <a:pt x="30" y="209"/>
                  </a:cubicBezTo>
                  <a:cubicBezTo>
                    <a:pt x="45" y="209"/>
                    <a:pt x="60" y="164"/>
                    <a:pt x="60" y="105"/>
                  </a:cubicBezTo>
                  <a:cubicBezTo>
                    <a:pt x="45" y="45"/>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 name="Google Shape;3210;p72"/>
            <p:cNvSpPr/>
            <p:nvPr/>
          </p:nvSpPr>
          <p:spPr>
            <a:xfrm>
              <a:off x="6212943" y="3734571"/>
              <a:ext cx="1304" cy="5951"/>
            </a:xfrm>
            <a:custGeom>
              <a:avLst/>
              <a:gdLst/>
              <a:ahLst/>
              <a:cxnLst/>
              <a:rect l="l" t="t" r="r" b="b"/>
              <a:pathLst>
                <a:path w="46" h="210" extrusionOk="0">
                  <a:moveTo>
                    <a:pt x="15" y="0"/>
                  </a:moveTo>
                  <a:cubicBezTo>
                    <a:pt x="0" y="0"/>
                    <a:pt x="0" y="45"/>
                    <a:pt x="0" y="105"/>
                  </a:cubicBezTo>
                  <a:cubicBezTo>
                    <a:pt x="0" y="165"/>
                    <a:pt x="15" y="209"/>
                    <a:pt x="30" y="209"/>
                  </a:cubicBezTo>
                  <a:cubicBezTo>
                    <a:pt x="30" y="209"/>
                    <a:pt x="45" y="165"/>
                    <a:pt x="45" y="105"/>
                  </a:cubicBezTo>
                  <a:cubicBezTo>
                    <a:pt x="45" y="45"/>
                    <a:pt x="30" y="0"/>
                    <a:pt x="15"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 name="Google Shape;3211;p72"/>
            <p:cNvSpPr/>
            <p:nvPr/>
          </p:nvSpPr>
          <p:spPr>
            <a:xfrm>
              <a:off x="6212943" y="3746417"/>
              <a:ext cx="1729" cy="6376"/>
            </a:xfrm>
            <a:custGeom>
              <a:avLst/>
              <a:gdLst/>
              <a:ahLst/>
              <a:cxnLst/>
              <a:rect l="l" t="t" r="r" b="b"/>
              <a:pathLst>
                <a:path w="61" h="225" extrusionOk="0">
                  <a:moveTo>
                    <a:pt x="30" y="0"/>
                  </a:moveTo>
                  <a:cubicBezTo>
                    <a:pt x="15" y="0"/>
                    <a:pt x="0" y="60"/>
                    <a:pt x="15" y="120"/>
                  </a:cubicBezTo>
                  <a:cubicBezTo>
                    <a:pt x="15" y="180"/>
                    <a:pt x="30" y="224"/>
                    <a:pt x="30" y="224"/>
                  </a:cubicBezTo>
                  <a:cubicBezTo>
                    <a:pt x="45" y="224"/>
                    <a:pt x="60" y="165"/>
                    <a:pt x="60" y="105"/>
                  </a:cubicBezTo>
                  <a:cubicBezTo>
                    <a:pt x="60" y="60"/>
                    <a:pt x="45" y="0"/>
                    <a:pt x="3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 name="Google Shape;3212;p72"/>
            <p:cNvSpPr/>
            <p:nvPr/>
          </p:nvSpPr>
          <p:spPr>
            <a:xfrm>
              <a:off x="6213368" y="3758688"/>
              <a:ext cx="1729" cy="3004"/>
            </a:xfrm>
            <a:custGeom>
              <a:avLst/>
              <a:gdLst/>
              <a:ahLst/>
              <a:cxnLst/>
              <a:rect l="l" t="t" r="r" b="b"/>
              <a:pathLst>
                <a:path w="61" h="106" extrusionOk="0">
                  <a:moveTo>
                    <a:pt x="30" y="1"/>
                  </a:moveTo>
                  <a:cubicBezTo>
                    <a:pt x="0" y="1"/>
                    <a:pt x="0" y="30"/>
                    <a:pt x="0" y="60"/>
                  </a:cubicBezTo>
                  <a:cubicBezTo>
                    <a:pt x="0" y="75"/>
                    <a:pt x="15" y="105"/>
                    <a:pt x="30" y="105"/>
                  </a:cubicBezTo>
                  <a:cubicBezTo>
                    <a:pt x="45" y="105"/>
                    <a:pt x="60" y="75"/>
                    <a:pt x="60" y="45"/>
                  </a:cubicBezTo>
                  <a:cubicBezTo>
                    <a:pt x="45" y="30"/>
                    <a:pt x="45" y="1"/>
                    <a:pt x="3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 name="Google Shape;3213;p72"/>
            <p:cNvSpPr/>
            <p:nvPr/>
          </p:nvSpPr>
          <p:spPr>
            <a:xfrm>
              <a:off x="6229040" y="2720452"/>
              <a:ext cx="19895" cy="134643"/>
            </a:xfrm>
            <a:custGeom>
              <a:avLst/>
              <a:gdLst/>
              <a:ahLst/>
              <a:cxnLst/>
              <a:rect l="l" t="t" r="r" b="b"/>
              <a:pathLst>
                <a:path w="702" h="4751" extrusionOk="0">
                  <a:moveTo>
                    <a:pt x="0" y="0"/>
                  </a:moveTo>
                  <a:lnTo>
                    <a:pt x="0" y="150"/>
                  </a:lnTo>
                  <a:lnTo>
                    <a:pt x="15" y="702"/>
                  </a:lnTo>
                  <a:cubicBezTo>
                    <a:pt x="45" y="1180"/>
                    <a:pt x="75" y="1793"/>
                    <a:pt x="105" y="2494"/>
                  </a:cubicBezTo>
                  <a:cubicBezTo>
                    <a:pt x="149" y="3196"/>
                    <a:pt x="179" y="3824"/>
                    <a:pt x="224" y="4287"/>
                  </a:cubicBezTo>
                  <a:cubicBezTo>
                    <a:pt x="224" y="4391"/>
                    <a:pt x="269" y="4496"/>
                    <a:pt x="314" y="4585"/>
                  </a:cubicBezTo>
                  <a:cubicBezTo>
                    <a:pt x="358" y="4660"/>
                    <a:pt x="433" y="4705"/>
                    <a:pt x="508" y="4735"/>
                  </a:cubicBezTo>
                  <a:cubicBezTo>
                    <a:pt x="531" y="4746"/>
                    <a:pt x="556" y="4751"/>
                    <a:pt x="581" y="4751"/>
                  </a:cubicBezTo>
                  <a:cubicBezTo>
                    <a:pt x="622" y="4751"/>
                    <a:pt x="665" y="4738"/>
                    <a:pt x="702" y="4720"/>
                  </a:cubicBezTo>
                  <a:lnTo>
                    <a:pt x="702" y="4720"/>
                  </a:lnTo>
                  <a:cubicBezTo>
                    <a:pt x="672" y="4727"/>
                    <a:pt x="638" y="4731"/>
                    <a:pt x="605" y="4731"/>
                  </a:cubicBezTo>
                  <a:cubicBezTo>
                    <a:pt x="571" y="4731"/>
                    <a:pt x="538" y="4727"/>
                    <a:pt x="508" y="4720"/>
                  </a:cubicBezTo>
                  <a:cubicBezTo>
                    <a:pt x="433" y="4690"/>
                    <a:pt x="373" y="4630"/>
                    <a:pt x="329" y="4570"/>
                  </a:cubicBezTo>
                  <a:cubicBezTo>
                    <a:pt x="284" y="4481"/>
                    <a:pt x="254" y="4391"/>
                    <a:pt x="239" y="4287"/>
                  </a:cubicBezTo>
                  <a:cubicBezTo>
                    <a:pt x="224" y="3794"/>
                    <a:pt x="194" y="3181"/>
                    <a:pt x="149" y="2494"/>
                  </a:cubicBezTo>
                  <a:cubicBezTo>
                    <a:pt x="105" y="1807"/>
                    <a:pt x="75" y="1180"/>
                    <a:pt x="45" y="687"/>
                  </a:cubicBezTo>
                  <a:cubicBezTo>
                    <a:pt x="30" y="478"/>
                    <a:pt x="15" y="299"/>
                    <a:pt x="15" y="150"/>
                  </a:cubicBezTo>
                  <a:cubicBezTo>
                    <a:pt x="0" y="90"/>
                    <a:pt x="0" y="45"/>
                    <a:pt x="0"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 name="Google Shape;3214;p72"/>
            <p:cNvSpPr/>
            <p:nvPr/>
          </p:nvSpPr>
          <p:spPr>
            <a:xfrm>
              <a:off x="6012749" y="2847416"/>
              <a:ext cx="35142" cy="100352"/>
            </a:xfrm>
            <a:custGeom>
              <a:avLst/>
              <a:gdLst/>
              <a:ahLst/>
              <a:cxnLst/>
              <a:rect l="l" t="t" r="r" b="b"/>
              <a:pathLst>
                <a:path w="1240" h="3541" extrusionOk="0">
                  <a:moveTo>
                    <a:pt x="687" y="1"/>
                  </a:moveTo>
                  <a:lnTo>
                    <a:pt x="179" y="90"/>
                  </a:lnTo>
                  <a:lnTo>
                    <a:pt x="45" y="120"/>
                  </a:lnTo>
                  <a:cubicBezTo>
                    <a:pt x="30" y="120"/>
                    <a:pt x="15" y="120"/>
                    <a:pt x="0" y="135"/>
                  </a:cubicBezTo>
                  <a:lnTo>
                    <a:pt x="45" y="135"/>
                  </a:lnTo>
                  <a:lnTo>
                    <a:pt x="179" y="120"/>
                  </a:lnTo>
                  <a:lnTo>
                    <a:pt x="679" y="32"/>
                  </a:lnTo>
                  <a:lnTo>
                    <a:pt x="679" y="32"/>
                  </a:lnTo>
                  <a:cubicBezTo>
                    <a:pt x="869" y="520"/>
                    <a:pt x="1002" y="1037"/>
                    <a:pt x="1076" y="1554"/>
                  </a:cubicBezTo>
                  <a:cubicBezTo>
                    <a:pt x="1135" y="1838"/>
                    <a:pt x="1165" y="2137"/>
                    <a:pt x="1165" y="2435"/>
                  </a:cubicBezTo>
                  <a:cubicBezTo>
                    <a:pt x="1195" y="2674"/>
                    <a:pt x="1165" y="2913"/>
                    <a:pt x="1091" y="3137"/>
                  </a:cubicBezTo>
                  <a:cubicBezTo>
                    <a:pt x="1031" y="3286"/>
                    <a:pt x="926" y="3421"/>
                    <a:pt x="777" y="3496"/>
                  </a:cubicBezTo>
                  <a:cubicBezTo>
                    <a:pt x="717" y="3511"/>
                    <a:pt x="672" y="3525"/>
                    <a:pt x="613" y="3540"/>
                  </a:cubicBezTo>
                  <a:cubicBezTo>
                    <a:pt x="672" y="3540"/>
                    <a:pt x="732" y="3525"/>
                    <a:pt x="777" y="3511"/>
                  </a:cubicBezTo>
                  <a:cubicBezTo>
                    <a:pt x="941" y="3436"/>
                    <a:pt x="1061" y="3301"/>
                    <a:pt x="1120" y="3152"/>
                  </a:cubicBezTo>
                  <a:cubicBezTo>
                    <a:pt x="1210" y="2913"/>
                    <a:pt x="1240" y="2674"/>
                    <a:pt x="1210" y="2420"/>
                  </a:cubicBezTo>
                  <a:cubicBezTo>
                    <a:pt x="1195" y="2137"/>
                    <a:pt x="1165" y="1838"/>
                    <a:pt x="1120" y="1539"/>
                  </a:cubicBezTo>
                  <a:cubicBezTo>
                    <a:pt x="1046" y="1016"/>
                    <a:pt x="896" y="494"/>
                    <a:pt x="702"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 name="Google Shape;3215;p72"/>
            <p:cNvSpPr/>
            <p:nvPr/>
          </p:nvSpPr>
          <p:spPr>
            <a:xfrm>
              <a:off x="6013174" y="2866460"/>
              <a:ext cx="23721" cy="5130"/>
            </a:xfrm>
            <a:custGeom>
              <a:avLst/>
              <a:gdLst/>
              <a:ahLst/>
              <a:cxnLst/>
              <a:rect l="l" t="t" r="r" b="b"/>
              <a:pathLst>
                <a:path w="837" h="181" extrusionOk="0">
                  <a:moveTo>
                    <a:pt x="837" y="1"/>
                  </a:moveTo>
                  <a:cubicBezTo>
                    <a:pt x="687" y="1"/>
                    <a:pt x="538" y="31"/>
                    <a:pt x="403" y="61"/>
                  </a:cubicBezTo>
                  <a:cubicBezTo>
                    <a:pt x="269" y="90"/>
                    <a:pt x="120" y="120"/>
                    <a:pt x="0" y="180"/>
                  </a:cubicBezTo>
                  <a:cubicBezTo>
                    <a:pt x="135" y="165"/>
                    <a:pt x="284" y="150"/>
                    <a:pt x="418" y="105"/>
                  </a:cubicBezTo>
                  <a:cubicBezTo>
                    <a:pt x="568" y="90"/>
                    <a:pt x="702" y="46"/>
                    <a:pt x="837"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 name="Google Shape;3216;p72"/>
            <p:cNvSpPr/>
            <p:nvPr/>
          </p:nvSpPr>
          <p:spPr>
            <a:xfrm>
              <a:off x="5807029" y="2210417"/>
              <a:ext cx="889309" cy="620958"/>
            </a:xfrm>
            <a:custGeom>
              <a:avLst/>
              <a:gdLst/>
              <a:ahLst/>
              <a:cxnLst/>
              <a:rect l="l" t="t" r="r" b="b"/>
              <a:pathLst>
                <a:path w="31380" h="21911" extrusionOk="0">
                  <a:moveTo>
                    <a:pt x="8140" y="11307"/>
                  </a:moveTo>
                  <a:cubicBezTo>
                    <a:pt x="8618" y="14189"/>
                    <a:pt x="9261" y="17519"/>
                    <a:pt x="9320" y="17848"/>
                  </a:cubicBezTo>
                  <a:cubicBezTo>
                    <a:pt x="7677" y="16743"/>
                    <a:pt x="5109" y="14936"/>
                    <a:pt x="5198" y="14652"/>
                  </a:cubicBezTo>
                  <a:cubicBezTo>
                    <a:pt x="5258" y="14428"/>
                    <a:pt x="6781" y="12770"/>
                    <a:pt x="8140" y="11307"/>
                  </a:cubicBezTo>
                  <a:close/>
                  <a:moveTo>
                    <a:pt x="28975" y="1"/>
                  </a:moveTo>
                  <a:cubicBezTo>
                    <a:pt x="23625" y="4825"/>
                    <a:pt x="17007" y="5265"/>
                    <a:pt x="14773" y="5265"/>
                  </a:cubicBezTo>
                  <a:cubicBezTo>
                    <a:pt x="14275" y="5265"/>
                    <a:pt x="13995" y="5243"/>
                    <a:pt x="13995" y="5243"/>
                  </a:cubicBezTo>
                  <a:lnTo>
                    <a:pt x="13995" y="5258"/>
                  </a:lnTo>
                  <a:cubicBezTo>
                    <a:pt x="13622" y="5183"/>
                    <a:pt x="11635" y="4870"/>
                    <a:pt x="10978" y="4855"/>
                  </a:cubicBezTo>
                  <a:cubicBezTo>
                    <a:pt x="10872" y="4855"/>
                    <a:pt x="10736" y="4850"/>
                    <a:pt x="10579" y="4850"/>
                  </a:cubicBezTo>
                  <a:cubicBezTo>
                    <a:pt x="9987" y="4850"/>
                    <a:pt x="9101" y="4916"/>
                    <a:pt x="8439" y="5542"/>
                  </a:cubicBezTo>
                  <a:cubicBezTo>
                    <a:pt x="8409" y="5572"/>
                    <a:pt x="8394" y="5587"/>
                    <a:pt x="8379" y="5616"/>
                  </a:cubicBezTo>
                  <a:cubicBezTo>
                    <a:pt x="7618" y="6348"/>
                    <a:pt x="1" y="13860"/>
                    <a:pt x="807" y="15712"/>
                  </a:cubicBezTo>
                  <a:cubicBezTo>
                    <a:pt x="1659" y="17669"/>
                    <a:pt x="8887" y="21910"/>
                    <a:pt x="8887" y="21910"/>
                  </a:cubicBezTo>
                  <a:lnTo>
                    <a:pt x="10649" y="18729"/>
                  </a:lnTo>
                  <a:cubicBezTo>
                    <a:pt x="10649" y="18729"/>
                    <a:pt x="10097" y="18371"/>
                    <a:pt x="9350" y="17878"/>
                  </a:cubicBezTo>
                  <a:lnTo>
                    <a:pt x="15264" y="17714"/>
                  </a:lnTo>
                  <a:lnTo>
                    <a:pt x="15518" y="13293"/>
                  </a:lnTo>
                  <a:cubicBezTo>
                    <a:pt x="15518" y="13293"/>
                    <a:pt x="16534" y="12173"/>
                    <a:pt x="16534" y="11366"/>
                  </a:cubicBezTo>
                  <a:cubicBezTo>
                    <a:pt x="16534" y="10799"/>
                    <a:pt x="16220" y="9858"/>
                    <a:pt x="15817" y="8902"/>
                  </a:cubicBezTo>
                  <a:cubicBezTo>
                    <a:pt x="25136" y="8125"/>
                    <a:pt x="31379" y="1972"/>
                    <a:pt x="31379" y="1972"/>
                  </a:cubicBezTo>
                  <a:lnTo>
                    <a:pt x="28975" y="1"/>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 name="Google Shape;3217;p72"/>
            <p:cNvSpPr/>
            <p:nvPr/>
          </p:nvSpPr>
          <p:spPr>
            <a:xfrm>
              <a:off x="6038567" y="2509461"/>
              <a:ext cx="227315" cy="59741"/>
            </a:xfrm>
            <a:custGeom>
              <a:avLst/>
              <a:gdLst/>
              <a:ahLst/>
              <a:cxnLst/>
              <a:rect l="l" t="t" r="r" b="b"/>
              <a:pathLst>
                <a:path w="8021" h="2108" extrusionOk="0">
                  <a:moveTo>
                    <a:pt x="0" y="1038"/>
                  </a:moveTo>
                  <a:cubicBezTo>
                    <a:pt x="30" y="1098"/>
                    <a:pt x="75" y="1158"/>
                    <a:pt x="120" y="1218"/>
                  </a:cubicBezTo>
                  <a:cubicBezTo>
                    <a:pt x="45" y="1098"/>
                    <a:pt x="0" y="1038"/>
                    <a:pt x="0" y="1038"/>
                  </a:cubicBezTo>
                  <a:close/>
                  <a:moveTo>
                    <a:pt x="4760" y="71"/>
                  </a:moveTo>
                  <a:cubicBezTo>
                    <a:pt x="4864" y="71"/>
                    <a:pt x="4965" y="107"/>
                    <a:pt x="5048" y="172"/>
                  </a:cubicBezTo>
                  <a:cubicBezTo>
                    <a:pt x="5183" y="292"/>
                    <a:pt x="5242" y="456"/>
                    <a:pt x="5213" y="635"/>
                  </a:cubicBezTo>
                  <a:cubicBezTo>
                    <a:pt x="5198" y="814"/>
                    <a:pt x="5138" y="994"/>
                    <a:pt x="5048" y="1143"/>
                  </a:cubicBezTo>
                  <a:cubicBezTo>
                    <a:pt x="4944" y="1277"/>
                    <a:pt x="4824" y="1412"/>
                    <a:pt x="4675" y="1516"/>
                  </a:cubicBezTo>
                  <a:cubicBezTo>
                    <a:pt x="4646" y="1538"/>
                    <a:pt x="4616" y="1559"/>
                    <a:pt x="4586" y="1579"/>
                  </a:cubicBezTo>
                  <a:lnTo>
                    <a:pt x="4586" y="1579"/>
                  </a:lnTo>
                  <a:cubicBezTo>
                    <a:pt x="4396" y="1408"/>
                    <a:pt x="4250" y="1187"/>
                    <a:pt x="4182" y="949"/>
                  </a:cubicBezTo>
                  <a:cubicBezTo>
                    <a:pt x="4137" y="784"/>
                    <a:pt x="4152" y="605"/>
                    <a:pt x="4212" y="456"/>
                  </a:cubicBezTo>
                  <a:cubicBezTo>
                    <a:pt x="4287" y="292"/>
                    <a:pt x="4406" y="172"/>
                    <a:pt x="4570" y="112"/>
                  </a:cubicBezTo>
                  <a:cubicBezTo>
                    <a:pt x="4632" y="84"/>
                    <a:pt x="4697" y="71"/>
                    <a:pt x="4760" y="71"/>
                  </a:cubicBezTo>
                  <a:close/>
                  <a:moveTo>
                    <a:pt x="6975" y="172"/>
                  </a:moveTo>
                  <a:cubicBezTo>
                    <a:pt x="7229" y="217"/>
                    <a:pt x="7423" y="396"/>
                    <a:pt x="7483" y="650"/>
                  </a:cubicBezTo>
                  <a:cubicBezTo>
                    <a:pt x="7527" y="919"/>
                    <a:pt x="7453" y="1188"/>
                    <a:pt x="7274" y="1397"/>
                  </a:cubicBezTo>
                  <a:cubicBezTo>
                    <a:pt x="7198" y="1487"/>
                    <a:pt x="7115" y="1568"/>
                    <a:pt x="7025" y="1641"/>
                  </a:cubicBezTo>
                  <a:lnTo>
                    <a:pt x="7025" y="1641"/>
                  </a:lnTo>
                  <a:cubicBezTo>
                    <a:pt x="6773" y="1533"/>
                    <a:pt x="6577" y="1347"/>
                    <a:pt x="6452" y="1098"/>
                  </a:cubicBezTo>
                  <a:cubicBezTo>
                    <a:pt x="6363" y="919"/>
                    <a:pt x="6363" y="695"/>
                    <a:pt x="6452" y="516"/>
                  </a:cubicBezTo>
                  <a:cubicBezTo>
                    <a:pt x="6542" y="307"/>
                    <a:pt x="6751" y="172"/>
                    <a:pt x="6975" y="172"/>
                  </a:cubicBezTo>
                  <a:close/>
                  <a:moveTo>
                    <a:pt x="2244" y="127"/>
                  </a:moveTo>
                  <a:cubicBezTo>
                    <a:pt x="2337" y="127"/>
                    <a:pt x="2430" y="147"/>
                    <a:pt x="2509" y="187"/>
                  </a:cubicBezTo>
                  <a:cubicBezTo>
                    <a:pt x="2763" y="292"/>
                    <a:pt x="2928" y="531"/>
                    <a:pt x="2942" y="799"/>
                  </a:cubicBezTo>
                  <a:cubicBezTo>
                    <a:pt x="2942" y="1053"/>
                    <a:pt x="2838" y="1292"/>
                    <a:pt x="2659" y="1471"/>
                  </a:cubicBezTo>
                  <a:cubicBezTo>
                    <a:pt x="2586" y="1547"/>
                    <a:pt x="2507" y="1615"/>
                    <a:pt x="2422" y="1672"/>
                  </a:cubicBezTo>
                  <a:lnTo>
                    <a:pt x="2422" y="1672"/>
                  </a:lnTo>
                  <a:cubicBezTo>
                    <a:pt x="2242" y="1566"/>
                    <a:pt x="2079" y="1428"/>
                    <a:pt x="1942" y="1262"/>
                  </a:cubicBezTo>
                  <a:cubicBezTo>
                    <a:pt x="1852" y="1143"/>
                    <a:pt x="1778" y="1008"/>
                    <a:pt x="1748" y="859"/>
                  </a:cubicBezTo>
                  <a:cubicBezTo>
                    <a:pt x="1733" y="710"/>
                    <a:pt x="1748" y="560"/>
                    <a:pt x="1807" y="426"/>
                  </a:cubicBezTo>
                  <a:cubicBezTo>
                    <a:pt x="1867" y="292"/>
                    <a:pt x="1972" y="187"/>
                    <a:pt x="2106" y="142"/>
                  </a:cubicBezTo>
                  <a:cubicBezTo>
                    <a:pt x="2151" y="132"/>
                    <a:pt x="2197" y="127"/>
                    <a:pt x="2244" y="127"/>
                  </a:cubicBezTo>
                  <a:close/>
                  <a:moveTo>
                    <a:pt x="4776" y="1"/>
                  </a:moveTo>
                  <a:cubicBezTo>
                    <a:pt x="4701" y="1"/>
                    <a:pt x="4626" y="17"/>
                    <a:pt x="4555" y="53"/>
                  </a:cubicBezTo>
                  <a:cubicBezTo>
                    <a:pt x="4376" y="112"/>
                    <a:pt x="4227" y="247"/>
                    <a:pt x="4152" y="426"/>
                  </a:cubicBezTo>
                  <a:cubicBezTo>
                    <a:pt x="4078" y="590"/>
                    <a:pt x="4078" y="784"/>
                    <a:pt x="4122" y="964"/>
                  </a:cubicBezTo>
                  <a:cubicBezTo>
                    <a:pt x="4200" y="1209"/>
                    <a:pt x="4337" y="1438"/>
                    <a:pt x="4525" y="1618"/>
                  </a:cubicBezTo>
                  <a:lnTo>
                    <a:pt x="4525" y="1618"/>
                  </a:lnTo>
                  <a:cubicBezTo>
                    <a:pt x="4278" y="1774"/>
                    <a:pt x="4004" y="1882"/>
                    <a:pt x="3719" y="1919"/>
                  </a:cubicBezTo>
                  <a:cubicBezTo>
                    <a:pt x="3618" y="1936"/>
                    <a:pt x="3516" y="1944"/>
                    <a:pt x="3414" y="1944"/>
                  </a:cubicBezTo>
                  <a:cubicBezTo>
                    <a:pt x="3080" y="1944"/>
                    <a:pt x="2749" y="1858"/>
                    <a:pt x="2459" y="1694"/>
                  </a:cubicBezTo>
                  <a:lnTo>
                    <a:pt x="2459" y="1694"/>
                  </a:lnTo>
                  <a:cubicBezTo>
                    <a:pt x="2546" y="1634"/>
                    <a:pt x="2628" y="1565"/>
                    <a:pt x="2704" y="1486"/>
                  </a:cubicBezTo>
                  <a:cubicBezTo>
                    <a:pt x="2883" y="1307"/>
                    <a:pt x="2987" y="1053"/>
                    <a:pt x="3002" y="799"/>
                  </a:cubicBezTo>
                  <a:cubicBezTo>
                    <a:pt x="2987" y="501"/>
                    <a:pt x="2808" y="247"/>
                    <a:pt x="2539" y="127"/>
                  </a:cubicBezTo>
                  <a:cubicBezTo>
                    <a:pt x="2455" y="81"/>
                    <a:pt x="2360" y="57"/>
                    <a:pt x="2263" y="57"/>
                  </a:cubicBezTo>
                  <a:cubicBezTo>
                    <a:pt x="2205" y="57"/>
                    <a:pt x="2147" y="66"/>
                    <a:pt x="2091" y="83"/>
                  </a:cubicBezTo>
                  <a:cubicBezTo>
                    <a:pt x="1942" y="142"/>
                    <a:pt x="1822" y="247"/>
                    <a:pt x="1748" y="396"/>
                  </a:cubicBezTo>
                  <a:cubicBezTo>
                    <a:pt x="1688" y="545"/>
                    <a:pt x="1673" y="710"/>
                    <a:pt x="1703" y="859"/>
                  </a:cubicBezTo>
                  <a:cubicBezTo>
                    <a:pt x="1733" y="1023"/>
                    <a:pt x="1792" y="1173"/>
                    <a:pt x="1897" y="1307"/>
                  </a:cubicBezTo>
                  <a:cubicBezTo>
                    <a:pt x="2033" y="1465"/>
                    <a:pt x="2192" y="1600"/>
                    <a:pt x="2366" y="1708"/>
                  </a:cubicBezTo>
                  <a:lnTo>
                    <a:pt x="2366" y="1708"/>
                  </a:lnTo>
                  <a:cubicBezTo>
                    <a:pt x="2140" y="1848"/>
                    <a:pt x="1879" y="1923"/>
                    <a:pt x="1609" y="1923"/>
                  </a:cubicBezTo>
                  <a:cubicBezTo>
                    <a:pt x="1576" y="1923"/>
                    <a:pt x="1542" y="1922"/>
                    <a:pt x="1509" y="1919"/>
                  </a:cubicBezTo>
                  <a:cubicBezTo>
                    <a:pt x="1180" y="1905"/>
                    <a:pt x="852" y="1800"/>
                    <a:pt x="583" y="1636"/>
                  </a:cubicBezTo>
                  <a:cubicBezTo>
                    <a:pt x="404" y="1516"/>
                    <a:pt x="254" y="1382"/>
                    <a:pt x="120" y="1218"/>
                  </a:cubicBezTo>
                  <a:lnTo>
                    <a:pt x="120" y="1218"/>
                  </a:lnTo>
                  <a:cubicBezTo>
                    <a:pt x="239" y="1397"/>
                    <a:pt x="389" y="1546"/>
                    <a:pt x="568" y="1651"/>
                  </a:cubicBezTo>
                  <a:cubicBezTo>
                    <a:pt x="837" y="1830"/>
                    <a:pt x="1165" y="1934"/>
                    <a:pt x="1494" y="1949"/>
                  </a:cubicBezTo>
                  <a:cubicBezTo>
                    <a:pt x="1530" y="1952"/>
                    <a:pt x="1565" y="1953"/>
                    <a:pt x="1601" y="1953"/>
                  </a:cubicBezTo>
                  <a:cubicBezTo>
                    <a:pt x="1890" y="1953"/>
                    <a:pt x="2165" y="1876"/>
                    <a:pt x="2402" y="1730"/>
                  </a:cubicBezTo>
                  <a:lnTo>
                    <a:pt x="2402" y="1730"/>
                  </a:lnTo>
                  <a:cubicBezTo>
                    <a:pt x="2705" y="1909"/>
                    <a:pt x="3053" y="2007"/>
                    <a:pt x="3408" y="2007"/>
                  </a:cubicBezTo>
                  <a:cubicBezTo>
                    <a:pt x="3516" y="2007"/>
                    <a:pt x="3625" y="1998"/>
                    <a:pt x="3734" y="1979"/>
                  </a:cubicBezTo>
                  <a:cubicBezTo>
                    <a:pt x="4036" y="1941"/>
                    <a:pt x="4328" y="1829"/>
                    <a:pt x="4582" y="1670"/>
                  </a:cubicBezTo>
                  <a:lnTo>
                    <a:pt x="4582" y="1670"/>
                  </a:lnTo>
                  <a:cubicBezTo>
                    <a:pt x="4630" y="1711"/>
                    <a:pt x="4681" y="1750"/>
                    <a:pt x="4735" y="1785"/>
                  </a:cubicBezTo>
                  <a:cubicBezTo>
                    <a:pt x="5018" y="1964"/>
                    <a:pt x="5347" y="2069"/>
                    <a:pt x="5676" y="2099"/>
                  </a:cubicBezTo>
                  <a:cubicBezTo>
                    <a:pt x="5736" y="2104"/>
                    <a:pt x="5797" y="2107"/>
                    <a:pt x="5857" y="2107"/>
                  </a:cubicBezTo>
                  <a:cubicBezTo>
                    <a:pt x="6300" y="2107"/>
                    <a:pt x="6726" y="1953"/>
                    <a:pt x="7065" y="1676"/>
                  </a:cubicBezTo>
                  <a:lnTo>
                    <a:pt x="7065" y="1676"/>
                  </a:lnTo>
                  <a:cubicBezTo>
                    <a:pt x="7104" y="1690"/>
                    <a:pt x="7144" y="1701"/>
                    <a:pt x="7184" y="1710"/>
                  </a:cubicBezTo>
                  <a:cubicBezTo>
                    <a:pt x="7378" y="1755"/>
                    <a:pt x="7587" y="1785"/>
                    <a:pt x="7796" y="1785"/>
                  </a:cubicBezTo>
                  <a:lnTo>
                    <a:pt x="8020" y="1785"/>
                  </a:lnTo>
                  <a:lnTo>
                    <a:pt x="8005" y="1770"/>
                  </a:lnTo>
                  <a:lnTo>
                    <a:pt x="7796" y="1770"/>
                  </a:lnTo>
                  <a:cubicBezTo>
                    <a:pt x="7587" y="1770"/>
                    <a:pt x="7378" y="1740"/>
                    <a:pt x="7184" y="1695"/>
                  </a:cubicBezTo>
                  <a:cubicBezTo>
                    <a:pt x="7149" y="1686"/>
                    <a:pt x="7115" y="1675"/>
                    <a:pt x="7081" y="1663"/>
                  </a:cubicBezTo>
                  <a:lnTo>
                    <a:pt x="7081" y="1663"/>
                  </a:lnTo>
                  <a:cubicBezTo>
                    <a:pt x="7166" y="1592"/>
                    <a:pt x="7246" y="1513"/>
                    <a:pt x="7318" y="1427"/>
                  </a:cubicBezTo>
                  <a:cubicBezTo>
                    <a:pt x="7498" y="1203"/>
                    <a:pt x="7587" y="919"/>
                    <a:pt x="7527" y="635"/>
                  </a:cubicBezTo>
                  <a:cubicBezTo>
                    <a:pt x="7483" y="366"/>
                    <a:pt x="7259" y="157"/>
                    <a:pt x="6990" y="127"/>
                  </a:cubicBezTo>
                  <a:cubicBezTo>
                    <a:pt x="6751" y="127"/>
                    <a:pt x="6527" y="262"/>
                    <a:pt x="6422" y="486"/>
                  </a:cubicBezTo>
                  <a:cubicBezTo>
                    <a:pt x="6333" y="680"/>
                    <a:pt x="6333" y="904"/>
                    <a:pt x="6422" y="1098"/>
                  </a:cubicBezTo>
                  <a:cubicBezTo>
                    <a:pt x="6544" y="1354"/>
                    <a:pt x="6756" y="1550"/>
                    <a:pt x="7008" y="1654"/>
                  </a:cubicBezTo>
                  <a:lnTo>
                    <a:pt x="7008" y="1654"/>
                  </a:lnTo>
                  <a:cubicBezTo>
                    <a:pt x="6685" y="1909"/>
                    <a:pt x="6281" y="2048"/>
                    <a:pt x="5861" y="2048"/>
                  </a:cubicBezTo>
                  <a:cubicBezTo>
                    <a:pt x="5799" y="2048"/>
                    <a:pt x="5738" y="2045"/>
                    <a:pt x="5676" y="2039"/>
                  </a:cubicBezTo>
                  <a:cubicBezTo>
                    <a:pt x="5362" y="2009"/>
                    <a:pt x="5048" y="1905"/>
                    <a:pt x="4779" y="1725"/>
                  </a:cubicBezTo>
                  <a:cubicBezTo>
                    <a:pt x="4733" y="1696"/>
                    <a:pt x="4688" y="1664"/>
                    <a:pt x="4645" y="1629"/>
                  </a:cubicBezTo>
                  <a:lnTo>
                    <a:pt x="4645" y="1629"/>
                  </a:lnTo>
                  <a:cubicBezTo>
                    <a:pt x="4670" y="1612"/>
                    <a:pt x="4695" y="1594"/>
                    <a:pt x="4720" y="1576"/>
                  </a:cubicBezTo>
                  <a:cubicBezTo>
                    <a:pt x="4869" y="1457"/>
                    <a:pt x="5003" y="1322"/>
                    <a:pt x="5108" y="1173"/>
                  </a:cubicBezTo>
                  <a:cubicBezTo>
                    <a:pt x="5213" y="1008"/>
                    <a:pt x="5272" y="829"/>
                    <a:pt x="5287" y="635"/>
                  </a:cubicBezTo>
                  <a:cubicBezTo>
                    <a:pt x="5317" y="441"/>
                    <a:pt x="5242" y="247"/>
                    <a:pt x="5093" y="112"/>
                  </a:cubicBezTo>
                  <a:cubicBezTo>
                    <a:pt x="5003" y="40"/>
                    <a:pt x="4890" y="1"/>
                    <a:pt x="47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 name="Google Shape;3218;p72"/>
            <p:cNvSpPr/>
            <p:nvPr/>
          </p:nvSpPr>
          <p:spPr>
            <a:xfrm>
              <a:off x="6069457" y="2651813"/>
              <a:ext cx="172704" cy="47951"/>
            </a:xfrm>
            <a:custGeom>
              <a:avLst/>
              <a:gdLst/>
              <a:ahLst/>
              <a:cxnLst/>
              <a:rect l="l" t="t" r="r" b="b"/>
              <a:pathLst>
                <a:path w="6094" h="1692" extrusionOk="0">
                  <a:moveTo>
                    <a:pt x="1471" y="177"/>
                  </a:moveTo>
                  <a:cubicBezTo>
                    <a:pt x="1601" y="177"/>
                    <a:pt x="1721" y="276"/>
                    <a:pt x="1748" y="421"/>
                  </a:cubicBezTo>
                  <a:cubicBezTo>
                    <a:pt x="1778" y="556"/>
                    <a:pt x="1748" y="705"/>
                    <a:pt x="1658" y="824"/>
                  </a:cubicBezTo>
                  <a:cubicBezTo>
                    <a:pt x="1555" y="968"/>
                    <a:pt x="1424" y="1084"/>
                    <a:pt x="1270" y="1166"/>
                  </a:cubicBezTo>
                  <a:lnTo>
                    <a:pt x="1270" y="1166"/>
                  </a:lnTo>
                  <a:cubicBezTo>
                    <a:pt x="1204" y="1103"/>
                    <a:pt x="1144" y="1033"/>
                    <a:pt x="1091" y="959"/>
                  </a:cubicBezTo>
                  <a:cubicBezTo>
                    <a:pt x="986" y="809"/>
                    <a:pt x="971" y="615"/>
                    <a:pt x="1031" y="451"/>
                  </a:cubicBezTo>
                  <a:cubicBezTo>
                    <a:pt x="1106" y="302"/>
                    <a:pt x="1240" y="197"/>
                    <a:pt x="1419" y="182"/>
                  </a:cubicBezTo>
                  <a:cubicBezTo>
                    <a:pt x="1436" y="179"/>
                    <a:pt x="1454" y="177"/>
                    <a:pt x="1471" y="177"/>
                  </a:cubicBezTo>
                  <a:close/>
                  <a:moveTo>
                    <a:pt x="3747" y="63"/>
                  </a:moveTo>
                  <a:cubicBezTo>
                    <a:pt x="3835" y="63"/>
                    <a:pt x="3921" y="93"/>
                    <a:pt x="3988" y="152"/>
                  </a:cubicBezTo>
                  <a:cubicBezTo>
                    <a:pt x="4138" y="287"/>
                    <a:pt x="4197" y="496"/>
                    <a:pt x="4152" y="675"/>
                  </a:cubicBezTo>
                  <a:cubicBezTo>
                    <a:pt x="4108" y="884"/>
                    <a:pt x="3988" y="1048"/>
                    <a:pt x="3824" y="1183"/>
                  </a:cubicBezTo>
                  <a:cubicBezTo>
                    <a:pt x="3805" y="1198"/>
                    <a:pt x="3786" y="1213"/>
                    <a:pt x="3767" y="1227"/>
                  </a:cubicBezTo>
                  <a:lnTo>
                    <a:pt x="3767" y="1227"/>
                  </a:lnTo>
                  <a:cubicBezTo>
                    <a:pt x="3677" y="1178"/>
                    <a:pt x="3590" y="1118"/>
                    <a:pt x="3510" y="1048"/>
                  </a:cubicBezTo>
                  <a:cubicBezTo>
                    <a:pt x="3391" y="944"/>
                    <a:pt x="3316" y="780"/>
                    <a:pt x="3301" y="615"/>
                  </a:cubicBezTo>
                  <a:cubicBezTo>
                    <a:pt x="3271" y="436"/>
                    <a:pt x="3346" y="257"/>
                    <a:pt x="3495" y="152"/>
                  </a:cubicBezTo>
                  <a:cubicBezTo>
                    <a:pt x="3570" y="93"/>
                    <a:pt x="3660" y="63"/>
                    <a:pt x="3747" y="63"/>
                  </a:cubicBezTo>
                  <a:close/>
                  <a:moveTo>
                    <a:pt x="3790" y="0"/>
                  </a:moveTo>
                  <a:cubicBezTo>
                    <a:pt x="3777" y="0"/>
                    <a:pt x="3763" y="1"/>
                    <a:pt x="3749" y="3"/>
                  </a:cubicBezTo>
                  <a:cubicBezTo>
                    <a:pt x="3645" y="3"/>
                    <a:pt x="3555" y="48"/>
                    <a:pt x="3465" y="107"/>
                  </a:cubicBezTo>
                  <a:cubicBezTo>
                    <a:pt x="3316" y="227"/>
                    <a:pt x="3226" y="421"/>
                    <a:pt x="3256" y="615"/>
                  </a:cubicBezTo>
                  <a:cubicBezTo>
                    <a:pt x="3271" y="794"/>
                    <a:pt x="3361" y="974"/>
                    <a:pt x="3495" y="1093"/>
                  </a:cubicBezTo>
                  <a:cubicBezTo>
                    <a:pt x="3567" y="1156"/>
                    <a:pt x="3645" y="1210"/>
                    <a:pt x="3728" y="1257"/>
                  </a:cubicBezTo>
                  <a:lnTo>
                    <a:pt x="3728" y="1257"/>
                  </a:lnTo>
                  <a:cubicBezTo>
                    <a:pt x="3591" y="1356"/>
                    <a:pt x="3443" y="1436"/>
                    <a:pt x="3286" y="1496"/>
                  </a:cubicBezTo>
                  <a:cubicBezTo>
                    <a:pt x="3043" y="1586"/>
                    <a:pt x="2790" y="1633"/>
                    <a:pt x="2538" y="1633"/>
                  </a:cubicBezTo>
                  <a:cubicBezTo>
                    <a:pt x="2372" y="1633"/>
                    <a:pt x="2207" y="1613"/>
                    <a:pt x="2047" y="1571"/>
                  </a:cubicBezTo>
                  <a:cubicBezTo>
                    <a:pt x="1763" y="1517"/>
                    <a:pt x="1504" y="1382"/>
                    <a:pt x="1297" y="1192"/>
                  </a:cubicBezTo>
                  <a:lnTo>
                    <a:pt x="1297" y="1192"/>
                  </a:lnTo>
                  <a:cubicBezTo>
                    <a:pt x="1453" y="1110"/>
                    <a:pt x="1592" y="996"/>
                    <a:pt x="1703" y="854"/>
                  </a:cubicBezTo>
                  <a:cubicBezTo>
                    <a:pt x="1808" y="720"/>
                    <a:pt x="1838" y="556"/>
                    <a:pt x="1793" y="406"/>
                  </a:cubicBezTo>
                  <a:cubicBezTo>
                    <a:pt x="1778" y="317"/>
                    <a:pt x="1733" y="242"/>
                    <a:pt x="1658" y="182"/>
                  </a:cubicBezTo>
                  <a:cubicBezTo>
                    <a:pt x="1599" y="122"/>
                    <a:pt x="1509" y="107"/>
                    <a:pt x="1419" y="107"/>
                  </a:cubicBezTo>
                  <a:cubicBezTo>
                    <a:pt x="1225" y="137"/>
                    <a:pt x="1061" y="257"/>
                    <a:pt x="986" y="421"/>
                  </a:cubicBezTo>
                  <a:cubicBezTo>
                    <a:pt x="912" y="615"/>
                    <a:pt x="927" y="809"/>
                    <a:pt x="1031" y="989"/>
                  </a:cubicBezTo>
                  <a:cubicBezTo>
                    <a:pt x="1085" y="1063"/>
                    <a:pt x="1145" y="1132"/>
                    <a:pt x="1210" y="1196"/>
                  </a:cubicBezTo>
                  <a:lnTo>
                    <a:pt x="1210" y="1196"/>
                  </a:lnTo>
                  <a:cubicBezTo>
                    <a:pt x="1158" y="1220"/>
                    <a:pt x="1103" y="1241"/>
                    <a:pt x="1046" y="1257"/>
                  </a:cubicBezTo>
                  <a:cubicBezTo>
                    <a:pt x="890" y="1309"/>
                    <a:pt x="723" y="1350"/>
                    <a:pt x="555" y="1350"/>
                  </a:cubicBezTo>
                  <a:cubicBezTo>
                    <a:pt x="530" y="1350"/>
                    <a:pt x="504" y="1349"/>
                    <a:pt x="478" y="1347"/>
                  </a:cubicBezTo>
                  <a:cubicBezTo>
                    <a:pt x="314" y="1347"/>
                    <a:pt x="150" y="1332"/>
                    <a:pt x="1" y="1287"/>
                  </a:cubicBezTo>
                  <a:lnTo>
                    <a:pt x="1" y="1287"/>
                  </a:lnTo>
                  <a:cubicBezTo>
                    <a:pt x="30" y="1302"/>
                    <a:pt x="75" y="1317"/>
                    <a:pt x="120" y="1317"/>
                  </a:cubicBezTo>
                  <a:cubicBezTo>
                    <a:pt x="239" y="1362"/>
                    <a:pt x="359" y="1377"/>
                    <a:pt x="478" y="1377"/>
                  </a:cubicBezTo>
                  <a:cubicBezTo>
                    <a:pt x="513" y="1379"/>
                    <a:pt x="548" y="1381"/>
                    <a:pt x="582" y="1381"/>
                  </a:cubicBezTo>
                  <a:cubicBezTo>
                    <a:pt x="752" y="1381"/>
                    <a:pt x="912" y="1350"/>
                    <a:pt x="1061" y="1287"/>
                  </a:cubicBezTo>
                  <a:cubicBezTo>
                    <a:pt x="1121" y="1270"/>
                    <a:pt x="1180" y="1248"/>
                    <a:pt x="1236" y="1222"/>
                  </a:cubicBezTo>
                  <a:lnTo>
                    <a:pt x="1236" y="1222"/>
                  </a:lnTo>
                  <a:cubicBezTo>
                    <a:pt x="1456" y="1429"/>
                    <a:pt x="1731" y="1575"/>
                    <a:pt x="2032" y="1631"/>
                  </a:cubicBezTo>
                  <a:cubicBezTo>
                    <a:pt x="2194" y="1671"/>
                    <a:pt x="2361" y="1692"/>
                    <a:pt x="2529" y="1692"/>
                  </a:cubicBezTo>
                  <a:cubicBezTo>
                    <a:pt x="2792" y="1692"/>
                    <a:pt x="3055" y="1642"/>
                    <a:pt x="3301" y="1541"/>
                  </a:cubicBezTo>
                  <a:cubicBezTo>
                    <a:pt x="3475" y="1479"/>
                    <a:pt x="3638" y="1397"/>
                    <a:pt x="3782" y="1285"/>
                  </a:cubicBezTo>
                  <a:lnTo>
                    <a:pt x="3782" y="1285"/>
                  </a:lnTo>
                  <a:cubicBezTo>
                    <a:pt x="3963" y="1375"/>
                    <a:pt x="4162" y="1427"/>
                    <a:pt x="4362" y="1437"/>
                  </a:cubicBezTo>
                  <a:cubicBezTo>
                    <a:pt x="4448" y="1451"/>
                    <a:pt x="4534" y="1458"/>
                    <a:pt x="4619" y="1458"/>
                  </a:cubicBezTo>
                  <a:cubicBezTo>
                    <a:pt x="4800" y="1458"/>
                    <a:pt x="4976" y="1428"/>
                    <a:pt x="5138" y="1377"/>
                  </a:cubicBezTo>
                  <a:cubicBezTo>
                    <a:pt x="5332" y="1302"/>
                    <a:pt x="5497" y="1213"/>
                    <a:pt x="5661" y="1108"/>
                  </a:cubicBezTo>
                  <a:cubicBezTo>
                    <a:pt x="5810" y="1033"/>
                    <a:pt x="5915" y="959"/>
                    <a:pt x="5975" y="914"/>
                  </a:cubicBezTo>
                  <a:lnTo>
                    <a:pt x="6094" y="839"/>
                  </a:lnTo>
                  <a:lnTo>
                    <a:pt x="6094" y="839"/>
                  </a:lnTo>
                  <a:cubicBezTo>
                    <a:pt x="6094" y="839"/>
                    <a:pt x="6049" y="854"/>
                    <a:pt x="5960" y="899"/>
                  </a:cubicBezTo>
                  <a:lnTo>
                    <a:pt x="5631" y="1093"/>
                  </a:lnTo>
                  <a:cubicBezTo>
                    <a:pt x="5467" y="1198"/>
                    <a:pt x="5288" y="1272"/>
                    <a:pt x="5108" y="1332"/>
                  </a:cubicBezTo>
                  <a:cubicBezTo>
                    <a:pt x="4946" y="1383"/>
                    <a:pt x="4770" y="1413"/>
                    <a:pt x="4594" y="1413"/>
                  </a:cubicBezTo>
                  <a:cubicBezTo>
                    <a:pt x="4511" y="1413"/>
                    <a:pt x="4428" y="1406"/>
                    <a:pt x="4347" y="1392"/>
                  </a:cubicBezTo>
                  <a:cubicBezTo>
                    <a:pt x="4167" y="1383"/>
                    <a:pt x="3987" y="1336"/>
                    <a:pt x="3820" y="1255"/>
                  </a:cubicBezTo>
                  <a:lnTo>
                    <a:pt x="3820" y="1255"/>
                  </a:lnTo>
                  <a:cubicBezTo>
                    <a:pt x="3837" y="1241"/>
                    <a:pt x="3853" y="1227"/>
                    <a:pt x="3869" y="1213"/>
                  </a:cubicBezTo>
                  <a:cubicBezTo>
                    <a:pt x="4048" y="1078"/>
                    <a:pt x="4167" y="899"/>
                    <a:pt x="4227" y="690"/>
                  </a:cubicBezTo>
                  <a:cubicBezTo>
                    <a:pt x="4272" y="466"/>
                    <a:pt x="4212" y="242"/>
                    <a:pt x="4048" y="93"/>
                  </a:cubicBezTo>
                  <a:cubicBezTo>
                    <a:pt x="3970" y="41"/>
                    <a:pt x="3881" y="0"/>
                    <a:pt x="379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 name="Google Shape;3219;p72"/>
            <p:cNvSpPr/>
            <p:nvPr/>
          </p:nvSpPr>
          <p:spPr>
            <a:xfrm>
              <a:off x="6297594" y="2350956"/>
              <a:ext cx="55886" cy="103299"/>
            </a:xfrm>
            <a:custGeom>
              <a:avLst/>
              <a:gdLst/>
              <a:ahLst/>
              <a:cxnLst/>
              <a:rect l="l" t="t" r="r" b="b"/>
              <a:pathLst>
                <a:path w="1972" h="3645" extrusionOk="0">
                  <a:moveTo>
                    <a:pt x="466" y="1595"/>
                  </a:moveTo>
                  <a:cubicBezTo>
                    <a:pt x="481" y="1595"/>
                    <a:pt x="495" y="1596"/>
                    <a:pt x="508" y="1598"/>
                  </a:cubicBezTo>
                  <a:cubicBezTo>
                    <a:pt x="732" y="1598"/>
                    <a:pt x="956" y="1688"/>
                    <a:pt x="1106" y="1852"/>
                  </a:cubicBezTo>
                  <a:cubicBezTo>
                    <a:pt x="1144" y="1895"/>
                    <a:pt x="1179" y="1942"/>
                    <a:pt x="1210" y="1991"/>
                  </a:cubicBezTo>
                  <a:lnTo>
                    <a:pt x="1210" y="1991"/>
                  </a:lnTo>
                  <a:cubicBezTo>
                    <a:pt x="1076" y="2067"/>
                    <a:pt x="930" y="2116"/>
                    <a:pt x="777" y="2136"/>
                  </a:cubicBezTo>
                  <a:cubicBezTo>
                    <a:pt x="717" y="2143"/>
                    <a:pt x="658" y="2147"/>
                    <a:pt x="598" y="2147"/>
                  </a:cubicBezTo>
                  <a:cubicBezTo>
                    <a:pt x="538" y="2147"/>
                    <a:pt x="478" y="2143"/>
                    <a:pt x="419" y="2136"/>
                  </a:cubicBezTo>
                  <a:cubicBezTo>
                    <a:pt x="299" y="2121"/>
                    <a:pt x="195" y="2061"/>
                    <a:pt x="120" y="1972"/>
                  </a:cubicBezTo>
                  <a:cubicBezTo>
                    <a:pt x="60" y="1867"/>
                    <a:pt x="90" y="1748"/>
                    <a:pt x="195" y="1688"/>
                  </a:cubicBezTo>
                  <a:cubicBezTo>
                    <a:pt x="272" y="1636"/>
                    <a:pt x="373" y="1595"/>
                    <a:pt x="466" y="1595"/>
                  </a:cubicBezTo>
                  <a:close/>
                  <a:moveTo>
                    <a:pt x="1255" y="0"/>
                  </a:moveTo>
                  <a:lnTo>
                    <a:pt x="1255" y="0"/>
                  </a:lnTo>
                  <a:cubicBezTo>
                    <a:pt x="1345" y="60"/>
                    <a:pt x="1419" y="120"/>
                    <a:pt x="1494" y="179"/>
                  </a:cubicBezTo>
                  <a:cubicBezTo>
                    <a:pt x="1524" y="209"/>
                    <a:pt x="1554" y="254"/>
                    <a:pt x="1584" y="284"/>
                  </a:cubicBezTo>
                  <a:cubicBezTo>
                    <a:pt x="1972" y="777"/>
                    <a:pt x="1882" y="1494"/>
                    <a:pt x="1389" y="1867"/>
                  </a:cubicBezTo>
                  <a:cubicBezTo>
                    <a:pt x="1347" y="1902"/>
                    <a:pt x="1303" y="1934"/>
                    <a:pt x="1258" y="1963"/>
                  </a:cubicBezTo>
                  <a:lnTo>
                    <a:pt x="1258" y="1963"/>
                  </a:lnTo>
                  <a:cubicBezTo>
                    <a:pt x="1227" y="1908"/>
                    <a:pt x="1191" y="1856"/>
                    <a:pt x="1150" y="1807"/>
                  </a:cubicBezTo>
                  <a:cubicBezTo>
                    <a:pt x="971" y="1628"/>
                    <a:pt x="747" y="1524"/>
                    <a:pt x="493" y="1524"/>
                  </a:cubicBezTo>
                  <a:cubicBezTo>
                    <a:pt x="374" y="1524"/>
                    <a:pt x="239" y="1553"/>
                    <a:pt x="135" y="1628"/>
                  </a:cubicBezTo>
                  <a:cubicBezTo>
                    <a:pt x="75" y="1673"/>
                    <a:pt x="30" y="1733"/>
                    <a:pt x="15" y="1792"/>
                  </a:cubicBezTo>
                  <a:cubicBezTo>
                    <a:pt x="0" y="1867"/>
                    <a:pt x="0" y="1942"/>
                    <a:pt x="45" y="2016"/>
                  </a:cubicBezTo>
                  <a:cubicBezTo>
                    <a:pt x="135" y="2121"/>
                    <a:pt x="254" y="2181"/>
                    <a:pt x="389" y="2196"/>
                  </a:cubicBezTo>
                  <a:cubicBezTo>
                    <a:pt x="456" y="2211"/>
                    <a:pt x="519" y="2218"/>
                    <a:pt x="581" y="2218"/>
                  </a:cubicBezTo>
                  <a:cubicBezTo>
                    <a:pt x="643" y="2218"/>
                    <a:pt x="702" y="2211"/>
                    <a:pt x="762" y="2196"/>
                  </a:cubicBezTo>
                  <a:cubicBezTo>
                    <a:pt x="930" y="2175"/>
                    <a:pt x="1091" y="2124"/>
                    <a:pt x="1240" y="2044"/>
                  </a:cubicBezTo>
                  <a:lnTo>
                    <a:pt x="1240" y="2044"/>
                  </a:lnTo>
                  <a:cubicBezTo>
                    <a:pt x="1298" y="2154"/>
                    <a:pt x="1335" y="2276"/>
                    <a:pt x="1345" y="2405"/>
                  </a:cubicBezTo>
                  <a:cubicBezTo>
                    <a:pt x="1360" y="2569"/>
                    <a:pt x="1330" y="2748"/>
                    <a:pt x="1255" y="2913"/>
                  </a:cubicBezTo>
                  <a:cubicBezTo>
                    <a:pt x="1150" y="3152"/>
                    <a:pt x="971" y="3361"/>
                    <a:pt x="747" y="3495"/>
                  </a:cubicBezTo>
                  <a:cubicBezTo>
                    <a:pt x="642" y="3568"/>
                    <a:pt x="567" y="3612"/>
                    <a:pt x="531" y="3632"/>
                  </a:cubicBezTo>
                  <a:lnTo>
                    <a:pt x="531" y="3632"/>
                  </a:lnTo>
                  <a:cubicBezTo>
                    <a:pt x="546" y="3627"/>
                    <a:pt x="565" y="3624"/>
                    <a:pt x="583" y="3614"/>
                  </a:cubicBezTo>
                  <a:cubicBezTo>
                    <a:pt x="643" y="3585"/>
                    <a:pt x="702" y="3555"/>
                    <a:pt x="762" y="3510"/>
                  </a:cubicBezTo>
                  <a:cubicBezTo>
                    <a:pt x="1001" y="3376"/>
                    <a:pt x="1180" y="3181"/>
                    <a:pt x="1300" y="2927"/>
                  </a:cubicBezTo>
                  <a:cubicBezTo>
                    <a:pt x="1374" y="2763"/>
                    <a:pt x="1404" y="2569"/>
                    <a:pt x="1389" y="2390"/>
                  </a:cubicBezTo>
                  <a:cubicBezTo>
                    <a:pt x="1380" y="2255"/>
                    <a:pt x="1344" y="2130"/>
                    <a:pt x="1287" y="2017"/>
                  </a:cubicBezTo>
                  <a:lnTo>
                    <a:pt x="1287" y="2017"/>
                  </a:lnTo>
                  <a:cubicBezTo>
                    <a:pt x="1333" y="1990"/>
                    <a:pt x="1377" y="1960"/>
                    <a:pt x="1419" y="1927"/>
                  </a:cubicBezTo>
                  <a:cubicBezTo>
                    <a:pt x="1584" y="1778"/>
                    <a:pt x="1703" y="1613"/>
                    <a:pt x="1793" y="1404"/>
                  </a:cubicBezTo>
                  <a:cubicBezTo>
                    <a:pt x="1852" y="1240"/>
                    <a:pt x="1867" y="1046"/>
                    <a:pt x="1852" y="866"/>
                  </a:cubicBezTo>
                  <a:cubicBezTo>
                    <a:pt x="1823" y="598"/>
                    <a:pt x="1703" y="344"/>
                    <a:pt x="1494" y="165"/>
                  </a:cubicBezTo>
                  <a:cubicBezTo>
                    <a:pt x="1434" y="90"/>
                    <a:pt x="1345" y="45"/>
                    <a:pt x="1255" y="0"/>
                  </a:cubicBezTo>
                  <a:close/>
                  <a:moveTo>
                    <a:pt x="531" y="3632"/>
                  </a:moveTo>
                  <a:cubicBezTo>
                    <a:pt x="522" y="3635"/>
                    <a:pt x="514" y="3639"/>
                    <a:pt x="508" y="3644"/>
                  </a:cubicBezTo>
                  <a:cubicBezTo>
                    <a:pt x="508" y="3644"/>
                    <a:pt x="516" y="3640"/>
                    <a:pt x="531" y="3632"/>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 name="Google Shape;3220;p72"/>
            <p:cNvSpPr/>
            <p:nvPr/>
          </p:nvSpPr>
          <p:spPr>
            <a:xfrm>
              <a:off x="6385193" y="2329360"/>
              <a:ext cx="41518" cy="105850"/>
            </a:xfrm>
            <a:custGeom>
              <a:avLst/>
              <a:gdLst/>
              <a:ahLst/>
              <a:cxnLst/>
              <a:rect l="l" t="t" r="r" b="b"/>
              <a:pathLst>
                <a:path w="1465" h="3735" extrusionOk="0">
                  <a:moveTo>
                    <a:pt x="1315" y="1"/>
                  </a:moveTo>
                  <a:cubicBezTo>
                    <a:pt x="1315" y="1"/>
                    <a:pt x="1360" y="45"/>
                    <a:pt x="1405" y="135"/>
                  </a:cubicBezTo>
                  <a:cubicBezTo>
                    <a:pt x="1420" y="195"/>
                    <a:pt x="1435" y="254"/>
                    <a:pt x="1420" y="314"/>
                  </a:cubicBezTo>
                  <a:cubicBezTo>
                    <a:pt x="1405" y="404"/>
                    <a:pt x="1375" y="479"/>
                    <a:pt x="1330" y="553"/>
                  </a:cubicBezTo>
                  <a:cubicBezTo>
                    <a:pt x="1226" y="747"/>
                    <a:pt x="1091" y="912"/>
                    <a:pt x="927" y="1076"/>
                  </a:cubicBezTo>
                  <a:cubicBezTo>
                    <a:pt x="733" y="1255"/>
                    <a:pt x="554" y="1464"/>
                    <a:pt x="389" y="1703"/>
                  </a:cubicBezTo>
                  <a:cubicBezTo>
                    <a:pt x="120" y="2121"/>
                    <a:pt x="1" y="2629"/>
                    <a:pt x="46" y="3137"/>
                  </a:cubicBezTo>
                  <a:cubicBezTo>
                    <a:pt x="61" y="3286"/>
                    <a:pt x="91" y="3436"/>
                    <a:pt x="135" y="3585"/>
                  </a:cubicBezTo>
                  <a:cubicBezTo>
                    <a:pt x="150" y="3630"/>
                    <a:pt x="180" y="3689"/>
                    <a:pt x="210" y="3734"/>
                  </a:cubicBezTo>
                  <a:cubicBezTo>
                    <a:pt x="150" y="3540"/>
                    <a:pt x="120" y="3331"/>
                    <a:pt x="91" y="3137"/>
                  </a:cubicBezTo>
                  <a:cubicBezTo>
                    <a:pt x="61" y="2644"/>
                    <a:pt x="180" y="2151"/>
                    <a:pt x="449" y="1733"/>
                  </a:cubicBezTo>
                  <a:cubicBezTo>
                    <a:pt x="598" y="1509"/>
                    <a:pt x="778" y="1300"/>
                    <a:pt x="972" y="1121"/>
                  </a:cubicBezTo>
                  <a:cubicBezTo>
                    <a:pt x="1136" y="956"/>
                    <a:pt x="1270" y="777"/>
                    <a:pt x="1375" y="568"/>
                  </a:cubicBezTo>
                  <a:cubicBezTo>
                    <a:pt x="1420" y="493"/>
                    <a:pt x="1450" y="404"/>
                    <a:pt x="1450" y="329"/>
                  </a:cubicBezTo>
                  <a:cubicBezTo>
                    <a:pt x="1465" y="254"/>
                    <a:pt x="1450" y="180"/>
                    <a:pt x="1420" y="120"/>
                  </a:cubicBezTo>
                  <a:cubicBezTo>
                    <a:pt x="1390" y="75"/>
                    <a:pt x="1360" y="30"/>
                    <a:pt x="131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 name="Google Shape;3221;p72"/>
            <p:cNvSpPr/>
            <p:nvPr/>
          </p:nvSpPr>
          <p:spPr>
            <a:xfrm>
              <a:off x="6451651" y="2310316"/>
              <a:ext cx="56765" cy="92728"/>
            </a:xfrm>
            <a:custGeom>
              <a:avLst/>
              <a:gdLst/>
              <a:ahLst/>
              <a:cxnLst/>
              <a:rect l="l" t="t" r="r" b="b"/>
              <a:pathLst>
                <a:path w="2003" h="3272" extrusionOk="0">
                  <a:moveTo>
                    <a:pt x="1256" y="805"/>
                  </a:moveTo>
                  <a:cubicBezTo>
                    <a:pt x="1331" y="805"/>
                    <a:pt x="1406" y="815"/>
                    <a:pt x="1479" y="837"/>
                  </a:cubicBezTo>
                  <a:cubicBezTo>
                    <a:pt x="1748" y="912"/>
                    <a:pt x="1927" y="1151"/>
                    <a:pt x="1912" y="1434"/>
                  </a:cubicBezTo>
                  <a:cubicBezTo>
                    <a:pt x="1912" y="1554"/>
                    <a:pt x="1853" y="1673"/>
                    <a:pt x="1763" y="1763"/>
                  </a:cubicBezTo>
                  <a:cubicBezTo>
                    <a:pt x="1659" y="1838"/>
                    <a:pt x="1554" y="1882"/>
                    <a:pt x="1420" y="1882"/>
                  </a:cubicBezTo>
                  <a:cubicBezTo>
                    <a:pt x="1196" y="1882"/>
                    <a:pt x="972" y="1808"/>
                    <a:pt x="807" y="1643"/>
                  </a:cubicBezTo>
                  <a:cubicBezTo>
                    <a:pt x="672" y="1522"/>
                    <a:pt x="574" y="1364"/>
                    <a:pt x="512" y="1191"/>
                  </a:cubicBezTo>
                  <a:lnTo>
                    <a:pt x="512" y="1191"/>
                  </a:lnTo>
                  <a:cubicBezTo>
                    <a:pt x="575" y="1117"/>
                    <a:pt x="644" y="1048"/>
                    <a:pt x="718" y="986"/>
                  </a:cubicBezTo>
                  <a:cubicBezTo>
                    <a:pt x="877" y="869"/>
                    <a:pt x="1068" y="805"/>
                    <a:pt x="1256" y="805"/>
                  </a:cubicBezTo>
                  <a:close/>
                  <a:moveTo>
                    <a:pt x="688" y="1"/>
                  </a:moveTo>
                  <a:lnTo>
                    <a:pt x="688" y="1"/>
                  </a:lnTo>
                  <a:cubicBezTo>
                    <a:pt x="598" y="75"/>
                    <a:pt x="538" y="165"/>
                    <a:pt x="494" y="269"/>
                  </a:cubicBezTo>
                  <a:cubicBezTo>
                    <a:pt x="374" y="553"/>
                    <a:pt x="359" y="867"/>
                    <a:pt x="449" y="1151"/>
                  </a:cubicBezTo>
                  <a:cubicBezTo>
                    <a:pt x="450" y="1153"/>
                    <a:pt x="450" y="1155"/>
                    <a:pt x="451" y="1158"/>
                  </a:cubicBezTo>
                  <a:lnTo>
                    <a:pt x="451" y="1158"/>
                  </a:lnTo>
                  <a:cubicBezTo>
                    <a:pt x="347" y="1282"/>
                    <a:pt x="265" y="1423"/>
                    <a:pt x="210" y="1569"/>
                  </a:cubicBezTo>
                  <a:cubicBezTo>
                    <a:pt x="1" y="1987"/>
                    <a:pt x="31" y="2465"/>
                    <a:pt x="255" y="2853"/>
                  </a:cubicBezTo>
                  <a:cubicBezTo>
                    <a:pt x="419" y="3122"/>
                    <a:pt x="718" y="3271"/>
                    <a:pt x="1016" y="3271"/>
                  </a:cubicBezTo>
                  <a:cubicBezTo>
                    <a:pt x="1136" y="3271"/>
                    <a:pt x="1240" y="3256"/>
                    <a:pt x="1345" y="3197"/>
                  </a:cubicBezTo>
                  <a:lnTo>
                    <a:pt x="1345" y="3197"/>
                  </a:lnTo>
                  <a:cubicBezTo>
                    <a:pt x="1240" y="3226"/>
                    <a:pt x="1136" y="3241"/>
                    <a:pt x="1016" y="3256"/>
                  </a:cubicBezTo>
                  <a:cubicBezTo>
                    <a:pt x="733" y="3241"/>
                    <a:pt x="449" y="3092"/>
                    <a:pt x="285" y="2838"/>
                  </a:cubicBezTo>
                  <a:cubicBezTo>
                    <a:pt x="75" y="2450"/>
                    <a:pt x="75" y="1987"/>
                    <a:pt x="270" y="1599"/>
                  </a:cubicBezTo>
                  <a:cubicBezTo>
                    <a:pt x="319" y="1468"/>
                    <a:pt x="390" y="1346"/>
                    <a:pt x="476" y="1236"/>
                  </a:cubicBezTo>
                  <a:lnTo>
                    <a:pt x="476" y="1236"/>
                  </a:lnTo>
                  <a:cubicBezTo>
                    <a:pt x="538" y="1409"/>
                    <a:pt x="634" y="1560"/>
                    <a:pt x="762" y="1688"/>
                  </a:cubicBezTo>
                  <a:cubicBezTo>
                    <a:pt x="942" y="1852"/>
                    <a:pt x="1181" y="1942"/>
                    <a:pt x="1435" y="1942"/>
                  </a:cubicBezTo>
                  <a:cubicBezTo>
                    <a:pt x="1569" y="1942"/>
                    <a:pt x="1703" y="1897"/>
                    <a:pt x="1808" y="1808"/>
                  </a:cubicBezTo>
                  <a:cubicBezTo>
                    <a:pt x="1912" y="1718"/>
                    <a:pt x="1972" y="1584"/>
                    <a:pt x="1987" y="1434"/>
                  </a:cubicBezTo>
                  <a:cubicBezTo>
                    <a:pt x="2002" y="1121"/>
                    <a:pt x="1793" y="852"/>
                    <a:pt x="1509" y="777"/>
                  </a:cubicBezTo>
                  <a:cubicBezTo>
                    <a:pt x="1423" y="751"/>
                    <a:pt x="1337" y="739"/>
                    <a:pt x="1253" y="739"/>
                  </a:cubicBezTo>
                  <a:cubicBezTo>
                    <a:pt x="1044" y="739"/>
                    <a:pt x="843" y="814"/>
                    <a:pt x="673" y="941"/>
                  </a:cubicBezTo>
                  <a:cubicBezTo>
                    <a:pt x="606" y="994"/>
                    <a:pt x="544" y="1052"/>
                    <a:pt x="487" y="1115"/>
                  </a:cubicBezTo>
                  <a:lnTo>
                    <a:pt x="487" y="1115"/>
                  </a:lnTo>
                  <a:cubicBezTo>
                    <a:pt x="405" y="838"/>
                    <a:pt x="421" y="547"/>
                    <a:pt x="524" y="284"/>
                  </a:cubicBezTo>
                  <a:cubicBezTo>
                    <a:pt x="568" y="180"/>
                    <a:pt x="628" y="90"/>
                    <a:pt x="68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2" name="Google Shape;3222;p72"/>
            <p:cNvSpPr/>
            <p:nvPr/>
          </p:nvSpPr>
          <p:spPr>
            <a:xfrm>
              <a:off x="6538002" y="2278150"/>
              <a:ext cx="32194" cy="86805"/>
            </a:xfrm>
            <a:custGeom>
              <a:avLst/>
              <a:gdLst/>
              <a:ahLst/>
              <a:cxnLst/>
              <a:rect l="l" t="t" r="r" b="b"/>
              <a:pathLst>
                <a:path w="1136" h="3063" extrusionOk="0">
                  <a:moveTo>
                    <a:pt x="1" y="0"/>
                  </a:moveTo>
                  <a:lnTo>
                    <a:pt x="1" y="0"/>
                  </a:lnTo>
                  <a:cubicBezTo>
                    <a:pt x="135" y="90"/>
                    <a:pt x="284" y="195"/>
                    <a:pt x="419" y="299"/>
                  </a:cubicBezTo>
                  <a:cubicBezTo>
                    <a:pt x="553" y="434"/>
                    <a:pt x="673" y="568"/>
                    <a:pt x="762" y="732"/>
                  </a:cubicBezTo>
                  <a:cubicBezTo>
                    <a:pt x="867" y="941"/>
                    <a:pt x="956" y="1150"/>
                    <a:pt x="1001" y="1374"/>
                  </a:cubicBezTo>
                  <a:cubicBezTo>
                    <a:pt x="1076" y="1793"/>
                    <a:pt x="1031" y="2211"/>
                    <a:pt x="867" y="2599"/>
                  </a:cubicBezTo>
                  <a:cubicBezTo>
                    <a:pt x="807" y="2763"/>
                    <a:pt x="717" y="2913"/>
                    <a:pt x="628" y="3062"/>
                  </a:cubicBezTo>
                  <a:cubicBezTo>
                    <a:pt x="673" y="3032"/>
                    <a:pt x="702" y="3002"/>
                    <a:pt x="717" y="2958"/>
                  </a:cubicBezTo>
                  <a:cubicBezTo>
                    <a:pt x="807" y="2853"/>
                    <a:pt x="867" y="2748"/>
                    <a:pt x="912" y="2629"/>
                  </a:cubicBezTo>
                  <a:cubicBezTo>
                    <a:pt x="1091" y="2226"/>
                    <a:pt x="1136" y="1793"/>
                    <a:pt x="1061" y="1360"/>
                  </a:cubicBezTo>
                  <a:cubicBezTo>
                    <a:pt x="1016" y="1136"/>
                    <a:pt x="926" y="912"/>
                    <a:pt x="822" y="702"/>
                  </a:cubicBezTo>
                  <a:cubicBezTo>
                    <a:pt x="717" y="538"/>
                    <a:pt x="598" y="389"/>
                    <a:pt x="449" y="269"/>
                  </a:cubicBezTo>
                  <a:cubicBezTo>
                    <a:pt x="344" y="180"/>
                    <a:pt x="239" y="105"/>
                    <a:pt x="120" y="45"/>
                  </a:cubicBezTo>
                  <a:cubicBezTo>
                    <a:pt x="90" y="30"/>
                    <a:pt x="45" y="15"/>
                    <a:pt x="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3" name="Google Shape;3223;p72"/>
            <p:cNvSpPr/>
            <p:nvPr/>
          </p:nvSpPr>
          <p:spPr>
            <a:xfrm>
              <a:off x="6584565" y="2243008"/>
              <a:ext cx="53364" cy="73684"/>
            </a:xfrm>
            <a:custGeom>
              <a:avLst/>
              <a:gdLst/>
              <a:ahLst/>
              <a:cxnLst/>
              <a:rect l="l" t="t" r="r" b="b"/>
              <a:pathLst>
                <a:path w="1883" h="2600" extrusionOk="0">
                  <a:moveTo>
                    <a:pt x="1270" y="617"/>
                  </a:moveTo>
                  <a:cubicBezTo>
                    <a:pt x="1382" y="617"/>
                    <a:pt x="1494" y="651"/>
                    <a:pt x="1583" y="718"/>
                  </a:cubicBezTo>
                  <a:cubicBezTo>
                    <a:pt x="1673" y="792"/>
                    <a:pt x="1733" y="897"/>
                    <a:pt x="1748" y="1016"/>
                  </a:cubicBezTo>
                  <a:cubicBezTo>
                    <a:pt x="1763" y="1121"/>
                    <a:pt x="1733" y="1226"/>
                    <a:pt x="1658" y="1315"/>
                  </a:cubicBezTo>
                  <a:cubicBezTo>
                    <a:pt x="1530" y="1456"/>
                    <a:pt x="1359" y="1531"/>
                    <a:pt x="1181" y="1531"/>
                  </a:cubicBezTo>
                  <a:cubicBezTo>
                    <a:pt x="1151" y="1531"/>
                    <a:pt x="1121" y="1529"/>
                    <a:pt x="1091" y="1524"/>
                  </a:cubicBezTo>
                  <a:cubicBezTo>
                    <a:pt x="924" y="1511"/>
                    <a:pt x="763" y="1462"/>
                    <a:pt x="618" y="1384"/>
                  </a:cubicBezTo>
                  <a:lnTo>
                    <a:pt x="618" y="1384"/>
                  </a:lnTo>
                  <a:cubicBezTo>
                    <a:pt x="619" y="1341"/>
                    <a:pt x="622" y="1298"/>
                    <a:pt x="628" y="1255"/>
                  </a:cubicBezTo>
                  <a:cubicBezTo>
                    <a:pt x="657" y="1046"/>
                    <a:pt x="777" y="852"/>
                    <a:pt x="956" y="718"/>
                  </a:cubicBezTo>
                  <a:cubicBezTo>
                    <a:pt x="1046" y="651"/>
                    <a:pt x="1158" y="617"/>
                    <a:pt x="1270" y="617"/>
                  </a:cubicBezTo>
                  <a:close/>
                  <a:moveTo>
                    <a:pt x="224" y="1"/>
                  </a:moveTo>
                  <a:cubicBezTo>
                    <a:pt x="209" y="31"/>
                    <a:pt x="194" y="46"/>
                    <a:pt x="180" y="61"/>
                  </a:cubicBezTo>
                  <a:cubicBezTo>
                    <a:pt x="165" y="105"/>
                    <a:pt x="135" y="165"/>
                    <a:pt x="90" y="255"/>
                  </a:cubicBezTo>
                  <a:cubicBezTo>
                    <a:pt x="45" y="359"/>
                    <a:pt x="15" y="464"/>
                    <a:pt x="0" y="583"/>
                  </a:cubicBezTo>
                  <a:cubicBezTo>
                    <a:pt x="0" y="733"/>
                    <a:pt x="45" y="882"/>
                    <a:pt x="135" y="1002"/>
                  </a:cubicBezTo>
                  <a:cubicBezTo>
                    <a:pt x="244" y="1181"/>
                    <a:pt x="389" y="1323"/>
                    <a:pt x="559" y="1425"/>
                  </a:cubicBezTo>
                  <a:lnTo>
                    <a:pt x="559" y="1425"/>
                  </a:lnTo>
                  <a:cubicBezTo>
                    <a:pt x="561" y="1758"/>
                    <a:pt x="679" y="2088"/>
                    <a:pt x="896" y="2331"/>
                  </a:cubicBezTo>
                  <a:cubicBezTo>
                    <a:pt x="1001" y="2450"/>
                    <a:pt x="1135" y="2525"/>
                    <a:pt x="1270" y="2570"/>
                  </a:cubicBezTo>
                  <a:cubicBezTo>
                    <a:pt x="1374" y="2600"/>
                    <a:pt x="1494" y="2600"/>
                    <a:pt x="1598" y="2600"/>
                  </a:cubicBezTo>
                  <a:cubicBezTo>
                    <a:pt x="1703" y="2585"/>
                    <a:pt x="1793" y="2570"/>
                    <a:pt x="1882" y="2540"/>
                  </a:cubicBezTo>
                  <a:lnTo>
                    <a:pt x="1882" y="2540"/>
                  </a:lnTo>
                  <a:cubicBezTo>
                    <a:pt x="1793" y="2555"/>
                    <a:pt x="1688" y="2555"/>
                    <a:pt x="1598" y="2555"/>
                  </a:cubicBezTo>
                  <a:cubicBezTo>
                    <a:pt x="1570" y="2558"/>
                    <a:pt x="1541" y="2560"/>
                    <a:pt x="1513" y="2560"/>
                  </a:cubicBezTo>
                  <a:cubicBezTo>
                    <a:pt x="1291" y="2560"/>
                    <a:pt x="1087" y="2458"/>
                    <a:pt x="941" y="2286"/>
                  </a:cubicBezTo>
                  <a:cubicBezTo>
                    <a:pt x="733" y="2054"/>
                    <a:pt x="626" y="1762"/>
                    <a:pt x="618" y="1458"/>
                  </a:cubicBezTo>
                  <a:lnTo>
                    <a:pt x="618" y="1458"/>
                  </a:lnTo>
                  <a:cubicBezTo>
                    <a:pt x="758" y="1533"/>
                    <a:pt x="913" y="1580"/>
                    <a:pt x="1076" y="1599"/>
                  </a:cubicBezTo>
                  <a:cubicBezTo>
                    <a:pt x="1106" y="1603"/>
                    <a:pt x="1136" y="1605"/>
                    <a:pt x="1167" y="1605"/>
                  </a:cubicBezTo>
                  <a:cubicBezTo>
                    <a:pt x="1374" y="1605"/>
                    <a:pt x="1573" y="1516"/>
                    <a:pt x="1703" y="1360"/>
                  </a:cubicBezTo>
                  <a:cubicBezTo>
                    <a:pt x="1793" y="1270"/>
                    <a:pt x="1837" y="1136"/>
                    <a:pt x="1822" y="1016"/>
                  </a:cubicBezTo>
                  <a:cubicBezTo>
                    <a:pt x="1793" y="882"/>
                    <a:pt x="1733" y="763"/>
                    <a:pt x="1628" y="688"/>
                  </a:cubicBezTo>
                  <a:cubicBezTo>
                    <a:pt x="1537" y="610"/>
                    <a:pt x="1434" y="566"/>
                    <a:pt x="1320" y="566"/>
                  </a:cubicBezTo>
                  <a:cubicBezTo>
                    <a:pt x="1304" y="566"/>
                    <a:pt x="1287" y="567"/>
                    <a:pt x="1270" y="568"/>
                  </a:cubicBezTo>
                  <a:cubicBezTo>
                    <a:pt x="1150" y="568"/>
                    <a:pt x="1016" y="613"/>
                    <a:pt x="926" y="673"/>
                  </a:cubicBezTo>
                  <a:cubicBezTo>
                    <a:pt x="732" y="807"/>
                    <a:pt x="598" y="1031"/>
                    <a:pt x="568" y="1255"/>
                  </a:cubicBezTo>
                  <a:cubicBezTo>
                    <a:pt x="564" y="1287"/>
                    <a:pt x="562" y="1319"/>
                    <a:pt x="560" y="1351"/>
                  </a:cubicBezTo>
                  <a:lnTo>
                    <a:pt x="560" y="1351"/>
                  </a:lnTo>
                  <a:cubicBezTo>
                    <a:pt x="404" y="1256"/>
                    <a:pt x="268" y="1127"/>
                    <a:pt x="165" y="972"/>
                  </a:cubicBezTo>
                  <a:cubicBezTo>
                    <a:pt x="90" y="852"/>
                    <a:pt x="45" y="718"/>
                    <a:pt x="45" y="583"/>
                  </a:cubicBezTo>
                  <a:cubicBezTo>
                    <a:pt x="45" y="464"/>
                    <a:pt x="75" y="359"/>
                    <a:pt x="120" y="270"/>
                  </a:cubicBezTo>
                  <a:cubicBezTo>
                    <a:pt x="150" y="195"/>
                    <a:pt x="180" y="135"/>
                    <a:pt x="195" y="76"/>
                  </a:cubicBezTo>
                  <a:cubicBezTo>
                    <a:pt x="209" y="46"/>
                    <a:pt x="209" y="31"/>
                    <a:pt x="22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4" name="Google Shape;3224;p72"/>
            <p:cNvSpPr/>
            <p:nvPr/>
          </p:nvSpPr>
          <p:spPr>
            <a:xfrm>
              <a:off x="6060559" y="2616246"/>
              <a:ext cx="182028" cy="21708"/>
            </a:xfrm>
            <a:custGeom>
              <a:avLst/>
              <a:gdLst/>
              <a:ahLst/>
              <a:cxnLst/>
              <a:rect l="l" t="t" r="r" b="b"/>
              <a:pathLst>
                <a:path w="6423" h="766" extrusionOk="0">
                  <a:moveTo>
                    <a:pt x="1737" y="1"/>
                  </a:moveTo>
                  <a:cubicBezTo>
                    <a:pt x="1419" y="1"/>
                    <a:pt x="1094" y="50"/>
                    <a:pt x="792" y="168"/>
                  </a:cubicBezTo>
                  <a:cubicBezTo>
                    <a:pt x="568" y="257"/>
                    <a:pt x="359" y="377"/>
                    <a:pt x="180" y="556"/>
                  </a:cubicBezTo>
                  <a:cubicBezTo>
                    <a:pt x="105" y="616"/>
                    <a:pt x="61" y="690"/>
                    <a:pt x="1" y="765"/>
                  </a:cubicBezTo>
                  <a:cubicBezTo>
                    <a:pt x="16" y="765"/>
                    <a:pt x="76" y="690"/>
                    <a:pt x="195" y="571"/>
                  </a:cubicBezTo>
                  <a:cubicBezTo>
                    <a:pt x="374" y="422"/>
                    <a:pt x="583" y="302"/>
                    <a:pt x="822" y="212"/>
                  </a:cubicBezTo>
                  <a:cubicBezTo>
                    <a:pt x="1110" y="108"/>
                    <a:pt x="1433" y="60"/>
                    <a:pt x="1750" y="60"/>
                  </a:cubicBezTo>
                  <a:cubicBezTo>
                    <a:pt x="1794" y="60"/>
                    <a:pt x="1839" y="61"/>
                    <a:pt x="1883" y="63"/>
                  </a:cubicBezTo>
                  <a:cubicBezTo>
                    <a:pt x="2316" y="93"/>
                    <a:pt x="2749" y="168"/>
                    <a:pt x="3167" y="287"/>
                  </a:cubicBezTo>
                  <a:cubicBezTo>
                    <a:pt x="3600" y="407"/>
                    <a:pt x="4033" y="481"/>
                    <a:pt x="4466" y="541"/>
                  </a:cubicBezTo>
                  <a:cubicBezTo>
                    <a:pt x="4586" y="555"/>
                    <a:pt x="4704" y="562"/>
                    <a:pt x="4821" y="562"/>
                  </a:cubicBezTo>
                  <a:cubicBezTo>
                    <a:pt x="5070" y="562"/>
                    <a:pt x="5313" y="532"/>
                    <a:pt x="5557" y="481"/>
                  </a:cubicBezTo>
                  <a:cubicBezTo>
                    <a:pt x="5796" y="422"/>
                    <a:pt x="6020" y="317"/>
                    <a:pt x="6229" y="183"/>
                  </a:cubicBezTo>
                  <a:cubicBezTo>
                    <a:pt x="6303" y="123"/>
                    <a:pt x="6363" y="63"/>
                    <a:pt x="6423" y="3"/>
                  </a:cubicBezTo>
                  <a:lnTo>
                    <a:pt x="6423" y="3"/>
                  </a:lnTo>
                  <a:cubicBezTo>
                    <a:pt x="6169" y="212"/>
                    <a:pt x="5870" y="362"/>
                    <a:pt x="5542" y="422"/>
                  </a:cubicBezTo>
                  <a:cubicBezTo>
                    <a:pt x="5307" y="473"/>
                    <a:pt x="5058" y="496"/>
                    <a:pt x="4810" y="496"/>
                  </a:cubicBezTo>
                  <a:cubicBezTo>
                    <a:pt x="4695" y="496"/>
                    <a:pt x="4580" y="491"/>
                    <a:pt x="4466" y="481"/>
                  </a:cubicBezTo>
                  <a:cubicBezTo>
                    <a:pt x="4033" y="422"/>
                    <a:pt x="3600" y="332"/>
                    <a:pt x="3182" y="212"/>
                  </a:cubicBezTo>
                  <a:cubicBezTo>
                    <a:pt x="2749" y="93"/>
                    <a:pt x="2316" y="33"/>
                    <a:pt x="1868" y="3"/>
                  </a:cubicBezTo>
                  <a:cubicBezTo>
                    <a:pt x="1824" y="2"/>
                    <a:pt x="1781" y="1"/>
                    <a:pt x="173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5" name="Google Shape;3225;p72"/>
            <p:cNvSpPr/>
            <p:nvPr/>
          </p:nvSpPr>
          <p:spPr>
            <a:xfrm>
              <a:off x="5984806" y="2427247"/>
              <a:ext cx="263704" cy="45316"/>
            </a:xfrm>
            <a:custGeom>
              <a:avLst/>
              <a:gdLst/>
              <a:ahLst/>
              <a:cxnLst/>
              <a:rect l="l" t="t" r="r" b="b"/>
              <a:pathLst>
                <a:path w="9305" h="1599" extrusionOk="0">
                  <a:moveTo>
                    <a:pt x="295" y="0"/>
                  </a:moveTo>
                  <a:cubicBezTo>
                    <a:pt x="188" y="0"/>
                    <a:pt x="90" y="34"/>
                    <a:pt x="1" y="101"/>
                  </a:cubicBezTo>
                  <a:cubicBezTo>
                    <a:pt x="92" y="55"/>
                    <a:pt x="192" y="36"/>
                    <a:pt x="294" y="36"/>
                  </a:cubicBezTo>
                  <a:cubicBezTo>
                    <a:pt x="325" y="36"/>
                    <a:pt x="357" y="38"/>
                    <a:pt x="389" y="41"/>
                  </a:cubicBezTo>
                  <a:cubicBezTo>
                    <a:pt x="553" y="86"/>
                    <a:pt x="688" y="161"/>
                    <a:pt x="822" y="265"/>
                  </a:cubicBezTo>
                  <a:cubicBezTo>
                    <a:pt x="971" y="370"/>
                    <a:pt x="1136" y="519"/>
                    <a:pt x="1315" y="669"/>
                  </a:cubicBezTo>
                  <a:cubicBezTo>
                    <a:pt x="1494" y="818"/>
                    <a:pt x="1673" y="1012"/>
                    <a:pt x="1882" y="1191"/>
                  </a:cubicBezTo>
                  <a:cubicBezTo>
                    <a:pt x="2121" y="1371"/>
                    <a:pt x="2405" y="1505"/>
                    <a:pt x="2704" y="1565"/>
                  </a:cubicBezTo>
                  <a:cubicBezTo>
                    <a:pt x="2874" y="1587"/>
                    <a:pt x="3044" y="1598"/>
                    <a:pt x="3213" y="1598"/>
                  </a:cubicBezTo>
                  <a:cubicBezTo>
                    <a:pt x="3728" y="1598"/>
                    <a:pt x="4237" y="1494"/>
                    <a:pt x="4720" y="1281"/>
                  </a:cubicBezTo>
                  <a:cubicBezTo>
                    <a:pt x="5392" y="1012"/>
                    <a:pt x="6004" y="684"/>
                    <a:pt x="6602" y="519"/>
                  </a:cubicBezTo>
                  <a:cubicBezTo>
                    <a:pt x="6886" y="430"/>
                    <a:pt x="7184" y="385"/>
                    <a:pt x="7483" y="385"/>
                  </a:cubicBezTo>
                  <a:cubicBezTo>
                    <a:pt x="7737" y="400"/>
                    <a:pt x="7991" y="430"/>
                    <a:pt x="8230" y="519"/>
                  </a:cubicBezTo>
                  <a:cubicBezTo>
                    <a:pt x="8588" y="624"/>
                    <a:pt x="8902" y="848"/>
                    <a:pt x="9126" y="1147"/>
                  </a:cubicBezTo>
                  <a:cubicBezTo>
                    <a:pt x="9200" y="1266"/>
                    <a:pt x="9260" y="1385"/>
                    <a:pt x="9305" y="1505"/>
                  </a:cubicBezTo>
                  <a:cubicBezTo>
                    <a:pt x="9305" y="1475"/>
                    <a:pt x="9290" y="1445"/>
                    <a:pt x="9275" y="1400"/>
                  </a:cubicBezTo>
                  <a:cubicBezTo>
                    <a:pt x="9275" y="1371"/>
                    <a:pt x="9245" y="1326"/>
                    <a:pt x="9230" y="1281"/>
                  </a:cubicBezTo>
                  <a:cubicBezTo>
                    <a:pt x="9200" y="1236"/>
                    <a:pt x="9171" y="1176"/>
                    <a:pt x="9141" y="1132"/>
                  </a:cubicBezTo>
                  <a:cubicBezTo>
                    <a:pt x="8932" y="818"/>
                    <a:pt x="8603" y="579"/>
                    <a:pt x="8245" y="474"/>
                  </a:cubicBezTo>
                  <a:cubicBezTo>
                    <a:pt x="7991" y="385"/>
                    <a:pt x="7737" y="340"/>
                    <a:pt x="7483" y="325"/>
                  </a:cubicBezTo>
                  <a:cubicBezTo>
                    <a:pt x="7169" y="325"/>
                    <a:pt x="6871" y="370"/>
                    <a:pt x="6587" y="460"/>
                  </a:cubicBezTo>
                  <a:cubicBezTo>
                    <a:pt x="5975" y="624"/>
                    <a:pt x="5362" y="952"/>
                    <a:pt x="4690" y="1221"/>
                  </a:cubicBezTo>
                  <a:cubicBezTo>
                    <a:pt x="4222" y="1427"/>
                    <a:pt x="3710" y="1536"/>
                    <a:pt x="3194" y="1536"/>
                  </a:cubicBezTo>
                  <a:cubicBezTo>
                    <a:pt x="3035" y="1536"/>
                    <a:pt x="2877" y="1526"/>
                    <a:pt x="2719" y="1505"/>
                  </a:cubicBezTo>
                  <a:cubicBezTo>
                    <a:pt x="2420" y="1445"/>
                    <a:pt x="2151" y="1326"/>
                    <a:pt x="1927" y="1147"/>
                  </a:cubicBezTo>
                  <a:cubicBezTo>
                    <a:pt x="1703" y="982"/>
                    <a:pt x="1524" y="788"/>
                    <a:pt x="1345" y="639"/>
                  </a:cubicBezTo>
                  <a:cubicBezTo>
                    <a:pt x="1151" y="489"/>
                    <a:pt x="1001" y="340"/>
                    <a:pt x="837" y="235"/>
                  </a:cubicBezTo>
                  <a:cubicBezTo>
                    <a:pt x="717" y="131"/>
                    <a:pt x="568" y="56"/>
                    <a:pt x="404" y="11"/>
                  </a:cubicBezTo>
                  <a:cubicBezTo>
                    <a:pt x="366" y="4"/>
                    <a:pt x="330" y="0"/>
                    <a:pt x="29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6" name="Google Shape;3226;p72"/>
            <p:cNvSpPr/>
            <p:nvPr/>
          </p:nvSpPr>
          <p:spPr>
            <a:xfrm>
              <a:off x="6041514" y="2358579"/>
              <a:ext cx="221392" cy="64445"/>
            </a:xfrm>
            <a:custGeom>
              <a:avLst/>
              <a:gdLst/>
              <a:ahLst/>
              <a:cxnLst/>
              <a:rect l="l" t="t" r="r" b="b"/>
              <a:pathLst>
                <a:path w="7812" h="2274" extrusionOk="0">
                  <a:moveTo>
                    <a:pt x="5229" y="595"/>
                  </a:moveTo>
                  <a:cubicBezTo>
                    <a:pt x="5333" y="595"/>
                    <a:pt x="5434" y="639"/>
                    <a:pt x="5512" y="717"/>
                  </a:cubicBezTo>
                  <a:cubicBezTo>
                    <a:pt x="5601" y="807"/>
                    <a:pt x="5661" y="926"/>
                    <a:pt x="5661" y="1046"/>
                  </a:cubicBezTo>
                  <a:cubicBezTo>
                    <a:pt x="5674" y="1279"/>
                    <a:pt x="5586" y="1513"/>
                    <a:pt x="5415" y="1678"/>
                  </a:cubicBezTo>
                  <a:lnTo>
                    <a:pt x="5415" y="1678"/>
                  </a:lnTo>
                  <a:cubicBezTo>
                    <a:pt x="5372" y="1653"/>
                    <a:pt x="5329" y="1627"/>
                    <a:pt x="5288" y="1598"/>
                  </a:cubicBezTo>
                  <a:cubicBezTo>
                    <a:pt x="5094" y="1464"/>
                    <a:pt x="4944" y="1284"/>
                    <a:pt x="4840" y="1075"/>
                  </a:cubicBezTo>
                  <a:cubicBezTo>
                    <a:pt x="4795" y="971"/>
                    <a:pt x="4795" y="851"/>
                    <a:pt x="4870" y="762"/>
                  </a:cubicBezTo>
                  <a:cubicBezTo>
                    <a:pt x="4944" y="657"/>
                    <a:pt x="5064" y="612"/>
                    <a:pt x="5183" y="597"/>
                  </a:cubicBezTo>
                  <a:cubicBezTo>
                    <a:pt x="5198" y="596"/>
                    <a:pt x="5214" y="595"/>
                    <a:pt x="5229" y="595"/>
                  </a:cubicBezTo>
                  <a:close/>
                  <a:moveTo>
                    <a:pt x="3200" y="450"/>
                  </a:moveTo>
                  <a:cubicBezTo>
                    <a:pt x="3347" y="450"/>
                    <a:pt x="3491" y="500"/>
                    <a:pt x="3615" y="597"/>
                  </a:cubicBezTo>
                  <a:cubicBezTo>
                    <a:pt x="3779" y="777"/>
                    <a:pt x="3824" y="1046"/>
                    <a:pt x="3720" y="1270"/>
                  </a:cubicBezTo>
                  <a:cubicBezTo>
                    <a:pt x="3630" y="1479"/>
                    <a:pt x="3451" y="1643"/>
                    <a:pt x="3242" y="1733"/>
                  </a:cubicBezTo>
                  <a:cubicBezTo>
                    <a:pt x="3122" y="1788"/>
                    <a:pt x="2998" y="1832"/>
                    <a:pt x="2871" y="1864"/>
                  </a:cubicBezTo>
                  <a:lnTo>
                    <a:pt x="2871" y="1864"/>
                  </a:lnTo>
                  <a:cubicBezTo>
                    <a:pt x="2672" y="1698"/>
                    <a:pt x="2555" y="1445"/>
                    <a:pt x="2555" y="1180"/>
                  </a:cubicBezTo>
                  <a:cubicBezTo>
                    <a:pt x="2525" y="911"/>
                    <a:pt x="2674" y="657"/>
                    <a:pt x="2898" y="523"/>
                  </a:cubicBezTo>
                  <a:cubicBezTo>
                    <a:pt x="2996" y="474"/>
                    <a:pt x="3098" y="450"/>
                    <a:pt x="3200" y="450"/>
                  </a:cubicBezTo>
                  <a:close/>
                  <a:moveTo>
                    <a:pt x="7767" y="0"/>
                  </a:moveTo>
                  <a:lnTo>
                    <a:pt x="7767" y="0"/>
                  </a:lnTo>
                  <a:cubicBezTo>
                    <a:pt x="7797" y="224"/>
                    <a:pt x="7782" y="448"/>
                    <a:pt x="7737" y="672"/>
                  </a:cubicBezTo>
                  <a:cubicBezTo>
                    <a:pt x="7662" y="926"/>
                    <a:pt x="7543" y="1165"/>
                    <a:pt x="7379" y="1359"/>
                  </a:cubicBezTo>
                  <a:cubicBezTo>
                    <a:pt x="7140" y="1628"/>
                    <a:pt x="6826" y="1807"/>
                    <a:pt x="6483" y="1867"/>
                  </a:cubicBezTo>
                  <a:cubicBezTo>
                    <a:pt x="6399" y="1879"/>
                    <a:pt x="6315" y="1885"/>
                    <a:pt x="6231" y="1885"/>
                  </a:cubicBezTo>
                  <a:cubicBezTo>
                    <a:pt x="5971" y="1885"/>
                    <a:pt x="5714" y="1828"/>
                    <a:pt x="5484" y="1714"/>
                  </a:cubicBezTo>
                  <a:lnTo>
                    <a:pt x="5484" y="1714"/>
                  </a:lnTo>
                  <a:cubicBezTo>
                    <a:pt x="5655" y="1537"/>
                    <a:pt x="5746" y="1299"/>
                    <a:pt x="5721" y="1060"/>
                  </a:cubicBezTo>
                  <a:cubicBezTo>
                    <a:pt x="5721" y="911"/>
                    <a:pt x="5661" y="777"/>
                    <a:pt x="5557" y="672"/>
                  </a:cubicBezTo>
                  <a:cubicBezTo>
                    <a:pt x="5471" y="598"/>
                    <a:pt x="5364" y="545"/>
                    <a:pt x="5255" y="545"/>
                  </a:cubicBezTo>
                  <a:cubicBezTo>
                    <a:pt x="5231" y="545"/>
                    <a:pt x="5207" y="547"/>
                    <a:pt x="5183" y="553"/>
                  </a:cubicBezTo>
                  <a:cubicBezTo>
                    <a:pt x="5034" y="553"/>
                    <a:pt x="4914" y="627"/>
                    <a:pt x="4825" y="732"/>
                  </a:cubicBezTo>
                  <a:cubicBezTo>
                    <a:pt x="4735" y="836"/>
                    <a:pt x="4720" y="986"/>
                    <a:pt x="4780" y="1105"/>
                  </a:cubicBezTo>
                  <a:cubicBezTo>
                    <a:pt x="4885" y="1329"/>
                    <a:pt x="5049" y="1523"/>
                    <a:pt x="5258" y="1658"/>
                  </a:cubicBezTo>
                  <a:cubicBezTo>
                    <a:pt x="5293" y="1681"/>
                    <a:pt x="5328" y="1703"/>
                    <a:pt x="5364" y="1723"/>
                  </a:cubicBezTo>
                  <a:lnTo>
                    <a:pt x="5364" y="1723"/>
                  </a:lnTo>
                  <a:cubicBezTo>
                    <a:pt x="5354" y="1731"/>
                    <a:pt x="5343" y="1740"/>
                    <a:pt x="5333" y="1747"/>
                  </a:cubicBezTo>
                  <a:cubicBezTo>
                    <a:pt x="5109" y="1912"/>
                    <a:pt x="4840" y="2031"/>
                    <a:pt x="4571" y="2091"/>
                  </a:cubicBezTo>
                  <a:cubicBezTo>
                    <a:pt x="4333" y="2166"/>
                    <a:pt x="4095" y="2199"/>
                    <a:pt x="3849" y="2199"/>
                  </a:cubicBezTo>
                  <a:cubicBezTo>
                    <a:pt x="3801" y="2199"/>
                    <a:pt x="3753" y="2198"/>
                    <a:pt x="3705" y="2196"/>
                  </a:cubicBezTo>
                  <a:cubicBezTo>
                    <a:pt x="3428" y="2181"/>
                    <a:pt x="3152" y="2082"/>
                    <a:pt x="2931" y="1911"/>
                  </a:cubicBezTo>
                  <a:lnTo>
                    <a:pt x="2931" y="1911"/>
                  </a:lnTo>
                  <a:cubicBezTo>
                    <a:pt x="3043" y="1880"/>
                    <a:pt x="3152" y="1841"/>
                    <a:pt x="3257" y="1792"/>
                  </a:cubicBezTo>
                  <a:cubicBezTo>
                    <a:pt x="3496" y="1703"/>
                    <a:pt x="3675" y="1523"/>
                    <a:pt x="3779" y="1299"/>
                  </a:cubicBezTo>
                  <a:cubicBezTo>
                    <a:pt x="3899" y="1046"/>
                    <a:pt x="3839" y="762"/>
                    <a:pt x="3660" y="568"/>
                  </a:cubicBezTo>
                  <a:cubicBezTo>
                    <a:pt x="3528" y="453"/>
                    <a:pt x="3364" y="396"/>
                    <a:pt x="3200" y="396"/>
                  </a:cubicBezTo>
                  <a:cubicBezTo>
                    <a:pt x="3086" y="396"/>
                    <a:pt x="2972" y="423"/>
                    <a:pt x="2868" y="478"/>
                  </a:cubicBezTo>
                  <a:cubicBezTo>
                    <a:pt x="2614" y="627"/>
                    <a:pt x="2465" y="896"/>
                    <a:pt x="2480" y="1195"/>
                  </a:cubicBezTo>
                  <a:cubicBezTo>
                    <a:pt x="2493" y="1456"/>
                    <a:pt x="2597" y="1706"/>
                    <a:pt x="2783" y="1884"/>
                  </a:cubicBezTo>
                  <a:lnTo>
                    <a:pt x="2783" y="1884"/>
                  </a:lnTo>
                  <a:cubicBezTo>
                    <a:pt x="2643" y="1913"/>
                    <a:pt x="2501" y="1928"/>
                    <a:pt x="2358" y="1928"/>
                  </a:cubicBezTo>
                  <a:cubicBezTo>
                    <a:pt x="2239" y="1928"/>
                    <a:pt x="2120" y="1918"/>
                    <a:pt x="2002" y="1897"/>
                  </a:cubicBezTo>
                  <a:cubicBezTo>
                    <a:pt x="1390" y="1822"/>
                    <a:pt x="822" y="1538"/>
                    <a:pt x="389" y="1090"/>
                  </a:cubicBezTo>
                  <a:cubicBezTo>
                    <a:pt x="240" y="911"/>
                    <a:pt x="105" y="732"/>
                    <a:pt x="1" y="538"/>
                  </a:cubicBezTo>
                  <a:lnTo>
                    <a:pt x="1" y="538"/>
                  </a:lnTo>
                  <a:cubicBezTo>
                    <a:pt x="1" y="538"/>
                    <a:pt x="31" y="598"/>
                    <a:pt x="76" y="702"/>
                  </a:cubicBezTo>
                  <a:cubicBezTo>
                    <a:pt x="165" y="836"/>
                    <a:pt x="270" y="971"/>
                    <a:pt x="374" y="1105"/>
                  </a:cubicBezTo>
                  <a:cubicBezTo>
                    <a:pt x="792" y="1568"/>
                    <a:pt x="1375" y="1867"/>
                    <a:pt x="2002" y="1957"/>
                  </a:cubicBezTo>
                  <a:cubicBezTo>
                    <a:pt x="2120" y="1978"/>
                    <a:pt x="2241" y="1988"/>
                    <a:pt x="2361" y="1988"/>
                  </a:cubicBezTo>
                  <a:cubicBezTo>
                    <a:pt x="2522" y="1988"/>
                    <a:pt x="2683" y="1970"/>
                    <a:pt x="2839" y="1934"/>
                  </a:cubicBezTo>
                  <a:lnTo>
                    <a:pt x="2839" y="1934"/>
                  </a:lnTo>
                  <a:cubicBezTo>
                    <a:pt x="2849" y="1942"/>
                    <a:pt x="2859" y="1949"/>
                    <a:pt x="2868" y="1957"/>
                  </a:cubicBezTo>
                  <a:cubicBezTo>
                    <a:pt x="3107" y="2151"/>
                    <a:pt x="3406" y="2255"/>
                    <a:pt x="3705" y="2270"/>
                  </a:cubicBezTo>
                  <a:cubicBezTo>
                    <a:pt x="3753" y="2273"/>
                    <a:pt x="3802" y="2274"/>
                    <a:pt x="3850" y="2274"/>
                  </a:cubicBezTo>
                  <a:cubicBezTo>
                    <a:pt x="4100" y="2274"/>
                    <a:pt x="4348" y="2241"/>
                    <a:pt x="4586" y="2166"/>
                  </a:cubicBezTo>
                  <a:cubicBezTo>
                    <a:pt x="4870" y="2091"/>
                    <a:pt x="5138" y="1971"/>
                    <a:pt x="5377" y="1807"/>
                  </a:cubicBezTo>
                  <a:cubicBezTo>
                    <a:pt x="5397" y="1792"/>
                    <a:pt x="5416" y="1777"/>
                    <a:pt x="5435" y="1760"/>
                  </a:cubicBezTo>
                  <a:lnTo>
                    <a:pt x="5435" y="1760"/>
                  </a:lnTo>
                  <a:cubicBezTo>
                    <a:pt x="5681" y="1883"/>
                    <a:pt x="5958" y="1945"/>
                    <a:pt x="6237" y="1945"/>
                  </a:cubicBezTo>
                  <a:cubicBezTo>
                    <a:pt x="6324" y="1945"/>
                    <a:pt x="6411" y="1939"/>
                    <a:pt x="6498" y="1927"/>
                  </a:cubicBezTo>
                  <a:cubicBezTo>
                    <a:pt x="6856" y="1867"/>
                    <a:pt x="7170" y="1673"/>
                    <a:pt x="7409" y="1404"/>
                  </a:cubicBezTo>
                  <a:cubicBezTo>
                    <a:pt x="7573" y="1195"/>
                    <a:pt x="7692" y="941"/>
                    <a:pt x="7767" y="687"/>
                  </a:cubicBezTo>
                  <a:cubicBezTo>
                    <a:pt x="7797" y="523"/>
                    <a:pt x="7812" y="344"/>
                    <a:pt x="7797" y="179"/>
                  </a:cubicBezTo>
                  <a:cubicBezTo>
                    <a:pt x="7782" y="120"/>
                    <a:pt x="7782" y="60"/>
                    <a:pt x="776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7" name="Google Shape;3227;p72"/>
            <p:cNvSpPr/>
            <p:nvPr/>
          </p:nvSpPr>
          <p:spPr>
            <a:xfrm>
              <a:off x="5950514" y="2460206"/>
              <a:ext cx="81733" cy="75724"/>
            </a:xfrm>
            <a:custGeom>
              <a:avLst/>
              <a:gdLst/>
              <a:ahLst/>
              <a:cxnLst/>
              <a:rect l="l" t="t" r="r" b="b"/>
              <a:pathLst>
                <a:path w="2884" h="2672" extrusionOk="0">
                  <a:moveTo>
                    <a:pt x="1417" y="1133"/>
                  </a:moveTo>
                  <a:cubicBezTo>
                    <a:pt x="1651" y="1133"/>
                    <a:pt x="1882" y="1191"/>
                    <a:pt x="2089" y="1303"/>
                  </a:cubicBezTo>
                  <a:lnTo>
                    <a:pt x="2089" y="1303"/>
                  </a:lnTo>
                  <a:cubicBezTo>
                    <a:pt x="2087" y="1324"/>
                    <a:pt x="2083" y="1347"/>
                    <a:pt x="2077" y="1372"/>
                  </a:cubicBezTo>
                  <a:cubicBezTo>
                    <a:pt x="2022" y="1866"/>
                    <a:pt x="1603" y="2233"/>
                    <a:pt x="1108" y="2233"/>
                  </a:cubicBezTo>
                  <a:cubicBezTo>
                    <a:pt x="1063" y="2233"/>
                    <a:pt x="1017" y="2230"/>
                    <a:pt x="972" y="2224"/>
                  </a:cubicBezTo>
                  <a:cubicBezTo>
                    <a:pt x="822" y="2209"/>
                    <a:pt x="688" y="2149"/>
                    <a:pt x="583" y="2045"/>
                  </a:cubicBezTo>
                  <a:cubicBezTo>
                    <a:pt x="479" y="1955"/>
                    <a:pt x="419" y="1806"/>
                    <a:pt x="464" y="1671"/>
                  </a:cubicBezTo>
                  <a:cubicBezTo>
                    <a:pt x="494" y="1537"/>
                    <a:pt x="583" y="1432"/>
                    <a:pt x="688" y="1343"/>
                  </a:cubicBezTo>
                  <a:cubicBezTo>
                    <a:pt x="792" y="1268"/>
                    <a:pt x="927" y="1208"/>
                    <a:pt x="1061" y="1178"/>
                  </a:cubicBezTo>
                  <a:cubicBezTo>
                    <a:pt x="1179" y="1148"/>
                    <a:pt x="1298" y="1133"/>
                    <a:pt x="1417" y="1133"/>
                  </a:cubicBezTo>
                  <a:close/>
                  <a:moveTo>
                    <a:pt x="759" y="1"/>
                  </a:moveTo>
                  <a:cubicBezTo>
                    <a:pt x="619" y="1"/>
                    <a:pt x="479" y="20"/>
                    <a:pt x="344" y="58"/>
                  </a:cubicBezTo>
                  <a:cubicBezTo>
                    <a:pt x="240" y="88"/>
                    <a:pt x="150" y="118"/>
                    <a:pt x="90" y="133"/>
                  </a:cubicBezTo>
                  <a:cubicBezTo>
                    <a:pt x="61" y="148"/>
                    <a:pt x="31" y="163"/>
                    <a:pt x="1" y="178"/>
                  </a:cubicBezTo>
                  <a:lnTo>
                    <a:pt x="105" y="178"/>
                  </a:lnTo>
                  <a:cubicBezTo>
                    <a:pt x="150" y="163"/>
                    <a:pt x="240" y="133"/>
                    <a:pt x="344" y="103"/>
                  </a:cubicBezTo>
                  <a:cubicBezTo>
                    <a:pt x="471" y="73"/>
                    <a:pt x="600" y="57"/>
                    <a:pt x="728" y="57"/>
                  </a:cubicBezTo>
                  <a:cubicBezTo>
                    <a:pt x="918" y="57"/>
                    <a:pt x="1107" y="91"/>
                    <a:pt x="1285" y="163"/>
                  </a:cubicBezTo>
                  <a:cubicBezTo>
                    <a:pt x="1494" y="252"/>
                    <a:pt x="1674" y="372"/>
                    <a:pt x="1823" y="551"/>
                  </a:cubicBezTo>
                  <a:cubicBezTo>
                    <a:pt x="1987" y="730"/>
                    <a:pt x="2077" y="969"/>
                    <a:pt x="2092" y="1223"/>
                  </a:cubicBezTo>
                  <a:cubicBezTo>
                    <a:pt x="2092" y="1229"/>
                    <a:pt x="2092" y="1235"/>
                    <a:pt x="2092" y="1241"/>
                  </a:cubicBezTo>
                  <a:lnTo>
                    <a:pt x="2092" y="1241"/>
                  </a:lnTo>
                  <a:cubicBezTo>
                    <a:pt x="1880" y="1130"/>
                    <a:pt x="1647" y="1074"/>
                    <a:pt x="1411" y="1074"/>
                  </a:cubicBezTo>
                  <a:cubicBezTo>
                    <a:pt x="1289" y="1074"/>
                    <a:pt x="1167" y="1088"/>
                    <a:pt x="1046" y="1119"/>
                  </a:cubicBezTo>
                  <a:cubicBezTo>
                    <a:pt x="897" y="1148"/>
                    <a:pt x="777" y="1208"/>
                    <a:pt x="658" y="1283"/>
                  </a:cubicBezTo>
                  <a:cubicBezTo>
                    <a:pt x="524" y="1372"/>
                    <a:pt x="434" y="1507"/>
                    <a:pt x="404" y="1656"/>
                  </a:cubicBezTo>
                  <a:cubicBezTo>
                    <a:pt x="359" y="1806"/>
                    <a:pt x="419" y="1970"/>
                    <a:pt x="538" y="2074"/>
                  </a:cubicBezTo>
                  <a:cubicBezTo>
                    <a:pt x="658" y="2194"/>
                    <a:pt x="807" y="2254"/>
                    <a:pt x="972" y="2269"/>
                  </a:cubicBezTo>
                  <a:cubicBezTo>
                    <a:pt x="1016" y="2283"/>
                    <a:pt x="1076" y="2283"/>
                    <a:pt x="1121" y="2283"/>
                  </a:cubicBezTo>
                  <a:cubicBezTo>
                    <a:pt x="1655" y="2270"/>
                    <a:pt x="2089" y="1854"/>
                    <a:pt x="2146" y="1335"/>
                  </a:cubicBezTo>
                  <a:lnTo>
                    <a:pt x="2146" y="1335"/>
                  </a:lnTo>
                  <a:cubicBezTo>
                    <a:pt x="2227" y="1384"/>
                    <a:pt x="2304" y="1441"/>
                    <a:pt x="2375" y="1507"/>
                  </a:cubicBezTo>
                  <a:cubicBezTo>
                    <a:pt x="2614" y="1716"/>
                    <a:pt x="2764" y="2000"/>
                    <a:pt x="2824" y="2313"/>
                  </a:cubicBezTo>
                  <a:cubicBezTo>
                    <a:pt x="2853" y="2433"/>
                    <a:pt x="2853" y="2552"/>
                    <a:pt x="2853" y="2672"/>
                  </a:cubicBezTo>
                  <a:cubicBezTo>
                    <a:pt x="2883" y="2552"/>
                    <a:pt x="2883" y="2433"/>
                    <a:pt x="2853" y="2313"/>
                  </a:cubicBezTo>
                  <a:cubicBezTo>
                    <a:pt x="2809" y="1985"/>
                    <a:pt x="2644" y="1686"/>
                    <a:pt x="2405" y="1462"/>
                  </a:cubicBezTo>
                  <a:cubicBezTo>
                    <a:pt x="2326" y="1389"/>
                    <a:pt x="2240" y="1326"/>
                    <a:pt x="2150" y="1273"/>
                  </a:cubicBezTo>
                  <a:lnTo>
                    <a:pt x="2150" y="1273"/>
                  </a:lnTo>
                  <a:cubicBezTo>
                    <a:pt x="2152" y="1247"/>
                    <a:pt x="2152" y="1220"/>
                    <a:pt x="2151" y="1193"/>
                  </a:cubicBezTo>
                  <a:cubicBezTo>
                    <a:pt x="2137" y="939"/>
                    <a:pt x="2032" y="685"/>
                    <a:pt x="1868" y="491"/>
                  </a:cubicBezTo>
                  <a:cubicBezTo>
                    <a:pt x="1703" y="312"/>
                    <a:pt x="1524" y="178"/>
                    <a:pt x="1315" y="103"/>
                  </a:cubicBezTo>
                  <a:cubicBezTo>
                    <a:pt x="1136" y="35"/>
                    <a:pt x="947" y="1"/>
                    <a:pt x="75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8" name="Google Shape;3228;p72"/>
            <p:cNvSpPr/>
            <p:nvPr/>
          </p:nvSpPr>
          <p:spPr>
            <a:xfrm>
              <a:off x="5893806" y="2522356"/>
              <a:ext cx="84680" cy="74959"/>
            </a:xfrm>
            <a:custGeom>
              <a:avLst/>
              <a:gdLst/>
              <a:ahLst/>
              <a:cxnLst/>
              <a:rect l="l" t="t" r="r" b="b"/>
              <a:pathLst>
                <a:path w="2988" h="2645" extrusionOk="0">
                  <a:moveTo>
                    <a:pt x="284" y="1"/>
                  </a:moveTo>
                  <a:cubicBezTo>
                    <a:pt x="240" y="31"/>
                    <a:pt x="195" y="76"/>
                    <a:pt x="150" y="135"/>
                  </a:cubicBezTo>
                  <a:cubicBezTo>
                    <a:pt x="60" y="285"/>
                    <a:pt x="15" y="464"/>
                    <a:pt x="15" y="643"/>
                  </a:cubicBezTo>
                  <a:cubicBezTo>
                    <a:pt x="1" y="1270"/>
                    <a:pt x="493" y="1808"/>
                    <a:pt x="1121" y="1838"/>
                  </a:cubicBezTo>
                  <a:cubicBezTo>
                    <a:pt x="1139" y="1839"/>
                    <a:pt x="1157" y="1839"/>
                    <a:pt x="1175" y="1839"/>
                  </a:cubicBezTo>
                  <a:cubicBezTo>
                    <a:pt x="1497" y="1839"/>
                    <a:pt x="1793" y="1718"/>
                    <a:pt x="2062" y="1718"/>
                  </a:cubicBezTo>
                  <a:cubicBezTo>
                    <a:pt x="2101" y="1712"/>
                    <a:pt x="2140" y="1708"/>
                    <a:pt x="2179" y="1708"/>
                  </a:cubicBezTo>
                  <a:cubicBezTo>
                    <a:pt x="2395" y="1708"/>
                    <a:pt x="2607" y="1810"/>
                    <a:pt x="2734" y="1987"/>
                  </a:cubicBezTo>
                  <a:cubicBezTo>
                    <a:pt x="2838" y="2122"/>
                    <a:pt x="2913" y="2286"/>
                    <a:pt x="2943" y="2450"/>
                  </a:cubicBezTo>
                  <a:cubicBezTo>
                    <a:pt x="2958" y="2525"/>
                    <a:pt x="2958" y="2585"/>
                    <a:pt x="2928" y="2644"/>
                  </a:cubicBezTo>
                  <a:cubicBezTo>
                    <a:pt x="2973" y="2585"/>
                    <a:pt x="2988" y="2525"/>
                    <a:pt x="2973" y="2450"/>
                  </a:cubicBezTo>
                  <a:cubicBezTo>
                    <a:pt x="2958" y="2271"/>
                    <a:pt x="2883" y="2107"/>
                    <a:pt x="2778" y="1957"/>
                  </a:cubicBezTo>
                  <a:cubicBezTo>
                    <a:pt x="2719" y="1853"/>
                    <a:pt x="2614" y="1763"/>
                    <a:pt x="2495" y="1718"/>
                  </a:cubicBezTo>
                  <a:cubicBezTo>
                    <a:pt x="2384" y="1682"/>
                    <a:pt x="2263" y="1655"/>
                    <a:pt x="2141" y="1655"/>
                  </a:cubicBezTo>
                  <a:cubicBezTo>
                    <a:pt x="2114" y="1655"/>
                    <a:pt x="2088" y="1656"/>
                    <a:pt x="2062" y="1659"/>
                  </a:cubicBezTo>
                  <a:cubicBezTo>
                    <a:pt x="1796" y="1672"/>
                    <a:pt x="1518" y="1768"/>
                    <a:pt x="1229" y="1768"/>
                  </a:cubicBezTo>
                  <a:cubicBezTo>
                    <a:pt x="1193" y="1768"/>
                    <a:pt x="1157" y="1766"/>
                    <a:pt x="1121" y="1763"/>
                  </a:cubicBezTo>
                  <a:cubicBezTo>
                    <a:pt x="807" y="1748"/>
                    <a:pt x="508" y="1599"/>
                    <a:pt x="314" y="1360"/>
                  </a:cubicBezTo>
                  <a:cubicBezTo>
                    <a:pt x="150" y="1151"/>
                    <a:pt x="75" y="897"/>
                    <a:pt x="60" y="643"/>
                  </a:cubicBezTo>
                  <a:cubicBezTo>
                    <a:pt x="60" y="479"/>
                    <a:pt x="90" y="300"/>
                    <a:pt x="180" y="150"/>
                  </a:cubicBezTo>
                  <a:cubicBezTo>
                    <a:pt x="239" y="46"/>
                    <a:pt x="284" y="1"/>
                    <a:pt x="28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9" name="Google Shape;3229;p72"/>
            <p:cNvSpPr/>
            <p:nvPr/>
          </p:nvSpPr>
          <p:spPr>
            <a:xfrm>
              <a:off x="5885757" y="2633675"/>
              <a:ext cx="67761" cy="99700"/>
            </a:xfrm>
            <a:custGeom>
              <a:avLst/>
              <a:gdLst/>
              <a:ahLst/>
              <a:cxnLst/>
              <a:rect l="l" t="t" r="r" b="b"/>
              <a:pathLst>
                <a:path w="2391" h="3518" extrusionOk="0">
                  <a:moveTo>
                    <a:pt x="491" y="1333"/>
                  </a:moveTo>
                  <a:cubicBezTo>
                    <a:pt x="682" y="1333"/>
                    <a:pt x="878" y="1420"/>
                    <a:pt x="1001" y="1569"/>
                  </a:cubicBezTo>
                  <a:cubicBezTo>
                    <a:pt x="1133" y="1744"/>
                    <a:pt x="1221" y="1947"/>
                    <a:pt x="1281" y="2151"/>
                  </a:cubicBezTo>
                  <a:lnTo>
                    <a:pt x="1281" y="2151"/>
                  </a:lnTo>
                  <a:cubicBezTo>
                    <a:pt x="1113" y="2264"/>
                    <a:pt x="908" y="2331"/>
                    <a:pt x="703" y="2331"/>
                  </a:cubicBezTo>
                  <a:cubicBezTo>
                    <a:pt x="691" y="2331"/>
                    <a:pt x="679" y="2332"/>
                    <a:pt x="668" y="2332"/>
                  </a:cubicBezTo>
                  <a:cubicBezTo>
                    <a:pt x="427" y="2332"/>
                    <a:pt x="205" y="2185"/>
                    <a:pt x="105" y="1942"/>
                  </a:cubicBezTo>
                  <a:cubicBezTo>
                    <a:pt x="61" y="1823"/>
                    <a:pt x="61" y="1703"/>
                    <a:pt x="105" y="1584"/>
                  </a:cubicBezTo>
                  <a:cubicBezTo>
                    <a:pt x="150" y="1464"/>
                    <a:pt x="255" y="1375"/>
                    <a:pt x="374" y="1345"/>
                  </a:cubicBezTo>
                  <a:cubicBezTo>
                    <a:pt x="413" y="1337"/>
                    <a:pt x="452" y="1333"/>
                    <a:pt x="491" y="1333"/>
                  </a:cubicBezTo>
                  <a:close/>
                  <a:moveTo>
                    <a:pt x="2375" y="1"/>
                  </a:moveTo>
                  <a:cubicBezTo>
                    <a:pt x="2360" y="1"/>
                    <a:pt x="2375" y="105"/>
                    <a:pt x="2360" y="314"/>
                  </a:cubicBezTo>
                  <a:cubicBezTo>
                    <a:pt x="2331" y="583"/>
                    <a:pt x="2241" y="852"/>
                    <a:pt x="2122" y="1106"/>
                  </a:cubicBezTo>
                  <a:cubicBezTo>
                    <a:pt x="1927" y="1479"/>
                    <a:pt x="1673" y="1823"/>
                    <a:pt x="1360" y="2092"/>
                  </a:cubicBezTo>
                  <a:cubicBezTo>
                    <a:pt x="1348" y="2102"/>
                    <a:pt x="1336" y="2111"/>
                    <a:pt x="1323" y="2121"/>
                  </a:cubicBezTo>
                  <a:lnTo>
                    <a:pt x="1323" y="2121"/>
                  </a:lnTo>
                  <a:cubicBezTo>
                    <a:pt x="1276" y="1908"/>
                    <a:pt x="1174" y="1710"/>
                    <a:pt x="1046" y="1539"/>
                  </a:cubicBezTo>
                  <a:cubicBezTo>
                    <a:pt x="913" y="1369"/>
                    <a:pt x="711" y="1268"/>
                    <a:pt x="495" y="1268"/>
                  </a:cubicBezTo>
                  <a:cubicBezTo>
                    <a:pt x="446" y="1268"/>
                    <a:pt x="395" y="1274"/>
                    <a:pt x="344" y="1285"/>
                  </a:cubicBezTo>
                  <a:cubicBezTo>
                    <a:pt x="210" y="1315"/>
                    <a:pt x="105" y="1420"/>
                    <a:pt x="46" y="1554"/>
                  </a:cubicBezTo>
                  <a:cubicBezTo>
                    <a:pt x="1" y="1688"/>
                    <a:pt x="1" y="1838"/>
                    <a:pt x="46" y="1972"/>
                  </a:cubicBezTo>
                  <a:cubicBezTo>
                    <a:pt x="90" y="2107"/>
                    <a:pt x="180" y="2226"/>
                    <a:pt x="314" y="2301"/>
                  </a:cubicBezTo>
                  <a:cubicBezTo>
                    <a:pt x="434" y="2360"/>
                    <a:pt x="568" y="2390"/>
                    <a:pt x="703" y="2390"/>
                  </a:cubicBezTo>
                  <a:cubicBezTo>
                    <a:pt x="913" y="2390"/>
                    <a:pt x="1124" y="2329"/>
                    <a:pt x="1301" y="2214"/>
                  </a:cubicBezTo>
                  <a:lnTo>
                    <a:pt x="1301" y="2214"/>
                  </a:lnTo>
                  <a:cubicBezTo>
                    <a:pt x="1353" y="2379"/>
                    <a:pt x="1392" y="2555"/>
                    <a:pt x="1420" y="2719"/>
                  </a:cubicBezTo>
                  <a:cubicBezTo>
                    <a:pt x="1449" y="2883"/>
                    <a:pt x="1435" y="3033"/>
                    <a:pt x="1375" y="3182"/>
                  </a:cubicBezTo>
                  <a:cubicBezTo>
                    <a:pt x="1330" y="3301"/>
                    <a:pt x="1240" y="3376"/>
                    <a:pt x="1136" y="3436"/>
                  </a:cubicBezTo>
                  <a:cubicBezTo>
                    <a:pt x="1046" y="3481"/>
                    <a:pt x="942" y="3510"/>
                    <a:pt x="837" y="3510"/>
                  </a:cubicBezTo>
                  <a:cubicBezTo>
                    <a:pt x="857" y="3510"/>
                    <a:pt x="877" y="3517"/>
                    <a:pt x="897" y="3517"/>
                  </a:cubicBezTo>
                  <a:cubicBezTo>
                    <a:pt x="907" y="3517"/>
                    <a:pt x="917" y="3515"/>
                    <a:pt x="927" y="3510"/>
                  </a:cubicBezTo>
                  <a:cubicBezTo>
                    <a:pt x="1001" y="3510"/>
                    <a:pt x="1076" y="3495"/>
                    <a:pt x="1151" y="3466"/>
                  </a:cubicBezTo>
                  <a:cubicBezTo>
                    <a:pt x="1255" y="3406"/>
                    <a:pt x="1345" y="3316"/>
                    <a:pt x="1405" y="3212"/>
                  </a:cubicBezTo>
                  <a:cubicBezTo>
                    <a:pt x="1479" y="3047"/>
                    <a:pt x="1494" y="2883"/>
                    <a:pt x="1464" y="2719"/>
                  </a:cubicBezTo>
                  <a:cubicBezTo>
                    <a:pt x="1436" y="2537"/>
                    <a:pt x="1395" y="2355"/>
                    <a:pt x="1341" y="2186"/>
                  </a:cubicBezTo>
                  <a:lnTo>
                    <a:pt x="1341" y="2186"/>
                  </a:lnTo>
                  <a:cubicBezTo>
                    <a:pt x="1363" y="2170"/>
                    <a:pt x="1384" y="2154"/>
                    <a:pt x="1405" y="2136"/>
                  </a:cubicBezTo>
                  <a:cubicBezTo>
                    <a:pt x="1718" y="1853"/>
                    <a:pt x="1972" y="1509"/>
                    <a:pt x="2151" y="1136"/>
                  </a:cubicBezTo>
                  <a:cubicBezTo>
                    <a:pt x="2286" y="867"/>
                    <a:pt x="2360" y="598"/>
                    <a:pt x="2390" y="314"/>
                  </a:cubicBezTo>
                  <a:cubicBezTo>
                    <a:pt x="2390" y="210"/>
                    <a:pt x="2390" y="105"/>
                    <a:pt x="237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0" name="Google Shape;3230;p72"/>
            <p:cNvSpPr/>
            <p:nvPr/>
          </p:nvSpPr>
          <p:spPr>
            <a:xfrm>
              <a:off x="5989453" y="2691489"/>
              <a:ext cx="41093" cy="88846"/>
            </a:xfrm>
            <a:custGeom>
              <a:avLst/>
              <a:gdLst/>
              <a:ahLst/>
              <a:cxnLst/>
              <a:rect l="l" t="t" r="r" b="b"/>
              <a:pathLst>
                <a:path w="1450" h="3135" extrusionOk="0">
                  <a:moveTo>
                    <a:pt x="1147" y="1"/>
                  </a:moveTo>
                  <a:cubicBezTo>
                    <a:pt x="1033" y="1"/>
                    <a:pt x="913" y="15"/>
                    <a:pt x="792" y="37"/>
                  </a:cubicBezTo>
                  <a:cubicBezTo>
                    <a:pt x="553" y="96"/>
                    <a:pt x="344" y="231"/>
                    <a:pt x="195" y="425"/>
                  </a:cubicBezTo>
                  <a:cubicBezTo>
                    <a:pt x="120" y="544"/>
                    <a:pt x="61" y="679"/>
                    <a:pt x="46" y="828"/>
                  </a:cubicBezTo>
                  <a:cubicBezTo>
                    <a:pt x="31" y="978"/>
                    <a:pt x="46" y="1142"/>
                    <a:pt x="105" y="1291"/>
                  </a:cubicBezTo>
                  <a:cubicBezTo>
                    <a:pt x="195" y="1590"/>
                    <a:pt x="359" y="1829"/>
                    <a:pt x="449" y="2083"/>
                  </a:cubicBezTo>
                  <a:cubicBezTo>
                    <a:pt x="538" y="2292"/>
                    <a:pt x="553" y="2531"/>
                    <a:pt x="479" y="2755"/>
                  </a:cubicBezTo>
                  <a:cubicBezTo>
                    <a:pt x="419" y="2904"/>
                    <a:pt x="314" y="3024"/>
                    <a:pt x="165" y="3083"/>
                  </a:cubicBezTo>
                  <a:cubicBezTo>
                    <a:pt x="120" y="3113"/>
                    <a:pt x="61" y="3128"/>
                    <a:pt x="1" y="3128"/>
                  </a:cubicBezTo>
                  <a:cubicBezTo>
                    <a:pt x="18" y="3133"/>
                    <a:pt x="36" y="3134"/>
                    <a:pt x="53" y="3134"/>
                  </a:cubicBezTo>
                  <a:cubicBezTo>
                    <a:pt x="96" y="3134"/>
                    <a:pt x="138" y="3124"/>
                    <a:pt x="180" y="3113"/>
                  </a:cubicBezTo>
                  <a:cubicBezTo>
                    <a:pt x="329" y="3054"/>
                    <a:pt x="464" y="2919"/>
                    <a:pt x="524" y="2770"/>
                  </a:cubicBezTo>
                  <a:cubicBezTo>
                    <a:pt x="598" y="2546"/>
                    <a:pt x="598" y="2292"/>
                    <a:pt x="494" y="2053"/>
                  </a:cubicBezTo>
                  <a:cubicBezTo>
                    <a:pt x="419" y="1799"/>
                    <a:pt x="255" y="1560"/>
                    <a:pt x="165" y="1261"/>
                  </a:cubicBezTo>
                  <a:cubicBezTo>
                    <a:pt x="120" y="1127"/>
                    <a:pt x="90" y="978"/>
                    <a:pt x="105" y="828"/>
                  </a:cubicBezTo>
                  <a:cubicBezTo>
                    <a:pt x="120" y="694"/>
                    <a:pt x="165" y="574"/>
                    <a:pt x="255" y="470"/>
                  </a:cubicBezTo>
                  <a:cubicBezTo>
                    <a:pt x="389" y="276"/>
                    <a:pt x="583" y="141"/>
                    <a:pt x="807" y="81"/>
                  </a:cubicBezTo>
                  <a:cubicBezTo>
                    <a:pt x="942" y="53"/>
                    <a:pt x="1084" y="36"/>
                    <a:pt x="1223" y="36"/>
                  </a:cubicBezTo>
                  <a:cubicBezTo>
                    <a:pt x="1300" y="36"/>
                    <a:pt x="1375" y="41"/>
                    <a:pt x="1450" y="52"/>
                  </a:cubicBezTo>
                  <a:cubicBezTo>
                    <a:pt x="1390" y="22"/>
                    <a:pt x="1330" y="7"/>
                    <a:pt x="1270" y="7"/>
                  </a:cubicBezTo>
                  <a:cubicBezTo>
                    <a:pt x="1230" y="3"/>
                    <a:pt x="1189" y="1"/>
                    <a:pt x="114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1" name="Google Shape;3231;p72"/>
            <p:cNvSpPr/>
            <p:nvPr/>
          </p:nvSpPr>
          <p:spPr>
            <a:xfrm>
              <a:off x="6027146" y="2354441"/>
              <a:ext cx="91028" cy="187412"/>
            </a:xfrm>
            <a:custGeom>
              <a:avLst/>
              <a:gdLst/>
              <a:ahLst/>
              <a:cxnLst/>
              <a:rect l="l" t="t" r="r" b="b"/>
              <a:pathLst>
                <a:path w="3212" h="6613" extrusionOk="0">
                  <a:moveTo>
                    <a:pt x="1761" y="0"/>
                  </a:moveTo>
                  <a:cubicBezTo>
                    <a:pt x="1718" y="0"/>
                    <a:pt x="1673" y="4"/>
                    <a:pt x="1628" y="12"/>
                  </a:cubicBezTo>
                  <a:cubicBezTo>
                    <a:pt x="1568" y="27"/>
                    <a:pt x="1553" y="27"/>
                    <a:pt x="1553" y="27"/>
                  </a:cubicBezTo>
                  <a:cubicBezTo>
                    <a:pt x="1658" y="27"/>
                    <a:pt x="1762" y="42"/>
                    <a:pt x="1882" y="56"/>
                  </a:cubicBezTo>
                  <a:cubicBezTo>
                    <a:pt x="2181" y="101"/>
                    <a:pt x="2449" y="251"/>
                    <a:pt x="2644" y="475"/>
                  </a:cubicBezTo>
                  <a:cubicBezTo>
                    <a:pt x="2942" y="818"/>
                    <a:pt x="3107" y="1251"/>
                    <a:pt x="3092" y="1699"/>
                  </a:cubicBezTo>
                  <a:cubicBezTo>
                    <a:pt x="3077" y="2252"/>
                    <a:pt x="2927" y="2790"/>
                    <a:pt x="2673" y="3267"/>
                  </a:cubicBezTo>
                  <a:cubicBezTo>
                    <a:pt x="2539" y="3521"/>
                    <a:pt x="2375" y="3760"/>
                    <a:pt x="2195" y="3984"/>
                  </a:cubicBezTo>
                  <a:cubicBezTo>
                    <a:pt x="2031" y="4208"/>
                    <a:pt x="1867" y="4417"/>
                    <a:pt x="1703" y="4612"/>
                  </a:cubicBezTo>
                  <a:cubicBezTo>
                    <a:pt x="1374" y="5000"/>
                    <a:pt x="1075" y="5358"/>
                    <a:pt x="807" y="5642"/>
                  </a:cubicBezTo>
                  <a:cubicBezTo>
                    <a:pt x="553" y="5941"/>
                    <a:pt x="358" y="6180"/>
                    <a:pt x="224" y="6344"/>
                  </a:cubicBezTo>
                  <a:cubicBezTo>
                    <a:pt x="134" y="6434"/>
                    <a:pt x="60" y="6523"/>
                    <a:pt x="0" y="6613"/>
                  </a:cubicBezTo>
                  <a:cubicBezTo>
                    <a:pt x="90" y="6538"/>
                    <a:pt x="179" y="6464"/>
                    <a:pt x="254" y="6374"/>
                  </a:cubicBezTo>
                  <a:lnTo>
                    <a:pt x="881" y="5702"/>
                  </a:lnTo>
                  <a:cubicBezTo>
                    <a:pt x="1135" y="5418"/>
                    <a:pt x="1449" y="5075"/>
                    <a:pt x="1777" y="4686"/>
                  </a:cubicBezTo>
                  <a:cubicBezTo>
                    <a:pt x="1942" y="4477"/>
                    <a:pt x="2121" y="4268"/>
                    <a:pt x="2300" y="4059"/>
                  </a:cubicBezTo>
                  <a:cubicBezTo>
                    <a:pt x="2479" y="3820"/>
                    <a:pt x="2644" y="3581"/>
                    <a:pt x="2763" y="3327"/>
                  </a:cubicBezTo>
                  <a:cubicBezTo>
                    <a:pt x="3032" y="2819"/>
                    <a:pt x="3181" y="2267"/>
                    <a:pt x="3196" y="1699"/>
                  </a:cubicBezTo>
                  <a:cubicBezTo>
                    <a:pt x="3211" y="1221"/>
                    <a:pt x="3032" y="773"/>
                    <a:pt x="2703" y="430"/>
                  </a:cubicBezTo>
                  <a:cubicBezTo>
                    <a:pt x="2494" y="191"/>
                    <a:pt x="2195" y="56"/>
                    <a:pt x="1882" y="12"/>
                  </a:cubicBezTo>
                  <a:cubicBezTo>
                    <a:pt x="1845" y="4"/>
                    <a:pt x="1803" y="0"/>
                    <a:pt x="1761"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2" name="Google Shape;3232;p72"/>
            <p:cNvSpPr/>
            <p:nvPr/>
          </p:nvSpPr>
          <p:spPr>
            <a:xfrm>
              <a:off x="5916251" y="2625627"/>
              <a:ext cx="43190" cy="13150"/>
            </a:xfrm>
            <a:custGeom>
              <a:avLst/>
              <a:gdLst/>
              <a:ahLst/>
              <a:cxnLst/>
              <a:rect l="l" t="t" r="r" b="b"/>
              <a:pathLst>
                <a:path w="1524" h="464" extrusionOk="0">
                  <a:moveTo>
                    <a:pt x="1523" y="1"/>
                  </a:moveTo>
                  <a:lnTo>
                    <a:pt x="1523" y="1"/>
                  </a:lnTo>
                  <a:cubicBezTo>
                    <a:pt x="1255" y="31"/>
                    <a:pt x="986" y="76"/>
                    <a:pt x="747" y="180"/>
                  </a:cubicBezTo>
                  <a:cubicBezTo>
                    <a:pt x="478" y="240"/>
                    <a:pt x="239" y="330"/>
                    <a:pt x="0" y="464"/>
                  </a:cubicBezTo>
                  <a:cubicBezTo>
                    <a:pt x="269" y="434"/>
                    <a:pt x="523" y="374"/>
                    <a:pt x="777" y="285"/>
                  </a:cubicBezTo>
                  <a:cubicBezTo>
                    <a:pt x="1031" y="225"/>
                    <a:pt x="1284" y="135"/>
                    <a:pt x="1523"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3" name="Google Shape;3233;p72"/>
            <p:cNvSpPr/>
            <p:nvPr/>
          </p:nvSpPr>
          <p:spPr>
            <a:xfrm>
              <a:off x="5931045" y="2624805"/>
              <a:ext cx="25846" cy="27546"/>
            </a:xfrm>
            <a:custGeom>
              <a:avLst/>
              <a:gdLst/>
              <a:ahLst/>
              <a:cxnLst/>
              <a:rect l="l" t="t" r="r" b="b"/>
              <a:pathLst>
                <a:path w="912" h="972" extrusionOk="0">
                  <a:moveTo>
                    <a:pt x="897" y="0"/>
                  </a:moveTo>
                  <a:lnTo>
                    <a:pt x="897" y="0"/>
                  </a:lnTo>
                  <a:cubicBezTo>
                    <a:pt x="464" y="164"/>
                    <a:pt x="120" y="523"/>
                    <a:pt x="1" y="971"/>
                  </a:cubicBezTo>
                  <a:cubicBezTo>
                    <a:pt x="2" y="971"/>
                    <a:pt x="3" y="971"/>
                    <a:pt x="4" y="971"/>
                  </a:cubicBezTo>
                  <a:cubicBezTo>
                    <a:pt x="38" y="971"/>
                    <a:pt x="172" y="724"/>
                    <a:pt x="419" y="463"/>
                  </a:cubicBezTo>
                  <a:cubicBezTo>
                    <a:pt x="658" y="194"/>
                    <a:pt x="912" y="30"/>
                    <a:pt x="897"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4" name="Google Shape;3234;p72"/>
            <p:cNvSpPr/>
            <p:nvPr/>
          </p:nvSpPr>
          <p:spPr>
            <a:xfrm>
              <a:off x="6230712" y="2388194"/>
              <a:ext cx="32619" cy="92303"/>
            </a:xfrm>
            <a:custGeom>
              <a:avLst/>
              <a:gdLst/>
              <a:ahLst/>
              <a:cxnLst/>
              <a:rect l="l" t="t" r="r" b="b"/>
              <a:pathLst>
                <a:path w="1151" h="3257" extrusionOk="0">
                  <a:moveTo>
                    <a:pt x="1" y="1"/>
                  </a:moveTo>
                  <a:cubicBezTo>
                    <a:pt x="16" y="165"/>
                    <a:pt x="31" y="344"/>
                    <a:pt x="90" y="493"/>
                  </a:cubicBezTo>
                  <a:cubicBezTo>
                    <a:pt x="180" y="897"/>
                    <a:pt x="299" y="1285"/>
                    <a:pt x="434" y="1673"/>
                  </a:cubicBezTo>
                  <a:cubicBezTo>
                    <a:pt x="568" y="2062"/>
                    <a:pt x="718" y="2450"/>
                    <a:pt x="897" y="2808"/>
                  </a:cubicBezTo>
                  <a:cubicBezTo>
                    <a:pt x="972" y="2973"/>
                    <a:pt x="1046" y="3122"/>
                    <a:pt x="1151" y="3256"/>
                  </a:cubicBezTo>
                  <a:cubicBezTo>
                    <a:pt x="1106" y="3092"/>
                    <a:pt x="1046" y="2928"/>
                    <a:pt x="972" y="2778"/>
                  </a:cubicBezTo>
                  <a:cubicBezTo>
                    <a:pt x="852" y="2495"/>
                    <a:pt x="703" y="2091"/>
                    <a:pt x="538" y="1643"/>
                  </a:cubicBezTo>
                  <a:cubicBezTo>
                    <a:pt x="374" y="1195"/>
                    <a:pt x="255" y="777"/>
                    <a:pt x="165" y="478"/>
                  </a:cubicBezTo>
                  <a:cubicBezTo>
                    <a:pt x="120" y="314"/>
                    <a:pt x="75" y="150"/>
                    <a:pt x="1"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5" name="Google Shape;3235;p72"/>
            <p:cNvSpPr/>
            <p:nvPr/>
          </p:nvSpPr>
          <p:spPr>
            <a:xfrm>
              <a:off x="6112619" y="2538850"/>
              <a:ext cx="86380" cy="39874"/>
            </a:xfrm>
            <a:custGeom>
              <a:avLst/>
              <a:gdLst/>
              <a:ahLst/>
              <a:cxnLst/>
              <a:rect l="l" t="t" r="r" b="b"/>
              <a:pathLst>
                <a:path w="3048" h="1407" extrusionOk="0">
                  <a:moveTo>
                    <a:pt x="3045" y="0"/>
                  </a:moveTo>
                  <a:cubicBezTo>
                    <a:pt x="3024" y="0"/>
                    <a:pt x="2919" y="160"/>
                    <a:pt x="2704" y="375"/>
                  </a:cubicBezTo>
                  <a:cubicBezTo>
                    <a:pt x="2122" y="972"/>
                    <a:pt x="1345" y="1316"/>
                    <a:pt x="509" y="1331"/>
                  </a:cubicBezTo>
                  <a:cubicBezTo>
                    <a:pt x="273" y="1331"/>
                    <a:pt x="105" y="1305"/>
                    <a:pt x="36" y="1305"/>
                  </a:cubicBezTo>
                  <a:cubicBezTo>
                    <a:pt x="13" y="1305"/>
                    <a:pt x="1" y="1308"/>
                    <a:pt x="1" y="1316"/>
                  </a:cubicBezTo>
                  <a:cubicBezTo>
                    <a:pt x="165" y="1375"/>
                    <a:pt x="329" y="1405"/>
                    <a:pt x="509" y="1405"/>
                  </a:cubicBezTo>
                  <a:cubicBezTo>
                    <a:pt x="542" y="1406"/>
                    <a:pt x="576" y="1407"/>
                    <a:pt x="609" y="1407"/>
                  </a:cubicBezTo>
                  <a:cubicBezTo>
                    <a:pt x="1438" y="1407"/>
                    <a:pt x="2218" y="1052"/>
                    <a:pt x="2764" y="434"/>
                  </a:cubicBezTo>
                  <a:cubicBezTo>
                    <a:pt x="2883" y="300"/>
                    <a:pt x="2973" y="166"/>
                    <a:pt x="3048" y="1"/>
                  </a:cubicBezTo>
                  <a:cubicBezTo>
                    <a:pt x="3047" y="1"/>
                    <a:pt x="3046" y="0"/>
                    <a:pt x="3045"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6" name="Google Shape;3236;p72"/>
            <p:cNvSpPr/>
            <p:nvPr/>
          </p:nvSpPr>
          <p:spPr>
            <a:xfrm>
              <a:off x="6103324" y="2824149"/>
              <a:ext cx="53364" cy="21255"/>
            </a:xfrm>
            <a:custGeom>
              <a:avLst/>
              <a:gdLst/>
              <a:ahLst/>
              <a:cxnLst/>
              <a:rect l="l" t="t" r="r" b="b"/>
              <a:pathLst>
                <a:path w="1883" h="750" extrusionOk="0">
                  <a:moveTo>
                    <a:pt x="209" y="0"/>
                  </a:moveTo>
                  <a:cubicBezTo>
                    <a:pt x="209" y="0"/>
                    <a:pt x="60" y="105"/>
                    <a:pt x="60" y="269"/>
                  </a:cubicBezTo>
                  <a:cubicBezTo>
                    <a:pt x="60" y="363"/>
                    <a:pt x="223" y="380"/>
                    <a:pt x="346" y="380"/>
                  </a:cubicBezTo>
                  <a:cubicBezTo>
                    <a:pt x="419" y="380"/>
                    <a:pt x="478" y="374"/>
                    <a:pt x="478" y="374"/>
                  </a:cubicBezTo>
                  <a:lnTo>
                    <a:pt x="478" y="374"/>
                  </a:lnTo>
                  <a:cubicBezTo>
                    <a:pt x="478" y="374"/>
                    <a:pt x="0" y="553"/>
                    <a:pt x="194" y="702"/>
                  </a:cubicBezTo>
                  <a:cubicBezTo>
                    <a:pt x="238" y="736"/>
                    <a:pt x="336" y="750"/>
                    <a:pt x="464" y="750"/>
                  </a:cubicBezTo>
                  <a:cubicBezTo>
                    <a:pt x="954" y="750"/>
                    <a:pt x="1882" y="553"/>
                    <a:pt x="1882" y="553"/>
                  </a:cubicBezTo>
                  <a:lnTo>
                    <a:pt x="209" y="0"/>
                  </a:ln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7" name="Google Shape;3237;p72"/>
            <p:cNvSpPr/>
            <p:nvPr/>
          </p:nvSpPr>
          <p:spPr>
            <a:xfrm>
              <a:off x="6073255" y="2758116"/>
              <a:ext cx="88931" cy="82838"/>
            </a:xfrm>
            <a:custGeom>
              <a:avLst/>
              <a:gdLst/>
              <a:ahLst/>
              <a:cxnLst/>
              <a:rect l="l" t="t" r="r" b="b"/>
              <a:pathLst>
                <a:path w="3138" h="2923" extrusionOk="0">
                  <a:moveTo>
                    <a:pt x="927" y="1"/>
                  </a:moveTo>
                  <a:lnTo>
                    <a:pt x="1" y="1688"/>
                  </a:lnTo>
                  <a:cubicBezTo>
                    <a:pt x="1" y="1688"/>
                    <a:pt x="2260" y="2922"/>
                    <a:pt x="2827" y="2922"/>
                  </a:cubicBezTo>
                  <a:cubicBezTo>
                    <a:pt x="2884" y="2922"/>
                    <a:pt x="2924" y="2910"/>
                    <a:pt x="2943" y="2883"/>
                  </a:cubicBezTo>
                  <a:cubicBezTo>
                    <a:pt x="3137" y="2569"/>
                    <a:pt x="3063" y="1091"/>
                    <a:pt x="3048" y="1016"/>
                  </a:cubicBezTo>
                  <a:cubicBezTo>
                    <a:pt x="3018" y="941"/>
                    <a:pt x="927" y="1"/>
                    <a:pt x="927" y="1"/>
                  </a:cubicBez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8" name="Google Shape;3238;p72"/>
            <p:cNvSpPr/>
            <p:nvPr/>
          </p:nvSpPr>
          <p:spPr>
            <a:xfrm>
              <a:off x="6072858" y="2805104"/>
              <a:ext cx="70708" cy="24996"/>
            </a:xfrm>
            <a:custGeom>
              <a:avLst/>
              <a:gdLst/>
              <a:ahLst/>
              <a:cxnLst/>
              <a:rect l="l" t="t" r="r" b="b"/>
              <a:pathLst>
                <a:path w="2495" h="882" extrusionOk="0">
                  <a:moveTo>
                    <a:pt x="0" y="0"/>
                  </a:moveTo>
                  <a:cubicBezTo>
                    <a:pt x="0" y="0"/>
                    <a:pt x="30" y="30"/>
                    <a:pt x="75" y="60"/>
                  </a:cubicBezTo>
                  <a:lnTo>
                    <a:pt x="314" y="224"/>
                  </a:lnTo>
                  <a:cubicBezTo>
                    <a:pt x="582" y="419"/>
                    <a:pt x="866" y="553"/>
                    <a:pt x="1180" y="643"/>
                  </a:cubicBezTo>
                  <a:cubicBezTo>
                    <a:pt x="1479" y="732"/>
                    <a:pt x="1792" y="792"/>
                    <a:pt x="2106" y="837"/>
                  </a:cubicBezTo>
                  <a:lnTo>
                    <a:pt x="2390" y="881"/>
                  </a:lnTo>
                  <a:lnTo>
                    <a:pt x="2494" y="881"/>
                  </a:lnTo>
                  <a:cubicBezTo>
                    <a:pt x="2449" y="867"/>
                    <a:pt x="2419" y="867"/>
                    <a:pt x="2375" y="867"/>
                  </a:cubicBezTo>
                  <a:lnTo>
                    <a:pt x="2091" y="807"/>
                  </a:lnTo>
                  <a:cubicBezTo>
                    <a:pt x="1792" y="762"/>
                    <a:pt x="1479" y="687"/>
                    <a:pt x="1180" y="598"/>
                  </a:cubicBezTo>
                  <a:cubicBezTo>
                    <a:pt x="881" y="508"/>
                    <a:pt x="597" y="374"/>
                    <a:pt x="329" y="194"/>
                  </a:cubicBezTo>
                  <a:lnTo>
                    <a:pt x="90" y="60"/>
                  </a:lnTo>
                  <a:cubicBezTo>
                    <a:pt x="60" y="30"/>
                    <a:pt x="30" y="15"/>
                    <a:pt x="0" y="0"/>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9" name="Google Shape;3239;p72"/>
            <p:cNvSpPr/>
            <p:nvPr/>
          </p:nvSpPr>
          <p:spPr>
            <a:xfrm>
              <a:off x="6115595" y="2830837"/>
              <a:ext cx="27546" cy="4506"/>
            </a:xfrm>
            <a:custGeom>
              <a:avLst/>
              <a:gdLst/>
              <a:ahLst/>
              <a:cxnLst/>
              <a:rect l="l" t="t" r="r" b="b"/>
              <a:pathLst>
                <a:path w="972" h="159" extrusionOk="0">
                  <a:moveTo>
                    <a:pt x="960" y="0"/>
                  </a:moveTo>
                  <a:cubicBezTo>
                    <a:pt x="914" y="0"/>
                    <a:pt x="726" y="39"/>
                    <a:pt x="493" y="78"/>
                  </a:cubicBezTo>
                  <a:cubicBezTo>
                    <a:pt x="210" y="123"/>
                    <a:pt x="0" y="138"/>
                    <a:pt x="0" y="153"/>
                  </a:cubicBezTo>
                  <a:cubicBezTo>
                    <a:pt x="44" y="157"/>
                    <a:pt x="88" y="159"/>
                    <a:pt x="133" y="159"/>
                  </a:cubicBezTo>
                  <a:cubicBezTo>
                    <a:pt x="253" y="159"/>
                    <a:pt x="373" y="145"/>
                    <a:pt x="493" y="123"/>
                  </a:cubicBezTo>
                  <a:cubicBezTo>
                    <a:pt x="658" y="108"/>
                    <a:pt x="822" y="63"/>
                    <a:pt x="971" y="3"/>
                  </a:cubicBezTo>
                  <a:cubicBezTo>
                    <a:pt x="971" y="1"/>
                    <a:pt x="967" y="0"/>
                    <a:pt x="960" y="0"/>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240" name="Google Shape;3240;p72"/>
          <p:cNvGrpSpPr/>
          <p:nvPr/>
        </p:nvGrpSpPr>
        <p:grpSpPr>
          <a:xfrm>
            <a:off x="6259381" y="271309"/>
            <a:ext cx="2400735" cy="1851769"/>
            <a:chOff x="2991110" y="1981034"/>
            <a:chExt cx="2389742" cy="1843290"/>
          </a:xfrm>
        </p:grpSpPr>
        <p:sp>
          <p:nvSpPr>
            <p:cNvPr id="3241" name="Google Shape;3241;p72"/>
            <p:cNvSpPr/>
            <p:nvPr/>
          </p:nvSpPr>
          <p:spPr>
            <a:xfrm>
              <a:off x="4586793" y="3148103"/>
              <a:ext cx="210821" cy="64474"/>
            </a:xfrm>
            <a:custGeom>
              <a:avLst/>
              <a:gdLst/>
              <a:ahLst/>
              <a:cxnLst/>
              <a:rect l="l" t="t" r="r" b="b"/>
              <a:pathLst>
                <a:path w="7439" h="2275" extrusionOk="0">
                  <a:moveTo>
                    <a:pt x="3884" y="0"/>
                  </a:moveTo>
                  <a:cubicBezTo>
                    <a:pt x="3744" y="0"/>
                    <a:pt x="3600" y="3"/>
                    <a:pt x="3450" y="9"/>
                  </a:cubicBezTo>
                  <a:cubicBezTo>
                    <a:pt x="598" y="129"/>
                    <a:pt x="0" y="1772"/>
                    <a:pt x="254" y="2056"/>
                  </a:cubicBezTo>
                  <a:cubicBezTo>
                    <a:pt x="254" y="2056"/>
                    <a:pt x="3447" y="2275"/>
                    <a:pt x="5576" y="2275"/>
                  </a:cubicBezTo>
                  <a:cubicBezTo>
                    <a:pt x="6640" y="2275"/>
                    <a:pt x="7438" y="2220"/>
                    <a:pt x="7438" y="2056"/>
                  </a:cubicBezTo>
                  <a:cubicBezTo>
                    <a:pt x="7424" y="994"/>
                    <a:pt x="6404" y="0"/>
                    <a:pt x="3884"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2" name="Google Shape;3242;p72"/>
            <p:cNvSpPr/>
            <p:nvPr/>
          </p:nvSpPr>
          <p:spPr>
            <a:xfrm>
              <a:off x="4464903" y="1981034"/>
              <a:ext cx="915949" cy="559148"/>
            </a:xfrm>
            <a:custGeom>
              <a:avLst/>
              <a:gdLst/>
              <a:ahLst/>
              <a:cxnLst/>
              <a:rect l="l" t="t" r="r" b="b"/>
              <a:pathLst>
                <a:path w="32320" h="19730" extrusionOk="0">
                  <a:moveTo>
                    <a:pt x="32319" y="0"/>
                  </a:moveTo>
                  <a:lnTo>
                    <a:pt x="3151" y="209"/>
                  </a:lnTo>
                  <a:lnTo>
                    <a:pt x="0" y="19729"/>
                  </a:lnTo>
                  <a:lnTo>
                    <a:pt x="28840" y="19729"/>
                  </a:lnTo>
                  <a:lnTo>
                    <a:pt x="32319" y="0"/>
                  </a:lnTo>
                  <a:close/>
                </a:path>
              </a:pathLst>
            </a:custGeom>
            <a:solidFill>
              <a:srgbClr val="F4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3" name="Google Shape;3243;p72"/>
            <p:cNvSpPr/>
            <p:nvPr/>
          </p:nvSpPr>
          <p:spPr>
            <a:xfrm>
              <a:off x="4546154" y="1981034"/>
              <a:ext cx="834698" cy="56312"/>
            </a:xfrm>
            <a:custGeom>
              <a:avLst/>
              <a:gdLst/>
              <a:ahLst/>
              <a:cxnLst/>
              <a:rect l="l" t="t" r="r" b="b"/>
              <a:pathLst>
                <a:path w="29453" h="1987" extrusionOk="0">
                  <a:moveTo>
                    <a:pt x="29452" y="0"/>
                  </a:moveTo>
                  <a:lnTo>
                    <a:pt x="284" y="209"/>
                  </a:lnTo>
                  <a:lnTo>
                    <a:pt x="1" y="1987"/>
                  </a:lnTo>
                  <a:cubicBezTo>
                    <a:pt x="16" y="1912"/>
                    <a:pt x="29124" y="1867"/>
                    <a:pt x="29124" y="1867"/>
                  </a:cubicBezTo>
                  <a:lnTo>
                    <a:pt x="29452" y="0"/>
                  </a:ln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4" name="Google Shape;3244;p72"/>
            <p:cNvSpPr/>
            <p:nvPr/>
          </p:nvSpPr>
          <p:spPr>
            <a:xfrm>
              <a:off x="4573672" y="2004301"/>
              <a:ext cx="15275" cy="15275"/>
            </a:xfrm>
            <a:custGeom>
              <a:avLst/>
              <a:gdLst/>
              <a:ahLst/>
              <a:cxnLst/>
              <a:rect l="l" t="t" r="r" b="b"/>
              <a:pathLst>
                <a:path w="539" h="539" extrusionOk="0">
                  <a:moveTo>
                    <a:pt x="269" y="1"/>
                  </a:moveTo>
                  <a:cubicBezTo>
                    <a:pt x="120" y="1"/>
                    <a:pt x="0" y="120"/>
                    <a:pt x="0" y="269"/>
                  </a:cubicBezTo>
                  <a:cubicBezTo>
                    <a:pt x="0" y="419"/>
                    <a:pt x="120" y="538"/>
                    <a:pt x="269" y="538"/>
                  </a:cubicBezTo>
                  <a:cubicBezTo>
                    <a:pt x="419" y="538"/>
                    <a:pt x="538" y="404"/>
                    <a:pt x="538" y="255"/>
                  </a:cubicBezTo>
                  <a:cubicBezTo>
                    <a:pt x="538" y="105"/>
                    <a:pt x="419" y="1"/>
                    <a:pt x="269"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5" name="Google Shape;3245;p72"/>
            <p:cNvSpPr/>
            <p:nvPr/>
          </p:nvSpPr>
          <p:spPr>
            <a:xfrm>
              <a:off x="4610911" y="2004301"/>
              <a:ext cx="15275" cy="14850"/>
            </a:xfrm>
            <a:custGeom>
              <a:avLst/>
              <a:gdLst/>
              <a:ahLst/>
              <a:cxnLst/>
              <a:rect l="l" t="t" r="r" b="b"/>
              <a:pathLst>
                <a:path w="539" h="524" extrusionOk="0">
                  <a:moveTo>
                    <a:pt x="270" y="1"/>
                  </a:moveTo>
                  <a:cubicBezTo>
                    <a:pt x="120" y="1"/>
                    <a:pt x="1" y="120"/>
                    <a:pt x="1" y="255"/>
                  </a:cubicBezTo>
                  <a:cubicBezTo>
                    <a:pt x="1" y="404"/>
                    <a:pt x="120" y="523"/>
                    <a:pt x="270" y="523"/>
                  </a:cubicBezTo>
                  <a:cubicBezTo>
                    <a:pt x="419" y="523"/>
                    <a:pt x="538" y="404"/>
                    <a:pt x="538" y="255"/>
                  </a:cubicBezTo>
                  <a:cubicBezTo>
                    <a:pt x="538" y="120"/>
                    <a:pt x="419" y="1"/>
                    <a:pt x="270"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6" name="Google Shape;3246;p72"/>
            <p:cNvSpPr/>
            <p:nvPr/>
          </p:nvSpPr>
          <p:spPr>
            <a:xfrm>
              <a:off x="4648178" y="2004301"/>
              <a:ext cx="15247" cy="15275"/>
            </a:xfrm>
            <a:custGeom>
              <a:avLst/>
              <a:gdLst/>
              <a:ahLst/>
              <a:cxnLst/>
              <a:rect l="l" t="t" r="r" b="b"/>
              <a:pathLst>
                <a:path w="538" h="539" extrusionOk="0">
                  <a:moveTo>
                    <a:pt x="269" y="1"/>
                  </a:moveTo>
                  <a:cubicBezTo>
                    <a:pt x="120" y="1"/>
                    <a:pt x="0" y="120"/>
                    <a:pt x="0" y="269"/>
                  </a:cubicBezTo>
                  <a:cubicBezTo>
                    <a:pt x="0" y="419"/>
                    <a:pt x="120" y="538"/>
                    <a:pt x="269" y="538"/>
                  </a:cubicBezTo>
                  <a:cubicBezTo>
                    <a:pt x="418" y="538"/>
                    <a:pt x="538" y="404"/>
                    <a:pt x="538" y="255"/>
                  </a:cubicBezTo>
                  <a:cubicBezTo>
                    <a:pt x="538" y="105"/>
                    <a:pt x="418" y="1"/>
                    <a:pt x="269"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7" name="Google Shape;3247;p72"/>
            <p:cNvSpPr/>
            <p:nvPr/>
          </p:nvSpPr>
          <p:spPr>
            <a:xfrm>
              <a:off x="4589769" y="2135940"/>
              <a:ext cx="331833" cy="268380"/>
            </a:xfrm>
            <a:custGeom>
              <a:avLst/>
              <a:gdLst/>
              <a:ahLst/>
              <a:cxnLst/>
              <a:rect l="l" t="t" r="r" b="b"/>
              <a:pathLst>
                <a:path w="11709" h="9470" extrusionOk="0">
                  <a:moveTo>
                    <a:pt x="5855" y="0"/>
                  </a:moveTo>
                  <a:cubicBezTo>
                    <a:pt x="2644" y="0"/>
                    <a:pt x="0" y="2390"/>
                    <a:pt x="0" y="5302"/>
                  </a:cubicBezTo>
                  <a:cubicBezTo>
                    <a:pt x="30" y="6975"/>
                    <a:pt x="866" y="8528"/>
                    <a:pt x="2240" y="9469"/>
                  </a:cubicBezTo>
                  <a:lnTo>
                    <a:pt x="5855" y="5287"/>
                  </a:lnTo>
                  <a:lnTo>
                    <a:pt x="11709" y="5302"/>
                  </a:lnTo>
                  <a:cubicBezTo>
                    <a:pt x="11709" y="2390"/>
                    <a:pt x="9066" y="0"/>
                    <a:pt x="5855" y="0"/>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8" name="Google Shape;3248;p72"/>
            <p:cNvSpPr/>
            <p:nvPr/>
          </p:nvSpPr>
          <p:spPr>
            <a:xfrm>
              <a:off x="4665522" y="2304393"/>
              <a:ext cx="266254" cy="149040"/>
            </a:xfrm>
            <a:custGeom>
              <a:avLst/>
              <a:gdLst/>
              <a:ahLst/>
              <a:cxnLst/>
              <a:rect l="l" t="t" r="r" b="b"/>
              <a:pathLst>
                <a:path w="9395" h="5259" extrusionOk="0">
                  <a:moveTo>
                    <a:pt x="3691" y="19"/>
                  </a:moveTo>
                  <a:cubicBezTo>
                    <a:pt x="3674" y="19"/>
                    <a:pt x="3659" y="23"/>
                    <a:pt x="3645" y="30"/>
                  </a:cubicBezTo>
                  <a:lnTo>
                    <a:pt x="3749" y="30"/>
                  </a:lnTo>
                  <a:cubicBezTo>
                    <a:pt x="3727" y="23"/>
                    <a:pt x="3708" y="19"/>
                    <a:pt x="3691" y="19"/>
                  </a:cubicBezTo>
                  <a:close/>
                  <a:moveTo>
                    <a:pt x="3645" y="0"/>
                  </a:moveTo>
                  <a:lnTo>
                    <a:pt x="3645" y="0"/>
                  </a:lnTo>
                  <a:cubicBezTo>
                    <a:pt x="3624" y="21"/>
                    <a:pt x="3610" y="50"/>
                    <a:pt x="3598" y="75"/>
                  </a:cubicBezTo>
                  <a:lnTo>
                    <a:pt x="3598" y="75"/>
                  </a:lnTo>
                  <a:cubicBezTo>
                    <a:pt x="3620" y="50"/>
                    <a:pt x="3632" y="25"/>
                    <a:pt x="3645" y="0"/>
                  </a:cubicBezTo>
                  <a:close/>
                  <a:moveTo>
                    <a:pt x="3598" y="75"/>
                  </a:moveTo>
                  <a:cubicBezTo>
                    <a:pt x="3594" y="80"/>
                    <a:pt x="3590" y="85"/>
                    <a:pt x="3585" y="90"/>
                  </a:cubicBezTo>
                  <a:lnTo>
                    <a:pt x="3488" y="202"/>
                  </a:lnTo>
                  <a:lnTo>
                    <a:pt x="3585" y="105"/>
                  </a:lnTo>
                  <a:cubicBezTo>
                    <a:pt x="3589" y="96"/>
                    <a:pt x="3594" y="86"/>
                    <a:pt x="3598" y="75"/>
                  </a:cubicBezTo>
                  <a:close/>
                  <a:moveTo>
                    <a:pt x="4063" y="30"/>
                  </a:moveTo>
                  <a:lnTo>
                    <a:pt x="5213" y="60"/>
                  </a:lnTo>
                  <a:lnTo>
                    <a:pt x="9288" y="134"/>
                  </a:lnTo>
                  <a:lnTo>
                    <a:pt x="9288" y="134"/>
                  </a:lnTo>
                  <a:cubicBezTo>
                    <a:pt x="9267" y="562"/>
                    <a:pt x="9179" y="989"/>
                    <a:pt x="9051" y="1389"/>
                  </a:cubicBezTo>
                  <a:cubicBezTo>
                    <a:pt x="8887" y="1837"/>
                    <a:pt x="8663" y="2271"/>
                    <a:pt x="8394" y="2674"/>
                  </a:cubicBezTo>
                  <a:cubicBezTo>
                    <a:pt x="7781" y="3525"/>
                    <a:pt x="6960" y="4182"/>
                    <a:pt x="6004" y="4600"/>
                  </a:cubicBezTo>
                  <a:cubicBezTo>
                    <a:pt x="5202" y="4954"/>
                    <a:pt x="4345" y="5131"/>
                    <a:pt x="3483" y="5131"/>
                  </a:cubicBezTo>
                  <a:cubicBezTo>
                    <a:pt x="3253" y="5131"/>
                    <a:pt x="3023" y="5118"/>
                    <a:pt x="2793" y="5093"/>
                  </a:cubicBezTo>
                  <a:cubicBezTo>
                    <a:pt x="1850" y="4975"/>
                    <a:pt x="936" y="4654"/>
                    <a:pt x="138" y="4115"/>
                  </a:cubicBezTo>
                  <a:lnTo>
                    <a:pt x="138" y="4115"/>
                  </a:lnTo>
                  <a:cubicBezTo>
                    <a:pt x="1198" y="2892"/>
                    <a:pt x="2068" y="1875"/>
                    <a:pt x="2674" y="1165"/>
                  </a:cubicBezTo>
                  <a:lnTo>
                    <a:pt x="3391" y="314"/>
                  </a:lnTo>
                  <a:lnTo>
                    <a:pt x="3488" y="202"/>
                  </a:lnTo>
                  <a:lnTo>
                    <a:pt x="3376" y="314"/>
                  </a:lnTo>
                  <a:lnTo>
                    <a:pt x="2659" y="1135"/>
                  </a:lnTo>
                  <a:lnTo>
                    <a:pt x="45" y="4122"/>
                  </a:lnTo>
                  <a:lnTo>
                    <a:pt x="0" y="4152"/>
                  </a:lnTo>
                  <a:lnTo>
                    <a:pt x="45" y="4182"/>
                  </a:lnTo>
                  <a:cubicBezTo>
                    <a:pt x="867" y="4750"/>
                    <a:pt x="1793" y="5108"/>
                    <a:pt x="2778" y="5213"/>
                  </a:cubicBezTo>
                  <a:cubicBezTo>
                    <a:pt x="3028" y="5243"/>
                    <a:pt x="3279" y="5258"/>
                    <a:pt x="3530" y="5258"/>
                  </a:cubicBezTo>
                  <a:cubicBezTo>
                    <a:pt x="4386" y="5258"/>
                    <a:pt x="5237" y="5081"/>
                    <a:pt x="6034" y="4735"/>
                  </a:cubicBezTo>
                  <a:cubicBezTo>
                    <a:pt x="7020" y="4302"/>
                    <a:pt x="7856" y="3615"/>
                    <a:pt x="8483" y="2748"/>
                  </a:cubicBezTo>
                  <a:cubicBezTo>
                    <a:pt x="8767" y="2345"/>
                    <a:pt x="8991" y="1912"/>
                    <a:pt x="9141" y="1434"/>
                  </a:cubicBezTo>
                  <a:cubicBezTo>
                    <a:pt x="9290" y="1001"/>
                    <a:pt x="9365" y="553"/>
                    <a:pt x="9394" y="105"/>
                  </a:cubicBezTo>
                  <a:lnTo>
                    <a:pt x="9394" y="45"/>
                  </a:lnTo>
                  <a:lnTo>
                    <a:pt x="9350" y="45"/>
                  </a:lnTo>
                  <a:lnTo>
                    <a:pt x="5198" y="3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9" name="Google Shape;3249;p72"/>
            <p:cNvSpPr/>
            <p:nvPr/>
          </p:nvSpPr>
          <p:spPr>
            <a:xfrm>
              <a:off x="4817056" y="2187575"/>
              <a:ext cx="18648" cy="18648"/>
            </a:xfrm>
            <a:custGeom>
              <a:avLst/>
              <a:gdLst/>
              <a:ahLst/>
              <a:cxnLst/>
              <a:rect l="l" t="t" r="r" b="b"/>
              <a:pathLst>
                <a:path w="658" h="658" extrusionOk="0">
                  <a:moveTo>
                    <a:pt x="329" y="0"/>
                  </a:moveTo>
                  <a:cubicBezTo>
                    <a:pt x="149" y="0"/>
                    <a:pt x="0" y="135"/>
                    <a:pt x="0" y="329"/>
                  </a:cubicBezTo>
                  <a:cubicBezTo>
                    <a:pt x="0" y="508"/>
                    <a:pt x="149" y="658"/>
                    <a:pt x="329" y="658"/>
                  </a:cubicBezTo>
                  <a:cubicBezTo>
                    <a:pt x="508" y="658"/>
                    <a:pt x="657" y="508"/>
                    <a:pt x="657" y="329"/>
                  </a:cubicBezTo>
                  <a:cubicBezTo>
                    <a:pt x="657" y="135"/>
                    <a:pt x="508" y="0"/>
                    <a:pt x="329"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0" name="Google Shape;3250;p72"/>
            <p:cNvSpPr/>
            <p:nvPr/>
          </p:nvSpPr>
          <p:spPr>
            <a:xfrm>
              <a:off x="4826352" y="2127041"/>
              <a:ext cx="193874" cy="69461"/>
            </a:xfrm>
            <a:custGeom>
              <a:avLst/>
              <a:gdLst/>
              <a:ahLst/>
              <a:cxnLst/>
              <a:rect l="l" t="t" r="r" b="b"/>
              <a:pathLst>
                <a:path w="6841" h="2451" extrusionOk="0">
                  <a:moveTo>
                    <a:pt x="2375" y="1"/>
                  </a:moveTo>
                  <a:lnTo>
                    <a:pt x="2360" y="16"/>
                  </a:lnTo>
                  <a:cubicBezTo>
                    <a:pt x="1688" y="703"/>
                    <a:pt x="1091" y="1300"/>
                    <a:pt x="658" y="1748"/>
                  </a:cubicBezTo>
                  <a:cubicBezTo>
                    <a:pt x="464" y="1942"/>
                    <a:pt x="299" y="2121"/>
                    <a:pt x="165" y="2256"/>
                  </a:cubicBezTo>
                  <a:cubicBezTo>
                    <a:pt x="105" y="2316"/>
                    <a:pt x="45" y="2390"/>
                    <a:pt x="1" y="2450"/>
                  </a:cubicBezTo>
                  <a:cubicBezTo>
                    <a:pt x="75" y="2405"/>
                    <a:pt x="135" y="2346"/>
                    <a:pt x="195" y="2286"/>
                  </a:cubicBezTo>
                  <a:lnTo>
                    <a:pt x="718" y="1793"/>
                  </a:lnTo>
                  <a:cubicBezTo>
                    <a:pt x="1147" y="1378"/>
                    <a:pt x="1754" y="786"/>
                    <a:pt x="2420" y="120"/>
                  </a:cubicBezTo>
                  <a:lnTo>
                    <a:pt x="2913" y="120"/>
                  </a:lnTo>
                  <a:cubicBezTo>
                    <a:pt x="3988" y="120"/>
                    <a:pt x="4974" y="90"/>
                    <a:pt x="5691" y="90"/>
                  </a:cubicBezTo>
                  <a:lnTo>
                    <a:pt x="6527" y="75"/>
                  </a:lnTo>
                  <a:cubicBezTo>
                    <a:pt x="6632" y="75"/>
                    <a:pt x="6736" y="75"/>
                    <a:pt x="6841" y="60"/>
                  </a:cubicBezTo>
                  <a:cubicBezTo>
                    <a:pt x="6751" y="46"/>
                    <a:pt x="6647" y="31"/>
                    <a:pt x="6542" y="31"/>
                  </a:cubicBezTo>
                  <a:lnTo>
                    <a:pt x="5706" y="16"/>
                  </a:lnTo>
                  <a:cubicBezTo>
                    <a:pt x="4989" y="1"/>
                    <a:pt x="4003" y="1"/>
                    <a:pt x="2928"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1" name="Google Shape;3251;p72"/>
            <p:cNvSpPr/>
            <p:nvPr/>
          </p:nvSpPr>
          <p:spPr>
            <a:xfrm>
              <a:off x="4997780" y="2077531"/>
              <a:ext cx="265404" cy="168481"/>
            </a:xfrm>
            <a:custGeom>
              <a:avLst/>
              <a:gdLst/>
              <a:ahLst/>
              <a:cxnLst/>
              <a:rect l="l" t="t" r="r" b="b"/>
              <a:pathLst>
                <a:path w="9365" h="5945" extrusionOk="0">
                  <a:moveTo>
                    <a:pt x="1135" y="0"/>
                  </a:moveTo>
                  <a:lnTo>
                    <a:pt x="1091" y="45"/>
                  </a:lnTo>
                  <a:lnTo>
                    <a:pt x="1091" y="60"/>
                  </a:lnTo>
                  <a:lnTo>
                    <a:pt x="1091" y="90"/>
                  </a:lnTo>
                  <a:lnTo>
                    <a:pt x="1076" y="135"/>
                  </a:lnTo>
                  <a:lnTo>
                    <a:pt x="1061" y="239"/>
                  </a:lnTo>
                  <a:lnTo>
                    <a:pt x="1016" y="433"/>
                  </a:lnTo>
                  <a:cubicBezTo>
                    <a:pt x="1001" y="568"/>
                    <a:pt x="971" y="687"/>
                    <a:pt x="956" y="822"/>
                  </a:cubicBezTo>
                  <a:cubicBezTo>
                    <a:pt x="896" y="1076"/>
                    <a:pt x="852" y="1330"/>
                    <a:pt x="807" y="1598"/>
                  </a:cubicBezTo>
                  <a:cubicBezTo>
                    <a:pt x="717" y="2106"/>
                    <a:pt x="613" y="2599"/>
                    <a:pt x="538" y="3092"/>
                  </a:cubicBezTo>
                  <a:cubicBezTo>
                    <a:pt x="344" y="4063"/>
                    <a:pt x="180" y="5004"/>
                    <a:pt x="15" y="5885"/>
                  </a:cubicBezTo>
                  <a:lnTo>
                    <a:pt x="0" y="5944"/>
                  </a:lnTo>
                  <a:lnTo>
                    <a:pt x="60" y="5944"/>
                  </a:lnTo>
                  <a:lnTo>
                    <a:pt x="5989" y="5929"/>
                  </a:lnTo>
                  <a:lnTo>
                    <a:pt x="7662" y="5915"/>
                  </a:lnTo>
                  <a:lnTo>
                    <a:pt x="7647" y="5915"/>
                  </a:lnTo>
                  <a:lnTo>
                    <a:pt x="5959" y="5900"/>
                  </a:lnTo>
                  <a:lnTo>
                    <a:pt x="115" y="5870"/>
                  </a:lnTo>
                  <a:lnTo>
                    <a:pt x="115" y="5870"/>
                  </a:lnTo>
                  <a:cubicBezTo>
                    <a:pt x="262" y="5007"/>
                    <a:pt x="438" y="4100"/>
                    <a:pt x="628" y="3137"/>
                  </a:cubicBezTo>
                  <a:cubicBezTo>
                    <a:pt x="717" y="2644"/>
                    <a:pt x="807" y="2151"/>
                    <a:pt x="896" y="1643"/>
                  </a:cubicBezTo>
                  <a:cubicBezTo>
                    <a:pt x="941" y="1389"/>
                    <a:pt x="1001" y="1135"/>
                    <a:pt x="1046" y="867"/>
                  </a:cubicBezTo>
                  <a:lnTo>
                    <a:pt x="1120" y="478"/>
                  </a:lnTo>
                  <a:lnTo>
                    <a:pt x="1150" y="284"/>
                  </a:lnTo>
                  <a:lnTo>
                    <a:pt x="1165" y="195"/>
                  </a:lnTo>
                  <a:lnTo>
                    <a:pt x="1165" y="135"/>
                  </a:lnTo>
                  <a:lnTo>
                    <a:pt x="1165" y="135"/>
                  </a:lnTo>
                  <a:lnTo>
                    <a:pt x="1165" y="135"/>
                  </a:lnTo>
                  <a:lnTo>
                    <a:pt x="9267" y="120"/>
                  </a:lnTo>
                  <a:lnTo>
                    <a:pt x="9267" y="120"/>
                  </a:lnTo>
                  <a:lnTo>
                    <a:pt x="8513" y="4317"/>
                  </a:lnTo>
                  <a:lnTo>
                    <a:pt x="8289" y="5496"/>
                  </a:lnTo>
                  <a:cubicBezTo>
                    <a:pt x="8274" y="5631"/>
                    <a:pt x="8259" y="5735"/>
                    <a:pt x="8244" y="5810"/>
                  </a:cubicBezTo>
                  <a:cubicBezTo>
                    <a:pt x="8229" y="5855"/>
                    <a:pt x="8229" y="5885"/>
                    <a:pt x="8229" y="5929"/>
                  </a:cubicBezTo>
                  <a:cubicBezTo>
                    <a:pt x="8229" y="5929"/>
                    <a:pt x="8229" y="5900"/>
                    <a:pt x="8259" y="5795"/>
                  </a:cubicBezTo>
                  <a:lnTo>
                    <a:pt x="8319" y="5496"/>
                  </a:lnTo>
                  <a:cubicBezTo>
                    <a:pt x="8364" y="5228"/>
                    <a:pt x="8439" y="4824"/>
                    <a:pt x="8543" y="4331"/>
                  </a:cubicBezTo>
                  <a:cubicBezTo>
                    <a:pt x="8737" y="3301"/>
                    <a:pt x="9021" y="1837"/>
                    <a:pt x="9364" y="60"/>
                  </a:cubicBezTo>
                  <a:lnTo>
                    <a:pt x="9364" y="15"/>
                  </a:lnTo>
                  <a:lnTo>
                    <a:pt x="9335" y="15"/>
                  </a:lnTo>
                  <a:lnTo>
                    <a:pt x="1135"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2" name="Google Shape;3252;p72"/>
            <p:cNvSpPr/>
            <p:nvPr/>
          </p:nvSpPr>
          <p:spPr>
            <a:xfrm>
              <a:off x="4831424" y="2374223"/>
              <a:ext cx="18648" cy="18648"/>
            </a:xfrm>
            <a:custGeom>
              <a:avLst/>
              <a:gdLst/>
              <a:ahLst/>
              <a:cxnLst/>
              <a:rect l="l" t="t" r="r" b="b"/>
              <a:pathLst>
                <a:path w="658" h="658" extrusionOk="0">
                  <a:moveTo>
                    <a:pt x="329" y="1"/>
                  </a:moveTo>
                  <a:cubicBezTo>
                    <a:pt x="150" y="1"/>
                    <a:pt x="1" y="150"/>
                    <a:pt x="1" y="329"/>
                  </a:cubicBezTo>
                  <a:cubicBezTo>
                    <a:pt x="1" y="523"/>
                    <a:pt x="150" y="658"/>
                    <a:pt x="329" y="658"/>
                  </a:cubicBezTo>
                  <a:cubicBezTo>
                    <a:pt x="509" y="658"/>
                    <a:pt x="658" y="523"/>
                    <a:pt x="658" y="329"/>
                  </a:cubicBezTo>
                  <a:cubicBezTo>
                    <a:pt x="658" y="150"/>
                    <a:pt x="509" y="1"/>
                    <a:pt x="329"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3" name="Google Shape;3253;p72"/>
            <p:cNvSpPr/>
            <p:nvPr/>
          </p:nvSpPr>
          <p:spPr>
            <a:xfrm>
              <a:off x="4840748" y="2382271"/>
              <a:ext cx="168906" cy="2976"/>
            </a:xfrm>
            <a:custGeom>
              <a:avLst/>
              <a:gdLst/>
              <a:ahLst/>
              <a:cxnLst/>
              <a:rect l="l" t="t" r="r" b="b"/>
              <a:pathLst>
                <a:path w="5960" h="105" extrusionOk="0">
                  <a:moveTo>
                    <a:pt x="2987" y="0"/>
                  </a:moveTo>
                  <a:cubicBezTo>
                    <a:pt x="1330" y="0"/>
                    <a:pt x="0" y="15"/>
                    <a:pt x="0" y="45"/>
                  </a:cubicBezTo>
                  <a:cubicBezTo>
                    <a:pt x="0" y="90"/>
                    <a:pt x="1330" y="105"/>
                    <a:pt x="2987" y="105"/>
                  </a:cubicBezTo>
                  <a:cubicBezTo>
                    <a:pt x="4630" y="105"/>
                    <a:pt x="5959" y="90"/>
                    <a:pt x="5959" y="45"/>
                  </a:cubicBezTo>
                  <a:cubicBezTo>
                    <a:pt x="5959" y="15"/>
                    <a:pt x="4630" y="0"/>
                    <a:pt x="2987"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4" name="Google Shape;3254;p72"/>
            <p:cNvSpPr/>
            <p:nvPr/>
          </p:nvSpPr>
          <p:spPr>
            <a:xfrm>
              <a:off x="4989307" y="2332336"/>
              <a:ext cx="273878" cy="124866"/>
            </a:xfrm>
            <a:custGeom>
              <a:avLst/>
              <a:gdLst/>
              <a:ahLst/>
              <a:cxnLst/>
              <a:rect l="l" t="t" r="r" b="b"/>
              <a:pathLst>
                <a:path w="9664" h="4406" extrusionOk="0">
                  <a:moveTo>
                    <a:pt x="1136" y="0"/>
                  </a:moveTo>
                  <a:lnTo>
                    <a:pt x="1076" y="45"/>
                  </a:lnTo>
                  <a:lnTo>
                    <a:pt x="1076" y="60"/>
                  </a:lnTo>
                  <a:lnTo>
                    <a:pt x="1076" y="75"/>
                  </a:lnTo>
                  <a:lnTo>
                    <a:pt x="1076" y="105"/>
                  </a:lnTo>
                  <a:lnTo>
                    <a:pt x="1061" y="179"/>
                  </a:lnTo>
                  <a:lnTo>
                    <a:pt x="1031" y="329"/>
                  </a:lnTo>
                  <a:lnTo>
                    <a:pt x="956" y="612"/>
                  </a:lnTo>
                  <a:lnTo>
                    <a:pt x="822" y="1165"/>
                  </a:lnTo>
                  <a:cubicBezTo>
                    <a:pt x="717" y="1538"/>
                    <a:pt x="628" y="1897"/>
                    <a:pt x="538" y="2255"/>
                  </a:cubicBezTo>
                  <a:cubicBezTo>
                    <a:pt x="359" y="2972"/>
                    <a:pt x="195" y="3674"/>
                    <a:pt x="16" y="4331"/>
                  </a:cubicBezTo>
                  <a:lnTo>
                    <a:pt x="1" y="4406"/>
                  </a:lnTo>
                  <a:lnTo>
                    <a:pt x="75" y="4406"/>
                  </a:lnTo>
                  <a:lnTo>
                    <a:pt x="6169" y="4376"/>
                  </a:lnTo>
                  <a:lnTo>
                    <a:pt x="7916" y="4361"/>
                  </a:lnTo>
                  <a:lnTo>
                    <a:pt x="6139" y="4361"/>
                  </a:lnTo>
                  <a:lnTo>
                    <a:pt x="135" y="4332"/>
                  </a:lnTo>
                  <a:lnTo>
                    <a:pt x="135" y="4332"/>
                  </a:lnTo>
                  <a:cubicBezTo>
                    <a:pt x="295" y="3692"/>
                    <a:pt x="469" y="3010"/>
                    <a:pt x="643" y="2315"/>
                  </a:cubicBezTo>
                  <a:lnTo>
                    <a:pt x="942" y="1210"/>
                  </a:lnTo>
                  <a:cubicBezTo>
                    <a:pt x="1001" y="1031"/>
                    <a:pt x="1046" y="836"/>
                    <a:pt x="1091" y="657"/>
                  </a:cubicBezTo>
                  <a:lnTo>
                    <a:pt x="1166" y="374"/>
                  </a:lnTo>
                  <a:lnTo>
                    <a:pt x="1195" y="224"/>
                  </a:lnTo>
                  <a:lnTo>
                    <a:pt x="1210" y="149"/>
                  </a:lnTo>
                  <a:lnTo>
                    <a:pt x="1210" y="134"/>
                  </a:lnTo>
                  <a:lnTo>
                    <a:pt x="1210" y="134"/>
                  </a:lnTo>
                  <a:lnTo>
                    <a:pt x="9563" y="120"/>
                  </a:lnTo>
                  <a:lnTo>
                    <a:pt x="9563" y="120"/>
                  </a:lnTo>
                  <a:cubicBezTo>
                    <a:pt x="9240" y="1413"/>
                    <a:pt x="8989" y="2458"/>
                    <a:pt x="8812" y="3196"/>
                  </a:cubicBezTo>
                  <a:cubicBezTo>
                    <a:pt x="8708" y="3570"/>
                    <a:pt x="8648" y="3853"/>
                    <a:pt x="8588" y="4062"/>
                  </a:cubicBezTo>
                  <a:cubicBezTo>
                    <a:pt x="8573" y="4152"/>
                    <a:pt x="8558" y="4227"/>
                    <a:pt x="8543" y="4286"/>
                  </a:cubicBezTo>
                  <a:cubicBezTo>
                    <a:pt x="8528" y="4316"/>
                    <a:pt x="8528" y="4346"/>
                    <a:pt x="8528" y="4376"/>
                  </a:cubicBezTo>
                  <a:cubicBezTo>
                    <a:pt x="8528" y="4376"/>
                    <a:pt x="8543" y="4316"/>
                    <a:pt x="8558" y="4271"/>
                  </a:cubicBezTo>
                  <a:cubicBezTo>
                    <a:pt x="8573" y="4227"/>
                    <a:pt x="8588" y="4152"/>
                    <a:pt x="8618" y="4062"/>
                  </a:cubicBezTo>
                  <a:cubicBezTo>
                    <a:pt x="8663" y="3868"/>
                    <a:pt x="8738" y="3570"/>
                    <a:pt x="8842" y="3211"/>
                  </a:cubicBezTo>
                  <a:cubicBezTo>
                    <a:pt x="9036" y="2464"/>
                    <a:pt x="9305" y="1389"/>
                    <a:pt x="9649" y="75"/>
                  </a:cubicBezTo>
                  <a:lnTo>
                    <a:pt x="9663" y="15"/>
                  </a:lnTo>
                  <a:lnTo>
                    <a:pt x="9589" y="15"/>
                  </a:lnTo>
                  <a:lnTo>
                    <a:pt x="1136"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5" name="Google Shape;3255;p72"/>
            <p:cNvSpPr/>
            <p:nvPr/>
          </p:nvSpPr>
          <p:spPr>
            <a:xfrm>
              <a:off x="5053213" y="2129167"/>
              <a:ext cx="158761" cy="2976"/>
            </a:xfrm>
            <a:custGeom>
              <a:avLst/>
              <a:gdLst/>
              <a:ahLst/>
              <a:cxnLst/>
              <a:rect l="l" t="t" r="r" b="b"/>
              <a:pathLst>
                <a:path w="5602" h="105" extrusionOk="0">
                  <a:moveTo>
                    <a:pt x="2794" y="0"/>
                  </a:moveTo>
                  <a:cubicBezTo>
                    <a:pt x="1255" y="0"/>
                    <a:pt x="1" y="30"/>
                    <a:pt x="1" y="60"/>
                  </a:cubicBezTo>
                  <a:cubicBezTo>
                    <a:pt x="1" y="90"/>
                    <a:pt x="1255" y="105"/>
                    <a:pt x="2794" y="105"/>
                  </a:cubicBezTo>
                  <a:cubicBezTo>
                    <a:pt x="4347" y="105"/>
                    <a:pt x="5601" y="90"/>
                    <a:pt x="5601" y="60"/>
                  </a:cubicBezTo>
                  <a:cubicBezTo>
                    <a:pt x="5601" y="30"/>
                    <a:pt x="4347" y="0"/>
                    <a:pt x="2794"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6" name="Google Shape;3256;p72"/>
            <p:cNvSpPr/>
            <p:nvPr/>
          </p:nvSpPr>
          <p:spPr>
            <a:xfrm>
              <a:off x="5050266" y="2155410"/>
              <a:ext cx="160008" cy="2976"/>
            </a:xfrm>
            <a:custGeom>
              <a:avLst/>
              <a:gdLst/>
              <a:ahLst/>
              <a:cxnLst/>
              <a:rect l="l" t="t" r="r" b="b"/>
              <a:pathLst>
                <a:path w="5646" h="105" extrusionOk="0">
                  <a:moveTo>
                    <a:pt x="2823" y="0"/>
                  </a:moveTo>
                  <a:cubicBezTo>
                    <a:pt x="1270" y="0"/>
                    <a:pt x="0" y="15"/>
                    <a:pt x="0" y="45"/>
                  </a:cubicBezTo>
                  <a:cubicBezTo>
                    <a:pt x="0" y="75"/>
                    <a:pt x="1270" y="105"/>
                    <a:pt x="2823" y="105"/>
                  </a:cubicBezTo>
                  <a:cubicBezTo>
                    <a:pt x="4376" y="105"/>
                    <a:pt x="5646" y="75"/>
                    <a:pt x="5646" y="45"/>
                  </a:cubicBezTo>
                  <a:cubicBezTo>
                    <a:pt x="5646" y="15"/>
                    <a:pt x="4376" y="0"/>
                    <a:pt x="2823"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7" name="Google Shape;3257;p72"/>
            <p:cNvSpPr/>
            <p:nvPr/>
          </p:nvSpPr>
          <p:spPr>
            <a:xfrm>
              <a:off x="5051116" y="2180377"/>
              <a:ext cx="154510" cy="3429"/>
            </a:xfrm>
            <a:custGeom>
              <a:avLst/>
              <a:gdLst/>
              <a:ahLst/>
              <a:cxnLst/>
              <a:rect l="l" t="t" r="r" b="b"/>
              <a:pathLst>
                <a:path w="5452" h="121" extrusionOk="0">
                  <a:moveTo>
                    <a:pt x="2733" y="1"/>
                  </a:moveTo>
                  <a:cubicBezTo>
                    <a:pt x="1225" y="1"/>
                    <a:pt x="0" y="30"/>
                    <a:pt x="0" y="60"/>
                  </a:cubicBezTo>
                  <a:cubicBezTo>
                    <a:pt x="0" y="90"/>
                    <a:pt x="1225" y="120"/>
                    <a:pt x="2733" y="120"/>
                  </a:cubicBezTo>
                  <a:cubicBezTo>
                    <a:pt x="4227" y="120"/>
                    <a:pt x="5451" y="90"/>
                    <a:pt x="5451" y="60"/>
                  </a:cubicBezTo>
                  <a:cubicBezTo>
                    <a:pt x="5451" y="30"/>
                    <a:pt x="4227" y="1"/>
                    <a:pt x="2733"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8" name="Google Shape;3258;p72"/>
            <p:cNvSpPr/>
            <p:nvPr/>
          </p:nvSpPr>
          <p:spPr>
            <a:xfrm>
              <a:off x="5056614" y="2379296"/>
              <a:ext cx="151534" cy="3004"/>
            </a:xfrm>
            <a:custGeom>
              <a:avLst/>
              <a:gdLst/>
              <a:ahLst/>
              <a:cxnLst/>
              <a:rect l="l" t="t" r="r" b="b"/>
              <a:pathLst>
                <a:path w="5347" h="106" extrusionOk="0">
                  <a:moveTo>
                    <a:pt x="2674" y="1"/>
                  </a:moveTo>
                  <a:cubicBezTo>
                    <a:pt x="1210" y="1"/>
                    <a:pt x="0" y="31"/>
                    <a:pt x="0" y="61"/>
                  </a:cubicBezTo>
                  <a:cubicBezTo>
                    <a:pt x="0" y="91"/>
                    <a:pt x="1195" y="105"/>
                    <a:pt x="2674" y="105"/>
                  </a:cubicBezTo>
                  <a:cubicBezTo>
                    <a:pt x="4152" y="105"/>
                    <a:pt x="5347" y="91"/>
                    <a:pt x="5347" y="61"/>
                  </a:cubicBezTo>
                  <a:cubicBezTo>
                    <a:pt x="5347" y="31"/>
                    <a:pt x="4152" y="1"/>
                    <a:pt x="2674"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9" name="Google Shape;3259;p72"/>
            <p:cNvSpPr/>
            <p:nvPr/>
          </p:nvSpPr>
          <p:spPr>
            <a:xfrm>
              <a:off x="5069735" y="2408089"/>
              <a:ext cx="129117" cy="3004"/>
            </a:xfrm>
            <a:custGeom>
              <a:avLst/>
              <a:gdLst/>
              <a:ahLst/>
              <a:cxnLst/>
              <a:rect l="l" t="t" r="r" b="b"/>
              <a:pathLst>
                <a:path w="4556" h="106" extrusionOk="0">
                  <a:moveTo>
                    <a:pt x="2285" y="0"/>
                  </a:moveTo>
                  <a:cubicBezTo>
                    <a:pt x="1016" y="0"/>
                    <a:pt x="0" y="30"/>
                    <a:pt x="0" y="60"/>
                  </a:cubicBezTo>
                  <a:cubicBezTo>
                    <a:pt x="0" y="90"/>
                    <a:pt x="1016" y="105"/>
                    <a:pt x="2285" y="105"/>
                  </a:cubicBezTo>
                  <a:cubicBezTo>
                    <a:pt x="3540" y="105"/>
                    <a:pt x="4555" y="90"/>
                    <a:pt x="4555" y="60"/>
                  </a:cubicBezTo>
                  <a:cubicBezTo>
                    <a:pt x="4555" y="30"/>
                    <a:pt x="3540" y="0"/>
                    <a:pt x="2285"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0" name="Google Shape;3260;p72"/>
            <p:cNvSpPr/>
            <p:nvPr/>
          </p:nvSpPr>
          <p:spPr>
            <a:xfrm>
              <a:off x="4150414" y="3012496"/>
              <a:ext cx="365728" cy="193874"/>
            </a:xfrm>
            <a:custGeom>
              <a:avLst/>
              <a:gdLst/>
              <a:ahLst/>
              <a:cxnLst/>
              <a:rect l="l" t="t" r="r" b="b"/>
              <a:pathLst>
                <a:path w="12905" h="6841" extrusionOk="0">
                  <a:moveTo>
                    <a:pt x="2928" y="0"/>
                  </a:moveTo>
                  <a:cubicBezTo>
                    <a:pt x="2823" y="598"/>
                    <a:pt x="1" y="6841"/>
                    <a:pt x="1823" y="6841"/>
                  </a:cubicBezTo>
                  <a:lnTo>
                    <a:pt x="10993" y="6841"/>
                  </a:lnTo>
                  <a:cubicBezTo>
                    <a:pt x="10993" y="6841"/>
                    <a:pt x="10037" y="5944"/>
                    <a:pt x="12904"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1" name="Google Shape;3261;p72"/>
            <p:cNvSpPr/>
            <p:nvPr/>
          </p:nvSpPr>
          <p:spPr>
            <a:xfrm>
              <a:off x="3959516" y="2399615"/>
              <a:ext cx="1004851" cy="641674"/>
            </a:xfrm>
            <a:custGeom>
              <a:avLst/>
              <a:gdLst/>
              <a:ahLst/>
              <a:cxnLst/>
              <a:rect l="l" t="t" r="r" b="b"/>
              <a:pathLst>
                <a:path w="35457" h="22642" extrusionOk="0">
                  <a:moveTo>
                    <a:pt x="35456" y="1"/>
                  </a:moveTo>
                  <a:lnTo>
                    <a:pt x="3735" y="762"/>
                  </a:lnTo>
                  <a:lnTo>
                    <a:pt x="1" y="22642"/>
                  </a:lnTo>
                  <a:lnTo>
                    <a:pt x="31573" y="22642"/>
                  </a:lnTo>
                  <a:lnTo>
                    <a:pt x="35456" y="1"/>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2" name="Google Shape;3262;p72"/>
            <p:cNvSpPr/>
            <p:nvPr/>
          </p:nvSpPr>
          <p:spPr>
            <a:xfrm>
              <a:off x="4006504" y="2445753"/>
              <a:ext cx="915949" cy="559573"/>
            </a:xfrm>
            <a:custGeom>
              <a:avLst/>
              <a:gdLst/>
              <a:ahLst/>
              <a:cxnLst/>
              <a:rect l="l" t="t" r="r" b="b"/>
              <a:pathLst>
                <a:path w="32320" h="19745" extrusionOk="0">
                  <a:moveTo>
                    <a:pt x="32320" y="1"/>
                  </a:moveTo>
                  <a:lnTo>
                    <a:pt x="3152" y="210"/>
                  </a:lnTo>
                  <a:lnTo>
                    <a:pt x="1" y="19745"/>
                  </a:lnTo>
                  <a:lnTo>
                    <a:pt x="28840" y="19745"/>
                  </a:lnTo>
                  <a:lnTo>
                    <a:pt x="32320" y="1"/>
                  </a:ln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3" name="Google Shape;3263;p72"/>
            <p:cNvSpPr/>
            <p:nvPr/>
          </p:nvSpPr>
          <p:spPr>
            <a:xfrm>
              <a:off x="3959516" y="2399615"/>
              <a:ext cx="1021770" cy="658622"/>
            </a:xfrm>
            <a:custGeom>
              <a:avLst/>
              <a:gdLst/>
              <a:ahLst/>
              <a:cxnLst/>
              <a:rect l="l" t="t" r="r" b="b"/>
              <a:pathLst>
                <a:path w="36054" h="23240" extrusionOk="0">
                  <a:moveTo>
                    <a:pt x="35456" y="1"/>
                  </a:moveTo>
                  <a:lnTo>
                    <a:pt x="31573" y="22642"/>
                  </a:lnTo>
                  <a:lnTo>
                    <a:pt x="1" y="22642"/>
                  </a:lnTo>
                  <a:lnTo>
                    <a:pt x="822" y="23239"/>
                  </a:lnTo>
                  <a:lnTo>
                    <a:pt x="32021" y="23239"/>
                  </a:lnTo>
                  <a:lnTo>
                    <a:pt x="36054" y="404"/>
                  </a:lnTo>
                  <a:lnTo>
                    <a:pt x="35456"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4" name="Google Shape;3264;p72"/>
            <p:cNvSpPr/>
            <p:nvPr/>
          </p:nvSpPr>
          <p:spPr>
            <a:xfrm>
              <a:off x="4087783" y="2445753"/>
              <a:ext cx="834670" cy="56312"/>
            </a:xfrm>
            <a:custGeom>
              <a:avLst/>
              <a:gdLst/>
              <a:ahLst/>
              <a:cxnLst/>
              <a:rect l="l" t="t" r="r" b="b"/>
              <a:pathLst>
                <a:path w="29452" h="1987" extrusionOk="0">
                  <a:moveTo>
                    <a:pt x="29452" y="1"/>
                  </a:moveTo>
                  <a:lnTo>
                    <a:pt x="284" y="210"/>
                  </a:lnTo>
                  <a:lnTo>
                    <a:pt x="0" y="1987"/>
                  </a:lnTo>
                  <a:cubicBezTo>
                    <a:pt x="15" y="1912"/>
                    <a:pt x="29123" y="1868"/>
                    <a:pt x="29123" y="1868"/>
                  </a:cubicBezTo>
                  <a:lnTo>
                    <a:pt x="29452" y="1"/>
                  </a:lnTo>
                  <a:close/>
                </a:path>
              </a:pathLst>
            </a:custGeom>
            <a:solidFill>
              <a:srgbClr val="EA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5" name="Google Shape;3265;p72"/>
            <p:cNvSpPr/>
            <p:nvPr/>
          </p:nvSpPr>
          <p:spPr>
            <a:xfrm>
              <a:off x="4695137" y="2631578"/>
              <a:ext cx="123619" cy="325485"/>
            </a:xfrm>
            <a:custGeom>
              <a:avLst/>
              <a:gdLst/>
              <a:ahLst/>
              <a:cxnLst/>
              <a:rect l="l" t="t" r="r" b="b"/>
              <a:pathLst>
                <a:path w="4362" h="11485" extrusionOk="0">
                  <a:moveTo>
                    <a:pt x="1972" y="0"/>
                  </a:moveTo>
                  <a:lnTo>
                    <a:pt x="1972" y="45"/>
                  </a:lnTo>
                  <a:cubicBezTo>
                    <a:pt x="1405" y="3286"/>
                    <a:pt x="897" y="6138"/>
                    <a:pt x="538" y="8199"/>
                  </a:cubicBezTo>
                  <a:cubicBezTo>
                    <a:pt x="374" y="9215"/>
                    <a:pt x="225" y="10021"/>
                    <a:pt x="135" y="10589"/>
                  </a:cubicBezTo>
                  <a:cubicBezTo>
                    <a:pt x="90" y="10858"/>
                    <a:pt x="46" y="11067"/>
                    <a:pt x="16" y="11231"/>
                  </a:cubicBezTo>
                  <a:lnTo>
                    <a:pt x="1" y="11395"/>
                  </a:lnTo>
                  <a:lnTo>
                    <a:pt x="1" y="11410"/>
                  </a:lnTo>
                  <a:cubicBezTo>
                    <a:pt x="16" y="11380"/>
                    <a:pt x="16" y="11321"/>
                    <a:pt x="31" y="11246"/>
                  </a:cubicBezTo>
                  <a:cubicBezTo>
                    <a:pt x="61" y="11097"/>
                    <a:pt x="105" y="10873"/>
                    <a:pt x="165" y="10604"/>
                  </a:cubicBezTo>
                  <a:cubicBezTo>
                    <a:pt x="270" y="10021"/>
                    <a:pt x="419" y="9200"/>
                    <a:pt x="598" y="8184"/>
                  </a:cubicBezTo>
                  <a:cubicBezTo>
                    <a:pt x="985" y="6163"/>
                    <a:pt x="1490" y="3342"/>
                    <a:pt x="2083" y="134"/>
                  </a:cubicBezTo>
                  <a:lnTo>
                    <a:pt x="4229" y="134"/>
                  </a:lnTo>
                  <a:lnTo>
                    <a:pt x="2199" y="11455"/>
                  </a:lnTo>
                  <a:lnTo>
                    <a:pt x="2199" y="11455"/>
                  </a:lnTo>
                  <a:lnTo>
                    <a:pt x="583" y="11470"/>
                  </a:lnTo>
                  <a:lnTo>
                    <a:pt x="568" y="11470"/>
                  </a:lnTo>
                  <a:lnTo>
                    <a:pt x="2226" y="11485"/>
                  </a:lnTo>
                  <a:lnTo>
                    <a:pt x="2241" y="11485"/>
                  </a:lnTo>
                  <a:lnTo>
                    <a:pt x="2241" y="11455"/>
                  </a:lnTo>
                  <a:cubicBezTo>
                    <a:pt x="2689" y="9036"/>
                    <a:pt x="3466" y="4839"/>
                    <a:pt x="4347" y="60"/>
                  </a:cubicBezTo>
                  <a:lnTo>
                    <a:pt x="4362"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6" name="Google Shape;3266;p72"/>
            <p:cNvSpPr/>
            <p:nvPr/>
          </p:nvSpPr>
          <p:spPr>
            <a:xfrm>
              <a:off x="4591441" y="2724250"/>
              <a:ext cx="110923" cy="232813"/>
            </a:xfrm>
            <a:custGeom>
              <a:avLst/>
              <a:gdLst/>
              <a:ahLst/>
              <a:cxnLst/>
              <a:rect l="l" t="t" r="r" b="b"/>
              <a:pathLst>
                <a:path w="3914" h="8215" extrusionOk="0">
                  <a:moveTo>
                    <a:pt x="1524" y="1"/>
                  </a:moveTo>
                  <a:lnTo>
                    <a:pt x="1524" y="46"/>
                  </a:lnTo>
                  <a:cubicBezTo>
                    <a:pt x="1076" y="2375"/>
                    <a:pt x="688" y="4407"/>
                    <a:pt x="419" y="5885"/>
                  </a:cubicBezTo>
                  <a:cubicBezTo>
                    <a:pt x="285" y="6587"/>
                    <a:pt x="180" y="7170"/>
                    <a:pt x="105" y="7573"/>
                  </a:cubicBezTo>
                  <a:cubicBezTo>
                    <a:pt x="61" y="7767"/>
                    <a:pt x="46" y="7916"/>
                    <a:pt x="16" y="8021"/>
                  </a:cubicBezTo>
                  <a:cubicBezTo>
                    <a:pt x="16" y="8081"/>
                    <a:pt x="1" y="8125"/>
                    <a:pt x="1" y="8170"/>
                  </a:cubicBezTo>
                  <a:cubicBezTo>
                    <a:pt x="16" y="8140"/>
                    <a:pt x="31" y="8110"/>
                    <a:pt x="31" y="8051"/>
                  </a:cubicBezTo>
                  <a:lnTo>
                    <a:pt x="120" y="7588"/>
                  </a:lnTo>
                  <a:cubicBezTo>
                    <a:pt x="210" y="7184"/>
                    <a:pt x="329" y="6602"/>
                    <a:pt x="479" y="5885"/>
                  </a:cubicBezTo>
                  <a:cubicBezTo>
                    <a:pt x="761" y="4431"/>
                    <a:pt x="1160" y="2431"/>
                    <a:pt x="1620" y="135"/>
                  </a:cubicBezTo>
                  <a:lnTo>
                    <a:pt x="3780" y="135"/>
                  </a:lnTo>
                  <a:cubicBezTo>
                    <a:pt x="3147" y="3418"/>
                    <a:pt x="2573" y="6316"/>
                    <a:pt x="2202" y="8185"/>
                  </a:cubicBezTo>
                  <a:lnTo>
                    <a:pt x="2202" y="8185"/>
                  </a:lnTo>
                  <a:lnTo>
                    <a:pt x="598" y="8200"/>
                  </a:lnTo>
                  <a:lnTo>
                    <a:pt x="568" y="8200"/>
                  </a:lnTo>
                  <a:lnTo>
                    <a:pt x="2196" y="8215"/>
                  </a:lnTo>
                  <a:lnTo>
                    <a:pt x="2196" y="8215"/>
                  </a:lnTo>
                  <a:cubicBezTo>
                    <a:pt x="2196" y="8215"/>
                    <a:pt x="2196" y="8215"/>
                    <a:pt x="2196" y="8215"/>
                  </a:cubicBezTo>
                  <a:lnTo>
                    <a:pt x="2196" y="8215"/>
                  </a:lnTo>
                  <a:lnTo>
                    <a:pt x="2196" y="8215"/>
                  </a:lnTo>
                  <a:lnTo>
                    <a:pt x="2226" y="8215"/>
                  </a:lnTo>
                  <a:lnTo>
                    <a:pt x="2256" y="8215"/>
                  </a:lnTo>
                  <a:lnTo>
                    <a:pt x="2256" y="8200"/>
                  </a:lnTo>
                  <a:cubicBezTo>
                    <a:pt x="2629" y="6318"/>
                    <a:pt x="3227" y="3376"/>
                    <a:pt x="3899" y="61"/>
                  </a:cubicBezTo>
                  <a:lnTo>
                    <a:pt x="3914"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7" name="Google Shape;3267;p72"/>
            <p:cNvSpPr/>
            <p:nvPr/>
          </p:nvSpPr>
          <p:spPr>
            <a:xfrm>
              <a:off x="4487320" y="2555797"/>
              <a:ext cx="137591" cy="400841"/>
            </a:xfrm>
            <a:custGeom>
              <a:avLst/>
              <a:gdLst/>
              <a:ahLst/>
              <a:cxnLst/>
              <a:rect l="l" t="t" r="r" b="b"/>
              <a:pathLst>
                <a:path w="4855" h="14144" extrusionOk="0">
                  <a:moveTo>
                    <a:pt x="2465" y="1"/>
                  </a:moveTo>
                  <a:lnTo>
                    <a:pt x="2465" y="46"/>
                  </a:lnTo>
                  <a:cubicBezTo>
                    <a:pt x="1763" y="4033"/>
                    <a:pt x="1136" y="7543"/>
                    <a:pt x="688" y="10082"/>
                  </a:cubicBezTo>
                  <a:cubicBezTo>
                    <a:pt x="464" y="11336"/>
                    <a:pt x="285" y="12352"/>
                    <a:pt x="165" y="13039"/>
                  </a:cubicBezTo>
                  <a:cubicBezTo>
                    <a:pt x="105" y="13382"/>
                    <a:pt x="61" y="13651"/>
                    <a:pt x="31" y="13845"/>
                  </a:cubicBezTo>
                  <a:lnTo>
                    <a:pt x="1" y="14054"/>
                  </a:lnTo>
                  <a:cubicBezTo>
                    <a:pt x="1" y="14069"/>
                    <a:pt x="1" y="14099"/>
                    <a:pt x="1" y="14114"/>
                  </a:cubicBezTo>
                  <a:lnTo>
                    <a:pt x="16" y="14069"/>
                  </a:lnTo>
                  <a:cubicBezTo>
                    <a:pt x="31" y="14010"/>
                    <a:pt x="46" y="13950"/>
                    <a:pt x="61" y="13860"/>
                  </a:cubicBezTo>
                  <a:lnTo>
                    <a:pt x="210" y="13054"/>
                  </a:lnTo>
                  <a:cubicBezTo>
                    <a:pt x="329" y="12352"/>
                    <a:pt x="523" y="11336"/>
                    <a:pt x="762" y="10067"/>
                  </a:cubicBezTo>
                  <a:cubicBezTo>
                    <a:pt x="1223" y="7570"/>
                    <a:pt x="1846" y="4083"/>
                    <a:pt x="2574" y="135"/>
                  </a:cubicBezTo>
                  <a:lnTo>
                    <a:pt x="4722" y="135"/>
                  </a:lnTo>
                  <a:cubicBezTo>
                    <a:pt x="3624" y="6142"/>
                    <a:pt x="2676" y="11374"/>
                    <a:pt x="2199" y="14114"/>
                  </a:cubicBezTo>
                  <a:lnTo>
                    <a:pt x="2199" y="14114"/>
                  </a:lnTo>
                  <a:lnTo>
                    <a:pt x="568" y="14129"/>
                  </a:lnTo>
                  <a:lnTo>
                    <a:pt x="553" y="14129"/>
                  </a:lnTo>
                  <a:lnTo>
                    <a:pt x="2226" y="14144"/>
                  </a:lnTo>
                  <a:lnTo>
                    <a:pt x="2241" y="14144"/>
                  </a:lnTo>
                  <a:lnTo>
                    <a:pt x="2241" y="14114"/>
                  </a:lnTo>
                  <a:cubicBezTo>
                    <a:pt x="2764" y="11381"/>
                    <a:pt x="3735" y="6109"/>
                    <a:pt x="4840" y="60"/>
                  </a:cubicBezTo>
                  <a:lnTo>
                    <a:pt x="4855"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8" name="Google Shape;3268;p72"/>
            <p:cNvSpPr/>
            <p:nvPr/>
          </p:nvSpPr>
          <p:spPr>
            <a:xfrm>
              <a:off x="4383199" y="2789857"/>
              <a:ext cx="96526" cy="167206"/>
            </a:xfrm>
            <a:custGeom>
              <a:avLst/>
              <a:gdLst/>
              <a:ahLst/>
              <a:cxnLst/>
              <a:rect l="l" t="t" r="r" b="b"/>
              <a:pathLst>
                <a:path w="3406" h="5900" extrusionOk="0">
                  <a:moveTo>
                    <a:pt x="1" y="5855"/>
                  </a:moveTo>
                  <a:cubicBezTo>
                    <a:pt x="23" y="5863"/>
                    <a:pt x="49" y="5866"/>
                    <a:pt x="75" y="5866"/>
                  </a:cubicBezTo>
                  <a:cubicBezTo>
                    <a:pt x="102" y="5866"/>
                    <a:pt x="128" y="5863"/>
                    <a:pt x="150" y="5855"/>
                  </a:cubicBezTo>
                  <a:close/>
                  <a:moveTo>
                    <a:pt x="1016" y="1"/>
                  </a:moveTo>
                  <a:lnTo>
                    <a:pt x="1016" y="45"/>
                  </a:lnTo>
                  <a:cubicBezTo>
                    <a:pt x="718" y="1733"/>
                    <a:pt x="464" y="3182"/>
                    <a:pt x="285" y="4227"/>
                  </a:cubicBezTo>
                  <a:cubicBezTo>
                    <a:pt x="195" y="4735"/>
                    <a:pt x="120" y="5153"/>
                    <a:pt x="75" y="5437"/>
                  </a:cubicBezTo>
                  <a:cubicBezTo>
                    <a:pt x="46" y="5571"/>
                    <a:pt x="31" y="5676"/>
                    <a:pt x="16" y="5751"/>
                  </a:cubicBezTo>
                  <a:cubicBezTo>
                    <a:pt x="16" y="5795"/>
                    <a:pt x="16" y="5825"/>
                    <a:pt x="1" y="5855"/>
                  </a:cubicBezTo>
                  <a:cubicBezTo>
                    <a:pt x="16" y="5825"/>
                    <a:pt x="31" y="5795"/>
                    <a:pt x="31" y="5766"/>
                  </a:cubicBezTo>
                  <a:cubicBezTo>
                    <a:pt x="46" y="5676"/>
                    <a:pt x="75" y="5571"/>
                    <a:pt x="105" y="5437"/>
                  </a:cubicBezTo>
                  <a:cubicBezTo>
                    <a:pt x="150" y="5138"/>
                    <a:pt x="240" y="4735"/>
                    <a:pt x="329" y="4227"/>
                  </a:cubicBezTo>
                  <a:cubicBezTo>
                    <a:pt x="537" y="3191"/>
                    <a:pt x="802" y="1774"/>
                    <a:pt x="1112" y="135"/>
                  </a:cubicBezTo>
                  <a:lnTo>
                    <a:pt x="3258" y="135"/>
                  </a:lnTo>
                  <a:cubicBezTo>
                    <a:pt x="2848" y="2389"/>
                    <a:pt x="2467" y="4409"/>
                    <a:pt x="2202" y="5841"/>
                  </a:cubicBezTo>
                  <a:lnTo>
                    <a:pt x="2202" y="5841"/>
                  </a:lnTo>
                  <a:lnTo>
                    <a:pt x="613" y="5855"/>
                  </a:lnTo>
                  <a:lnTo>
                    <a:pt x="150" y="5855"/>
                  </a:lnTo>
                  <a:lnTo>
                    <a:pt x="598" y="5885"/>
                  </a:lnTo>
                  <a:lnTo>
                    <a:pt x="2241" y="5900"/>
                  </a:lnTo>
                  <a:lnTo>
                    <a:pt x="2271" y="5900"/>
                  </a:lnTo>
                  <a:lnTo>
                    <a:pt x="2271" y="5870"/>
                  </a:lnTo>
                  <a:cubicBezTo>
                    <a:pt x="2555" y="4421"/>
                    <a:pt x="2943" y="2360"/>
                    <a:pt x="3391" y="75"/>
                  </a:cubicBezTo>
                  <a:lnTo>
                    <a:pt x="3406"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9" name="Google Shape;3269;p72"/>
            <p:cNvSpPr/>
            <p:nvPr/>
          </p:nvSpPr>
          <p:spPr>
            <a:xfrm>
              <a:off x="4279078" y="2683639"/>
              <a:ext cx="112623" cy="273424"/>
            </a:xfrm>
            <a:custGeom>
              <a:avLst/>
              <a:gdLst/>
              <a:ahLst/>
              <a:cxnLst/>
              <a:rect l="l" t="t" r="r" b="b"/>
              <a:pathLst>
                <a:path w="3974" h="9648" extrusionOk="0">
                  <a:moveTo>
                    <a:pt x="1" y="9618"/>
                  </a:moveTo>
                  <a:cubicBezTo>
                    <a:pt x="23" y="9626"/>
                    <a:pt x="49" y="9629"/>
                    <a:pt x="75" y="9629"/>
                  </a:cubicBezTo>
                  <a:cubicBezTo>
                    <a:pt x="102" y="9629"/>
                    <a:pt x="128" y="9626"/>
                    <a:pt x="150" y="9618"/>
                  </a:cubicBezTo>
                  <a:close/>
                  <a:moveTo>
                    <a:pt x="1584" y="0"/>
                  </a:moveTo>
                  <a:lnTo>
                    <a:pt x="1584" y="45"/>
                  </a:lnTo>
                  <a:cubicBezTo>
                    <a:pt x="1121" y="2763"/>
                    <a:pt x="733" y="5167"/>
                    <a:pt x="449" y="6885"/>
                  </a:cubicBezTo>
                  <a:cubicBezTo>
                    <a:pt x="299" y="7736"/>
                    <a:pt x="195" y="8423"/>
                    <a:pt x="120" y="8886"/>
                  </a:cubicBezTo>
                  <a:cubicBezTo>
                    <a:pt x="75" y="9125"/>
                    <a:pt x="46" y="9304"/>
                    <a:pt x="31" y="9424"/>
                  </a:cubicBezTo>
                  <a:cubicBezTo>
                    <a:pt x="16" y="9484"/>
                    <a:pt x="16" y="9543"/>
                    <a:pt x="16" y="9558"/>
                  </a:cubicBezTo>
                  <a:lnTo>
                    <a:pt x="16" y="9603"/>
                  </a:lnTo>
                  <a:lnTo>
                    <a:pt x="31" y="9588"/>
                  </a:lnTo>
                  <a:lnTo>
                    <a:pt x="61" y="9454"/>
                  </a:lnTo>
                  <a:cubicBezTo>
                    <a:pt x="75" y="9319"/>
                    <a:pt x="105" y="9140"/>
                    <a:pt x="150" y="8901"/>
                  </a:cubicBezTo>
                  <a:cubicBezTo>
                    <a:pt x="240" y="8423"/>
                    <a:pt x="359" y="7736"/>
                    <a:pt x="509" y="6885"/>
                  </a:cubicBezTo>
                  <a:cubicBezTo>
                    <a:pt x="806" y="5177"/>
                    <a:pt x="1221" y="2834"/>
                    <a:pt x="1695" y="134"/>
                  </a:cubicBezTo>
                  <a:lnTo>
                    <a:pt x="3844" y="134"/>
                  </a:lnTo>
                  <a:lnTo>
                    <a:pt x="2216" y="9603"/>
                  </a:lnTo>
                  <a:lnTo>
                    <a:pt x="2216" y="9603"/>
                  </a:lnTo>
                  <a:lnTo>
                    <a:pt x="598" y="9618"/>
                  </a:lnTo>
                  <a:lnTo>
                    <a:pt x="583" y="9618"/>
                  </a:lnTo>
                  <a:lnTo>
                    <a:pt x="2241" y="9648"/>
                  </a:lnTo>
                  <a:lnTo>
                    <a:pt x="2256" y="9648"/>
                  </a:lnTo>
                  <a:lnTo>
                    <a:pt x="2256" y="9618"/>
                  </a:lnTo>
                  <a:cubicBezTo>
                    <a:pt x="2644" y="7497"/>
                    <a:pt x="3257" y="4003"/>
                    <a:pt x="3959" y="60"/>
                  </a:cubicBezTo>
                  <a:lnTo>
                    <a:pt x="3973"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0" name="Google Shape;3270;p72"/>
            <p:cNvSpPr/>
            <p:nvPr/>
          </p:nvSpPr>
          <p:spPr>
            <a:xfrm>
              <a:off x="4175382" y="2589663"/>
              <a:ext cx="130392" cy="366975"/>
            </a:xfrm>
            <a:custGeom>
              <a:avLst/>
              <a:gdLst/>
              <a:ahLst/>
              <a:cxnLst/>
              <a:rect l="l" t="t" r="r" b="b"/>
              <a:pathLst>
                <a:path w="4601" h="12949" extrusionOk="0">
                  <a:moveTo>
                    <a:pt x="2226" y="1"/>
                  </a:moveTo>
                  <a:lnTo>
                    <a:pt x="2226" y="45"/>
                  </a:lnTo>
                  <a:cubicBezTo>
                    <a:pt x="1584" y="3689"/>
                    <a:pt x="1031" y="6915"/>
                    <a:pt x="628" y="9245"/>
                  </a:cubicBezTo>
                  <a:cubicBezTo>
                    <a:pt x="434" y="10380"/>
                    <a:pt x="270" y="11321"/>
                    <a:pt x="165" y="11948"/>
                  </a:cubicBezTo>
                  <a:cubicBezTo>
                    <a:pt x="105" y="12262"/>
                    <a:pt x="75" y="12501"/>
                    <a:pt x="46" y="12680"/>
                  </a:cubicBezTo>
                  <a:cubicBezTo>
                    <a:pt x="31" y="12755"/>
                    <a:pt x="16" y="12815"/>
                    <a:pt x="16" y="12859"/>
                  </a:cubicBezTo>
                  <a:cubicBezTo>
                    <a:pt x="1" y="12889"/>
                    <a:pt x="1" y="12904"/>
                    <a:pt x="16" y="12919"/>
                  </a:cubicBezTo>
                  <a:cubicBezTo>
                    <a:pt x="16" y="12919"/>
                    <a:pt x="16" y="12922"/>
                    <a:pt x="17" y="12922"/>
                  </a:cubicBezTo>
                  <a:cubicBezTo>
                    <a:pt x="18" y="12922"/>
                    <a:pt x="22" y="12916"/>
                    <a:pt x="31" y="12889"/>
                  </a:cubicBezTo>
                  <a:cubicBezTo>
                    <a:pt x="31" y="12830"/>
                    <a:pt x="46" y="12770"/>
                    <a:pt x="60" y="12695"/>
                  </a:cubicBezTo>
                  <a:cubicBezTo>
                    <a:pt x="90" y="12516"/>
                    <a:pt x="135" y="12277"/>
                    <a:pt x="195" y="11948"/>
                  </a:cubicBezTo>
                  <a:cubicBezTo>
                    <a:pt x="314" y="11306"/>
                    <a:pt x="479" y="10380"/>
                    <a:pt x="703" y="9230"/>
                  </a:cubicBezTo>
                  <a:cubicBezTo>
                    <a:pt x="1104" y="6940"/>
                    <a:pt x="1684" y="3746"/>
                    <a:pt x="2323" y="135"/>
                  </a:cubicBezTo>
                  <a:lnTo>
                    <a:pt x="4485" y="135"/>
                  </a:lnTo>
                  <a:cubicBezTo>
                    <a:pt x="3508" y="5570"/>
                    <a:pt x="2664" y="10323"/>
                    <a:pt x="2216" y="12919"/>
                  </a:cubicBezTo>
                  <a:lnTo>
                    <a:pt x="2216" y="12919"/>
                  </a:lnTo>
                  <a:lnTo>
                    <a:pt x="598" y="12934"/>
                  </a:lnTo>
                  <a:lnTo>
                    <a:pt x="568" y="12934"/>
                  </a:lnTo>
                  <a:lnTo>
                    <a:pt x="2211" y="12949"/>
                  </a:lnTo>
                  <a:lnTo>
                    <a:pt x="2211" y="12949"/>
                  </a:lnTo>
                  <a:cubicBezTo>
                    <a:pt x="2211" y="12949"/>
                    <a:pt x="2211" y="12949"/>
                    <a:pt x="2211" y="12949"/>
                  </a:cubicBezTo>
                  <a:lnTo>
                    <a:pt x="2211" y="12949"/>
                  </a:lnTo>
                  <a:lnTo>
                    <a:pt x="2211" y="12949"/>
                  </a:lnTo>
                  <a:lnTo>
                    <a:pt x="2226" y="12949"/>
                  </a:lnTo>
                  <a:lnTo>
                    <a:pt x="2256" y="12949"/>
                  </a:lnTo>
                  <a:lnTo>
                    <a:pt x="2256" y="12934"/>
                  </a:lnTo>
                  <a:cubicBezTo>
                    <a:pt x="2734" y="10350"/>
                    <a:pt x="3615" y="5556"/>
                    <a:pt x="4601" y="60"/>
                  </a:cubicBezTo>
                  <a:lnTo>
                    <a:pt x="4601"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1" name="Google Shape;3271;p72"/>
            <p:cNvSpPr/>
            <p:nvPr/>
          </p:nvSpPr>
          <p:spPr>
            <a:xfrm>
              <a:off x="4115273" y="2469048"/>
              <a:ext cx="15275" cy="15247"/>
            </a:xfrm>
            <a:custGeom>
              <a:avLst/>
              <a:gdLst/>
              <a:ahLst/>
              <a:cxnLst/>
              <a:rect l="l" t="t" r="r" b="b"/>
              <a:pathLst>
                <a:path w="539" h="538" extrusionOk="0">
                  <a:moveTo>
                    <a:pt x="270" y="0"/>
                  </a:moveTo>
                  <a:cubicBezTo>
                    <a:pt x="120" y="0"/>
                    <a:pt x="1" y="120"/>
                    <a:pt x="1" y="269"/>
                  </a:cubicBezTo>
                  <a:cubicBezTo>
                    <a:pt x="1" y="418"/>
                    <a:pt x="120" y="538"/>
                    <a:pt x="270" y="538"/>
                  </a:cubicBezTo>
                  <a:cubicBezTo>
                    <a:pt x="419" y="538"/>
                    <a:pt x="539" y="418"/>
                    <a:pt x="539" y="269"/>
                  </a:cubicBezTo>
                  <a:cubicBezTo>
                    <a:pt x="539" y="120"/>
                    <a:pt x="419" y="0"/>
                    <a:pt x="270"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2" name="Google Shape;3272;p72"/>
            <p:cNvSpPr/>
            <p:nvPr/>
          </p:nvSpPr>
          <p:spPr>
            <a:xfrm>
              <a:off x="4152540" y="2469048"/>
              <a:ext cx="15247" cy="14822"/>
            </a:xfrm>
            <a:custGeom>
              <a:avLst/>
              <a:gdLst/>
              <a:ahLst/>
              <a:cxnLst/>
              <a:rect l="l" t="t" r="r" b="b"/>
              <a:pathLst>
                <a:path w="538" h="523" extrusionOk="0">
                  <a:moveTo>
                    <a:pt x="269" y="0"/>
                  </a:moveTo>
                  <a:cubicBezTo>
                    <a:pt x="120" y="0"/>
                    <a:pt x="0" y="120"/>
                    <a:pt x="0" y="269"/>
                  </a:cubicBezTo>
                  <a:cubicBezTo>
                    <a:pt x="0" y="403"/>
                    <a:pt x="120" y="523"/>
                    <a:pt x="269" y="523"/>
                  </a:cubicBezTo>
                  <a:cubicBezTo>
                    <a:pt x="418" y="523"/>
                    <a:pt x="538" y="403"/>
                    <a:pt x="538" y="269"/>
                  </a:cubicBezTo>
                  <a:cubicBezTo>
                    <a:pt x="538" y="120"/>
                    <a:pt x="418" y="0"/>
                    <a:pt x="269"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3" name="Google Shape;3273;p72"/>
            <p:cNvSpPr/>
            <p:nvPr/>
          </p:nvSpPr>
          <p:spPr>
            <a:xfrm>
              <a:off x="4189778" y="2469048"/>
              <a:ext cx="15275" cy="15247"/>
            </a:xfrm>
            <a:custGeom>
              <a:avLst/>
              <a:gdLst/>
              <a:ahLst/>
              <a:cxnLst/>
              <a:rect l="l" t="t" r="r" b="b"/>
              <a:pathLst>
                <a:path w="539" h="538" extrusionOk="0">
                  <a:moveTo>
                    <a:pt x="269" y="0"/>
                  </a:moveTo>
                  <a:cubicBezTo>
                    <a:pt x="120" y="0"/>
                    <a:pt x="1" y="120"/>
                    <a:pt x="1" y="269"/>
                  </a:cubicBezTo>
                  <a:cubicBezTo>
                    <a:pt x="1" y="418"/>
                    <a:pt x="120" y="538"/>
                    <a:pt x="269" y="538"/>
                  </a:cubicBezTo>
                  <a:cubicBezTo>
                    <a:pt x="419" y="538"/>
                    <a:pt x="538" y="418"/>
                    <a:pt x="538" y="269"/>
                  </a:cubicBezTo>
                  <a:cubicBezTo>
                    <a:pt x="538" y="120"/>
                    <a:pt x="419" y="0"/>
                    <a:pt x="269"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4" name="Google Shape;3274;p72"/>
            <p:cNvSpPr/>
            <p:nvPr/>
          </p:nvSpPr>
          <p:spPr>
            <a:xfrm>
              <a:off x="4071686" y="2710278"/>
              <a:ext cx="109647" cy="246785"/>
            </a:xfrm>
            <a:custGeom>
              <a:avLst/>
              <a:gdLst/>
              <a:ahLst/>
              <a:cxnLst/>
              <a:rect l="l" t="t" r="r" b="b"/>
              <a:pathLst>
                <a:path w="3869" h="8708" extrusionOk="0">
                  <a:moveTo>
                    <a:pt x="1479" y="1"/>
                  </a:moveTo>
                  <a:lnTo>
                    <a:pt x="1479" y="46"/>
                  </a:lnTo>
                  <a:cubicBezTo>
                    <a:pt x="1061" y="2510"/>
                    <a:pt x="688" y="4676"/>
                    <a:pt x="404" y="6229"/>
                  </a:cubicBezTo>
                  <a:cubicBezTo>
                    <a:pt x="284" y="6990"/>
                    <a:pt x="180" y="7603"/>
                    <a:pt x="105" y="8021"/>
                  </a:cubicBezTo>
                  <a:cubicBezTo>
                    <a:pt x="75" y="8230"/>
                    <a:pt x="45" y="8394"/>
                    <a:pt x="31" y="8514"/>
                  </a:cubicBezTo>
                  <a:cubicBezTo>
                    <a:pt x="1" y="8618"/>
                    <a:pt x="1" y="8663"/>
                    <a:pt x="1" y="8663"/>
                  </a:cubicBezTo>
                  <a:cubicBezTo>
                    <a:pt x="1" y="8663"/>
                    <a:pt x="16" y="8663"/>
                    <a:pt x="16" y="8648"/>
                  </a:cubicBezTo>
                  <a:lnTo>
                    <a:pt x="45" y="8529"/>
                  </a:lnTo>
                  <a:cubicBezTo>
                    <a:pt x="60" y="8409"/>
                    <a:pt x="90" y="8245"/>
                    <a:pt x="135" y="8036"/>
                  </a:cubicBezTo>
                  <a:cubicBezTo>
                    <a:pt x="210" y="7603"/>
                    <a:pt x="329" y="6990"/>
                    <a:pt x="479" y="6229"/>
                  </a:cubicBezTo>
                  <a:cubicBezTo>
                    <a:pt x="746" y="4700"/>
                    <a:pt x="1146" y="2566"/>
                    <a:pt x="1591" y="135"/>
                  </a:cubicBezTo>
                  <a:lnTo>
                    <a:pt x="3754" y="135"/>
                  </a:lnTo>
                  <a:lnTo>
                    <a:pt x="2216" y="8664"/>
                  </a:lnTo>
                  <a:lnTo>
                    <a:pt x="2216" y="8664"/>
                  </a:lnTo>
                  <a:lnTo>
                    <a:pt x="613" y="8693"/>
                  </a:lnTo>
                  <a:lnTo>
                    <a:pt x="583" y="8693"/>
                  </a:lnTo>
                  <a:lnTo>
                    <a:pt x="2241" y="8708"/>
                  </a:lnTo>
                  <a:lnTo>
                    <a:pt x="2256" y="8708"/>
                  </a:lnTo>
                  <a:lnTo>
                    <a:pt x="2256" y="8678"/>
                  </a:lnTo>
                  <a:cubicBezTo>
                    <a:pt x="2614" y="6722"/>
                    <a:pt x="3197" y="3600"/>
                    <a:pt x="3854" y="61"/>
                  </a:cubicBezTo>
                  <a:lnTo>
                    <a:pt x="3869"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5" name="Google Shape;3275;p72"/>
            <p:cNvSpPr/>
            <p:nvPr/>
          </p:nvSpPr>
          <p:spPr>
            <a:xfrm>
              <a:off x="4430612" y="2596862"/>
              <a:ext cx="364452" cy="115145"/>
            </a:xfrm>
            <a:custGeom>
              <a:avLst/>
              <a:gdLst/>
              <a:ahLst/>
              <a:cxnLst/>
              <a:rect l="l" t="t" r="r" b="b"/>
              <a:pathLst>
                <a:path w="12860" h="4063" extrusionOk="0">
                  <a:moveTo>
                    <a:pt x="687" y="0"/>
                  </a:moveTo>
                  <a:lnTo>
                    <a:pt x="0" y="4063"/>
                  </a:lnTo>
                  <a:lnTo>
                    <a:pt x="12083" y="4063"/>
                  </a:lnTo>
                  <a:lnTo>
                    <a:pt x="12859" y="0"/>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6" name="Google Shape;3276;p72"/>
            <p:cNvSpPr/>
            <p:nvPr/>
          </p:nvSpPr>
          <p:spPr>
            <a:xfrm>
              <a:off x="4423838" y="2710278"/>
              <a:ext cx="44891" cy="41943"/>
            </a:xfrm>
            <a:custGeom>
              <a:avLst/>
              <a:gdLst/>
              <a:ahLst/>
              <a:cxnLst/>
              <a:rect l="l" t="t" r="r" b="b"/>
              <a:pathLst>
                <a:path w="1584" h="1480" extrusionOk="0">
                  <a:moveTo>
                    <a:pt x="254" y="1"/>
                  </a:moveTo>
                  <a:lnTo>
                    <a:pt x="239" y="61"/>
                  </a:lnTo>
                  <a:lnTo>
                    <a:pt x="1" y="1479"/>
                  </a:lnTo>
                  <a:cubicBezTo>
                    <a:pt x="1" y="1479"/>
                    <a:pt x="1584" y="1"/>
                    <a:pt x="1569" y="1"/>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7" name="Google Shape;3277;p72"/>
            <p:cNvSpPr/>
            <p:nvPr/>
          </p:nvSpPr>
          <p:spPr>
            <a:xfrm>
              <a:off x="4488595" y="2635376"/>
              <a:ext cx="254833" cy="3004"/>
            </a:xfrm>
            <a:custGeom>
              <a:avLst/>
              <a:gdLst/>
              <a:ahLst/>
              <a:cxnLst/>
              <a:rect l="l" t="t" r="r" b="b"/>
              <a:pathLst>
                <a:path w="8992" h="106" extrusionOk="0">
                  <a:moveTo>
                    <a:pt x="4496" y="0"/>
                  </a:moveTo>
                  <a:cubicBezTo>
                    <a:pt x="2017" y="0"/>
                    <a:pt x="1" y="30"/>
                    <a:pt x="1" y="60"/>
                  </a:cubicBezTo>
                  <a:cubicBezTo>
                    <a:pt x="1" y="90"/>
                    <a:pt x="2017" y="105"/>
                    <a:pt x="4496" y="105"/>
                  </a:cubicBezTo>
                  <a:cubicBezTo>
                    <a:pt x="6975" y="105"/>
                    <a:pt x="8991" y="90"/>
                    <a:pt x="8991" y="60"/>
                  </a:cubicBezTo>
                  <a:cubicBezTo>
                    <a:pt x="8991" y="30"/>
                    <a:pt x="6975" y="0"/>
                    <a:pt x="4496"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8" name="Google Shape;3278;p72"/>
            <p:cNvSpPr/>
            <p:nvPr/>
          </p:nvSpPr>
          <p:spPr>
            <a:xfrm>
              <a:off x="4485223" y="2663319"/>
              <a:ext cx="254805" cy="2976"/>
            </a:xfrm>
            <a:custGeom>
              <a:avLst/>
              <a:gdLst/>
              <a:ahLst/>
              <a:cxnLst/>
              <a:rect l="l" t="t" r="r" b="b"/>
              <a:pathLst>
                <a:path w="8991" h="105" extrusionOk="0">
                  <a:moveTo>
                    <a:pt x="4496" y="0"/>
                  </a:moveTo>
                  <a:cubicBezTo>
                    <a:pt x="2016" y="0"/>
                    <a:pt x="0" y="15"/>
                    <a:pt x="0" y="45"/>
                  </a:cubicBezTo>
                  <a:cubicBezTo>
                    <a:pt x="0" y="75"/>
                    <a:pt x="2016" y="105"/>
                    <a:pt x="4496" y="105"/>
                  </a:cubicBezTo>
                  <a:cubicBezTo>
                    <a:pt x="6975" y="105"/>
                    <a:pt x="8991" y="75"/>
                    <a:pt x="8991" y="45"/>
                  </a:cubicBezTo>
                  <a:cubicBezTo>
                    <a:pt x="8991" y="15"/>
                    <a:pt x="6975" y="0"/>
                    <a:pt x="4496"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9" name="Google Shape;3279;p72"/>
            <p:cNvSpPr/>
            <p:nvPr/>
          </p:nvSpPr>
          <p:spPr>
            <a:xfrm>
              <a:off x="4324365" y="3246131"/>
              <a:ext cx="975633" cy="569294"/>
            </a:xfrm>
            <a:custGeom>
              <a:avLst/>
              <a:gdLst/>
              <a:ahLst/>
              <a:cxnLst/>
              <a:rect l="l" t="t" r="r" b="b"/>
              <a:pathLst>
                <a:path w="34426" h="20088" extrusionOk="0">
                  <a:moveTo>
                    <a:pt x="1" y="0"/>
                  </a:moveTo>
                  <a:lnTo>
                    <a:pt x="1" y="20088"/>
                  </a:lnTo>
                  <a:lnTo>
                    <a:pt x="34426" y="20088"/>
                  </a:lnTo>
                  <a:lnTo>
                    <a:pt x="34426"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0" name="Google Shape;3280;p72"/>
            <p:cNvSpPr/>
            <p:nvPr/>
          </p:nvSpPr>
          <p:spPr>
            <a:xfrm>
              <a:off x="4324365" y="3246131"/>
              <a:ext cx="444456" cy="569294"/>
            </a:xfrm>
            <a:custGeom>
              <a:avLst/>
              <a:gdLst/>
              <a:ahLst/>
              <a:cxnLst/>
              <a:rect l="l" t="t" r="r" b="b"/>
              <a:pathLst>
                <a:path w="15683" h="20088" extrusionOk="0">
                  <a:moveTo>
                    <a:pt x="1" y="0"/>
                  </a:moveTo>
                  <a:lnTo>
                    <a:pt x="1" y="20088"/>
                  </a:lnTo>
                  <a:lnTo>
                    <a:pt x="15683" y="20088"/>
                  </a:lnTo>
                  <a:lnTo>
                    <a:pt x="15683" y="0"/>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1" name="Google Shape;3281;p72"/>
            <p:cNvSpPr/>
            <p:nvPr/>
          </p:nvSpPr>
          <p:spPr>
            <a:xfrm>
              <a:off x="4364580" y="3279572"/>
              <a:ext cx="359805" cy="160433"/>
            </a:xfrm>
            <a:custGeom>
              <a:avLst/>
              <a:gdLst/>
              <a:ahLst/>
              <a:cxnLst/>
              <a:rect l="l" t="t" r="r" b="b"/>
              <a:pathLst>
                <a:path w="12696" h="5661" extrusionOk="0">
                  <a:moveTo>
                    <a:pt x="106" y="59"/>
                  </a:moveTo>
                  <a:lnTo>
                    <a:pt x="106" y="59"/>
                  </a:lnTo>
                  <a:cubicBezTo>
                    <a:pt x="106" y="59"/>
                    <a:pt x="106" y="59"/>
                    <a:pt x="105" y="60"/>
                  </a:cubicBezTo>
                  <a:lnTo>
                    <a:pt x="105" y="60"/>
                  </a:lnTo>
                  <a:lnTo>
                    <a:pt x="105" y="60"/>
                  </a:lnTo>
                  <a:cubicBezTo>
                    <a:pt x="106" y="59"/>
                    <a:pt x="106" y="59"/>
                    <a:pt x="106" y="59"/>
                  </a:cubicBezTo>
                  <a:close/>
                  <a:moveTo>
                    <a:pt x="60" y="0"/>
                  </a:moveTo>
                  <a:lnTo>
                    <a:pt x="60" y="0"/>
                  </a:lnTo>
                  <a:cubicBezTo>
                    <a:pt x="40" y="20"/>
                    <a:pt x="1" y="60"/>
                    <a:pt x="1" y="60"/>
                  </a:cubicBezTo>
                  <a:lnTo>
                    <a:pt x="1" y="2913"/>
                  </a:lnTo>
                  <a:lnTo>
                    <a:pt x="1" y="5616"/>
                  </a:lnTo>
                  <a:lnTo>
                    <a:pt x="1" y="5661"/>
                  </a:lnTo>
                  <a:lnTo>
                    <a:pt x="60" y="5661"/>
                  </a:lnTo>
                  <a:lnTo>
                    <a:pt x="9141" y="5646"/>
                  </a:lnTo>
                  <a:lnTo>
                    <a:pt x="11739" y="5631"/>
                  </a:lnTo>
                  <a:lnTo>
                    <a:pt x="11725" y="5631"/>
                  </a:lnTo>
                  <a:lnTo>
                    <a:pt x="9096" y="5616"/>
                  </a:lnTo>
                  <a:lnTo>
                    <a:pt x="105" y="5586"/>
                  </a:lnTo>
                  <a:lnTo>
                    <a:pt x="105" y="5586"/>
                  </a:lnTo>
                  <a:lnTo>
                    <a:pt x="105" y="2928"/>
                  </a:lnTo>
                  <a:lnTo>
                    <a:pt x="105" y="1509"/>
                  </a:lnTo>
                  <a:lnTo>
                    <a:pt x="105" y="120"/>
                  </a:lnTo>
                  <a:lnTo>
                    <a:pt x="105" y="120"/>
                  </a:lnTo>
                  <a:lnTo>
                    <a:pt x="12636" y="105"/>
                  </a:lnTo>
                  <a:lnTo>
                    <a:pt x="12636" y="105"/>
                  </a:lnTo>
                  <a:cubicBezTo>
                    <a:pt x="12636" y="1802"/>
                    <a:pt x="12651" y="3175"/>
                    <a:pt x="12651" y="4122"/>
                  </a:cubicBezTo>
                  <a:cubicBezTo>
                    <a:pt x="12665" y="4615"/>
                    <a:pt x="12665" y="4989"/>
                    <a:pt x="12665" y="5242"/>
                  </a:cubicBezTo>
                  <a:lnTo>
                    <a:pt x="12665" y="5257"/>
                  </a:lnTo>
                  <a:cubicBezTo>
                    <a:pt x="12680" y="4989"/>
                    <a:pt x="12680" y="4630"/>
                    <a:pt x="12680" y="4152"/>
                  </a:cubicBezTo>
                  <a:cubicBezTo>
                    <a:pt x="12680" y="3166"/>
                    <a:pt x="12695" y="1778"/>
                    <a:pt x="12695" y="45"/>
                  </a:cubicBezTo>
                  <a:lnTo>
                    <a:pt x="12695" y="15"/>
                  </a:lnTo>
                  <a:lnTo>
                    <a:pt x="12665" y="15"/>
                  </a:lnTo>
                  <a:lnTo>
                    <a:pt x="60"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2" name="Google Shape;3282;p72"/>
            <p:cNvSpPr/>
            <p:nvPr/>
          </p:nvSpPr>
          <p:spPr>
            <a:xfrm>
              <a:off x="4525834" y="3343904"/>
              <a:ext cx="34745" cy="33016"/>
            </a:xfrm>
            <a:custGeom>
              <a:avLst/>
              <a:gdLst/>
              <a:ahLst/>
              <a:cxnLst/>
              <a:rect l="l" t="t" r="r" b="b"/>
              <a:pathLst>
                <a:path w="1226" h="1165" extrusionOk="0">
                  <a:moveTo>
                    <a:pt x="657" y="0"/>
                  </a:moveTo>
                  <a:cubicBezTo>
                    <a:pt x="593" y="0"/>
                    <a:pt x="529" y="10"/>
                    <a:pt x="464" y="30"/>
                  </a:cubicBezTo>
                  <a:cubicBezTo>
                    <a:pt x="300" y="90"/>
                    <a:pt x="165" y="224"/>
                    <a:pt x="105" y="389"/>
                  </a:cubicBezTo>
                  <a:cubicBezTo>
                    <a:pt x="1" y="687"/>
                    <a:pt x="165" y="1031"/>
                    <a:pt x="464" y="1135"/>
                  </a:cubicBezTo>
                  <a:cubicBezTo>
                    <a:pt x="527" y="1155"/>
                    <a:pt x="591" y="1165"/>
                    <a:pt x="655" y="1165"/>
                  </a:cubicBezTo>
                  <a:cubicBezTo>
                    <a:pt x="787" y="1165"/>
                    <a:pt x="916" y="1122"/>
                    <a:pt x="1016" y="1031"/>
                  </a:cubicBezTo>
                  <a:cubicBezTo>
                    <a:pt x="1106" y="956"/>
                    <a:pt x="1181" y="837"/>
                    <a:pt x="1211" y="717"/>
                  </a:cubicBezTo>
                  <a:cubicBezTo>
                    <a:pt x="1226" y="628"/>
                    <a:pt x="1211" y="583"/>
                    <a:pt x="1211" y="583"/>
                  </a:cubicBezTo>
                  <a:cubicBezTo>
                    <a:pt x="1196" y="583"/>
                    <a:pt x="1196" y="628"/>
                    <a:pt x="1166" y="702"/>
                  </a:cubicBezTo>
                  <a:cubicBezTo>
                    <a:pt x="1136" y="807"/>
                    <a:pt x="1061" y="911"/>
                    <a:pt x="972" y="971"/>
                  </a:cubicBezTo>
                  <a:cubicBezTo>
                    <a:pt x="889" y="1035"/>
                    <a:pt x="789" y="1066"/>
                    <a:pt x="690" y="1066"/>
                  </a:cubicBezTo>
                  <a:cubicBezTo>
                    <a:pt x="628" y="1066"/>
                    <a:pt x="566" y="1054"/>
                    <a:pt x="509" y="1031"/>
                  </a:cubicBezTo>
                  <a:cubicBezTo>
                    <a:pt x="374" y="986"/>
                    <a:pt x="270" y="882"/>
                    <a:pt x="210" y="747"/>
                  </a:cubicBezTo>
                  <a:cubicBezTo>
                    <a:pt x="120" y="493"/>
                    <a:pt x="255" y="224"/>
                    <a:pt x="509" y="120"/>
                  </a:cubicBezTo>
                  <a:cubicBezTo>
                    <a:pt x="562" y="99"/>
                    <a:pt x="618" y="89"/>
                    <a:pt x="675" y="89"/>
                  </a:cubicBezTo>
                  <a:cubicBezTo>
                    <a:pt x="779" y="89"/>
                    <a:pt x="885" y="122"/>
                    <a:pt x="972" y="180"/>
                  </a:cubicBezTo>
                  <a:cubicBezTo>
                    <a:pt x="1061" y="254"/>
                    <a:pt x="1136" y="344"/>
                    <a:pt x="1166" y="448"/>
                  </a:cubicBezTo>
                  <a:cubicBezTo>
                    <a:pt x="1196" y="538"/>
                    <a:pt x="1211" y="583"/>
                    <a:pt x="1211" y="583"/>
                  </a:cubicBezTo>
                  <a:cubicBezTo>
                    <a:pt x="1211" y="583"/>
                    <a:pt x="1226" y="538"/>
                    <a:pt x="1211" y="448"/>
                  </a:cubicBezTo>
                  <a:cubicBezTo>
                    <a:pt x="1181" y="314"/>
                    <a:pt x="1121" y="209"/>
                    <a:pt x="1016" y="120"/>
                  </a:cubicBezTo>
                  <a:cubicBezTo>
                    <a:pt x="907" y="40"/>
                    <a:pt x="784" y="0"/>
                    <a:pt x="657"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3" name="Google Shape;3283;p72"/>
            <p:cNvSpPr/>
            <p:nvPr/>
          </p:nvSpPr>
          <p:spPr>
            <a:xfrm>
              <a:off x="4364580" y="3453948"/>
              <a:ext cx="360230" cy="160008"/>
            </a:xfrm>
            <a:custGeom>
              <a:avLst/>
              <a:gdLst/>
              <a:ahLst/>
              <a:cxnLst/>
              <a:rect l="l" t="t" r="r" b="b"/>
              <a:pathLst>
                <a:path w="12711" h="5646" extrusionOk="0">
                  <a:moveTo>
                    <a:pt x="60" y="0"/>
                  </a:moveTo>
                  <a:lnTo>
                    <a:pt x="1" y="60"/>
                  </a:lnTo>
                  <a:lnTo>
                    <a:pt x="1" y="2898"/>
                  </a:lnTo>
                  <a:lnTo>
                    <a:pt x="1" y="5601"/>
                  </a:lnTo>
                  <a:lnTo>
                    <a:pt x="1" y="5646"/>
                  </a:lnTo>
                  <a:lnTo>
                    <a:pt x="60" y="5646"/>
                  </a:lnTo>
                  <a:lnTo>
                    <a:pt x="9141" y="5631"/>
                  </a:lnTo>
                  <a:lnTo>
                    <a:pt x="11739" y="5616"/>
                  </a:lnTo>
                  <a:lnTo>
                    <a:pt x="11725" y="5616"/>
                  </a:lnTo>
                  <a:lnTo>
                    <a:pt x="9096" y="5601"/>
                  </a:lnTo>
                  <a:lnTo>
                    <a:pt x="105" y="5571"/>
                  </a:lnTo>
                  <a:lnTo>
                    <a:pt x="105" y="5571"/>
                  </a:lnTo>
                  <a:lnTo>
                    <a:pt x="105" y="2913"/>
                  </a:lnTo>
                  <a:lnTo>
                    <a:pt x="105" y="1494"/>
                  </a:lnTo>
                  <a:lnTo>
                    <a:pt x="105" y="105"/>
                  </a:lnTo>
                  <a:lnTo>
                    <a:pt x="105" y="105"/>
                  </a:lnTo>
                  <a:lnTo>
                    <a:pt x="12636" y="90"/>
                  </a:lnTo>
                  <a:lnTo>
                    <a:pt x="12636" y="90"/>
                  </a:lnTo>
                  <a:cubicBezTo>
                    <a:pt x="12636" y="1787"/>
                    <a:pt x="12651" y="3160"/>
                    <a:pt x="12651" y="4122"/>
                  </a:cubicBezTo>
                  <a:cubicBezTo>
                    <a:pt x="12665" y="4600"/>
                    <a:pt x="12665" y="4974"/>
                    <a:pt x="12665" y="5228"/>
                  </a:cubicBezTo>
                  <a:lnTo>
                    <a:pt x="12665" y="5526"/>
                  </a:lnTo>
                  <a:lnTo>
                    <a:pt x="12665" y="5631"/>
                  </a:lnTo>
                  <a:cubicBezTo>
                    <a:pt x="12665" y="5601"/>
                    <a:pt x="12680" y="5571"/>
                    <a:pt x="12680" y="5541"/>
                  </a:cubicBezTo>
                  <a:lnTo>
                    <a:pt x="12680" y="5257"/>
                  </a:lnTo>
                  <a:cubicBezTo>
                    <a:pt x="12695" y="4989"/>
                    <a:pt x="12695" y="4630"/>
                    <a:pt x="12695" y="4152"/>
                  </a:cubicBezTo>
                  <a:cubicBezTo>
                    <a:pt x="12695" y="3182"/>
                    <a:pt x="12710" y="1778"/>
                    <a:pt x="12710" y="60"/>
                  </a:cubicBezTo>
                  <a:lnTo>
                    <a:pt x="12710" y="15"/>
                  </a:lnTo>
                  <a:lnTo>
                    <a:pt x="12680" y="15"/>
                  </a:lnTo>
                  <a:lnTo>
                    <a:pt x="60"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4" name="Google Shape;3284;p72"/>
            <p:cNvSpPr/>
            <p:nvPr/>
          </p:nvSpPr>
          <p:spPr>
            <a:xfrm>
              <a:off x="4525834" y="3517855"/>
              <a:ext cx="34745" cy="33044"/>
            </a:xfrm>
            <a:custGeom>
              <a:avLst/>
              <a:gdLst/>
              <a:ahLst/>
              <a:cxnLst/>
              <a:rect l="l" t="t" r="r" b="b"/>
              <a:pathLst>
                <a:path w="1226" h="1166" extrusionOk="0">
                  <a:moveTo>
                    <a:pt x="657" y="1"/>
                  </a:moveTo>
                  <a:cubicBezTo>
                    <a:pt x="593" y="1"/>
                    <a:pt x="529" y="11"/>
                    <a:pt x="464" y="30"/>
                  </a:cubicBezTo>
                  <a:cubicBezTo>
                    <a:pt x="300" y="90"/>
                    <a:pt x="165" y="225"/>
                    <a:pt x="105" y="389"/>
                  </a:cubicBezTo>
                  <a:cubicBezTo>
                    <a:pt x="1" y="688"/>
                    <a:pt x="165" y="1031"/>
                    <a:pt x="464" y="1136"/>
                  </a:cubicBezTo>
                  <a:cubicBezTo>
                    <a:pt x="529" y="1156"/>
                    <a:pt x="593" y="1166"/>
                    <a:pt x="657" y="1166"/>
                  </a:cubicBezTo>
                  <a:cubicBezTo>
                    <a:pt x="784" y="1166"/>
                    <a:pt x="907" y="1126"/>
                    <a:pt x="1016" y="1046"/>
                  </a:cubicBezTo>
                  <a:cubicBezTo>
                    <a:pt x="1121" y="956"/>
                    <a:pt x="1181" y="852"/>
                    <a:pt x="1211" y="717"/>
                  </a:cubicBezTo>
                  <a:cubicBezTo>
                    <a:pt x="1226" y="628"/>
                    <a:pt x="1211" y="583"/>
                    <a:pt x="1211" y="583"/>
                  </a:cubicBezTo>
                  <a:cubicBezTo>
                    <a:pt x="1196" y="583"/>
                    <a:pt x="1196" y="628"/>
                    <a:pt x="1166" y="703"/>
                  </a:cubicBezTo>
                  <a:cubicBezTo>
                    <a:pt x="1136" y="822"/>
                    <a:pt x="1061" y="912"/>
                    <a:pt x="972" y="986"/>
                  </a:cubicBezTo>
                  <a:cubicBezTo>
                    <a:pt x="885" y="1044"/>
                    <a:pt x="781" y="1070"/>
                    <a:pt x="678" y="1070"/>
                  </a:cubicBezTo>
                  <a:cubicBezTo>
                    <a:pt x="620" y="1070"/>
                    <a:pt x="562" y="1062"/>
                    <a:pt x="509" y="1046"/>
                  </a:cubicBezTo>
                  <a:cubicBezTo>
                    <a:pt x="374" y="986"/>
                    <a:pt x="270" y="882"/>
                    <a:pt x="210" y="747"/>
                  </a:cubicBezTo>
                  <a:cubicBezTo>
                    <a:pt x="120" y="508"/>
                    <a:pt x="255" y="225"/>
                    <a:pt x="509" y="120"/>
                  </a:cubicBezTo>
                  <a:cubicBezTo>
                    <a:pt x="560" y="105"/>
                    <a:pt x="615" y="96"/>
                    <a:pt x="671" y="96"/>
                  </a:cubicBezTo>
                  <a:cubicBezTo>
                    <a:pt x="776" y="96"/>
                    <a:pt x="884" y="126"/>
                    <a:pt x="972" y="195"/>
                  </a:cubicBezTo>
                  <a:cubicBezTo>
                    <a:pt x="1061" y="254"/>
                    <a:pt x="1136" y="344"/>
                    <a:pt x="1166" y="464"/>
                  </a:cubicBezTo>
                  <a:cubicBezTo>
                    <a:pt x="1196" y="538"/>
                    <a:pt x="1211" y="583"/>
                    <a:pt x="1211" y="583"/>
                  </a:cubicBezTo>
                  <a:cubicBezTo>
                    <a:pt x="1211" y="583"/>
                    <a:pt x="1226" y="538"/>
                    <a:pt x="1211" y="449"/>
                  </a:cubicBezTo>
                  <a:cubicBezTo>
                    <a:pt x="1181" y="329"/>
                    <a:pt x="1121" y="210"/>
                    <a:pt x="1016" y="120"/>
                  </a:cubicBezTo>
                  <a:cubicBezTo>
                    <a:pt x="907" y="40"/>
                    <a:pt x="784" y="1"/>
                    <a:pt x="657"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5" name="Google Shape;3285;p72"/>
            <p:cNvSpPr/>
            <p:nvPr/>
          </p:nvSpPr>
          <p:spPr>
            <a:xfrm>
              <a:off x="4364580" y="3627417"/>
              <a:ext cx="360230" cy="160915"/>
            </a:xfrm>
            <a:custGeom>
              <a:avLst/>
              <a:gdLst/>
              <a:ahLst/>
              <a:cxnLst/>
              <a:rect l="l" t="t" r="r" b="b"/>
              <a:pathLst>
                <a:path w="12711" h="5678" extrusionOk="0">
                  <a:moveTo>
                    <a:pt x="71" y="1"/>
                  </a:moveTo>
                  <a:cubicBezTo>
                    <a:pt x="68" y="1"/>
                    <a:pt x="1" y="77"/>
                    <a:pt x="1" y="77"/>
                  </a:cubicBezTo>
                  <a:lnTo>
                    <a:pt x="1" y="2915"/>
                  </a:lnTo>
                  <a:lnTo>
                    <a:pt x="1" y="5618"/>
                  </a:lnTo>
                  <a:lnTo>
                    <a:pt x="1" y="5678"/>
                  </a:lnTo>
                  <a:lnTo>
                    <a:pt x="60" y="5678"/>
                  </a:lnTo>
                  <a:lnTo>
                    <a:pt x="9141" y="5648"/>
                  </a:lnTo>
                  <a:lnTo>
                    <a:pt x="11739" y="5633"/>
                  </a:lnTo>
                  <a:lnTo>
                    <a:pt x="11725" y="5633"/>
                  </a:lnTo>
                  <a:lnTo>
                    <a:pt x="9096" y="5618"/>
                  </a:lnTo>
                  <a:lnTo>
                    <a:pt x="105" y="5603"/>
                  </a:lnTo>
                  <a:lnTo>
                    <a:pt x="105" y="5603"/>
                  </a:lnTo>
                  <a:lnTo>
                    <a:pt x="105" y="2945"/>
                  </a:lnTo>
                  <a:lnTo>
                    <a:pt x="105" y="1526"/>
                  </a:lnTo>
                  <a:lnTo>
                    <a:pt x="105" y="122"/>
                  </a:lnTo>
                  <a:lnTo>
                    <a:pt x="105" y="122"/>
                  </a:lnTo>
                  <a:lnTo>
                    <a:pt x="12636" y="107"/>
                  </a:lnTo>
                  <a:lnTo>
                    <a:pt x="12636" y="107"/>
                  </a:lnTo>
                  <a:cubicBezTo>
                    <a:pt x="12636" y="1804"/>
                    <a:pt x="12651" y="3177"/>
                    <a:pt x="12651" y="4140"/>
                  </a:cubicBezTo>
                  <a:cubicBezTo>
                    <a:pt x="12665" y="4618"/>
                    <a:pt x="12665" y="4991"/>
                    <a:pt x="12665" y="5260"/>
                  </a:cubicBezTo>
                  <a:lnTo>
                    <a:pt x="12665" y="5544"/>
                  </a:lnTo>
                  <a:lnTo>
                    <a:pt x="12665" y="5648"/>
                  </a:lnTo>
                  <a:cubicBezTo>
                    <a:pt x="12665" y="5618"/>
                    <a:pt x="12680" y="5588"/>
                    <a:pt x="12680" y="5558"/>
                  </a:cubicBezTo>
                  <a:lnTo>
                    <a:pt x="12680" y="5275"/>
                  </a:lnTo>
                  <a:cubicBezTo>
                    <a:pt x="12695" y="5006"/>
                    <a:pt x="12695" y="4647"/>
                    <a:pt x="12695" y="4170"/>
                  </a:cubicBezTo>
                  <a:cubicBezTo>
                    <a:pt x="12695" y="3199"/>
                    <a:pt x="12710" y="1795"/>
                    <a:pt x="12710" y="62"/>
                  </a:cubicBezTo>
                  <a:lnTo>
                    <a:pt x="12710" y="33"/>
                  </a:lnTo>
                  <a:lnTo>
                    <a:pt x="12680" y="33"/>
                  </a:lnTo>
                  <a:lnTo>
                    <a:pt x="60" y="18"/>
                  </a:lnTo>
                  <a:cubicBezTo>
                    <a:pt x="69" y="6"/>
                    <a:pt x="72" y="1"/>
                    <a:pt x="71"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6" name="Google Shape;3286;p72"/>
            <p:cNvSpPr/>
            <p:nvPr/>
          </p:nvSpPr>
          <p:spPr>
            <a:xfrm>
              <a:off x="4525834" y="3691834"/>
              <a:ext cx="34745" cy="33214"/>
            </a:xfrm>
            <a:custGeom>
              <a:avLst/>
              <a:gdLst/>
              <a:ahLst/>
              <a:cxnLst/>
              <a:rect l="l" t="t" r="r" b="b"/>
              <a:pathLst>
                <a:path w="1226" h="1172" extrusionOk="0">
                  <a:moveTo>
                    <a:pt x="652" y="0"/>
                  </a:moveTo>
                  <a:cubicBezTo>
                    <a:pt x="590" y="0"/>
                    <a:pt x="527" y="10"/>
                    <a:pt x="464" y="30"/>
                  </a:cubicBezTo>
                  <a:cubicBezTo>
                    <a:pt x="300" y="89"/>
                    <a:pt x="165" y="224"/>
                    <a:pt x="105" y="388"/>
                  </a:cubicBezTo>
                  <a:cubicBezTo>
                    <a:pt x="1" y="702"/>
                    <a:pt x="165" y="1030"/>
                    <a:pt x="464" y="1135"/>
                  </a:cubicBezTo>
                  <a:cubicBezTo>
                    <a:pt x="529" y="1160"/>
                    <a:pt x="593" y="1171"/>
                    <a:pt x="657" y="1171"/>
                  </a:cubicBezTo>
                  <a:cubicBezTo>
                    <a:pt x="784" y="1171"/>
                    <a:pt x="907" y="1125"/>
                    <a:pt x="1016" y="1045"/>
                  </a:cubicBezTo>
                  <a:cubicBezTo>
                    <a:pt x="1106" y="956"/>
                    <a:pt x="1181" y="851"/>
                    <a:pt x="1211" y="717"/>
                  </a:cubicBezTo>
                  <a:cubicBezTo>
                    <a:pt x="1226" y="627"/>
                    <a:pt x="1211" y="582"/>
                    <a:pt x="1211" y="582"/>
                  </a:cubicBezTo>
                  <a:cubicBezTo>
                    <a:pt x="1196" y="582"/>
                    <a:pt x="1196" y="627"/>
                    <a:pt x="1166" y="717"/>
                  </a:cubicBezTo>
                  <a:cubicBezTo>
                    <a:pt x="1136" y="821"/>
                    <a:pt x="1061" y="911"/>
                    <a:pt x="972" y="986"/>
                  </a:cubicBezTo>
                  <a:cubicBezTo>
                    <a:pt x="885" y="1043"/>
                    <a:pt x="779" y="1076"/>
                    <a:pt x="675" y="1076"/>
                  </a:cubicBezTo>
                  <a:cubicBezTo>
                    <a:pt x="618" y="1076"/>
                    <a:pt x="562" y="1066"/>
                    <a:pt x="509" y="1045"/>
                  </a:cubicBezTo>
                  <a:cubicBezTo>
                    <a:pt x="374" y="1000"/>
                    <a:pt x="270" y="896"/>
                    <a:pt x="210" y="761"/>
                  </a:cubicBezTo>
                  <a:cubicBezTo>
                    <a:pt x="120" y="508"/>
                    <a:pt x="255" y="224"/>
                    <a:pt x="509" y="134"/>
                  </a:cubicBezTo>
                  <a:cubicBezTo>
                    <a:pt x="566" y="111"/>
                    <a:pt x="628" y="99"/>
                    <a:pt x="690" y="99"/>
                  </a:cubicBezTo>
                  <a:cubicBezTo>
                    <a:pt x="789" y="99"/>
                    <a:pt x="889" y="130"/>
                    <a:pt x="972" y="194"/>
                  </a:cubicBezTo>
                  <a:cubicBezTo>
                    <a:pt x="1061" y="254"/>
                    <a:pt x="1136" y="358"/>
                    <a:pt x="1166" y="463"/>
                  </a:cubicBezTo>
                  <a:cubicBezTo>
                    <a:pt x="1196" y="537"/>
                    <a:pt x="1211" y="582"/>
                    <a:pt x="1211" y="582"/>
                  </a:cubicBezTo>
                  <a:cubicBezTo>
                    <a:pt x="1211" y="582"/>
                    <a:pt x="1226" y="537"/>
                    <a:pt x="1211" y="448"/>
                  </a:cubicBezTo>
                  <a:cubicBezTo>
                    <a:pt x="1181" y="328"/>
                    <a:pt x="1121" y="209"/>
                    <a:pt x="1016" y="134"/>
                  </a:cubicBezTo>
                  <a:cubicBezTo>
                    <a:pt x="905" y="43"/>
                    <a:pt x="781" y="0"/>
                    <a:pt x="652"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7" name="Google Shape;3287;p72"/>
            <p:cNvSpPr/>
            <p:nvPr/>
          </p:nvSpPr>
          <p:spPr>
            <a:xfrm>
              <a:off x="3022851" y="3246131"/>
              <a:ext cx="820301" cy="569294"/>
            </a:xfrm>
            <a:custGeom>
              <a:avLst/>
              <a:gdLst/>
              <a:ahLst/>
              <a:cxnLst/>
              <a:rect l="l" t="t" r="r" b="b"/>
              <a:pathLst>
                <a:path w="28945" h="20088" extrusionOk="0">
                  <a:moveTo>
                    <a:pt x="1" y="0"/>
                  </a:moveTo>
                  <a:lnTo>
                    <a:pt x="1" y="20088"/>
                  </a:lnTo>
                  <a:lnTo>
                    <a:pt x="28945" y="20088"/>
                  </a:lnTo>
                  <a:lnTo>
                    <a:pt x="28945"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8" name="Google Shape;3288;p72"/>
            <p:cNvSpPr/>
            <p:nvPr/>
          </p:nvSpPr>
          <p:spPr>
            <a:xfrm>
              <a:off x="2991110" y="3206342"/>
              <a:ext cx="2344030" cy="54214"/>
            </a:xfrm>
            <a:custGeom>
              <a:avLst/>
              <a:gdLst/>
              <a:ahLst/>
              <a:cxnLst/>
              <a:rect l="l" t="t" r="r" b="b"/>
              <a:pathLst>
                <a:path w="82711" h="1913" extrusionOk="0">
                  <a:moveTo>
                    <a:pt x="1" y="1"/>
                  </a:moveTo>
                  <a:lnTo>
                    <a:pt x="1" y="1912"/>
                  </a:lnTo>
                  <a:lnTo>
                    <a:pt x="82710" y="1912"/>
                  </a:lnTo>
                  <a:lnTo>
                    <a:pt x="82710"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9" name="Google Shape;3289;p72"/>
            <p:cNvSpPr/>
            <p:nvPr/>
          </p:nvSpPr>
          <p:spPr>
            <a:xfrm>
              <a:off x="3022851" y="3260528"/>
              <a:ext cx="72409" cy="554897"/>
            </a:xfrm>
            <a:custGeom>
              <a:avLst/>
              <a:gdLst/>
              <a:ahLst/>
              <a:cxnLst/>
              <a:rect l="l" t="t" r="r" b="b"/>
              <a:pathLst>
                <a:path w="2555" h="19580" extrusionOk="0">
                  <a:moveTo>
                    <a:pt x="1" y="0"/>
                  </a:moveTo>
                  <a:lnTo>
                    <a:pt x="1" y="19580"/>
                  </a:lnTo>
                  <a:lnTo>
                    <a:pt x="2555" y="19580"/>
                  </a:lnTo>
                  <a:lnTo>
                    <a:pt x="2555" y="0"/>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0" name="Google Shape;3290;p72"/>
            <p:cNvSpPr/>
            <p:nvPr/>
          </p:nvSpPr>
          <p:spPr>
            <a:xfrm>
              <a:off x="3887561" y="2313547"/>
              <a:ext cx="47016" cy="73146"/>
            </a:xfrm>
            <a:custGeom>
              <a:avLst/>
              <a:gdLst/>
              <a:ahLst/>
              <a:cxnLst/>
              <a:rect l="l" t="t" r="r" b="b"/>
              <a:pathLst>
                <a:path w="1659" h="2581" extrusionOk="0">
                  <a:moveTo>
                    <a:pt x="907" y="0"/>
                  </a:moveTo>
                  <a:cubicBezTo>
                    <a:pt x="883" y="0"/>
                    <a:pt x="860" y="2"/>
                    <a:pt x="837" y="6"/>
                  </a:cubicBezTo>
                  <a:cubicBezTo>
                    <a:pt x="748" y="21"/>
                    <a:pt x="643" y="66"/>
                    <a:pt x="569" y="140"/>
                  </a:cubicBezTo>
                  <a:cubicBezTo>
                    <a:pt x="1" y="798"/>
                    <a:pt x="1" y="1783"/>
                    <a:pt x="569" y="2440"/>
                  </a:cubicBezTo>
                  <a:cubicBezTo>
                    <a:pt x="643" y="2500"/>
                    <a:pt x="748" y="2545"/>
                    <a:pt x="837" y="2575"/>
                  </a:cubicBezTo>
                  <a:cubicBezTo>
                    <a:pt x="860" y="2579"/>
                    <a:pt x="883" y="2580"/>
                    <a:pt x="907" y="2580"/>
                  </a:cubicBezTo>
                  <a:cubicBezTo>
                    <a:pt x="978" y="2580"/>
                    <a:pt x="1054" y="2564"/>
                    <a:pt x="1121" y="2530"/>
                  </a:cubicBezTo>
                  <a:cubicBezTo>
                    <a:pt x="1256" y="2455"/>
                    <a:pt x="1375" y="2336"/>
                    <a:pt x="1465" y="2186"/>
                  </a:cubicBezTo>
                  <a:cubicBezTo>
                    <a:pt x="1569" y="1992"/>
                    <a:pt x="1629" y="1768"/>
                    <a:pt x="1644" y="1544"/>
                  </a:cubicBezTo>
                  <a:cubicBezTo>
                    <a:pt x="1659" y="1455"/>
                    <a:pt x="1659" y="1365"/>
                    <a:pt x="1644" y="1290"/>
                  </a:cubicBezTo>
                  <a:cubicBezTo>
                    <a:pt x="1629" y="1365"/>
                    <a:pt x="1614" y="1455"/>
                    <a:pt x="1599" y="1529"/>
                  </a:cubicBezTo>
                  <a:cubicBezTo>
                    <a:pt x="1569" y="1753"/>
                    <a:pt x="1509" y="1962"/>
                    <a:pt x="1390" y="2142"/>
                  </a:cubicBezTo>
                  <a:cubicBezTo>
                    <a:pt x="1330" y="2276"/>
                    <a:pt x="1211" y="2381"/>
                    <a:pt x="1091" y="2440"/>
                  </a:cubicBezTo>
                  <a:cubicBezTo>
                    <a:pt x="1031" y="2468"/>
                    <a:pt x="971" y="2481"/>
                    <a:pt x="913" y="2481"/>
                  </a:cubicBezTo>
                  <a:cubicBezTo>
                    <a:pt x="812" y="2481"/>
                    <a:pt x="719" y="2441"/>
                    <a:pt x="643" y="2366"/>
                  </a:cubicBezTo>
                  <a:cubicBezTo>
                    <a:pt x="135" y="1738"/>
                    <a:pt x="135" y="842"/>
                    <a:pt x="643" y="215"/>
                  </a:cubicBezTo>
                  <a:cubicBezTo>
                    <a:pt x="723" y="135"/>
                    <a:pt x="822" y="96"/>
                    <a:pt x="929" y="96"/>
                  </a:cubicBezTo>
                  <a:cubicBezTo>
                    <a:pt x="982" y="96"/>
                    <a:pt x="1036" y="106"/>
                    <a:pt x="1091" y="125"/>
                  </a:cubicBezTo>
                  <a:cubicBezTo>
                    <a:pt x="1211" y="200"/>
                    <a:pt x="1330" y="305"/>
                    <a:pt x="1390" y="424"/>
                  </a:cubicBezTo>
                  <a:cubicBezTo>
                    <a:pt x="1509" y="618"/>
                    <a:pt x="1569" y="827"/>
                    <a:pt x="1599" y="1051"/>
                  </a:cubicBezTo>
                  <a:cubicBezTo>
                    <a:pt x="1614" y="1126"/>
                    <a:pt x="1629" y="1216"/>
                    <a:pt x="1644" y="1290"/>
                  </a:cubicBezTo>
                  <a:cubicBezTo>
                    <a:pt x="1659" y="1201"/>
                    <a:pt x="1659" y="1126"/>
                    <a:pt x="1644" y="1037"/>
                  </a:cubicBezTo>
                  <a:cubicBezTo>
                    <a:pt x="1629" y="812"/>
                    <a:pt x="1569" y="588"/>
                    <a:pt x="1465" y="394"/>
                  </a:cubicBezTo>
                  <a:cubicBezTo>
                    <a:pt x="1375" y="245"/>
                    <a:pt x="1256" y="125"/>
                    <a:pt x="1121" y="51"/>
                  </a:cubicBezTo>
                  <a:cubicBezTo>
                    <a:pt x="1054" y="17"/>
                    <a:pt x="978" y="0"/>
                    <a:pt x="907"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1" name="Google Shape;3291;p72"/>
            <p:cNvSpPr/>
            <p:nvPr/>
          </p:nvSpPr>
          <p:spPr>
            <a:xfrm>
              <a:off x="3656901" y="2199422"/>
              <a:ext cx="253983" cy="407189"/>
            </a:xfrm>
            <a:custGeom>
              <a:avLst/>
              <a:gdLst/>
              <a:ahLst/>
              <a:cxnLst/>
              <a:rect l="l" t="t" r="r" b="b"/>
              <a:pathLst>
                <a:path w="8962" h="14368" extrusionOk="0">
                  <a:moveTo>
                    <a:pt x="8961" y="1"/>
                  </a:moveTo>
                  <a:lnTo>
                    <a:pt x="643" y="1180"/>
                  </a:lnTo>
                  <a:lnTo>
                    <a:pt x="0" y="13860"/>
                  </a:lnTo>
                  <a:lnTo>
                    <a:pt x="5452" y="14368"/>
                  </a:lnTo>
                  <a:lnTo>
                    <a:pt x="5750" y="11291"/>
                  </a:lnTo>
                  <a:cubicBezTo>
                    <a:pt x="5750" y="11291"/>
                    <a:pt x="5984" y="11350"/>
                    <a:pt x="6314" y="11350"/>
                  </a:cubicBezTo>
                  <a:cubicBezTo>
                    <a:pt x="6927" y="11350"/>
                    <a:pt x="7871" y="11148"/>
                    <a:pt x="8259" y="9992"/>
                  </a:cubicBezTo>
                  <a:cubicBezTo>
                    <a:pt x="8618" y="8872"/>
                    <a:pt x="8961" y="1"/>
                    <a:pt x="8961" y="1"/>
                  </a:cubicBezTo>
                  <a:close/>
                </a:path>
              </a:pathLst>
            </a:custGeom>
            <a:solidFill>
              <a:srgbClr val="FABC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2" name="Google Shape;3292;p72"/>
            <p:cNvSpPr/>
            <p:nvPr/>
          </p:nvSpPr>
          <p:spPr>
            <a:xfrm>
              <a:off x="3609914" y="2144130"/>
              <a:ext cx="355752" cy="370772"/>
            </a:xfrm>
            <a:custGeom>
              <a:avLst/>
              <a:gdLst/>
              <a:ahLst/>
              <a:cxnLst/>
              <a:rect l="l" t="t" r="r" b="b"/>
              <a:pathLst>
                <a:path w="12553" h="13083" extrusionOk="0">
                  <a:moveTo>
                    <a:pt x="8978" y="0"/>
                  </a:moveTo>
                  <a:cubicBezTo>
                    <a:pt x="8252" y="0"/>
                    <a:pt x="7508" y="214"/>
                    <a:pt x="6886" y="697"/>
                  </a:cubicBezTo>
                  <a:cubicBezTo>
                    <a:pt x="6886" y="697"/>
                    <a:pt x="6484" y="633"/>
                    <a:pt x="5876" y="633"/>
                  </a:cubicBezTo>
                  <a:cubicBezTo>
                    <a:pt x="4161" y="633"/>
                    <a:pt x="810" y="1146"/>
                    <a:pt x="269" y="5073"/>
                  </a:cubicBezTo>
                  <a:cubicBezTo>
                    <a:pt x="1" y="6955"/>
                    <a:pt x="912" y="8463"/>
                    <a:pt x="1061" y="9613"/>
                  </a:cubicBezTo>
                  <a:cubicBezTo>
                    <a:pt x="1375" y="12003"/>
                    <a:pt x="1793" y="13018"/>
                    <a:pt x="1793" y="13018"/>
                  </a:cubicBezTo>
                  <a:lnTo>
                    <a:pt x="2988" y="13078"/>
                  </a:lnTo>
                  <a:cubicBezTo>
                    <a:pt x="3088" y="13081"/>
                    <a:pt x="3185" y="13083"/>
                    <a:pt x="3277" y="13083"/>
                  </a:cubicBezTo>
                  <a:cubicBezTo>
                    <a:pt x="4171" y="13083"/>
                    <a:pt x="4714" y="12919"/>
                    <a:pt x="5661" y="11958"/>
                  </a:cubicBezTo>
                  <a:cubicBezTo>
                    <a:pt x="6632" y="10987"/>
                    <a:pt x="6901" y="10435"/>
                    <a:pt x="7588" y="9389"/>
                  </a:cubicBezTo>
                  <a:cubicBezTo>
                    <a:pt x="7588" y="9389"/>
                    <a:pt x="6602" y="8822"/>
                    <a:pt x="6766" y="7955"/>
                  </a:cubicBezTo>
                  <a:cubicBezTo>
                    <a:pt x="6850" y="7497"/>
                    <a:pt x="7337" y="7203"/>
                    <a:pt x="7774" y="7203"/>
                  </a:cubicBezTo>
                  <a:cubicBezTo>
                    <a:pt x="8192" y="7203"/>
                    <a:pt x="8564" y="7471"/>
                    <a:pt x="8499" y="8120"/>
                  </a:cubicBezTo>
                  <a:cubicBezTo>
                    <a:pt x="8626" y="8105"/>
                    <a:pt x="8753" y="8097"/>
                    <a:pt x="8881" y="8097"/>
                  </a:cubicBezTo>
                  <a:cubicBezTo>
                    <a:pt x="9010" y="8097"/>
                    <a:pt x="9141" y="8105"/>
                    <a:pt x="9275" y="8120"/>
                  </a:cubicBezTo>
                  <a:lnTo>
                    <a:pt x="9559" y="5312"/>
                  </a:lnTo>
                  <a:cubicBezTo>
                    <a:pt x="9559" y="5312"/>
                    <a:pt x="11306" y="4356"/>
                    <a:pt x="11769" y="3251"/>
                  </a:cubicBezTo>
                  <a:cubicBezTo>
                    <a:pt x="12553" y="1394"/>
                    <a:pt x="10830" y="0"/>
                    <a:pt x="8978"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3" name="Google Shape;3293;p72"/>
            <p:cNvSpPr/>
            <p:nvPr/>
          </p:nvSpPr>
          <p:spPr>
            <a:xfrm>
              <a:off x="3864719" y="2349879"/>
              <a:ext cx="69433" cy="4704"/>
            </a:xfrm>
            <a:custGeom>
              <a:avLst/>
              <a:gdLst/>
              <a:ahLst/>
              <a:cxnLst/>
              <a:rect l="l" t="t" r="r" b="b"/>
              <a:pathLst>
                <a:path w="2450" h="166" extrusionOk="0">
                  <a:moveTo>
                    <a:pt x="1837" y="1"/>
                  </a:moveTo>
                  <a:cubicBezTo>
                    <a:pt x="1632" y="1"/>
                    <a:pt x="1427" y="8"/>
                    <a:pt x="1225" y="23"/>
                  </a:cubicBezTo>
                  <a:cubicBezTo>
                    <a:pt x="807" y="23"/>
                    <a:pt x="404" y="68"/>
                    <a:pt x="0" y="143"/>
                  </a:cubicBezTo>
                  <a:cubicBezTo>
                    <a:pt x="210" y="158"/>
                    <a:pt x="415" y="165"/>
                    <a:pt x="618" y="165"/>
                  </a:cubicBezTo>
                  <a:cubicBezTo>
                    <a:pt x="822" y="165"/>
                    <a:pt x="1024" y="158"/>
                    <a:pt x="1225" y="143"/>
                  </a:cubicBezTo>
                  <a:cubicBezTo>
                    <a:pt x="1643" y="143"/>
                    <a:pt x="2047" y="98"/>
                    <a:pt x="2450" y="23"/>
                  </a:cubicBezTo>
                  <a:cubicBezTo>
                    <a:pt x="2248" y="8"/>
                    <a:pt x="2043" y="1"/>
                    <a:pt x="1837"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4" name="Google Shape;3294;p72"/>
            <p:cNvSpPr/>
            <p:nvPr/>
          </p:nvSpPr>
          <p:spPr>
            <a:xfrm>
              <a:off x="3923552" y="2755339"/>
              <a:ext cx="509638" cy="402258"/>
            </a:xfrm>
            <a:custGeom>
              <a:avLst/>
              <a:gdLst/>
              <a:ahLst/>
              <a:cxnLst/>
              <a:rect l="l" t="t" r="r" b="b"/>
              <a:pathLst>
                <a:path w="17983" h="14194" extrusionOk="0">
                  <a:moveTo>
                    <a:pt x="15976" y="0"/>
                  </a:moveTo>
                  <a:cubicBezTo>
                    <a:pt x="15743" y="0"/>
                    <a:pt x="13980" y="2055"/>
                    <a:pt x="13980" y="2055"/>
                  </a:cubicBezTo>
                  <a:lnTo>
                    <a:pt x="13980" y="3324"/>
                  </a:lnTo>
                  <a:cubicBezTo>
                    <a:pt x="13512" y="2746"/>
                    <a:pt x="13179" y="2580"/>
                    <a:pt x="12950" y="2580"/>
                  </a:cubicBezTo>
                  <a:cubicBezTo>
                    <a:pt x="12746" y="2580"/>
                    <a:pt x="12624" y="2711"/>
                    <a:pt x="12561" y="2802"/>
                  </a:cubicBezTo>
                  <a:cubicBezTo>
                    <a:pt x="12426" y="2996"/>
                    <a:pt x="13980" y="4474"/>
                    <a:pt x="13980" y="4474"/>
                  </a:cubicBezTo>
                  <a:lnTo>
                    <a:pt x="13980" y="4923"/>
                  </a:lnTo>
                  <a:lnTo>
                    <a:pt x="6213" y="9104"/>
                  </a:lnTo>
                  <a:lnTo>
                    <a:pt x="4182" y="4011"/>
                  </a:lnTo>
                  <a:lnTo>
                    <a:pt x="0" y="6207"/>
                  </a:lnTo>
                  <a:lnTo>
                    <a:pt x="2495" y="12241"/>
                  </a:lnTo>
                  <a:cubicBezTo>
                    <a:pt x="2992" y="13461"/>
                    <a:pt x="4173" y="14194"/>
                    <a:pt x="5410" y="14194"/>
                  </a:cubicBezTo>
                  <a:cubicBezTo>
                    <a:pt x="5809" y="14194"/>
                    <a:pt x="6213" y="14118"/>
                    <a:pt x="6602" y="13958"/>
                  </a:cubicBezTo>
                  <a:cubicBezTo>
                    <a:pt x="6736" y="13898"/>
                    <a:pt x="6871" y="13824"/>
                    <a:pt x="7005" y="13749"/>
                  </a:cubicBezTo>
                  <a:lnTo>
                    <a:pt x="16145" y="8343"/>
                  </a:lnTo>
                  <a:lnTo>
                    <a:pt x="16743" y="7342"/>
                  </a:lnTo>
                  <a:cubicBezTo>
                    <a:pt x="16967" y="6984"/>
                    <a:pt x="17086" y="6595"/>
                    <a:pt x="17116" y="6177"/>
                  </a:cubicBezTo>
                  <a:lnTo>
                    <a:pt x="17430" y="1622"/>
                  </a:lnTo>
                  <a:cubicBezTo>
                    <a:pt x="17982" y="1278"/>
                    <a:pt x="17728" y="621"/>
                    <a:pt x="17728" y="621"/>
                  </a:cubicBezTo>
                  <a:lnTo>
                    <a:pt x="17728" y="621"/>
                  </a:lnTo>
                  <a:lnTo>
                    <a:pt x="15757" y="1846"/>
                  </a:lnTo>
                  <a:lnTo>
                    <a:pt x="15025" y="3534"/>
                  </a:lnTo>
                  <a:lnTo>
                    <a:pt x="15025" y="2055"/>
                  </a:lnTo>
                  <a:cubicBezTo>
                    <a:pt x="15025" y="2055"/>
                    <a:pt x="15563" y="1413"/>
                    <a:pt x="15996" y="950"/>
                  </a:cubicBezTo>
                  <a:cubicBezTo>
                    <a:pt x="16444" y="487"/>
                    <a:pt x="16130" y="173"/>
                    <a:pt x="15996" y="9"/>
                  </a:cubicBezTo>
                  <a:cubicBezTo>
                    <a:pt x="15991" y="3"/>
                    <a:pt x="15985" y="0"/>
                    <a:pt x="15976" y="0"/>
                  </a:cubicBezTo>
                  <a:close/>
                </a:path>
              </a:pathLst>
            </a:custGeom>
            <a:solidFill>
              <a:srgbClr val="FABC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5" name="Google Shape;3295;p72"/>
            <p:cNvSpPr/>
            <p:nvPr/>
          </p:nvSpPr>
          <p:spPr>
            <a:xfrm>
              <a:off x="4079309" y="3013346"/>
              <a:ext cx="21623" cy="58862"/>
            </a:xfrm>
            <a:custGeom>
              <a:avLst/>
              <a:gdLst/>
              <a:ahLst/>
              <a:cxnLst/>
              <a:rect l="l" t="t" r="r" b="b"/>
              <a:pathLst>
                <a:path w="763" h="2077" extrusionOk="0">
                  <a:moveTo>
                    <a:pt x="762" y="0"/>
                  </a:moveTo>
                  <a:lnTo>
                    <a:pt x="762" y="0"/>
                  </a:lnTo>
                  <a:cubicBezTo>
                    <a:pt x="434" y="672"/>
                    <a:pt x="180" y="1359"/>
                    <a:pt x="1" y="2076"/>
                  </a:cubicBezTo>
                  <a:cubicBezTo>
                    <a:pt x="314" y="1404"/>
                    <a:pt x="583" y="717"/>
                    <a:pt x="762" y="0"/>
                  </a:cubicBezTo>
                  <a:close/>
                </a:path>
              </a:pathLst>
            </a:custGeom>
            <a:solidFill>
              <a:srgbClr val="EB98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6" name="Google Shape;3296;p72"/>
            <p:cNvSpPr/>
            <p:nvPr/>
          </p:nvSpPr>
          <p:spPr>
            <a:xfrm>
              <a:off x="4373903" y="2801278"/>
              <a:ext cx="43615" cy="58862"/>
            </a:xfrm>
            <a:custGeom>
              <a:avLst/>
              <a:gdLst/>
              <a:ahLst/>
              <a:cxnLst/>
              <a:rect l="l" t="t" r="r" b="b"/>
              <a:pathLst>
                <a:path w="1539" h="2077" extrusionOk="0">
                  <a:moveTo>
                    <a:pt x="1539" y="1"/>
                  </a:moveTo>
                  <a:cubicBezTo>
                    <a:pt x="1404" y="1"/>
                    <a:pt x="1270" y="31"/>
                    <a:pt x="1135" y="105"/>
                  </a:cubicBezTo>
                  <a:cubicBezTo>
                    <a:pt x="1001" y="150"/>
                    <a:pt x="881" y="240"/>
                    <a:pt x="762" y="344"/>
                  </a:cubicBezTo>
                  <a:cubicBezTo>
                    <a:pt x="642" y="479"/>
                    <a:pt x="538" y="628"/>
                    <a:pt x="478" y="807"/>
                  </a:cubicBezTo>
                  <a:cubicBezTo>
                    <a:pt x="284" y="1211"/>
                    <a:pt x="135" y="1644"/>
                    <a:pt x="0" y="2077"/>
                  </a:cubicBezTo>
                  <a:cubicBezTo>
                    <a:pt x="224" y="1674"/>
                    <a:pt x="418" y="1270"/>
                    <a:pt x="583" y="837"/>
                  </a:cubicBezTo>
                  <a:cubicBezTo>
                    <a:pt x="672" y="539"/>
                    <a:pt x="896" y="300"/>
                    <a:pt x="1180" y="165"/>
                  </a:cubicBezTo>
                  <a:cubicBezTo>
                    <a:pt x="1300" y="120"/>
                    <a:pt x="1419" y="61"/>
                    <a:pt x="1539" y="1"/>
                  </a:cubicBezTo>
                  <a:close/>
                </a:path>
              </a:pathLst>
            </a:custGeom>
            <a:solidFill>
              <a:srgbClr val="EB98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7" name="Google Shape;3297;p72"/>
            <p:cNvSpPr/>
            <p:nvPr/>
          </p:nvSpPr>
          <p:spPr>
            <a:xfrm>
              <a:off x="4398021" y="2821173"/>
              <a:ext cx="18648" cy="38967"/>
            </a:xfrm>
            <a:custGeom>
              <a:avLst/>
              <a:gdLst/>
              <a:ahLst/>
              <a:cxnLst/>
              <a:rect l="l" t="t" r="r" b="b"/>
              <a:pathLst>
                <a:path w="658" h="1375" extrusionOk="0">
                  <a:moveTo>
                    <a:pt x="598" y="1"/>
                  </a:moveTo>
                  <a:cubicBezTo>
                    <a:pt x="538" y="1"/>
                    <a:pt x="478" y="31"/>
                    <a:pt x="434" y="90"/>
                  </a:cubicBezTo>
                  <a:cubicBezTo>
                    <a:pt x="329" y="240"/>
                    <a:pt x="239" y="419"/>
                    <a:pt x="165" y="598"/>
                  </a:cubicBezTo>
                  <a:cubicBezTo>
                    <a:pt x="60" y="837"/>
                    <a:pt x="1" y="1106"/>
                    <a:pt x="1" y="1375"/>
                  </a:cubicBezTo>
                  <a:cubicBezTo>
                    <a:pt x="105" y="1136"/>
                    <a:pt x="195" y="882"/>
                    <a:pt x="269" y="628"/>
                  </a:cubicBezTo>
                  <a:cubicBezTo>
                    <a:pt x="344" y="434"/>
                    <a:pt x="434" y="255"/>
                    <a:pt x="493" y="135"/>
                  </a:cubicBezTo>
                  <a:cubicBezTo>
                    <a:pt x="523" y="76"/>
                    <a:pt x="583" y="31"/>
                    <a:pt x="658" y="16"/>
                  </a:cubicBezTo>
                  <a:cubicBezTo>
                    <a:pt x="658" y="16"/>
                    <a:pt x="643" y="1"/>
                    <a:pt x="598" y="1"/>
                  </a:cubicBezTo>
                  <a:close/>
                </a:path>
              </a:pathLst>
            </a:custGeom>
            <a:solidFill>
              <a:srgbClr val="EB98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8" name="Google Shape;3298;p72"/>
            <p:cNvSpPr/>
            <p:nvPr/>
          </p:nvSpPr>
          <p:spPr>
            <a:xfrm>
              <a:off x="3474902" y="2551121"/>
              <a:ext cx="598087" cy="793237"/>
            </a:xfrm>
            <a:custGeom>
              <a:avLst/>
              <a:gdLst/>
              <a:ahLst/>
              <a:cxnLst/>
              <a:rect l="l" t="t" r="r" b="b"/>
              <a:pathLst>
                <a:path w="21104" h="27990" extrusionOk="0">
                  <a:moveTo>
                    <a:pt x="7100" y="1"/>
                  </a:moveTo>
                  <a:cubicBezTo>
                    <a:pt x="7053" y="1"/>
                    <a:pt x="7006" y="1"/>
                    <a:pt x="6960" y="1"/>
                  </a:cubicBezTo>
                  <a:cubicBezTo>
                    <a:pt x="3809" y="31"/>
                    <a:pt x="1106" y="2257"/>
                    <a:pt x="463" y="5363"/>
                  </a:cubicBezTo>
                  <a:cubicBezTo>
                    <a:pt x="0" y="7723"/>
                    <a:pt x="822" y="9276"/>
                    <a:pt x="284" y="14443"/>
                  </a:cubicBezTo>
                  <a:lnTo>
                    <a:pt x="120" y="27437"/>
                  </a:lnTo>
                  <a:lnTo>
                    <a:pt x="15144" y="27989"/>
                  </a:lnTo>
                  <a:lnTo>
                    <a:pt x="15144" y="27989"/>
                  </a:lnTo>
                  <a:lnTo>
                    <a:pt x="14592" y="12636"/>
                  </a:lnTo>
                  <a:lnTo>
                    <a:pt x="15473" y="15653"/>
                  </a:lnTo>
                  <a:lnTo>
                    <a:pt x="21103" y="13114"/>
                  </a:lnTo>
                  <a:cubicBezTo>
                    <a:pt x="20894" y="12472"/>
                    <a:pt x="19968" y="9679"/>
                    <a:pt x="18191" y="5229"/>
                  </a:cubicBezTo>
                  <a:cubicBezTo>
                    <a:pt x="17205" y="2749"/>
                    <a:pt x="14980" y="972"/>
                    <a:pt x="12352" y="524"/>
                  </a:cubicBezTo>
                  <a:cubicBezTo>
                    <a:pt x="10569" y="234"/>
                    <a:pt x="8632" y="1"/>
                    <a:pt x="7100" y="1"/>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9" name="Google Shape;3299;p72"/>
            <p:cNvSpPr/>
            <p:nvPr/>
          </p:nvSpPr>
          <p:spPr>
            <a:xfrm>
              <a:off x="3420291" y="2651445"/>
              <a:ext cx="86380" cy="305278"/>
            </a:xfrm>
            <a:custGeom>
              <a:avLst/>
              <a:gdLst/>
              <a:ahLst/>
              <a:cxnLst/>
              <a:rect l="l" t="t" r="r" b="b"/>
              <a:pathLst>
                <a:path w="3048" h="10772" extrusionOk="0">
                  <a:moveTo>
                    <a:pt x="3048" y="1"/>
                  </a:moveTo>
                  <a:lnTo>
                    <a:pt x="3048" y="1"/>
                  </a:lnTo>
                  <a:cubicBezTo>
                    <a:pt x="2256" y="987"/>
                    <a:pt x="1" y="9305"/>
                    <a:pt x="1" y="9305"/>
                  </a:cubicBezTo>
                  <a:cubicBezTo>
                    <a:pt x="715" y="10681"/>
                    <a:pt x="2387" y="10771"/>
                    <a:pt x="2813" y="10771"/>
                  </a:cubicBezTo>
                  <a:cubicBezTo>
                    <a:pt x="2877" y="10771"/>
                    <a:pt x="2913" y="10769"/>
                    <a:pt x="2913" y="10769"/>
                  </a:cubicBezTo>
                  <a:lnTo>
                    <a:pt x="3048"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0" name="Google Shape;3300;p72"/>
            <p:cNvSpPr/>
            <p:nvPr/>
          </p:nvSpPr>
          <p:spPr>
            <a:xfrm>
              <a:off x="3490574" y="2682080"/>
              <a:ext cx="507909" cy="111518"/>
            </a:xfrm>
            <a:custGeom>
              <a:avLst/>
              <a:gdLst/>
              <a:ahLst/>
              <a:cxnLst/>
              <a:rect l="l" t="t" r="r" b="b"/>
              <a:pathLst>
                <a:path w="17922" h="3935" extrusionOk="0">
                  <a:moveTo>
                    <a:pt x="535" y="0"/>
                  </a:moveTo>
                  <a:cubicBezTo>
                    <a:pt x="422" y="0"/>
                    <a:pt x="308" y="8"/>
                    <a:pt x="194" y="25"/>
                  </a:cubicBezTo>
                  <a:cubicBezTo>
                    <a:pt x="134" y="40"/>
                    <a:pt x="60" y="55"/>
                    <a:pt x="0" y="85"/>
                  </a:cubicBezTo>
                  <a:cubicBezTo>
                    <a:pt x="127" y="77"/>
                    <a:pt x="258" y="74"/>
                    <a:pt x="388" y="74"/>
                  </a:cubicBezTo>
                  <a:cubicBezTo>
                    <a:pt x="519" y="74"/>
                    <a:pt x="650" y="77"/>
                    <a:pt x="777" y="85"/>
                  </a:cubicBezTo>
                  <a:cubicBezTo>
                    <a:pt x="1464" y="189"/>
                    <a:pt x="2121" y="473"/>
                    <a:pt x="2673" y="891"/>
                  </a:cubicBezTo>
                  <a:cubicBezTo>
                    <a:pt x="3077" y="1175"/>
                    <a:pt x="3450" y="1474"/>
                    <a:pt x="3793" y="1802"/>
                  </a:cubicBezTo>
                  <a:cubicBezTo>
                    <a:pt x="4182" y="2161"/>
                    <a:pt x="4600" y="2549"/>
                    <a:pt x="5063" y="2908"/>
                  </a:cubicBezTo>
                  <a:cubicBezTo>
                    <a:pt x="5556" y="3311"/>
                    <a:pt x="6123" y="3610"/>
                    <a:pt x="6721" y="3804"/>
                  </a:cubicBezTo>
                  <a:cubicBezTo>
                    <a:pt x="7037" y="3890"/>
                    <a:pt x="7363" y="3935"/>
                    <a:pt x="7690" y="3935"/>
                  </a:cubicBezTo>
                  <a:cubicBezTo>
                    <a:pt x="8042" y="3935"/>
                    <a:pt x="8396" y="3882"/>
                    <a:pt x="8737" y="3774"/>
                  </a:cubicBezTo>
                  <a:cubicBezTo>
                    <a:pt x="9379" y="3565"/>
                    <a:pt x="9991" y="3281"/>
                    <a:pt x="10559" y="2923"/>
                  </a:cubicBezTo>
                  <a:cubicBezTo>
                    <a:pt x="11127" y="2594"/>
                    <a:pt x="11649" y="2265"/>
                    <a:pt x="12157" y="1997"/>
                  </a:cubicBezTo>
                  <a:cubicBezTo>
                    <a:pt x="12635" y="1713"/>
                    <a:pt x="13143" y="1504"/>
                    <a:pt x="13680" y="1354"/>
                  </a:cubicBezTo>
                  <a:cubicBezTo>
                    <a:pt x="13919" y="1295"/>
                    <a:pt x="14158" y="1250"/>
                    <a:pt x="14412" y="1235"/>
                  </a:cubicBezTo>
                  <a:cubicBezTo>
                    <a:pt x="14636" y="1235"/>
                    <a:pt x="14860" y="1250"/>
                    <a:pt x="15084" y="1265"/>
                  </a:cubicBezTo>
                  <a:cubicBezTo>
                    <a:pt x="15517" y="1339"/>
                    <a:pt x="15906" y="1459"/>
                    <a:pt x="16264" y="1534"/>
                  </a:cubicBezTo>
                  <a:cubicBezTo>
                    <a:pt x="16563" y="1608"/>
                    <a:pt x="16862" y="1653"/>
                    <a:pt x="17175" y="1653"/>
                  </a:cubicBezTo>
                  <a:cubicBezTo>
                    <a:pt x="17369" y="1653"/>
                    <a:pt x="17563" y="1608"/>
                    <a:pt x="17743" y="1549"/>
                  </a:cubicBezTo>
                  <a:cubicBezTo>
                    <a:pt x="17802" y="1519"/>
                    <a:pt x="17862" y="1489"/>
                    <a:pt x="17922" y="1444"/>
                  </a:cubicBezTo>
                  <a:lnTo>
                    <a:pt x="17922" y="1444"/>
                  </a:lnTo>
                  <a:cubicBezTo>
                    <a:pt x="17683" y="1534"/>
                    <a:pt x="17429" y="1563"/>
                    <a:pt x="17160" y="1563"/>
                  </a:cubicBezTo>
                  <a:cubicBezTo>
                    <a:pt x="16862" y="1549"/>
                    <a:pt x="16563" y="1504"/>
                    <a:pt x="16279" y="1429"/>
                  </a:cubicBezTo>
                  <a:cubicBezTo>
                    <a:pt x="15936" y="1339"/>
                    <a:pt x="15562" y="1205"/>
                    <a:pt x="15114" y="1115"/>
                  </a:cubicBezTo>
                  <a:cubicBezTo>
                    <a:pt x="14875" y="1086"/>
                    <a:pt x="14636" y="1071"/>
                    <a:pt x="14397" y="1071"/>
                  </a:cubicBezTo>
                  <a:cubicBezTo>
                    <a:pt x="14143" y="1086"/>
                    <a:pt x="13889" y="1115"/>
                    <a:pt x="13636" y="1175"/>
                  </a:cubicBezTo>
                  <a:cubicBezTo>
                    <a:pt x="13083" y="1325"/>
                    <a:pt x="12545" y="1534"/>
                    <a:pt x="12052" y="1817"/>
                  </a:cubicBezTo>
                  <a:cubicBezTo>
                    <a:pt x="11530" y="2101"/>
                    <a:pt x="11007" y="2430"/>
                    <a:pt x="10454" y="2743"/>
                  </a:cubicBezTo>
                  <a:cubicBezTo>
                    <a:pt x="9902" y="3087"/>
                    <a:pt x="9304" y="3356"/>
                    <a:pt x="8677" y="3565"/>
                  </a:cubicBezTo>
                  <a:cubicBezTo>
                    <a:pt x="8353" y="3668"/>
                    <a:pt x="8011" y="3720"/>
                    <a:pt x="7669" y="3720"/>
                  </a:cubicBezTo>
                  <a:cubicBezTo>
                    <a:pt x="7365" y="3720"/>
                    <a:pt x="7060" y="3679"/>
                    <a:pt x="6766" y="3595"/>
                  </a:cubicBezTo>
                  <a:cubicBezTo>
                    <a:pt x="6198" y="3415"/>
                    <a:pt x="5660" y="3132"/>
                    <a:pt x="5182" y="2758"/>
                  </a:cubicBezTo>
                  <a:cubicBezTo>
                    <a:pt x="4719" y="2400"/>
                    <a:pt x="4301" y="2026"/>
                    <a:pt x="3913" y="1683"/>
                  </a:cubicBezTo>
                  <a:cubicBezTo>
                    <a:pt x="3555" y="1354"/>
                    <a:pt x="3166" y="1041"/>
                    <a:pt x="2763" y="772"/>
                  </a:cubicBezTo>
                  <a:cubicBezTo>
                    <a:pt x="2181" y="354"/>
                    <a:pt x="1494" y="85"/>
                    <a:pt x="777" y="10"/>
                  </a:cubicBezTo>
                  <a:cubicBezTo>
                    <a:pt x="696" y="4"/>
                    <a:pt x="616" y="0"/>
                    <a:pt x="535"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1" name="Google Shape;3301;p72"/>
            <p:cNvSpPr/>
            <p:nvPr/>
          </p:nvSpPr>
          <p:spPr>
            <a:xfrm>
              <a:off x="3698788" y="3001359"/>
              <a:ext cx="192627" cy="22247"/>
            </a:xfrm>
            <a:custGeom>
              <a:avLst/>
              <a:gdLst/>
              <a:ahLst/>
              <a:cxnLst/>
              <a:rect l="l" t="t" r="r" b="b"/>
              <a:pathLst>
                <a:path w="6797" h="785" extrusionOk="0">
                  <a:moveTo>
                    <a:pt x="5367" y="1"/>
                  </a:moveTo>
                  <a:cubicBezTo>
                    <a:pt x="5158" y="1"/>
                    <a:pt x="4949" y="24"/>
                    <a:pt x="4735" y="65"/>
                  </a:cubicBezTo>
                  <a:cubicBezTo>
                    <a:pt x="4317" y="140"/>
                    <a:pt x="3884" y="274"/>
                    <a:pt x="3421" y="393"/>
                  </a:cubicBezTo>
                  <a:cubicBezTo>
                    <a:pt x="2953" y="508"/>
                    <a:pt x="2475" y="565"/>
                    <a:pt x="1996" y="565"/>
                  </a:cubicBezTo>
                  <a:cubicBezTo>
                    <a:pt x="1664" y="565"/>
                    <a:pt x="1332" y="538"/>
                    <a:pt x="1002" y="483"/>
                  </a:cubicBezTo>
                  <a:cubicBezTo>
                    <a:pt x="421" y="398"/>
                    <a:pt x="55" y="273"/>
                    <a:pt x="6" y="273"/>
                  </a:cubicBezTo>
                  <a:cubicBezTo>
                    <a:pt x="4" y="273"/>
                    <a:pt x="2" y="273"/>
                    <a:pt x="1" y="274"/>
                  </a:cubicBezTo>
                  <a:cubicBezTo>
                    <a:pt x="1" y="304"/>
                    <a:pt x="345" y="498"/>
                    <a:pt x="972" y="647"/>
                  </a:cubicBezTo>
                  <a:cubicBezTo>
                    <a:pt x="1360" y="739"/>
                    <a:pt x="1754" y="784"/>
                    <a:pt x="2149" y="784"/>
                  </a:cubicBezTo>
                  <a:cubicBezTo>
                    <a:pt x="2591" y="784"/>
                    <a:pt x="3032" y="728"/>
                    <a:pt x="3466" y="617"/>
                  </a:cubicBezTo>
                  <a:cubicBezTo>
                    <a:pt x="3944" y="498"/>
                    <a:pt x="4377" y="349"/>
                    <a:pt x="4780" y="274"/>
                  </a:cubicBezTo>
                  <a:cubicBezTo>
                    <a:pt x="5010" y="216"/>
                    <a:pt x="5240" y="190"/>
                    <a:pt x="5470" y="190"/>
                  </a:cubicBezTo>
                  <a:cubicBezTo>
                    <a:pt x="5598" y="190"/>
                    <a:pt x="5727" y="198"/>
                    <a:pt x="5855" y="214"/>
                  </a:cubicBezTo>
                  <a:cubicBezTo>
                    <a:pt x="6184" y="259"/>
                    <a:pt x="6498" y="378"/>
                    <a:pt x="6796" y="543"/>
                  </a:cubicBezTo>
                  <a:cubicBezTo>
                    <a:pt x="6796" y="543"/>
                    <a:pt x="6737" y="453"/>
                    <a:pt x="6587" y="334"/>
                  </a:cubicBezTo>
                  <a:cubicBezTo>
                    <a:pt x="6378" y="199"/>
                    <a:pt x="6139" y="95"/>
                    <a:pt x="5885" y="50"/>
                  </a:cubicBezTo>
                  <a:cubicBezTo>
                    <a:pt x="5710" y="16"/>
                    <a:pt x="5539" y="1"/>
                    <a:pt x="5367"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2" name="Google Shape;3302;p72"/>
            <p:cNvSpPr/>
            <p:nvPr/>
          </p:nvSpPr>
          <p:spPr>
            <a:xfrm>
              <a:off x="3693715" y="3232018"/>
              <a:ext cx="201922" cy="33186"/>
            </a:xfrm>
            <a:custGeom>
              <a:avLst/>
              <a:gdLst/>
              <a:ahLst/>
              <a:cxnLst/>
              <a:rect l="l" t="t" r="r" b="b"/>
              <a:pathLst>
                <a:path w="7125" h="1171" extrusionOk="0">
                  <a:moveTo>
                    <a:pt x="1382" y="0"/>
                  </a:moveTo>
                  <a:cubicBezTo>
                    <a:pt x="1260" y="0"/>
                    <a:pt x="1137" y="7"/>
                    <a:pt x="1016" y="21"/>
                  </a:cubicBezTo>
                  <a:cubicBezTo>
                    <a:pt x="733" y="50"/>
                    <a:pt x="464" y="155"/>
                    <a:pt x="240" y="319"/>
                  </a:cubicBezTo>
                  <a:cubicBezTo>
                    <a:pt x="75" y="439"/>
                    <a:pt x="1" y="528"/>
                    <a:pt x="16" y="543"/>
                  </a:cubicBezTo>
                  <a:cubicBezTo>
                    <a:pt x="17" y="545"/>
                    <a:pt x="19" y="545"/>
                    <a:pt x="21" y="545"/>
                  </a:cubicBezTo>
                  <a:cubicBezTo>
                    <a:pt x="44" y="545"/>
                    <a:pt x="120" y="476"/>
                    <a:pt x="270" y="394"/>
                  </a:cubicBezTo>
                  <a:cubicBezTo>
                    <a:pt x="509" y="259"/>
                    <a:pt x="762" y="185"/>
                    <a:pt x="1031" y="170"/>
                  </a:cubicBezTo>
                  <a:cubicBezTo>
                    <a:pt x="1080" y="168"/>
                    <a:pt x="1128" y="167"/>
                    <a:pt x="1177" y="167"/>
                  </a:cubicBezTo>
                  <a:cubicBezTo>
                    <a:pt x="1516" y="167"/>
                    <a:pt x="1855" y="213"/>
                    <a:pt x="2181" y="304"/>
                  </a:cubicBezTo>
                  <a:cubicBezTo>
                    <a:pt x="2614" y="424"/>
                    <a:pt x="3062" y="648"/>
                    <a:pt x="3555" y="842"/>
                  </a:cubicBezTo>
                  <a:cubicBezTo>
                    <a:pt x="4033" y="1051"/>
                    <a:pt x="4526" y="1156"/>
                    <a:pt x="5034" y="1170"/>
                  </a:cubicBezTo>
                  <a:cubicBezTo>
                    <a:pt x="5452" y="1156"/>
                    <a:pt x="5870" y="1051"/>
                    <a:pt x="6244" y="872"/>
                  </a:cubicBezTo>
                  <a:cubicBezTo>
                    <a:pt x="6483" y="737"/>
                    <a:pt x="6721" y="573"/>
                    <a:pt x="6916" y="394"/>
                  </a:cubicBezTo>
                  <a:cubicBezTo>
                    <a:pt x="7065" y="259"/>
                    <a:pt x="7125" y="170"/>
                    <a:pt x="7125" y="170"/>
                  </a:cubicBezTo>
                  <a:cubicBezTo>
                    <a:pt x="7123" y="168"/>
                    <a:pt x="7121" y="168"/>
                    <a:pt x="7119" y="168"/>
                  </a:cubicBezTo>
                  <a:cubicBezTo>
                    <a:pt x="7066" y="168"/>
                    <a:pt x="6767" y="452"/>
                    <a:pt x="6169" y="722"/>
                  </a:cubicBezTo>
                  <a:cubicBezTo>
                    <a:pt x="5836" y="875"/>
                    <a:pt x="5478" y="963"/>
                    <a:pt x="5118" y="963"/>
                  </a:cubicBezTo>
                  <a:cubicBezTo>
                    <a:pt x="5090" y="963"/>
                    <a:pt x="5062" y="962"/>
                    <a:pt x="5034" y="961"/>
                  </a:cubicBezTo>
                  <a:cubicBezTo>
                    <a:pt x="4556" y="946"/>
                    <a:pt x="4078" y="827"/>
                    <a:pt x="3645" y="633"/>
                  </a:cubicBezTo>
                  <a:cubicBezTo>
                    <a:pt x="3182" y="439"/>
                    <a:pt x="2719" y="259"/>
                    <a:pt x="2241" y="110"/>
                  </a:cubicBezTo>
                  <a:cubicBezTo>
                    <a:pt x="1959" y="37"/>
                    <a:pt x="1669" y="0"/>
                    <a:pt x="1382"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3" name="Google Shape;3303;p72"/>
            <p:cNvSpPr/>
            <p:nvPr/>
          </p:nvSpPr>
          <p:spPr>
            <a:xfrm>
              <a:off x="3433412" y="2955363"/>
              <a:ext cx="339910" cy="385594"/>
            </a:xfrm>
            <a:custGeom>
              <a:avLst/>
              <a:gdLst/>
              <a:ahLst/>
              <a:cxnLst/>
              <a:rect l="l" t="t" r="r" b="b"/>
              <a:pathLst>
                <a:path w="11994" h="13606" extrusionOk="0">
                  <a:moveTo>
                    <a:pt x="7302" y="1"/>
                  </a:moveTo>
                  <a:cubicBezTo>
                    <a:pt x="6867" y="1"/>
                    <a:pt x="6427" y="34"/>
                    <a:pt x="6005" y="60"/>
                  </a:cubicBezTo>
                  <a:cubicBezTo>
                    <a:pt x="4641" y="141"/>
                    <a:pt x="3263" y="355"/>
                    <a:pt x="1900" y="355"/>
                  </a:cubicBezTo>
                  <a:cubicBezTo>
                    <a:pt x="1263" y="355"/>
                    <a:pt x="629" y="308"/>
                    <a:pt x="1" y="179"/>
                  </a:cubicBezTo>
                  <a:lnTo>
                    <a:pt x="1" y="179"/>
                  </a:lnTo>
                  <a:lnTo>
                    <a:pt x="2256" y="13397"/>
                  </a:lnTo>
                  <a:lnTo>
                    <a:pt x="11994" y="13606"/>
                  </a:lnTo>
                  <a:cubicBezTo>
                    <a:pt x="11814" y="9917"/>
                    <a:pt x="11665" y="6721"/>
                    <a:pt x="10814" y="3137"/>
                  </a:cubicBezTo>
                  <a:cubicBezTo>
                    <a:pt x="10590" y="2196"/>
                    <a:pt x="10291" y="1195"/>
                    <a:pt x="9529" y="613"/>
                  </a:cubicBezTo>
                  <a:cubicBezTo>
                    <a:pt x="8907" y="117"/>
                    <a:pt x="8114" y="1"/>
                    <a:pt x="7302" y="1"/>
                  </a:cubicBezTo>
                  <a:close/>
                </a:path>
              </a:pathLst>
            </a:custGeom>
            <a:solidFill>
              <a:srgbClr val="000000">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4" name="Google Shape;3304;p72"/>
            <p:cNvSpPr/>
            <p:nvPr/>
          </p:nvSpPr>
          <p:spPr>
            <a:xfrm>
              <a:off x="3482100" y="2769112"/>
              <a:ext cx="36417" cy="172307"/>
            </a:xfrm>
            <a:custGeom>
              <a:avLst/>
              <a:gdLst/>
              <a:ahLst/>
              <a:cxnLst/>
              <a:rect l="l" t="t" r="r" b="b"/>
              <a:pathLst>
                <a:path w="1285" h="6080" extrusionOk="0">
                  <a:moveTo>
                    <a:pt x="867" y="1"/>
                  </a:moveTo>
                  <a:lnTo>
                    <a:pt x="0" y="6079"/>
                  </a:lnTo>
                  <a:lnTo>
                    <a:pt x="1285" y="6079"/>
                  </a:lnTo>
                  <a:lnTo>
                    <a:pt x="867" y="1"/>
                  </a:lnTo>
                  <a:close/>
                </a:path>
              </a:pathLst>
            </a:custGeom>
            <a:solidFill>
              <a:srgbClr val="000000">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5" name="Google Shape;3305;p72"/>
            <p:cNvSpPr/>
            <p:nvPr/>
          </p:nvSpPr>
          <p:spPr>
            <a:xfrm>
              <a:off x="3584096" y="3328232"/>
              <a:ext cx="706460" cy="496092"/>
            </a:xfrm>
            <a:custGeom>
              <a:avLst/>
              <a:gdLst/>
              <a:ahLst/>
              <a:cxnLst/>
              <a:rect l="l" t="t" r="r" b="b"/>
              <a:pathLst>
                <a:path w="24928" h="17505" extrusionOk="0">
                  <a:moveTo>
                    <a:pt x="1" y="1"/>
                  </a:moveTo>
                  <a:lnTo>
                    <a:pt x="1" y="7588"/>
                  </a:lnTo>
                  <a:lnTo>
                    <a:pt x="17161" y="8051"/>
                  </a:lnTo>
                  <a:lnTo>
                    <a:pt x="17624" y="17504"/>
                  </a:lnTo>
                  <a:lnTo>
                    <a:pt x="24718" y="17504"/>
                  </a:lnTo>
                  <a:lnTo>
                    <a:pt x="24882" y="6542"/>
                  </a:lnTo>
                  <a:cubicBezTo>
                    <a:pt x="24927" y="3391"/>
                    <a:pt x="22463" y="792"/>
                    <a:pt x="19326" y="688"/>
                  </a:cubicBezTo>
                  <a:lnTo>
                    <a:pt x="1"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6" name="Google Shape;3306;p72"/>
            <p:cNvSpPr/>
            <p:nvPr/>
          </p:nvSpPr>
          <p:spPr>
            <a:xfrm>
              <a:off x="3713610" y="3612256"/>
              <a:ext cx="54214" cy="197246"/>
            </a:xfrm>
            <a:custGeom>
              <a:avLst/>
              <a:gdLst/>
              <a:ahLst/>
              <a:cxnLst/>
              <a:rect l="l" t="t" r="r" b="b"/>
              <a:pathLst>
                <a:path w="1913" h="6960" extrusionOk="0">
                  <a:moveTo>
                    <a:pt x="1" y="0"/>
                  </a:moveTo>
                  <a:lnTo>
                    <a:pt x="1" y="6960"/>
                  </a:lnTo>
                  <a:lnTo>
                    <a:pt x="1912" y="6960"/>
                  </a:lnTo>
                  <a:lnTo>
                    <a:pt x="1912" y="0"/>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7" name="Google Shape;3307;p72"/>
            <p:cNvSpPr/>
            <p:nvPr/>
          </p:nvSpPr>
          <p:spPr>
            <a:xfrm>
              <a:off x="3261587" y="2935893"/>
              <a:ext cx="429634" cy="637848"/>
            </a:xfrm>
            <a:custGeom>
              <a:avLst/>
              <a:gdLst/>
              <a:ahLst/>
              <a:cxnLst/>
              <a:rect l="l" t="t" r="r" b="b"/>
              <a:pathLst>
                <a:path w="15160" h="22507" extrusionOk="0">
                  <a:moveTo>
                    <a:pt x="1777" y="0"/>
                  </a:moveTo>
                  <a:cubicBezTo>
                    <a:pt x="807" y="0"/>
                    <a:pt x="0" y="792"/>
                    <a:pt x="0" y="1763"/>
                  </a:cubicBezTo>
                  <a:lnTo>
                    <a:pt x="0" y="18534"/>
                  </a:lnTo>
                  <a:cubicBezTo>
                    <a:pt x="15" y="20730"/>
                    <a:pt x="1792" y="22507"/>
                    <a:pt x="3988" y="22507"/>
                  </a:cubicBezTo>
                  <a:lnTo>
                    <a:pt x="15159" y="22507"/>
                  </a:lnTo>
                  <a:lnTo>
                    <a:pt x="15159" y="1763"/>
                  </a:lnTo>
                  <a:cubicBezTo>
                    <a:pt x="15144" y="792"/>
                    <a:pt x="14353" y="0"/>
                    <a:pt x="1338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8" name="Google Shape;3308;p72"/>
            <p:cNvSpPr/>
            <p:nvPr/>
          </p:nvSpPr>
          <p:spPr>
            <a:xfrm>
              <a:off x="3346238" y="3528851"/>
              <a:ext cx="770763" cy="83433"/>
            </a:xfrm>
            <a:custGeom>
              <a:avLst/>
              <a:gdLst/>
              <a:ahLst/>
              <a:cxnLst/>
              <a:rect l="l" t="t" r="r" b="b"/>
              <a:pathLst>
                <a:path w="27197" h="2944" extrusionOk="0">
                  <a:moveTo>
                    <a:pt x="2972" y="1"/>
                  </a:moveTo>
                  <a:cubicBezTo>
                    <a:pt x="1329" y="1"/>
                    <a:pt x="15" y="1315"/>
                    <a:pt x="0" y="2943"/>
                  </a:cubicBezTo>
                  <a:lnTo>
                    <a:pt x="27197" y="2943"/>
                  </a:lnTo>
                  <a:cubicBezTo>
                    <a:pt x="27197" y="1315"/>
                    <a:pt x="25882" y="1"/>
                    <a:pt x="24255"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9" name="Google Shape;3309;p72"/>
            <p:cNvSpPr/>
            <p:nvPr/>
          </p:nvSpPr>
          <p:spPr>
            <a:xfrm>
              <a:off x="3366983" y="3517855"/>
              <a:ext cx="324238" cy="57587"/>
            </a:xfrm>
            <a:custGeom>
              <a:avLst/>
              <a:gdLst/>
              <a:ahLst/>
              <a:cxnLst/>
              <a:rect l="l" t="t" r="r" b="b"/>
              <a:pathLst>
                <a:path w="11441" h="2032" extrusionOk="0">
                  <a:moveTo>
                    <a:pt x="11440" y="1"/>
                  </a:moveTo>
                  <a:cubicBezTo>
                    <a:pt x="11425" y="1"/>
                    <a:pt x="11425" y="180"/>
                    <a:pt x="11336" y="479"/>
                  </a:cubicBezTo>
                  <a:cubicBezTo>
                    <a:pt x="11216" y="912"/>
                    <a:pt x="10962" y="1285"/>
                    <a:pt x="10604" y="1554"/>
                  </a:cubicBezTo>
                  <a:cubicBezTo>
                    <a:pt x="10365" y="1733"/>
                    <a:pt x="10081" y="1853"/>
                    <a:pt x="9782" y="1912"/>
                  </a:cubicBezTo>
                  <a:cubicBezTo>
                    <a:pt x="9618" y="1927"/>
                    <a:pt x="9454" y="1942"/>
                    <a:pt x="9275" y="1942"/>
                  </a:cubicBezTo>
                  <a:lnTo>
                    <a:pt x="6288" y="1942"/>
                  </a:lnTo>
                  <a:lnTo>
                    <a:pt x="1837" y="1957"/>
                  </a:lnTo>
                  <a:lnTo>
                    <a:pt x="493" y="1972"/>
                  </a:lnTo>
                  <a:lnTo>
                    <a:pt x="134" y="1987"/>
                  </a:lnTo>
                  <a:cubicBezTo>
                    <a:pt x="90" y="1987"/>
                    <a:pt x="45" y="1987"/>
                    <a:pt x="0" y="2002"/>
                  </a:cubicBezTo>
                  <a:cubicBezTo>
                    <a:pt x="45" y="2002"/>
                    <a:pt x="90" y="2017"/>
                    <a:pt x="134" y="2017"/>
                  </a:cubicBezTo>
                  <a:lnTo>
                    <a:pt x="493" y="2017"/>
                  </a:lnTo>
                  <a:lnTo>
                    <a:pt x="1837" y="2032"/>
                  </a:lnTo>
                  <a:lnTo>
                    <a:pt x="9275" y="2032"/>
                  </a:lnTo>
                  <a:cubicBezTo>
                    <a:pt x="9454" y="2032"/>
                    <a:pt x="9633" y="2017"/>
                    <a:pt x="9797" y="1987"/>
                  </a:cubicBezTo>
                  <a:cubicBezTo>
                    <a:pt x="10589" y="1853"/>
                    <a:pt x="11201" y="1255"/>
                    <a:pt x="11395" y="493"/>
                  </a:cubicBezTo>
                  <a:cubicBezTo>
                    <a:pt x="11425" y="329"/>
                    <a:pt x="11440" y="165"/>
                    <a:pt x="11440"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0" name="Google Shape;3310;p72"/>
            <p:cNvSpPr/>
            <p:nvPr/>
          </p:nvSpPr>
          <p:spPr>
            <a:xfrm>
              <a:off x="3693290" y="3612312"/>
              <a:ext cx="94854" cy="3486"/>
            </a:xfrm>
            <a:custGeom>
              <a:avLst/>
              <a:gdLst/>
              <a:ahLst/>
              <a:cxnLst/>
              <a:rect l="l" t="t" r="r" b="b"/>
              <a:pathLst>
                <a:path w="3347" h="123" extrusionOk="0">
                  <a:moveTo>
                    <a:pt x="1208" y="1"/>
                  </a:moveTo>
                  <a:cubicBezTo>
                    <a:pt x="805" y="1"/>
                    <a:pt x="399" y="26"/>
                    <a:pt x="1" y="58"/>
                  </a:cubicBezTo>
                  <a:cubicBezTo>
                    <a:pt x="423" y="103"/>
                    <a:pt x="854" y="123"/>
                    <a:pt x="1280" y="123"/>
                  </a:cubicBezTo>
                  <a:cubicBezTo>
                    <a:pt x="1412" y="123"/>
                    <a:pt x="1543" y="121"/>
                    <a:pt x="1674" y="118"/>
                  </a:cubicBezTo>
                  <a:cubicBezTo>
                    <a:pt x="1804" y="121"/>
                    <a:pt x="1935" y="123"/>
                    <a:pt x="2067" y="123"/>
                  </a:cubicBezTo>
                  <a:cubicBezTo>
                    <a:pt x="2493" y="123"/>
                    <a:pt x="2924" y="103"/>
                    <a:pt x="3346" y="58"/>
                  </a:cubicBezTo>
                  <a:cubicBezTo>
                    <a:pt x="2948" y="26"/>
                    <a:pt x="2542" y="1"/>
                    <a:pt x="2139" y="1"/>
                  </a:cubicBezTo>
                  <a:cubicBezTo>
                    <a:pt x="1983" y="1"/>
                    <a:pt x="1828" y="5"/>
                    <a:pt x="1674" y="13"/>
                  </a:cubicBezTo>
                  <a:cubicBezTo>
                    <a:pt x="1519" y="5"/>
                    <a:pt x="1364" y="1"/>
                    <a:pt x="1208"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1" name="Google Shape;3311;p72"/>
            <p:cNvSpPr/>
            <p:nvPr/>
          </p:nvSpPr>
          <p:spPr>
            <a:xfrm>
              <a:off x="3630233" y="3278127"/>
              <a:ext cx="392396" cy="299866"/>
            </a:xfrm>
            <a:custGeom>
              <a:avLst/>
              <a:gdLst/>
              <a:ahLst/>
              <a:cxnLst/>
              <a:rect l="l" t="t" r="r" b="b"/>
              <a:pathLst>
                <a:path w="13846" h="10581" extrusionOk="0">
                  <a:moveTo>
                    <a:pt x="5269" y="0"/>
                  </a:moveTo>
                  <a:cubicBezTo>
                    <a:pt x="4445" y="0"/>
                    <a:pt x="3698" y="11"/>
                    <a:pt x="3032" y="21"/>
                  </a:cubicBezTo>
                  <a:cubicBezTo>
                    <a:pt x="2091" y="21"/>
                    <a:pt x="1330" y="36"/>
                    <a:pt x="807" y="51"/>
                  </a:cubicBezTo>
                  <a:lnTo>
                    <a:pt x="210" y="66"/>
                  </a:lnTo>
                  <a:cubicBezTo>
                    <a:pt x="135" y="66"/>
                    <a:pt x="60" y="81"/>
                    <a:pt x="1" y="96"/>
                  </a:cubicBezTo>
                  <a:cubicBezTo>
                    <a:pt x="60" y="111"/>
                    <a:pt x="135" y="111"/>
                    <a:pt x="210" y="111"/>
                  </a:cubicBezTo>
                  <a:cubicBezTo>
                    <a:pt x="344" y="126"/>
                    <a:pt x="553" y="141"/>
                    <a:pt x="807" y="141"/>
                  </a:cubicBezTo>
                  <a:cubicBezTo>
                    <a:pt x="1345" y="141"/>
                    <a:pt x="2091" y="156"/>
                    <a:pt x="3032" y="171"/>
                  </a:cubicBezTo>
                  <a:cubicBezTo>
                    <a:pt x="3973" y="186"/>
                    <a:pt x="5093" y="171"/>
                    <a:pt x="6318" y="201"/>
                  </a:cubicBezTo>
                  <a:cubicBezTo>
                    <a:pt x="6960" y="230"/>
                    <a:pt x="7587" y="335"/>
                    <a:pt x="8200" y="529"/>
                  </a:cubicBezTo>
                  <a:cubicBezTo>
                    <a:pt x="8857" y="723"/>
                    <a:pt x="9484" y="1022"/>
                    <a:pt x="10052" y="1410"/>
                  </a:cubicBezTo>
                  <a:cubicBezTo>
                    <a:pt x="10619" y="1799"/>
                    <a:pt x="11127" y="2262"/>
                    <a:pt x="11575" y="2784"/>
                  </a:cubicBezTo>
                  <a:cubicBezTo>
                    <a:pt x="11978" y="3277"/>
                    <a:pt x="12307" y="3830"/>
                    <a:pt x="12576" y="4412"/>
                  </a:cubicBezTo>
                  <a:cubicBezTo>
                    <a:pt x="12650" y="4547"/>
                    <a:pt x="12695" y="4696"/>
                    <a:pt x="12755" y="4830"/>
                  </a:cubicBezTo>
                  <a:cubicBezTo>
                    <a:pt x="12785" y="4905"/>
                    <a:pt x="12815" y="4965"/>
                    <a:pt x="12830" y="5040"/>
                  </a:cubicBezTo>
                  <a:cubicBezTo>
                    <a:pt x="12860" y="5114"/>
                    <a:pt x="12874" y="5189"/>
                    <a:pt x="12889" y="5249"/>
                  </a:cubicBezTo>
                  <a:cubicBezTo>
                    <a:pt x="12934" y="5398"/>
                    <a:pt x="12994" y="5517"/>
                    <a:pt x="13009" y="5667"/>
                  </a:cubicBezTo>
                  <a:cubicBezTo>
                    <a:pt x="13039" y="5801"/>
                    <a:pt x="13069" y="5936"/>
                    <a:pt x="13098" y="6070"/>
                  </a:cubicBezTo>
                  <a:cubicBezTo>
                    <a:pt x="13203" y="6608"/>
                    <a:pt x="13263" y="7115"/>
                    <a:pt x="13337" y="7578"/>
                  </a:cubicBezTo>
                  <a:cubicBezTo>
                    <a:pt x="13472" y="8504"/>
                    <a:pt x="13591" y="9266"/>
                    <a:pt x="13681" y="9774"/>
                  </a:cubicBezTo>
                  <a:cubicBezTo>
                    <a:pt x="13726" y="10043"/>
                    <a:pt x="13756" y="10237"/>
                    <a:pt x="13785" y="10371"/>
                  </a:cubicBezTo>
                  <a:cubicBezTo>
                    <a:pt x="13800" y="10446"/>
                    <a:pt x="13815" y="10521"/>
                    <a:pt x="13830" y="10580"/>
                  </a:cubicBezTo>
                  <a:cubicBezTo>
                    <a:pt x="13845" y="10506"/>
                    <a:pt x="13845" y="10431"/>
                    <a:pt x="13830" y="10356"/>
                  </a:cubicBezTo>
                  <a:cubicBezTo>
                    <a:pt x="13815" y="10222"/>
                    <a:pt x="13800" y="10013"/>
                    <a:pt x="13771" y="9759"/>
                  </a:cubicBezTo>
                  <a:cubicBezTo>
                    <a:pt x="13696" y="9236"/>
                    <a:pt x="13606" y="8475"/>
                    <a:pt x="13487" y="7549"/>
                  </a:cubicBezTo>
                  <a:cubicBezTo>
                    <a:pt x="13427" y="7086"/>
                    <a:pt x="13367" y="6578"/>
                    <a:pt x="13278" y="6025"/>
                  </a:cubicBezTo>
                  <a:cubicBezTo>
                    <a:pt x="13248" y="5891"/>
                    <a:pt x="13233" y="5741"/>
                    <a:pt x="13203" y="5607"/>
                  </a:cubicBezTo>
                  <a:cubicBezTo>
                    <a:pt x="13158" y="5473"/>
                    <a:pt x="13128" y="5323"/>
                    <a:pt x="13084" y="5189"/>
                  </a:cubicBezTo>
                  <a:cubicBezTo>
                    <a:pt x="13054" y="5114"/>
                    <a:pt x="13054" y="5040"/>
                    <a:pt x="13024" y="4965"/>
                  </a:cubicBezTo>
                  <a:cubicBezTo>
                    <a:pt x="12994" y="4905"/>
                    <a:pt x="12964" y="4830"/>
                    <a:pt x="12934" y="4756"/>
                  </a:cubicBezTo>
                  <a:cubicBezTo>
                    <a:pt x="12889" y="4621"/>
                    <a:pt x="12830" y="4472"/>
                    <a:pt x="12770" y="4323"/>
                  </a:cubicBezTo>
                  <a:cubicBezTo>
                    <a:pt x="12501" y="3725"/>
                    <a:pt x="12158" y="3158"/>
                    <a:pt x="11739" y="2650"/>
                  </a:cubicBezTo>
                  <a:cubicBezTo>
                    <a:pt x="11291" y="2097"/>
                    <a:pt x="10769" y="1634"/>
                    <a:pt x="10171" y="1231"/>
                  </a:cubicBezTo>
                  <a:cubicBezTo>
                    <a:pt x="9589" y="828"/>
                    <a:pt x="8947" y="529"/>
                    <a:pt x="8274" y="320"/>
                  </a:cubicBezTo>
                  <a:cubicBezTo>
                    <a:pt x="7647" y="126"/>
                    <a:pt x="6990" y="21"/>
                    <a:pt x="6333" y="6"/>
                  </a:cubicBezTo>
                  <a:cubicBezTo>
                    <a:pt x="5966" y="2"/>
                    <a:pt x="5611" y="0"/>
                    <a:pt x="5269"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12" name="Google Shape;3312;p72"/>
          <p:cNvGrpSpPr/>
          <p:nvPr/>
        </p:nvGrpSpPr>
        <p:grpSpPr>
          <a:xfrm>
            <a:off x="357140" y="2070367"/>
            <a:ext cx="1923605" cy="2231852"/>
            <a:chOff x="816440" y="1813828"/>
            <a:chExt cx="1732821" cy="2010496"/>
          </a:xfrm>
        </p:grpSpPr>
        <p:sp>
          <p:nvSpPr>
            <p:cNvPr id="3313" name="Google Shape;3313;p72"/>
            <p:cNvSpPr/>
            <p:nvPr/>
          </p:nvSpPr>
          <p:spPr>
            <a:xfrm>
              <a:off x="816440" y="3820895"/>
              <a:ext cx="1727748" cy="3429"/>
            </a:xfrm>
            <a:custGeom>
              <a:avLst/>
              <a:gdLst/>
              <a:ahLst/>
              <a:cxnLst/>
              <a:rect l="l" t="t" r="r" b="b"/>
              <a:pathLst>
                <a:path w="60965" h="121" extrusionOk="0">
                  <a:moveTo>
                    <a:pt x="30482" y="1"/>
                  </a:moveTo>
                  <a:cubicBezTo>
                    <a:pt x="13651" y="1"/>
                    <a:pt x="0" y="31"/>
                    <a:pt x="0" y="61"/>
                  </a:cubicBezTo>
                  <a:cubicBezTo>
                    <a:pt x="0" y="91"/>
                    <a:pt x="13651" y="120"/>
                    <a:pt x="30482" y="120"/>
                  </a:cubicBezTo>
                  <a:cubicBezTo>
                    <a:pt x="47314" y="120"/>
                    <a:pt x="60965" y="91"/>
                    <a:pt x="60965" y="61"/>
                  </a:cubicBezTo>
                  <a:cubicBezTo>
                    <a:pt x="60965" y="31"/>
                    <a:pt x="47329" y="1"/>
                    <a:pt x="30482"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4" name="Google Shape;3314;p72"/>
            <p:cNvSpPr/>
            <p:nvPr/>
          </p:nvSpPr>
          <p:spPr>
            <a:xfrm>
              <a:off x="1431418" y="2982853"/>
              <a:ext cx="1111495" cy="25449"/>
            </a:xfrm>
            <a:custGeom>
              <a:avLst/>
              <a:gdLst/>
              <a:ahLst/>
              <a:cxnLst/>
              <a:rect l="l" t="t" r="r" b="b"/>
              <a:pathLst>
                <a:path w="39220" h="898" extrusionOk="0">
                  <a:moveTo>
                    <a:pt x="39220" y="1"/>
                  </a:moveTo>
                  <a:lnTo>
                    <a:pt x="1" y="285"/>
                  </a:lnTo>
                  <a:lnTo>
                    <a:pt x="1" y="897"/>
                  </a:lnTo>
                  <a:lnTo>
                    <a:pt x="39220" y="554"/>
                  </a:lnTo>
                  <a:lnTo>
                    <a:pt x="39220"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5" name="Google Shape;3315;p72"/>
            <p:cNvSpPr/>
            <p:nvPr/>
          </p:nvSpPr>
          <p:spPr>
            <a:xfrm>
              <a:off x="1406875" y="1841771"/>
              <a:ext cx="1136037" cy="1158483"/>
            </a:xfrm>
            <a:custGeom>
              <a:avLst/>
              <a:gdLst/>
              <a:ahLst/>
              <a:cxnLst/>
              <a:rect l="l" t="t" r="r" b="b"/>
              <a:pathLst>
                <a:path w="40086" h="40878" extrusionOk="0">
                  <a:moveTo>
                    <a:pt x="40086" y="1"/>
                  </a:moveTo>
                  <a:lnTo>
                    <a:pt x="0" y="673"/>
                  </a:lnTo>
                  <a:lnTo>
                    <a:pt x="896" y="40877"/>
                  </a:lnTo>
                  <a:lnTo>
                    <a:pt x="40086" y="40579"/>
                  </a:lnTo>
                  <a:lnTo>
                    <a:pt x="4008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6" name="Google Shape;3316;p72"/>
            <p:cNvSpPr/>
            <p:nvPr/>
          </p:nvSpPr>
          <p:spPr>
            <a:xfrm>
              <a:off x="1406875" y="1840495"/>
              <a:ext cx="1137313" cy="1161033"/>
            </a:xfrm>
            <a:custGeom>
              <a:avLst/>
              <a:gdLst/>
              <a:ahLst/>
              <a:cxnLst/>
              <a:rect l="l" t="t" r="r" b="b"/>
              <a:pathLst>
                <a:path w="40131" h="40968" extrusionOk="0">
                  <a:moveTo>
                    <a:pt x="0" y="718"/>
                  </a:moveTo>
                  <a:cubicBezTo>
                    <a:pt x="0" y="824"/>
                    <a:pt x="26" y="2003"/>
                    <a:pt x="75" y="4125"/>
                  </a:cubicBezTo>
                  <a:lnTo>
                    <a:pt x="75" y="4125"/>
                  </a:lnTo>
                  <a:cubicBezTo>
                    <a:pt x="30" y="2006"/>
                    <a:pt x="4" y="828"/>
                    <a:pt x="0" y="718"/>
                  </a:cubicBezTo>
                  <a:close/>
                  <a:moveTo>
                    <a:pt x="40086" y="1"/>
                  </a:moveTo>
                  <a:lnTo>
                    <a:pt x="0" y="718"/>
                  </a:lnTo>
                  <a:lnTo>
                    <a:pt x="0" y="718"/>
                  </a:lnTo>
                  <a:lnTo>
                    <a:pt x="40026" y="91"/>
                  </a:lnTo>
                  <a:lnTo>
                    <a:pt x="40026" y="91"/>
                  </a:lnTo>
                  <a:lnTo>
                    <a:pt x="40026" y="39981"/>
                  </a:lnTo>
                  <a:lnTo>
                    <a:pt x="40026" y="40564"/>
                  </a:lnTo>
                  <a:lnTo>
                    <a:pt x="40026" y="40564"/>
                  </a:lnTo>
                  <a:lnTo>
                    <a:pt x="940" y="40877"/>
                  </a:lnTo>
                  <a:lnTo>
                    <a:pt x="940" y="40877"/>
                  </a:lnTo>
                  <a:cubicBezTo>
                    <a:pt x="523" y="23185"/>
                    <a:pt x="211" y="10018"/>
                    <a:pt x="75" y="4125"/>
                  </a:cubicBezTo>
                  <a:lnTo>
                    <a:pt x="75" y="4125"/>
                  </a:lnTo>
                  <a:cubicBezTo>
                    <a:pt x="202" y="10021"/>
                    <a:pt x="478" y="23201"/>
                    <a:pt x="852" y="40922"/>
                  </a:cubicBezTo>
                  <a:lnTo>
                    <a:pt x="852" y="40967"/>
                  </a:lnTo>
                  <a:lnTo>
                    <a:pt x="896" y="40967"/>
                  </a:lnTo>
                  <a:lnTo>
                    <a:pt x="40071" y="40668"/>
                  </a:lnTo>
                  <a:lnTo>
                    <a:pt x="40131" y="40668"/>
                  </a:lnTo>
                  <a:lnTo>
                    <a:pt x="40131" y="39981"/>
                  </a:lnTo>
                  <a:lnTo>
                    <a:pt x="40131" y="46"/>
                  </a:lnTo>
                  <a:lnTo>
                    <a:pt x="40131"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7" name="Google Shape;3317;p72"/>
            <p:cNvSpPr/>
            <p:nvPr/>
          </p:nvSpPr>
          <p:spPr>
            <a:xfrm>
              <a:off x="1402653" y="1813828"/>
              <a:ext cx="1146608" cy="54640"/>
            </a:xfrm>
            <a:custGeom>
              <a:avLst/>
              <a:gdLst/>
              <a:ahLst/>
              <a:cxnLst/>
              <a:rect l="l" t="t" r="r" b="b"/>
              <a:pathLst>
                <a:path w="40459" h="1928" extrusionOk="0">
                  <a:moveTo>
                    <a:pt x="40459" y="1"/>
                  </a:moveTo>
                  <a:lnTo>
                    <a:pt x="0" y="255"/>
                  </a:lnTo>
                  <a:lnTo>
                    <a:pt x="0" y="1928"/>
                  </a:lnTo>
                  <a:lnTo>
                    <a:pt x="40399" y="1689"/>
                  </a:lnTo>
                  <a:lnTo>
                    <a:pt x="40459"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8" name="Google Shape;3318;p72"/>
            <p:cNvSpPr/>
            <p:nvPr/>
          </p:nvSpPr>
          <p:spPr>
            <a:xfrm>
              <a:off x="1945676" y="2990901"/>
              <a:ext cx="8077" cy="40243"/>
            </a:xfrm>
            <a:custGeom>
              <a:avLst/>
              <a:gdLst/>
              <a:ahLst/>
              <a:cxnLst/>
              <a:rect l="l" t="t" r="r" b="b"/>
              <a:pathLst>
                <a:path w="285" h="1420" extrusionOk="0">
                  <a:moveTo>
                    <a:pt x="110" y="0"/>
                  </a:moveTo>
                  <a:cubicBezTo>
                    <a:pt x="108" y="0"/>
                    <a:pt x="107" y="0"/>
                    <a:pt x="105" y="1"/>
                  </a:cubicBezTo>
                  <a:cubicBezTo>
                    <a:pt x="45" y="1"/>
                    <a:pt x="1" y="329"/>
                    <a:pt x="15" y="718"/>
                  </a:cubicBezTo>
                  <a:cubicBezTo>
                    <a:pt x="45" y="1106"/>
                    <a:pt x="105" y="1420"/>
                    <a:pt x="180" y="1420"/>
                  </a:cubicBezTo>
                  <a:cubicBezTo>
                    <a:pt x="254" y="1420"/>
                    <a:pt x="284" y="1091"/>
                    <a:pt x="269" y="703"/>
                  </a:cubicBezTo>
                  <a:cubicBezTo>
                    <a:pt x="255" y="323"/>
                    <a:pt x="183" y="0"/>
                    <a:pt x="110"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9" name="Google Shape;3319;p72"/>
            <p:cNvSpPr/>
            <p:nvPr/>
          </p:nvSpPr>
          <p:spPr>
            <a:xfrm>
              <a:off x="1928757" y="3021933"/>
              <a:ext cx="40214" cy="40413"/>
            </a:xfrm>
            <a:custGeom>
              <a:avLst/>
              <a:gdLst/>
              <a:ahLst/>
              <a:cxnLst/>
              <a:rect l="l" t="t" r="r" b="b"/>
              <a:pathLst>
                <a:path w="1419" h="1426" extrusionOk="0">
                  <a:moveTo>
                    <a:pt x="843" y="145"/>
                  </a:moveTo>
                  <a:cubicBezTo>
                    <a:pt x="862" y="145"/>
                    <a:pt x="880" y="145"/>
                    <a:pt x="899" y="147"/>
                  </a:cubicBezTo>
                  <a:lnTo>
                    <a:pt x="899" y="147"/>
                  </a:lnTo>
                  <a:cubicBezTo>
                    <a:pt x="1002" y="222"/>
                    <a:pt x="1091" y="326"/>
                    <a:pt x="1150" y="459"/>
                  </a:cubicBezTo>
                  <a:cubicBezTo>
                    <a:pt x="1165" y="489"/>
                    <a:pt x="1165" y="534"/>
                    <a:pt x="1180" y="578"/>
                  </a:cubicBezTo>
                  <a:cubicBezTo>
                    <a:pt x="1180" y="623"/>
                    <a:pt x="1180" y="668"/>
                    <a:pt x="1180" y="713"/>
                  </a:cubicBezTo>
                  <a:cubicBezTo>
                    <a:pt x="1165" y="802"/>
                    <a:pt x="1135" y="907"/>
                    <a:pt x="1090" y="982"/>
                  </a:cubicBezTo>
                  <a:cubicBezTo>
                    <a:pt x="1031" y="1071"/>
                    <a:pt x="941" y="1131"/>
                    <a:pt x="836" y="1161"/>
                  </a:cubicBezTo>
                  <a:cubicBezTo>
                    <a:pt x="799" y="1171"/>
                    <a:pt x="762" y="1176"/>
                    <a:pt x="725" y="1176"/>
                  </a:cubicBezTo>
                  <a:cubicBezTo>
                    <a:pt x="658" y="1176"/>
                    <a:pt x="590" y="1160"/>
                    <a:pt x="523" y="1131"/>
                  </a:cubicBezTo>
                  <a:cubicBezTo>
                    <a:pt x="418" y="1086"/>
                    <a:pt x="329" y="1012"/>
                    <a:pt x="284" y="907"/>
                  </a:cubicBezTo>
                  <a:cubicBezTo>
                    <a:pt x="209" y="713"/>
                    <a:pt x="239" y="489"/>
                    <a:pt x="373" y="339"/>
                  </a:cubicBezTo>
                  <a:cubicBezTo>
                    <a:pt x="433" y="280"/>
                    <a:pt x="508" y="220"/>
                    <a:pt x="583" y="190"/>
                  </a:cubicBezTo>
                  <a:cubicBezTo>
                    <a:pt x="669" y="161"/>
                    <a:pt x="756" y="145"/>
                    <a:pt x="843" y="145"/>
                  </a:cubicBezTo>
                  <a:close/>
                  <a:moveTo>
                    <a:pt x="715" y="1"/>
                  </a:moveTo>
                  <a:cubicBezTo>
                    <a:pt x="654" y="1"/>
                    <a:pt x="594" y="9"/>
                    <a:pt x="538" y="26"/>
                  </a:cubicBezTo>
                  <a:cubicBezTo>
                    <a:pt x="284" y="86"/>
                    <a:pt x="90" y="295"/>
                    <a:pt x="30" y="549"/>
                  </a:cubicBezTo>
                  <a:cubicBezTo>
                    <a:pt x="0" y="698"/>
                    <a:pt x="0" y="862"/>
                    <a:pt x="60" y="1012"/>
                  </a:cubicBezTo>
                  <a:cubicBezTo>
                    <a:pt x="105" y="1086"/>
                    <a:pt x="149" y="1161"/>
                    <a:pt x="209" y="1221"/>
                  </a:cubicBezTo>
                  <a:cubicBezTo>
                    <a:pt x="269" y="1280"/>
                    <a:pt x="344" y="1325"/>
                    <a:pt x="418" y="1370"/>
                  </a:cubicBezTo>
                  <a:cubicBezTo>
                    <a:pt x="509" y="1406"/>
                    <a:pt x="610" y="1426"/>
                    <a:pt x="713" y="1426"/>
                  </a:cubicBezTo>
                  <a:cubicBezTo>
                    <a:pt x="779" y="1426"/>
                    <a:pt x="846" y="1418"/>
                    <a:pt x="911" y="1400"/>
                  </a:cubicBezTo>
                  <a:cubicBezTo>
                    <a:pt x="986" y="1370"/>
                    <a:pt x="1061" y="1340"/>
                    <a:pt x="1120" y="1280"/>
                  </a:cubicBezTo>
                  <a:cubicBezTo>
                    <a:pt x="1180" y="1236"/>
                    <a:pt x="1240" y="1176"/>
                    <a:pt x="1270" y="1116"/>
                  </a:cubicBezTo>
                  <a:cubicBezTo>
                    <a:pt x="1419" y="892"/>
                    <a:pt x="1419" y="608"/>
                    <a:pt x="1299" y="384"/>
                  </a:cubicBezTo>
                  <a:cubicBezTo>
                    <a:pt x="1257" y="299"/>
                    <a:pt x="1187" y="227"/>
                    <a:pt x="1128" y="181"/>
                  </a:cubicBezTo>
                  <a:lnTo>
                    <a:pt x="1128" y="181"/>
                  </a:lnTo>
                  <a:cubicBezTo>
                    <a:pt x="1139" y="181"/>
                    <a:pt x="1146" y="179"/>
                    <a:pt x="1150" y="175"/>
                  </a:cubicBezTo>
                  <a:cubicBezTo>
                    <a:pt x="1150" y="175"/>
                    <a:pt x="1120" y="115"/>
                    <a:pt x="1016" y="71"/>
                  </a:cubicBezTo>
                  <a:cubicBezTo>
                    <a:pt x="922" y="24"/>
                    <a:pt x="817" y="1"/>
                    <a:pt x="715"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0" name="Google Shape;3320;p72"/>
            <p:cNvSpPr/>
            <p:nvPr/>
          </p:nvSpPr>
          <p:spPr>
            <a:xfrm>
              <a:off x="1505499" y="2032669"/>
              <a:ext cx="607383" cy="472371"/>
            </a:xfrm>
            <a:custGeom>
              <a:avLst/>
              <a:gdLst/>
              <a:ahLst/>
              <a:cxnLst/>
              <a:rect l="l" t="t" r="r" b="b"/>
              <a:pathLst>
                <a:path w="21432" h="16668" extrusionOk="0">
                  <a:moveTo>
                    <a:pt x="0" y="0"/>
                  </a:moveTo>
                  <a:cubicBezTo>
                    <a:pt x="0" y="60"/>
                    <a:pt x="15" y="150"/>
                    <a:pt x="15" y="254"/>
                  </a:cubicBezTo>
                  <a:cubicBezTo>
                    <a:pt x="15" y="150"/>
                    <a:pt x="0" y="30"/>
                    <a:pt x="0" y="0"/>
                  </a:cubicBezTo>
                  <a:close/>
                  <a:moveTo>
                    <a:pt x="15" y="254"/>
                  </a:moveTo>
                  <a:lnTo>
                    <a:pt x="15" y="254"/>
                  </a:lnTo>
                  <a:cubicBezTo>
                    <a:pt x="30" y="478"/>
                    <a:pt x="45" y="792"/>
                    <a:pt x="75" y="1210"/>
                  </a:cubicBezTo>
                  <a:cubicBezTo>
                    <a:pt x="135" y="2046"/>
                    <a:pt x="224" y="3256"/>
                    <a:pt x="329" y="4750"/>
                  </a:cubicBezTo>
                  <a:cubicBezTo>
                    <a:pt x="553" y="7766"/>
                    <a:pt x="881" y="11948"/>
                    <a:pt x="1240" y="16623"/>
                  </a:cubicBezTo>
                  <a:lnTo>
                    <a:pt x="1240" y="16668"/>
                  </a:lnTo>
                  <a:lnTo>
                    <a:pt x="1270" y="16668"/>
                  </a:lnTo>
                  <a:lnTo>
                    <a:pt x="3032" y="16608"/>
                  </a:lnTo>
                  <a:cubicBezTo>
                    <a:pt x="8140" y="16429"/>
                    <a:pt x="12770" y="16264"/>
                    <a:pt x="16115" y="16145"/>
                  </a:cubicBezTo>
                  <a:lnTo>
                    <a:pt x="20073" y="15995"/>
                  </a:lnTo>
                  <a:lnTo>
                    <a:pt x="21148" y="15951"/>
                  </a:lnTo>
                  <a:lnTo>
                    <a:pt x="21432" y="15936"/>
                  </a:lnTo>
                  <a:lnTo>
                    <a:pt x="21148" y="15936"/>
                  </a:lnTo>
                  <a:lnTo>
                    <a:pt x="20058" y="15966"/>
                  </a:lnTo>
                  <a:lnTo>
                    <a:pt x="16100" y="16085"/>
                  </a:lnTo>
                  <a:cubicBezTo>
                    <a:pt x="12755" y="16190"/>
                    <a:pt x="8125" y="16339"/>
                    <a:pt x="3017" y="16518"/>
                  </a:cubicBezTo>
                  <a:lnTo>
                    <a:pt x="1311" y="16577"/>
                  </a:lnTo>
                  <a:lnTo>
                    <a:pt x="1311" y="16577"/>
                  </a:lnTo>
                  <a:cubicBezTo>
                    <a:pt x="939" y="11906"/>
                    <a:pt x="627" y="7742"/>
                    <a:pt x="388" y="4750"/>
                  </a:cubicBezTo>
                  <a:cubicBezTo>
                    <a:pt x="269" y="3256"/>
                    <a:pt x="164" y="2046"/>
                    <a:pt x="105" y="1210"/>
                  </a:cubicBezTo>
                  <a:cubicBezTo>
                    <a:pt x="60" y="792"/>
                    <a:pt x="30" y="463"/>
                    <a:pt x="15" y="254"/>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1" name="Google Shape;3321;p72"/>
            <p:cNvSpPr/>
            <p:nvPr/>
          </p:nvSpPr>
          <p:spPr>
            <a:xfrm>
              <a:off x="1713316" y="1988232"/>
              <a:ext cx="158307" cy="20745"/>
            </a:xfrm>
            <a:custGeom>
              <a:avLst/>
              <a:gdLst/>
              <a:ahLst/>
              <a:cxnLst/>
              <a:rect l="l" t="t" r="r" b="b"/>
              <a:pathLst>
                <a:path w="5586" h="732" extrusionOk="0">
                  <a:moveTo>
                    <a:pt x="5586" y="0"/>
                  </a:moveTo>
                  <a:lnTo>
                    <a:pt x="0" y="194"/>
                  </a:lnTo>
                  <a:lnTo>
                    <a:pt x="0" y="732"/>
                  </a:lnTo>
                  <a:lnTo>
                    <a:pt x="5586" y="463"/>
                  </a:lnTo>
                  <a:lnTo>
                    <a:pt x="5586"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2" name="Google Shape;3322;p72"/>
            <p:cNvSpPr/>
            <p:nvPr/>
          </p:nvSpPr>
          <p:spPr>
            <a:xfrm>
              <a:off x="1585899" y="2321737"/>
              <a:ext cx="62688" cy="149437"/>
            </a:xfrm>
            <a:custGeom>
              <a:avLst/>
              <a:gdLst/>
              <a:ahLst/>
              <a:cxnLst/>
              <a:rect l="l" t="t" r="r" b="b"/>
              <a:pathLst>
                <a:path w="2212" h="5273" extrusionOk="0">
                  <a:moveTo>
                    <a:pt x="1" y="1"/>
                  </a:moveTo>
                  <a:lnTo>
                    <a:pt x="270" y="5273"/>
                  </a:lnTo>
                  <a:lnTo>
                    <a:pt x="2211" y="5273"/>
                  </a:lnTo>
                  <a:lnTo>
                    <a:pt x="1912"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3" name="Google Shape;3323;p72"/>
            <p:cNvSpPr/>
            <p:nvPr/>
          </p:nvSpPr>
          <p:spPr>
            <a:xfrm>
              <a:off x="1685798" y="2262478"/>
              <a:ext cx="62660" cy="208696"/>
            </a:xfrm>
            <a:custGeom>
              <a:avLst/>
              <a:gdLst/>
              <a:ahLst/>
              <a:cxnLst/>
              <a:rect l="l" t="t" r="r" b="b"/>
              <a:pathLst>
                <a:path w="2211" h="7364" extrusionOk="0">
                  <a:moveTo>
                    <a:pt x="0" y="1"/>
                  </a:moveTo>
                  <a:lnTo>
                    <a:pt x="269" y="7364"/>
                  </a:lnTo>
                  <a:lnTo>
                    <a:pt x="2211" y="7364"/>
                  </a:lnTo>
                  <a:lnTo>
                    <a:pt x="1897"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4" name="Google Shape;3324;p72"/>
            <p:cNvSpPr/>
            <p:nvPr/>
          </p:nvSpPr>
          <p:spPr>
            <a:xfrm>
              <a:off x="1779348" y="2191373"/>
              <a:ext cx="62235" cy="273453"/>
            </a:xfrm>
            <a:custGeom>
              <a:avLst/>
              <a:gdLst/>
              <a:ahLst/>
              <a:cxnLst/>
              <a:rect l="l" t="t" r="r" b="b"/>
              <a:pathLst>
                <a:path w="2196" h="9649" extrusionOk="0">
                  <a:moveTo>
                    <a:pt x="0" y="1"/>
                  </a:moveTo>
                  <a:lnTo>
                    <a:pt x="254" y="9649"/>
                  </a:lnTo>
                  <a:lnTo>
                    <a:pt x="2196" y="9649"/>
                  </a:lnTo>
                  <a:lnTo>
                    <a:pt x="1897"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5" name="Google Shape;3325;p72"/>
            <p:cNvSpPr/>
            <p:nvPr/>
          </p:nvSpPr>
          <p:spPr>
            <a:xfrm>
              <a:off x="1993088" y="2081754"/>
              <a:ext cx="62660" cy="372076"/>
            </a:xfrm>
            <a:custGeom>
              <a:avLst/>
              <a:gdLst/>
              <a:ahLst/>
              <a:cxnLst/>
              <a:rect l="l" t="t" r="r" b="b"/>
              <a:pathLst>
                <a:path w="2211" h="13129" extrusionOk="0">
                  <a:moveTo>
                    <a:pt x="0" y="1"/>
                  </a:moveTo>
                  <a:lnTo>
                    <a:pt x="269" y="13128"/>
                  </a:lnTo>
                  <a:lnTo>
                    <a:pt x="2211" y="13128"/>
                  </a:lnTo>
                  <a:lnTo>
                    <a:pt x="1912"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6" name="Google Shape;3326;p72"/>
            <p:cNvSpPr/>
            <p:nvPr/>
          </p:nvSpPr>
          <p:spPr>
            <a:xfrm>
              <a:off x="1888967" y="2134665"/>
              <a:ext cx="62660" cy="320440"/>
            </a:xfrm>
            <a:custGeom>
              <a:avLst/>
              <a:gdLst/>
              <a:ahLst/>
              <a:cxnLst/>
              <a:rect l="l" t="t" r="r" b="b"/>
              <a:pathLst>
                <a:path w="2211" h="11307" extrusionOk="0">
                  <a:moveTo>
                    <a:pt x="0" y="1"/>
                  </a:moveTo>
                  <a:lnTo>
                    <a:pt x="269" y="11306"/>
                  </a:lnTo>
                  <a:lnTo>
                    <a:pt x="2211" y="11306"/>
                  </a:lnTo>
                  <a:lnTo>
                    <a:pt x="1912"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7" name="Google Shape;3327;p72"/>
            <p:cNvSpPr/>
            <p:nvPr/>
          </p:nvSpPr>
          <p:spPr>
            <a:xfrm>
              <a:off x="1557559" y="1998718"/>
              <a:ext cx="446978" cy="284590"/>
            </a:xfrm>
            <a:custGeom>
              <a:avLst/>
              <a:gdLst/>
              <a:ahLst/>
              <a:cxnLst/>
              <a:rect l="l" t="t" r="r" b="b"/>
              <a:pathLst>
                <a:path w="15772" h="10042" extrusionOk="0">
                  <a:moveTo>
                    <a:pt x="15719" y="1"/>
                  </a:moveTo>
                  <a:cubicBezTo>
                    <a:pt x="15527" y="1"/>
                    <a:pt x="12042" y="2164"/>
                    <a:pt x="7796" y="4872"/>
                  </a:cubicBezTo>
                  <a:cubicBezTo>
                    <a:pt x="3465" y="7650"/>
                    <a:pt x="0" y="9965"/>
                    <a:pt x="60" y="10040"/>
                  </a:cubicBezTo>
                  <a:cubicBezTo>
                    <a:pt x="61" y="10041"/>
                    <a:pt x="62" y="10042"/>
                    <a:pt x="65" y="10042"/>
                  </a:cubicBezTo>
                  <a:cubicBezTo>
                    <a:pt x="224" y="10042"/>
                    <a:pt x="3732" y="7902"/>
                    <a:pt x="7975" y="5171"/>
                  </a:cubicBezTo>
                  <a:cubicBezTo>
                    <a:pt x="12307" y="2393"/>
                    <a:pt x="15771" y="93"/>
                    <a:pt x="15727" y="3"/>
                  </a:cubicBezTo>
                  <a:cubicBezTo>
                    <a:pt x="15725" y="2"/>
                    <a:pt x="15723" y="1"/>
                    <a:pt x="15719" y="1"/>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8" name="Google Shape;3328;p72"/>
            <p:cNvSpPr/>
            <p:nvPr/>
          </p:nvSpPr>
          <p:spPr>
            <a:xfrm>
              <a:off x="1948226" y="1976783"/>
              <a:ext cx="91453" cy="75838"/>
            </a:xfrm>
            <a:custGeom>
              <a:avLst/>
              <a:gdLst/>
              <a:ahLst/>
              <a:cxnLst/>
              <a:rect l="l" t="t" r="r" b="b"/>
              <a:pathLst>
                <a:path w="3227" h="2676" extrusionOk="0">
                  <a:moveTo>
                    <a:pt x="3226" y="1"/>
                  </a:moveTo>
                  <a:lnTo>
                    <a:pt x="2823" y="76"/>
                  </a:lnTo>
                  <a:cubicBezTo>
                    <a:pt x="1255" y="359"/>
                    <a:pt x="0" y="673"/>
                    <a:pt x="15" y="777"/>
                  </a:cubicBezTo>
                  <a:cubicBezTo>
                    <a:pt x="18" y="794"/>
                    <a:pt x="64" y="802"/>
                    <a:pt x="148" y="802"/>
                  </a:cubicBezTo>
                  <a:cubicBezTo>
                    <a:pt x="478" y="802"/>
                    <a:pt x="1386" y="680"/>
                    <a:pt x="2489" y="489"/>
                  </a:cubicBezTo>
                  <a:lnTo>
                    <a:pt x="2489" y="489"/>
                  </a:lnTo>
                  <a:cubicBezTo>
                    <a:pt x="1705" y="1685"/>
                    <a:pt x="1156" y="2633"/>
                    <a:pt x="1225" y="2674"/>
                  </a:cubicBezTo>
                  <a:cubicBezTo>
                    <a:pt x="1226" y="2675"/>
                    <a:pt x="1228" y="2676"/>
                    <a:pt x="1230" y="2676"/>
                  </a:cubicBezTo>
                  <a:cubicBezTo>
                    <a:pt x="1333" y="2676"/>
                    <a:pt x="2110" y="1661"/>
                    <a:pt x="2987" y="359"/>
                  </a:cubicBezTo>
                  <a:lnTo>
                    <a:pt x="3002" y="329"/>
                  </a:lnTo>
                  <a:lnTo>
                    <a:pt x="3226"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9" name="Google Shape;3329;p72"/>
            <p:cNvSpPr/>
            <p:nvPr/>
          </p:nvSpPr>
          <p:spPr>
            <a:xfrm>
              <a:off x="1585899" y="2521534"/>
              <a:ext cx="59287" cy="10174"/>
            </a:xfrm>
            <a:custGeom>
              <a:avLst/>
              <a:gdLst/>
              <a:ahLst/>
              <a:cxnLst/>
              <a:rect l="l" t="t" r="r" b="b"/>
              <a:pathLst>
                <a:path w="2092" h="359" extrusionOk="0">
                  <a:moveTo>
                    <a:pt x="1" y="0"/>
                  </a:moveTo>
                  <a:lnTo>
                    <a:pt x="1" y="358"/>
                  </a:lnTo>
                  <a:lnTo>
                    <a:pt x="2092" y="358"/>
                  </a:lnTo>
                  <a:lnTo>
                    <a:pt x="2032"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0" name="Google Shape;3330;p72"/>
            <p:cNvSpPr/>
            <p:nvPr/>
          </p:nvSpPr>
          <p:spPr>
            <a:xfrm>
              <a:off x="1687923" y="2517283"/>
              <a:ext cx="59287" cy="10628"/>
            </a:xfrm>
            <a:custGeom>
              <a:avLst/>
              <a:gdLst/>
              <a:ahLst/>
              <a:cxnLst/>
              <a:rect l="l" t="t" r="r" b="b"/>
              <a:pathLst>
                <a:path w="2092" h="375" extrusionOk="0">
                  <a:moveTo>
                    <a:pt x="0" y="1"/>
                  </a:moveTo>
                  <a:lnTo>
                    <a:pt x="0" y="374"/>
                  </a:lnTo>
                  <a:lnTo>
                    <a:pt x="2091" y="374"/>
                  </a:lnTo>
                  <a:lnTo>
                    <a:pt x="2031"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1" name="Google Shape;3331;p72"/>
            <p:cNvSpPr/>
            <p:nvPr/>
          </p:nvSpPr>
          <p:spPr>
            <a:xfrm>
              <a:off x="1792469" y="2514336"/>
              <a:ext cx="59259" cy="10174"/>
            </a:xfrm>
            <a:custGeom>
              <a:avLst/>
              <a:gdLst/>
              <a:ahLst/>
              <a:cxnLst/>
              <a:rect l="l" t="t" r="r" b="b"/>
              <a:pathLst>
                <a:path w="2091" h="359" extrusionOk="0">
                  <a:moveTo>
                    <a:pt x="0" y="0"/>
                  </a:moveTo>
                  <a:lnTo>
                    <a:pt x="0" y="359"/>
                  </a:lnTo>
                  <a:lnTo>
                    <a:pt x="2091" y="359"/>
                  </a:lnTo>
                  <a:lnTo>
                    <a:pt x="2031"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2" name="Google Shape;3332;p72"/>
            <p:cNvSpPr/>
            <p:nvPr/>
          </p:nvSpPr>
          <p:spPr>
            <a:xfrm>
              <a:off x="1890639" y="2512210"/>
              <a:ext cx="59287" cy="10174"/>
            </a:xfrm>
            <a:custGeom>
              <a:avLst/>
              <a:gdLst/>
              <a:ahLst/>
              <a:cxnLst/>
              <a:rect l="l" t="t" r="r" b="b"/>
              <a:pathLst>
                <a:path w="2092" h="359" extrusionOk="0">
                  <a:moveTo>
                    <a:pt x="1" y="0"/>
                  </a:moveTo>
                  <a:lnTo>
                    <a:pt x="1" y="359"/>
                  </a:lnTo>
                  <a:lnTo>
                    <a:pt x="2092" y="359"/>
                  </a:lnTo>
                  <a:lnTo>
                    <a:pt x="2032"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3" name="Google Shape;3333;p72"/>
            <p:cNvSpPr/>
            <p:nvPr/>
          </p:nvSpPr>
          <p:spPr>
            <a:xfrm>
              <a:off x="2012133" y="2508413"/>
              <a:ext cx="59287" cy="10174"/>
            </a:xfrm>
            <a:custGeom>
              <a:avLst/>
              <a:gdLst/>
              <a:ahLst/>
              <a:cxnLst/>
              <a:rect l="l" t="t" r="r" b="b"/>
              <a:pathLst>
                <a:path w="2092" h="359" extrusionOk="0">
                  <a:moveTo>
                    <a:pt x="0" y="0"/>
                  </a:moveTo>
                  <a:lnTo>
                    <a:pt x="0" y="358"/>
                  </a:lnTo>
                  <a:lnTo>
                    <a:pt x="2091" y="358"/>
                  </a:lnTo>
                  <a:lnTo>
                    <a:pt x="2031"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4" name="Google Shape;3334;p72"/>
            <p:cNvSpPr/>
            <p:nvPr/>
          </p:nvSpPr>
          <p:spPr>
            <a:xfrm>
              <a:off x="2086610" y="2548174"/>
              <a:ext cx="367003" cy="367003"/>
            </a:xfrm>
            <a:custGeom>
              <a:avLst/>
              <a:gdLst/>
              <a:ahLst/>
              <a:cxnLst/>
              <a:rect l="l" t="t" r="r" b="b"/>
              <a:pathLst>
                <a:path w="12950" h="12950" extrusionOk="0">
                  <a:moveTo>
                    <a:pt x="6468" y="1"/>
                  </a:moveTo>
                  <a:cubicBezTo>
                    <a:pt x="2898" y="1"/>
                    <a:pt x="1" y="2898"/>
                    <a:pt x="1" y="6468"/>
                  </a:cubicBezTo>
                  <a:cubicBezTo>
                    <a:pt x="1" y="10052"/>
                    <a:pt x="2898" y="12949"/>
                    <a:pt x="6468" y="12949"/>
                  </a:cubicBezTo>
                  <a:cubicBezTo>
                    <a:pt x="10052" y="12949"/>
                    <a:pt x="12949" y="10052"/>
                    <a:pt x="12949" y="6468"/>
                  </a:cubicBezTo>
                  <a:cubicBezTo>
                    <a:pt x="12949" y="2898"/>
                    <a:pt x="10052" y="1"/>
                    <a:pt x="6468" y="1"/>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5" name="Google Shape;3335;p72"/>
            <p:cNvSpPr/>
            <p:nvPr/>
          </p:nvSpPr>
          <p:spPr>
            <a:xfrm>
              <a:off x="2062493" y="2547749"/>
              <a:ext cx="207420" cy="223943"/>
            </a:xfrm>
            <a:custGeom>
              <a:avLst/>
              <a:gdLst/>
              <a:ahLst/>
              <a:cxnLst/>
              <a:rect l="l" t="t" r="r" b="b"/>
              <a:pathLst>
                <a:path w="7319" h="7902" extrusionOk="0">
                  <a:moveTo>
                    <a:pt x="7319" y="1"/>
                  </a:moveTo>
                  <a:cubicBezTo>
                    <a:pt x="3749" y="1"/>
                    <a:pt x="1" y="3242"/>
                    <a:pt x="1016" y="7901"/>
                  </a:cubicBezTo>
                  <a:lnTo>
                    <a:pt x="7319" y="6483"/>
                  </a:lnTo>
                  <a:lnTo>
                    <a:pt x="7319" y="1"/>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6" name="Google Shape;3336;p72"/>
            <p:cNvSpPr/>
            <p:nvPr/>
          </p:nvSpPr>
          <p:spPr>
            <a:xfrm>
              <a:off x="2182711" y="2287134"/>
              <a:ext cx="275550" cy="99388"/>
            </a:xfrm>
            <a:custGeom>
              <a:avLst/>
              <a:gdLst/>
              <a:ahLst/>
              <a:cxnLst/>
              <a:rect l="l" t="t" r="r" b="b"/>
              <a:pathLst>
                <a:path w="9723" h="3507" extrusionOk="0">
                  <a:moveTo>
                    <a:pt x="8715" y="1"/>
                  </a:moveTo>
                  <a:cubicBezTo>
                    <a:pt x="8506" y="1"/>
                    <a:pt x="8296" y="34"/>
                    <a:pt x="8095" y="102"/>
                  </a:cubicBezTo>
                  <a:cubicBezTo>
                    <a:pt x="7572" y="251"/>
                    <a:pt x="7079" y="669"/>
                    <a:pt x="6586" y="1147"/>
                  </a:cubicBezTo>
                  <a:cubicBezTo>
                    <a:pt x="6094" y="1625"/>
                    <a:pt x="5601" y="2222"/>
                    <a:pt x="4884" y="2566"/>
                  </a:cubicBezTo>
                  <a:cubicBezTo>
                    <a:pt x="4614" y="2695"/>
                    <a:pt x="4316" y="2760"/>
                    <a:pt x="4020" y="2760"/>
                  </a:cubicBezTo>
                  <a:cubicBezTo>
                    <a:pt x="3939" y="2760"/>
                    <a:pt x="3859" y="2755"/>
                    <a:pt x="3779" y="2745"/>
                  </a:cubicBezTo>
                  <a:cubicBezTo>
                    <a:pt x="3435" y="2670"/>
                    <a:pt x="3092" y="2551"/>
                    <a:pt x="2778" y="2387"/>
                  </a:cubicBezTo>
                  <a:cubicBezTo>
                    <a:pt x="2479" y="2237"/>
                    <a:pt x="2166" y="2133"/>
                    <a:pt x="1837" y="2073"/>
                  </a:cubicBezTo>
                  <a:cubicBezTo>
                    <a:pt x="1765" y="2062"/>
                    <a:pt x="1691" y="2056"/>
                    <a:pt x="1617" y="2056"/>
                  </a:cubicBezTo>
                  <a:cubicBezTo>
                    <a:pt x="1403" y="2056"/>
                    <a:pt x="1186" y="2104"/>
                    <a:pt x="986" y="2193"/>
                  </a:cubicBezTo>
                  <a:cubicBezTo>
                    <a:pt x="597" y="2372"/>
                    <a:pt x="284" y="2670"/>
                    <a:pt x="120" y="3059"/>
                  </a:cubicBezTo>
                  <a:cubicBezTo>
                    <a:pt x="45" y="3193"/>
                    <a:pt x="15" y="3343"/>
                    <a:pt x="0" y="3507"/>
                  </a:cubicBezTo>
                  <a:cubicBezTo>
                    <a:pt x="45" y="3357"/>
                    <a:pt x="90" y="3208"/>
                    <a:pt x="149" y="3074"/>
                  </a:cubicBezTo>
                  <a:cubicBezTo>
                    <a:pt x="344" y="2715"/>
                    <a:pt x="642" y="2431"/>
                    <a:pt x="1016" y="2267"/>
                  </a:cubicBezTo>
                  <a:cubicBezTo>
                    <a:pt x="1206" y="2183"/>
                    <a:pt x="1397" y="2143"/>
                    <a:pt x="1592" y="2143"/>
                  </a:cubicBezTo>
                  <a:cubicBezTo>
                    <a:pt x="1673" y="2143"/>
                    <a:pt x="1754" y="2150"/>
                    <a:pt x="1837" y="2163"/>
                  </a:cubicBezTo>
                  <a:cubicBezTo>
                    <a:pt x="2151" y="2222"/>
                    <a:pt x="2449" y="2327"/>
                    <a:pt x="2748" y="2476"/>
                  </a:cubicBezTo>
                  <a:cubicBezTo>
                    <a:pt x="3062" y="2656"/>
                    <a:pt x="3420" y="2775"/>
                    <a:pt x="3779" y="2850"/>
                  </a:cubicBezTo>
                  <a:cubicBezTo>
                    <a:pt x="3867" y="2863"/>
                    <a:pt x="3956" y="2870"/>
                    <a:pt x="4046" y="2870"/>
                  </a:cubicBezTo>
                  <a:cubicBezTo>
                    <a:pt x="4348" y="2870"/>
                    <a:pt x="4652" y="2794"/>
                    <a:pt x="4929" y="2656"/>
                  </a:cubicBezTo>
                  <a:cubicBezTo>
                    <a:pt x="5675" y="2312"/>
                    <a:pt x="6198" y="1715"/>
                    <a:pt x="6661" y="1222"/>
                  </a:cubicBezTo>
                  <a:cubicBezTo>
                    <a:pt x="7139" y="729"/>
                    <a:pt x="7632" y="326"/>
                    <a:pt x="8125" y="176"/>
                  </a:cubicBezTo>
                  <a:cubicBezTo>
                    <a:pt x="8336" y="103"/>
                    <a:pt x="8556" y="65"/>
                    <a:pt x="8775" y="65"/>
                  </a:cubicBezTo>
                  <a:cubicBezTo>
                    <a:pt x="8959" y="65"/>
                    <a:pt x="9142" y="92"/>
                    <a:pt x="9319" y="146"/>
                  </a:cubicBezTo>
                  <a:cubicBezTo>
                    <a:pt x="9469" y="206"/>
                    <a:pt x="9603" y="266"/>
                    <a:pt x="9723" y="356"/>
                  </a:cubicBezTo>
                  <a:cubicBezTo>
                    <a:pt x="9693" y="326"/>
                    <a:pt x="9663" y="296"/>
                    <a:pt x="9633" y="266"/>
                  </a:cubicBezTo>
                  <a:cubicBezTo>
                    <a:pt x="9529" y="206"/>
                    <a:pt x="9439" y="146"/>
                    <a:pt x="9334" y="102"/>
                  </a:cubicBezTo>
                  <a:cubicBezTo>
                    <a:pt x="9133" y="34"/>
                    <a:pt x="8924" y="1"/>
                    <a:pt x="8715"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7" name="Google Shape;3337;p72"/>
            <p:cNvSpPr/>
            <p:nvPr/>
          </p:nvSpPr>
          <p:spPr>
            <a:xfrm>
              <a:off x="2182711" y="2414012"/>
              <a:ext cx="291222" cy="3429"/>
            </a:xfrm>
            <a:custGeom>
              <a:avLst/>
              <a:gdLst/>
              <a:ahLst/>
              <a:cxnLst/>
              <a:rect l="l" t="t" r="r" b="b"/>
              <a:pathLst>
                <a:path w="10276" h="121" extrusionOk="0">
                  <a:moveTo>
                    <a:pt x="5138" y="1"/>
                  </a:moveTo>
                  <a:cubicBezTo>
                    <a:pt x="2300" y="1"/>
                    <a:pt x="0" y="30"/>
                    <a:pt x="0" y="60"/>
                  </a:cubicBezTo>
                  <a:cubicBezTo>
                    <a:pt x="0" y="90"/>
                    <a:pt x="2300" y="120"/>
                    <a:pt x="5138" y="120"/>
                  </a:cubicBezTo>
                  <a:cubicBezTo>
                    <a:pt x="7975" y="120"/>
                    <a:pt x="10275" y="90"/>
                    <a:pt x="10275" y="60"/>
                  </a:cubicBezTo>
                  <a:cubicBezTo>
                    <a:pt x="10275" y="30"/>
                    <a:pt x="7975" y="1"/>
                    <a:pt x="5138"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8" name="Google Shape;3338;p72"/>
            <p:cNvSpPr/>
            <p:nvPr/>
          </p:nvSpPr>
          <p:spPr>
            <a:xfrm>
              <a:off x="2456136" y="2250207"/>
              <a:ext cx="2976" cy="165534"/>
            </a:xfrm>
            <a:custGeom>
              <a:avLst/>
              <a:gdLst/>
              <a:ahLst/>
              <a:cxnLst/>
              <a:rect l="l" t="t" r="r" b="b"/>
              <a:pathLst>
                <a:path w="105" h="5841" extrusionOk="0">
                  <a:moveTo>
                    <a:pt x="60" y="1"/>
                  </a:moveTo>
                  <a:cubicBezTo>
                    <a:pt x="30" y="1"/>
                    <a:pt x="0" y="1300"/>
                    <a:pt x="0" y="2913"/>
                  </a:cubicBezTo>
                  <a:cubicBezTo>
                    <a:pt x="0" y="4526"/>
                    <a:pt x="30" y="5840"/>
                    <a:pt x="60" y="5840"/>
                  </a:cubicBezTo>
                  <a:cubicBezTo>
                    <a:pt x="90" y="5840"/>
                    <a:pt x="105" y="4526"/>
                    <a:pt x="105" y="2913"/>
                  </a:cubicBezTo>
                  <a:cubicBezTo>
                    <a:pt x="105" y="1300"/>
                    <a:pt x="75" y="1"/>
                    <a:pt x="60"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9" name="Google Shape;3339;p72"/>
            <p:cNvSpPr/>
            <p:nvPr/>
          </p:nvSpPr>
          <p:spPr>
            <a:xfrm>
              <a:off x="2211051" y="2340356"/>
              <a:ext cx="14000" cy="13150"/>
            </a:xfrm>
            <a:custGeom>
              <a:avLst/>
              <a:gdLst/>
              <a:ahLst/>
              <a:cxnLst/>
              <a:rect l="l" t="t" r="r" b="b"/>
              <a:pathLst>
                <a:path w="494" h="464" extrusionOk="0">
                  <a:moveTo>
                    <a:pt x="228" y="100"/>
                  </a:moveTo>
                  <a:cubicBezTo>
                    <a:pt x="271" y="100"/>
                    <a:pt x="311" y="113"/>
                    <a:pt x="344" y="135"/>
                  </a:cubicBezTo>
                  <a:cubicBezTo>
                    <a:pt x="359" y="165"/>
                    <a:pt x="374" y="210"/>
                    <a:pt x="359" y="255"/>
                  </a:cubicBezTo>
                  <a:cubicBezTo>
                    <a:pt x="333" y="333"/>
                    <a:pt x="273" y="377"/>
                    <a:pt x="198" y="377"/>
                  </a:cubicBezTo>
                  <a:cubicBezTo>
                    <a:pt x="188" y="377"/>
                    <a:pt x="176" y="376"/>
                    <a:pt x="165" y="374"/>
                  </a:cubicBezTo>
                  <a:cubicBezTo>
                    <a:pt x="120" y="344"/>
                    <a:pt x="90" y="285"/>
                    <a:pt x="90" y="225"/>
                  </a:cubicBezTo>
                  <a:cubicBezTo>
                    <a:pt x="86" y="193"/>
                    <a:pt x="88" y="165"/>
                    <a:pt x="93" y="142"/>
                  </a:cubicBezTo>
                  <a:lnTo>
                    <a:pt x="93" y="142"/>
                  </a:lnTo>
                  <a:cubicBezTo>
                    <a:pt x="112" y="126"/>
                    <a:pt x="139" y="111"/>
                    <a:pt x="180" y="105"/>
                  </a:cubicBezTo>
                  <a:cubicBezTo>
                    <a:pt x="196" y="101"/>
                    <a:pt x="212" y="100"/>
                    <a:pt x="228" y="100"/>
                  </a:cubicBezTo>
                  <a:close/>
                  <a:moveTo>
                    <a:pt x="239" y="1"/>
                  </a:moveTo>
                  <a:cubicBezTo>
                    <a:pt x="210" y="1"/>
                    <a:pt x="180" y="6"/>
                    <a:pt x="150" y="16"/>
                  </a:cubicBezTo>
                  <a:cubicBezTo>
                    <a:pt x="117" y="38"/>
                    <a:pt x="85" y="67"/>
                    <a:pt x="63" y="99"/>
                  </a:cubicBezTo>
                  <a:lnTo>
                    <a:pt x="63" y="99"/>
                  </a:lnTo>
                  <a:cubicBezTo>
                    <a:pt x="25" y="131"/>
                    <a:pt x="2" y="186"/>
                    <a:pt x="16" y="240"/>
                  </a:cubicBezTo>
                  <a:cubicBezTo>
                    <a:pt x="1" y="329"/>
                    <a:pt x="46" y="404"/>
                    <a:pt x="120" y="449"/>
                  </a:cubicBezTo>
                  <a:cubicBezTo>
                    <a:pt x="150" y="459"/>
                    <a:pt x="182" y="464"/>
                    <a:pt x="213" y="464"/>
                  </a:cubicBezTo>
                  <a:cubicBezTo>
                    <a:pt x="276" y="464"/>
                    <a:pt x="339" y="444"/>
                    <a:pt x="389" y="404"/>
                  </a:cubicBezTo>
                  <a:cubicBezTo>
                    <a:pt x="494" y="315"/>
                    <a:pt x="494" y="150"/>
                    <a:pt x="404" y="61"/>
                  </a:cubicBezTo>
                  <a:cubicBezTo>
                    <a:pt x="354" y="21"/>
                    <a:pt x="298" y="1"/>
                    <a:pt x="239"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0" name="Google Shape;3340;p72"/>
            <p:cNvSpPr/>
            <p:nvPr/>
          </p:nvSpPr>
          <p:spPr>
            <a:xfrm>
              <a:off x="2404897" y="2283790"/>
              <a:ext cx="14000" cy="12640"/>
            </a:xfrm>
            <a:custGeom>
              <a:avLst/>
              <a:gdLst/>
              <a:ahLst/>
              <a:cxnLst/>
              <a:rect l="l" t="t" r="r" b="b"/>
              <a:pathLst>
                <a:path w="494" h="446" extrusionOk="0">
                  <a:moveTo>
                    <a:pt x="203" y="65"/>
                  </a:moveTo>
                  <a:cubicBezTo>
                    <a:pt x="227" y="65"/>
                    <a:pt x="254" y="70"/>
                    <a:pt x="285" y="85"/>
                  </a:cubicBezTo>
                  <a:cubicBezTo>
                    <a:pt x="344" y="100"/>
                    <a:pt x="374" y="145"/>
                    <a:pt x="389" y="205"/>
                  </a:cubicBezTo>
                  <a:cubicBezTo>
                    <a:pt x="389" y="250"/>
                    <a:pt x="359" y="279"/>
                    <a:pt x="329" y="309"/>
                  </a:cubicBezTo>
                  <a:cubicBezTo>
                    <a:pt x="303" y="329"/>
                    <a:pt x="272" y="340"/>
                    <a:pt x="239" y="340"/>
                  </a:cubicBezTo>
                  <a:cubicBezTo>
                    <a:pt x="197" y="340"/>
                    <a:pt x="154" y="321"/>
                    <a:pt x="120" y="279"/>
                  </a:cubicBezTo>
                  <a:cubicBezTo>
                    <a:pt x="105" y="235"/>
                    <a:pt x="120" y="175"/>
                    <a:pt x="150" y="130"/>
                  </a:cubicBezTo>
                  <a:cubicBezTo>
                    <a:pt x="166" y="99"/>
                    <a:pt x="185" y="79"/>
                    <a:pt x="203" y="65"/>
                  </a:cubicBezTo>
                  <a:close/>
                  <a:moveTo>
                    <a:pt x="253" y="1"/>
                  </a:moveTo>
                  <a:cubicBezTo>
                    <a:pt x="229" y="1"/>
                    <a:pt x="204" y="5"/>
                    <a:pt x="181" y="16"/>
                  </a:cubicBezTo>
                  <a:lnTo>
                    <a:pt x="181" y="16"/>
                  </a:lnTo>
                  <a:cubicBezTo>
                    <a:pt x="142" y="27"/>
                    <a:pt x="109" y="52"/>
                    <a:pt x="76" y="85"/>
                  </a:cubicBezTo>
                  <a:cubicBezTo>
                    <a:pt x="16" y="145"/>
                    <a:pt x="1" y="250"/>
                    <a:pt x="31" y="324"/>
                  </a:cubicBezTo>
                  <a:cubicBezTo>
                    <a:pt x="71" y="391"/>
                    <a:pt x="147" y="446"/>
                    <a:pt x="227" y="446"/>
                  </a:cubicBezTo>
                  <a:cubicBezTo>
                    <a:pt x="236" y="446"/>
                    <a:pt x="245" y="445"/>
                    <a:pt x="255" y="444"/>
                  </a:cubicBezTo>
                  <a:cubicBezTo>
                    <a:pt x="389" y="444"/>
                    <a:pt x="494" y="324"/>
                    <a:pt x="494" y="190"/>
                  </a:cubicBezTo>
                  <a:cubicBezTo>
                    <a:pt x="464" y="100"/>
                    <a:pt x="404" y="40"/>
                    <a:pt x="315" y="11"/>
                  </a:cubicBezTo>
                  <a:cubicBezTo>
                    <a:pt x="296" y="4"/>
                    <a:pt x="275" y="1"/>
                    <a:pt x="253"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1" name="Google Shape;3341;p72"/>
            <p:cNvSpPr/>
            <p:nvPr/>
          </p:nvSpPr>
          <p:spPr>
            <a:xfrm>
              <a:off x="2170412" y="2087677"/>
              <a:ext cx="281926" cy="3429"/>
            </a:xfrm>
            <a:custGeom>
              <a:avLst/>
              <a:gdLst/>
              <a:ahLst/>
              <a:cxnLst/>
              <a:rect l="l" t="t" r="r" b="b"/>
              <a:pathLst>
                <a:path w="9948" h="121" extrusionOk="0">
                  <a:moveTo>
                    <a:pt x="4974" y="1"/>
                  </a:moveTo>
                  <a:cubicBezTo>
                    <a:pt x="2226" y="1"/>
                    <a:pt x="1" y="31"/>
                    <a:pt x="1" y="61"/>
                  </a:cubicBezTo>
                  <a:cubicBezTo>
                    <a:pt x="1" y="90"/>
                    <a:pt x="2241" y="120"/>
                    <a:pt x="4974" y="120"/>
                  </a:cubicBezTo>
                  <a:cubicBezTo>
                    <a:pt x="7722" y="120"/>
                    <a:pt x="9948" y="90"/>
                    <a:pt x="9948" y="61"/>
                  </a:cubicBezTo>
                  <a:cubicBezTo>
                    <a:pt x="9948" y="31"/>
                    <a:pt x="7722" y="1"/>
                    <a:pt x="4974"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2" name="Google Shape;3342;p72"/>
            <p:cNvSpPr/>
            <p:nvPr/>
          </p:nvSpPr>
          <p:spPr>
            <a:xfrm>
              <a:off x="2170412" y="2127041"/>
              <a:ext cx="281926" cy="3429"/>
            </a:xfrm>
            <a:custGeom>
              <a:avLst/>
              <a:gdLst/>
              <a:ahLst/>
              <a:cxnLst/>
              <a:rect l="l" t="t" r="r" b="b"/>
              <a:pathLst>
                <a:path w="9948" h="121" extrusionOk="0">
                  <a:moveTo>
                    <a:pt x="4974" y="1"/>
                  </a:moveTo>
                  <a:cubicBezTo>
                    <a:pt x="2226" y="1"/>
                    <a:pt x="1" y="31"/>
                    <a:pt x="1" y="60"/>
                  </a:cubicBezTo>
                  <a:cubicBezTo>
                    <a:pt x="1" y="90"/>
                    <a:pt x="2241" y="120"/>
                    <a:pt x="4974" y="120"/>
                  </a:cubicBezTo>
                  <a:cubicBezTo>
                    <a:pt x="7722" y="120"/>
                    <a:pt x="9948" y="90"/>
                    <a:pt x="9948" y="60"/>
                  </a:cubicBezTo>
                  <a:cubicBezTo>
                    <a:pt x="9948" y="31"/>
                    <a:pt x="7722" y="1"/>
                    <a:pt x="4974"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3" name="Google Shape;3343;p72"/>
            <p:cNvSpPr/>
            <p:nvPr/>
          </p:nvSpPr>
          <p:spPr>
            <a:xfrm>
              <a:off x="2170412" y="2166405"/>
              <a:ext cx="281926" cy="3004"/>
            </a:xfrm>
            <a:custGeom>
              <a:avLst/>
              <a:gdLst/>
              <a:ahLst/>
              <a:cxnLst/>
              <a:rect l="l" t="t" r="r" b="b"/>
              <a:pathLst>
                <a:path w="9948" h="106" extrusionOk="0">
                  <a:moveTo>
                    <a:pt x="4974" y="1"/>
                  </a:moveTo>
                  <a:cubicBezTo>
                    <a:pt x="2226" y="1"/>
                    <a:pt x="1" y="31"/>
                    <a:pt x="1" y="60"/>
                  </a:cubicBezTo>
                  <a:cubicBezTo>
                    <a:pt x="1" y="90"/>
                    <a:pt x="2241" y="105"/>
                    <a:pt x="4974" y="105"/>
                  </a:cubicBezTo>
                  <a:cubicBezTo>
                    <a:pt x="7722" y="105"/>
                    <a:pt x="9948" y="90"/>
                    <a:pt x="9948" y="60"/>
                  </a:cubicBezTo>
                  <a:cubicBezTo>
                    <a:pt x="9948" y="16"/>
                    <a:pt x="7722" y="1"/>
                    <a:pt x="4974"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4" name="Google Shape;3344;p72"/>
            <p:cNvSpPr/>
            <p:nvPr/>
          </p:nvSpPr>
          <p:spPr>
            <a:xfrm>
              <a:off x="2170412" y="2205345"/>
              <a:ext cx="281926" cy="3429"/>
            </a:xfrm>
            <a:custGeom>
              <a:avLst/>
              <a:gdLst/>
              <a:ahLst/>
              <a:cxnLst/>
              <a:rect l="l" t="t" r="r" b="b"/>
              <a:pathLst>
                <a:path w="9948" h="121" extrusionOk="0">
                  <a:moveTo>
                    <a:pt x="4974" y="1"/>
                  </a:moveTo>
                  <a:cubicBezTo>
                    <a:pt x="2226" y="1"/>
                    <a:pt x="1" y="31"/>
                    <a:pt x="1" y="60"/>
                  </a:cubicBezTo>
                  <a:cubicBezTo>
                    <a:pt x="1" y="90"/>
                    <a:pt x="2241" y="120"/>
                    <a:pt x="4974" y="120"/>
                  </a:cubicBezTo>
                  <a:cubicBezTo>
                    <a:pt x="7722" y="120"/>
                    <a:pt x="9948" y="90"/>
                    <a:pt x="9948" y="60"/>
                  </a:cubicBezTo>
                  <a:cubicBezTo>
                    <a:pt x="9948" y="31"/>
                    <a:pt x="7722" y="1"/>
                    <a:pt x="4974"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5" name="Google Shape;3345;p72"/>
            <p:cNvSpPr/>
            <p:nvPr/>
          </p:nvSpPr>
          <p:spPr>
            <a:xfrm>
              <a:off x="2170412" y="2017847"/>
              <a:ext cx="150287" cy="12725"/>
            </a:xfrm>
            <a:custGeom>
              <a:avLst/>
              <a:gdLst/>
              <a:ahLst/>
              <a:cxnLst/>
              <a:rect l="l" t="t" r="r" b="b"/>
              <a:pathLst>
                <a:path w="5303" h="449" extrusionOk="0">
                  <a:moveTo>
                    <a:pt x="1" y="1"/>
                  </a:moveTo>
                  <a:lnTo>
                    <a:pt x="1" y="449"/>
                  </a:lnTo>
                  <a:lnTo>
                    <a:pt x="5303" y="449"/>
                  </a:lnTo>
                  <a:lnTo>
                    <a:pt x="5303"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6" name="Google Shape;3346;p72"/>
            <p:cNvSpPr/>
            <p:nvPr/>
          </p:nvSpPr>
          <p:spPr>
            <a:xfrm>
              <a:off x="1551636" y="2646372"/>
              <a:ext cx="149862" cy="12725"/>
            </a:xfrm>
            <a:custGeom>
              <a:avLst/>
              <a:gdLst/>
              <a:ahLst/>
              <a:cxnLst/>
              <a:rect l="l" t="t" r="r" b="b"/>
              <a:pathLst>
                <a:path w="5288" h="449" extrusionOk="0">
                  <a:moveTo>
                    <a:pt x="0" y="1"/>
                  </a:moveTo>
                  <a:lnTo>
                    <a:pt x="0" y="449"/>
                  </a:lnTo>
                  <a:lnTo>
                    <a:pt x="5287" y="449"/>
                  </a:lnTo>
                  <a:lnTo>
                    <a:pt x="5287" y="1"/>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7" name="Google Shape;3347;p72"/>
            <p:cNvSpPr/>
            <p:nvPr/>
          </p:nvSpPr>
          <p:spPr>
            <a:xfrm>
              <a:off x="1555434" y="2718327"/>
              <a:ext cx="406367" cy="3004"/>
            </a:xfrm>
            <a:custGeom>
              <a:avLst/>
              <a:gdLst/>
              <a:ahLst/>
              <a:cxnLst/>
              <a:rect l="l" t="t" r="r" b="b"/>
              <a:pathLst>
                <a:path w="14339" h="106" extrusionOk="0">
                  <a:moveTo>
                    <a:pt x="7169" y="1"/>
                  </a:moveTo>
                  <a:cubicBezTo>
                    <a:pt x="3212" y="1"/>
                    <a:pt x="1" y="16"/>
                    <a:pt x="1" y="46"/>
                  </a:cubicBezTo>
                  <a:cubicBezTo>
                    <a:pt x="1" y="90"/>
                    <a:pt x="3212" y="105"/>
                    <a:pt x="7169" y="105"/>
                  </a:cubicBezTo>
                  <a:cubicBezTo>
                    <a:pt x="11127" y="105"/>
                    <a:pt x="14338" y="90"/>
                    <a:pt x="14338" y="46"/>
                  </a:cubicBezTo>
                  <a:cubicBezTo>
                    <a:pt x="14338" y="16"/>
                    <a:pt x="11142" y="1"/>
                    <a:pt x="7169"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8" name="Google Shape;3348;p72"/>
            <p:cNvSpPr/>
            <p:nvPr/>
          </p:nvSpPr>
          <p:spPr>
            <a:xfrm>
              <a:off x="1550786" y="2753894"/>
              <a:ext cx="413537" cy="2976"/>
            </a:xfrm>
            <a:custGeom>
              <a:avLst/>
              <a:gdLst/>
              <a:ahLst/>
              <a:cxnLst/>
              <a:rect l="l" t="t" r="r" b="b"/>
              <a:pathLst>
                <a:path w="14592" h="105" extrusionOk="0">
                  <a:moveTo>
                    <a:pt x="7288" y="0"/>
                  </a:moveTo>
                  <a:cubicBezTo>
                    <a:pt x="3256" y="0"/>
                    <a:pt x="0" y="15"/>
                    <a:pt x="0" y="45"/>
                  </a:cubicBezTo>
                  <a:cubicBezTo>
                    <a:pt x="0" y="75"/>
                    <a:pt x="3256" y="105"/>
                    <a:pt x="7288" y="105"/>
                  </a:cubicBezTo>
                  <a:cubicBezTo>
                    <a:pt x="11321" y="105"/>
                    <a:pt x="14592" y="75"/>
                    <a:pt x="14592" y="45"/>
                  </a:cubicBezTo>
                  <a:cubicBezTo>
                    <a:pt x="14592" y="30"/>
                    <a:pt x="11321" y="0"/>
                    <a:pt x="7288"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9" name="Google Shape;3349;p72"/>
            <p:cNvSpPr/>
            <p:nvPr/>
          </p:nvSpPr>
          <p:spPr>
            <a:xfrm>
              <a:off x="1552883" y="2787335"/>
              <a:ext cx="416088" cy="2976"/>
            </a:xfrm>
            <a:custGeom>
              <a:avLst/>
              <a:gdLst/>
              <a:ahLst/>
              <a:cxnLst/>
              <a:rect l="l" t="t" r="r" b="b"/>
              <a:pathLst>
                <a:path w="14682" h="105" extrusionOk="0">
                  <a:moveTo>
                    <a:pt x="7349" y="0"/>
                  </a:moveTo>
                  <a:cubicBezTo>
                    <a:pt x="3287" y="0"/>
                    <a:pt x="1" y="15"/>
                    <a:pt x="1" y="45"/>
                  </a:cubicBezTo>
                  <a:cubicBezTo>
                    <a:pt x="1" y="75"/>
                    <a:pt x="3287" y="105"/>
                    <a:pt x="7349" y="105"/>
                  </a:cubicBezTo>
                  <a:cubicBezTo>
                    <a:pt x="11396" y="105"/>
                    <a:pt x="14682" y="75"/>
                    <a:pt x="14682" y="45"/>
                  </a:cubicBezTo>
                  <a:cubicBezTo>
                    <a:pt x="14682" y="15"/>
                    <a:pt x="11396" y="0"/>
                    <a:pt x="7349"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0" name="Google Shape;3350;p72"/>
            <p:cNvSpPr/>
            <p:nvPr/>
          </p:nvSpPr>
          <p:spPr>
            <a:xfrm>
              <a:off x="1555434" y="2822873"/>
              <a:ext cx="213769" cy="3004"/>
            </a:xfrm>
            <a:custGeom>
              <a:avLst/>
              <a:gdLst/>
              <a:ahLst/>
              <a:cxnLst/>
              <a:rect l="l" t="t" r="r" b="b"/>
              <a:pathLst>
                <a:path w="7543" h="106" extrusionOk="0">
                  <a:moveTo>
                    <a:pt x="3779" y="1"/>
                  </a:moveTo>
                  <a:cubicBezTo>
                    <a:pt x="1688" y="1"/>
                    <a:pt x="1" y="30"/>
                    <a:pt x="1" y="60"/>
                  </a:cubicBezTo>
                  <a:cubicBezTo>
                    <a:pt x="1" y="90"/>
                    <a:pt x="1688" y="105"/>
                    <a:pt x="3779" y="105"/>
                  </a:cubicBezTo>
                  <a:cubicBezTo>
                    <a:pt x="5855" y="105"/>
                    <a:pt x="7543" y="90"/>
                    <a:pt x="7543" y="60"/>
                  </a:cubicBezTo>
                  <a:cubicBezTo>
                    <a:pt x="7543" y="30"/>
                    <a:pt x="5855" y="1"/>
                    <a:pt x="3779"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1" name="Google Shape;3351;p72"/>
            <p:cNvSpPr/>
            <p:nvPr/>
          </p:nvSpPr>
          <p:spPr>
            <a:xfrm>
              <a:off x="1013658" y="3740494"/>
              <a:ext cx="188376" cy="83773"/>
            </a:xfrm>
            <a:custGeom>
              <a:avLst/>
              <a:gdLst/>
              <a:ahLst/>
              <a:cxnLst/>
              <a:rect l="l" t="t" r="r" b="b"/>
              <a:pathLst>
                <a:path w="6647" h="2956" extrusionOk="0">
                  <a:moveTo>
                    <a:pt x="31" y="0"/>
                  </a:moveTo>
                  <a:lnTo>
                    <a:pt x="1" y="2808"/>
                  </a:lnTo>
                  <a:lnTo>
                    <a:pt x="210" y="2823"/>
                  </a:lnTo>
                  <a:cubicBezTo>
                    <a:pt x="867" y="2863"/>
                    <a:pt x="2885" y="2956"/>
                    <a:pt x="4352" y="2956"/>
                  </a:cubicBezTo>
                  <a:cubicBezTo>
                    <a:pt x="5085" y="2956"/>
                    <a:pt x="5681" y="2933"/>
                    <a:pt x="5900" y="2868"/>
                  </a:cubicBezTo>
                  <a:cubicBezTo>
                    <a:pt x="6647" y="2644"/>
                    <a:pt x="3615" y="1942"/>
                    <a:pt x="3615" y="1942"/>
                  </a:cubicBezTo>
                  <a:lnTo>
                    <a:pt x="3615" y="30"/>
                  </a:lnTo>
                  <a:lnTo>
                    <a:pt x="31" y="0"/>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2" name="Google Shape;3352;p72"/>
            <p:cNvSpPr/>
            <p:nvPr/>
          </p:nvSpPr>
          <p:spPr>
            <a:xfrm>
              <a:off x="1014083" y="3814972"/>
              <a:ext cx="169757" cy="3429"/>
            </a:xfrm>
            <a:custGeom>
              <a:avLst/>
              <a:gdLst/>
              <a:ahLst/>
              <a:cxnLst/>
              <a:rect l="l" t="t" r="r" b="b"/>
              <a:pathLst>
                <a:path w="5990" h="121" extrusionOk="0">
                  <a:moveTo>
                    <a:pt x="2988" y="1"/>
                  </a:moveTo>
                  <a:cubicBezTo>
                    <a:pt x="1345" y="1"/>
                    <a:pt x="1" y="31"/>
                    <a:pt x="1" y="61"/>
                  </a:cubicBezTo>
                  <a:cubicBezTo>
                    <a:pt x="1" y="90"/>
                    <a:pt x="1345" y="120"/>
                    <a:pt x="2988" y="120"/>
                  </a:cubicBezTo>
                  <a:cubicBezTo>
                    <a:pt x="4646" y="120"/>
                    <a:pt x="5990" y="90"/>
                    <a:pt x="5990" y="61"/>
                  </a:cubicBezTo>
                  <a:cubicBezTo>
                    <a:pt x="5990" y="31"/>
                    <a:pt x="4646" y="1"/>
                    <a:pt x="2988"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3" name="Google Shape;3353;p72"/>
            <p:cNvSpPr/>
            <p:nvPr/>
          </p:nvSpPr>
          <p:spPr>
            <a:xfrm>
              <a:off x="1116929" y="3796976"/>
              <a:ext cx="8927" cy="9664"/>
            </a:xfrm>
            <a:custGeom>
              <a:avLst/>
              <a:gdLst/>
              <a:ahLst/>
              <a:cxnLst/>
              <a:rect l="l" t="t" r="r" b="b"/>
              <a:pathLst>
                <a:path w="315" h="341" extrusionOk="0">
                  <a:moveTo>
                    <a:pt x="279" y="1"/>
                  </a:moveTo>
                  <a:cubicBezTo>
                    <a:pt x="238" y="1"/>
                    <a:pt x="167" y="54"/>
                    <a:pt x="105" y="128"/>
                  </a:cubicBezTo>
                  <a:cubicBezTo>
                    <a:pt x="31" y="218"/>
                    <a:pt x="1" y="322"/>
                    <a:pt x="31" y="337"/>
                  </a:cubicBezTo>
                  <a:cubicBezTo>
                    <a:pt x="36" y="340"/>
                    <a:pt x="41" y="341"/>
                    <a:pt x="48" y="341"/>
                  </a:cubicBezTo>
                  <a:cubicBezTo>
                    <a:pt x="84" y="341"/>
                    <a:pt x="147" y="306"/>
                    <a:pt x="210" y="218"/>
                  </a:cubicBezTo>
                  <a:cubicBezTo>
                    <a:pt x="270" y="113"/>
                    <a:pt x="315" y="24"/>
                    <a:pt x="300" y="9"/>
                  </a:cubicBezTo>
                  <a:cubicBezTo>
                    <a:pt x="294" y="3"/>
                    <a:pt x="287" y="1"/>
                    <a:pt x="279"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4" name="Google Shape;3354;p72"/>
            <p:cNvSpPr/>
            <p:nvPr/>
          </p:nvSpPr>
          <p:spPr>
            <a:xfrm>
              <a:off x="1123277" y="3798279"/>
              <a:ext cx="8927" cy="12073"/>
            </a:xfrm>
            <a:custGeom>
              <a:avLst/>
              <a:gdLst/>
              <a:ahLst/>
              <a:cxnLst/>
              <a:rect l="l" t="t" r="r" b="b"/>
              <a:pathLst>
                <a:path w="315" h="426" extrusionOk="0">
                  <a:moveTo>
                    <a:pt x="268" y="1"/>
                  </a:moveTo>
                  <a:cubicBezTo>
                    <a:pt x="228" y="1"/>
                    <a:pt x="154" y="70"/>
                    <a:pt x="91" y="172"/>
                  </a:cubicBezTo>
                  <a:cubicBezTo>
                    <a:pt x="31" y="291"/>
                    <a:pt x="1" y="411"/>
                    <a:pt x="46" y="426"/>
                  </a:cubicBezTo>
                  <a:cubicBezTo>
                    <a:pt x="76" y="426"/>
                    <a:pt x="135" y="351"/>
                    <a:pt x="195" y="231"/>
                  </a:cubicBezTo>
                  <a:cubicBezTo>
                    <a:pt x="270" y="127"/>
                    <a:pt x="315" y="22"/>
                    <a:pt x="285" y="7"/>
                  </a:cubicBezTo>
                  <a:cubicBezTo>
                    <a:pt x="280" y="3"/>
                    <a:pt x="274" y="1"/>
                    <a:pt x="268"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5" name="Google Shape;3355;p72"/>
            <p:cNvSpPr/>
            <p:nvPr/>
          </p:nvSpPr>
          <p:spPr>
            <a:xfrm>
              <a:off x="1014933" y="3797202"/>
              <a:ext cx="30069" cy="19158"/>
            </a:xfrm>
            <a:custGeom>
              <a:avLst/>
              <a:gdLst/>
              <a:ahLst/>
              <a:cxnLst/>
              <a:rect l="l" t="t" r="r" b="b"/>
              <a:pathLst>
                <a:path w="1061" h="676" extrusionOk="0">
                  <a:moveTo>
                    <a:pt x="195" y="1"/>
                  </a:moveTo>
                  <a:cubicBezTo>
                    <a:pt x="75" y="16"/>
                    <a:pt x="1" y="60"/>
                    <a:pt x="16" y="75"/>
                  </a:cubicBezTo>
                  <a:cubicBezTo>
                    <a:pt x="16" y="83"/>
                    <a:pt x="34" y="83"/>
                    <a:pt x="66" y="83"/>
                  </a:cubicBezTo>
                  <a:cubicBezTo>
                    <a:pt x="98" y="83"/>
                    <a:pt x="142" y="83"/>
                    <a:pt x="195" y="90"/>
                  </a:cubicBezTo>
                  <a:cubicBezTo>
                    <a:pt x="329" y="105"/>
                    <a:pt x="464" y="165"/>
                    <a:pt x="583" y="254"/>
                  </a:cubicBezTo>
                  <a:cubicBezTo>
                    <a:pt x="688" y="344"/>
                    <a:pt x="807" y="449"/>
                    <a:pt x="897" y="553"/>
                  </a:cubicBezTo>
                  <a:cubicBezTo>
                    <a:pt x="962" y="631"/>
                    <a:pt x="1016" y="675"/>
                    <a:pt x="1038" y="675"/>
                  </a:cubicBezTo>
                  <a:cubicBezTo>
                    <a:pt x="1042" y="675"/>
                    <a:pt x="1044" y="675"/>
                    <a:pt x="1046" y="673"/>
                  </a:cubicBezTo>
                  <a:cubicBezTo>
                    <a:pt x="1061" y="673"/>
                    <a:pt x="1031" y="598"/>
                    <a:pt x="971" y="493"/>
                  </a:cubicBezTo>
                  <a:cubicBezTo>
                    <a:pt x="882" y="359"/>
                    <a:pt x="777" y="240"/>
                    <a:pt x="658" y="150"/>
                  </a:cubicBezTo>
                  <a:cubicBezTo>
                    <a:pt x="523" y="45"/>
                    <a:pt x="359" y="1"/>
                    <a:pt x="195"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6" name="Google Shape;3356;p72"/>
            <p:cNvSpPr/>
            <p:nvPr/>
          </p:nvSpPr>
          <p:spPr>
            <a:xfrm>
              <a:off x="1108484" y="3795899"/>
              <a:ext cx="10174" cy="4761"/>
            </a:xfrm>
            <a:custGeom>
              <a:avLst/>
              <a:gdLst/>
              <a:ahLst/>
              <a:cxnLst/>
              <a:rect l="l" t="t" r="r" b="b"/>
              <a:pathLst>
                <a:path w="359" h="168" extrusionOk="0">
                  <a:moveTo>
                    <a:pt x="298" y="0"/>
                  </a:moveTo>
                  <a:cubicBezTo>
                    <a:pt x="260" y="0"/>
                    <a:pt x="205" y="13"/>
                    <a:pt x="150" y="32"/>
                  </a:cubicBezTo>
                  <a:cubicBezTo>
                    <a:pt x="60" y="62"/>
                    <a:pt x="0" y="106"/>
                    <a:pt x="0" y="136"/>
                  </a:cubicBezTo>
                  <a:cubicBezTo>
                    <a:pt x="0" y="155"/>
                    <a:pt x="34" y="167"/>
                    <a:pt x="85" y="167"/>
                  </a:cubicBezTo>
                  <a:cubicBezTo>
                    <a:pt x="117" y="167"/>
                    <a:pt x="154" y="163"/>
                    <a:pt x="194" y="151"/>
                  </a:cubicBezTo>
                  <a:cubicBezTo>
                    <a:pt x="299" y="121"/>
                    <a:pt x="359" y="47"/>
                    <a:pt x="344" y="17"/>
                  </a:cubicBezTo>
                  <a:cubicBezTo>
                    <a:pt x="338" y="5"/>
                    <a:pt x="321" y="0"/>
                    <a:pt x="298"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7" name="Google Shape;3357;p72"/>
            <p:cNvSpPr/>
            <p:nvPr/>
          </p:nvSpPr>
          <p:spPr>
            <a:xfrm>
              <a:off x="1104658" y="3789579"/>
              <a:ext cx="11874" cy="3429"/>
            </a:xfrm>
            <a:custGeom>
              <a:avLst/>
              <a:gdLst/>
              <a:ahLst/>
              <a:cxnLst/>
              <a:rect l="l" t="t" r="r" b="b"/>
              <a:pathLst>
                <a:path w="419" h="121" extrusionOk="0">
                  <a:moveTo>
                    <a:pt x="210" y="1"/>
                  </a:moveTo>
                  <a:cubicBezTo>
                    <a:pt x="90" y="1"/>
                    <a:pt x="1" y="31"/>
                    <a:pt x="1" y="60"/>
                  </a:cubicBezTo>
                  <a:cubicBezTo>
                    <a:pt x="1" y="90"/>
                    <a:pt x="90" y="120"/>
                    <a:pt x="210" y="120"/>
                  </a:cubicBezTo>
                  <a:cubicBezTo>
                    <a:pt x="329" y="120"/>
                    <a:pt x="419" y="90"/>
                    <a:pt x="419" y="60"/>
                  </a:cubicBezTo>
                  <a:cubicBezTo>
                    <a:pt x="419" y="16"/>
                    <a:pt x="314" y="1"/>
                    <a:pt x="210" y="1"/>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8" name="Google Shape;3358;p72"/>
            <p:cNvSpPr/>
            <p:nvPr/>
          </p:nvSpPr>
          <p:spPr>
            <a:xfrm>
              <a:off x="1014083" y="3814972"/>
              <a:ext cx="169757" cy="3429"/>
            </a:xfrm>
            <a:custGeom>
              <a:avLst/>
              <a:gdLst/>
              <a:ahLst/>
              <a:cxnLst/>
              <a:rect l="l" t="t" r="r" b="b"/>
              <a:pathLst>
                <a:path w="5990" h="121" extrusionOk="0">
                  <a:moveTo>
                    <a:pt x="2988" y="1"/>
                  </a:moveTo>
                  <a:cubicBezTo>
                    <a:pt x="1345" y="1"/>
                    <a:pt x="1" y="31"/>
                    <a:pt x="1" y="61"/>
                  </a:cubicBezTo>
                  <a:cubicBezTo>
                    <a:pt x="1" y="90"/>
                    <a:pt x="1345" y="120"/>
                    <a:pt x="2988" y="120"/>
                  </a:cubicBezTo>
                  <a:cubicBezTo>
                    <a:pt x="4646" y="120"/>
                    <a:pt x="5990" y="90"/>
                    <a:pt x="5990" y="61"/>
                  </a:cubicBezTo>
                  <a:cubicBezTo>
                    <a:pt x="5990" y="31"/>
                    <a:pt x="4646" y="1"/>
                    <a:pt x="2988"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9" name="Google Shape;3359;p72"/>
            <p:cNvSpPr/>
            <p:nvPr/>
          </p:nvSpPr>
          <p:spPr>
            <a:xfrm>
              <a:off x="1116929" y="3796976"/>
              <a:ext cx="8927" cy="9664"/>
            </a:xfrm>
            <a:custGeom>
              <a:avLst/>
              <a:gdLst/>
              <a:ahLst/>
              <a:cxnLst/>
              <a:rect l="l" t="t" r="r" b="b"/>
              <a:pathLst>
                <a:path w="315" h="341" extrusionOk="0">
                  <a:moveTo>
                    <a:pt x="279" y="1"/>
                  </a:moveTo>
                  <a:cubicBezTo>
                    <a:pt x="238" y="1"/>
                    <a:pt x="167" y="54"/>
                    <a:pt x="105" y="128"/>
                  </a:cubicBezTo>
                  <a:cubicBezTo>
                    <a:pt x="31" y="218"/>
                    <a:pt x="1" y="322"/>
                    <a:pt x="31" y="337"/>
                  </a:cubicBezTo>
                  <a:cubicBezTo>
                    <a:pt x="36" y="340"/>
                    <a:pt x="41" y="341"/>
                    <a:pt x="48" y="341"/>
                  </a:cubicBezTo>
                  <a:cubicBezTo>
                    <a:pt x="84" y="341"/>
                    <a:pt x="147" y="306"/>
                    <a:pt x="210" y="218"/>
                  </a:cubicBezTo>
                  <a:cubicBezTo>
                    <a:pt x="270" y="113"/>
                    <a:pt x="315" y="24"/>
                    <a:pt x="300" y="9"/>
                  </a:cubicBezTo>
                  <a:cubicBezTo>
                    <a:pt x="294" y="3"/>
                    <a:pt x="287" y="1"/>
                    <a:pt x="279"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0" name="Google Shape;3360;p72"/>
            <p:cNvSpPr/>
            <p:nvPr/>
          </p:nvSpPr>
          <p:spPr>
            <a:xfrm>
              <a:off x="1123277" y="3798279"/>
              <a:ext cx="8927" cy="12073"/>
            </a:xfrm>
            <a:custGeom>
              <a:avLst/>
              <a:gdLst/>
              <a:ahLst/>
              <a:cxnLst/>
              <a:rect l="l" t="t" r="r" b="b"/>
              <a:pathLst>
                <a:path w="315" h="426" extrusionOk="0">
                  <a:moveTo>
                    <a:pt x="268" y="1"/>
                  </a:moveTo>
                  <a:cubicBezTo>
                    <a:pt x="228" y="1"/>
                    <a:pt x="154" y="70"/>
                    <a:pt x="91" y="172"/>
                  </a:cubicBezTo>
                  <a:cubicBezTo>
                    <a:pt x="31" y="291"/>
                    <a:pt x="1" y="411"/>
                    <a:pt x="46" y="426"/>
                  </a:cubicBezTo>
                  <a:cubicBezTo>
                    <a:pt x="76" y="426"/>
                    <a:pt x="135" y="351"/>
                    <a:pt x="195" y="231"/>
                  </a:cubicBezTo>
                  <a:cubicBezTo>
                    <a:pt x="270" y="127"/>
                    <a:pt x="315" y="22"/>
                    <a:pt x="285" y="7"/>
                  </a:cubicBezTo>
                  <a:cubicBezTo>
                    <a:pt x="280" y="3"/>
                    <a:pt x="274" y="1"/>
                    <a:pt x="268"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1" name="Google Shape;3361;p72"/>
            <p:cNvSpPr/>
            <p:nvPr/>
          </p:nvSpPr>
          <p:spPr>
            <a:xfrm>
              <a:off x="1014933" y="3797202"/>
              <a:ext cx="30069" cy="19158"/>
            </a:xfrm>
            <a:custGeom>
              <a:avLst/>
              <a:gdLst/>
              <a:ahLst/>
              <a:cxnLst/>
              <a:rect l="l" t="t" r="r" b="b"/>
              <a:pathLst>
                <a:path w="1061" h="676" extrusionOk="0">
                  <a:moveTo>
                    <a:pt x="195" y="1"/>
                  </a:moveTo>
                  <a:cubicBezTo>
                    <a:pt x="75" y="16"/>
                    <a:pt x="1" y="60"/>
                    <a:pt x="16" y="75"/>
                  </a:cubicBezTo>
                  <a:cubicBezTo>
                    <a:pt x="16" y="83"/>
                    <a:pt x="34" y="83"/>
                    <a:pt x="66" y="83"/>
                  </a:cubicBezTo>
                  <a:cubicBezTo>
                    <a:pt x="98" y="83"/>
                    <a:pt x="142" y="83"/>
                    <a:pt x="195" y="90"/>
                  </a:cubicBezTo>
                  <a:cubicBezTo>
                    <a:pt x="329" y="105"/>
                    <a:pt x="464" y="165"/>
                    <a:pt x="583" y="254"/>
                  </a:cubicBezTo>
                  <a:cubicBezTo>
                    <a:pt x="688" y="344"/>
                    <a:pt x="807" y="449"/>
                    <a:pt x="897" y="553"/>
                  </a:cubicBezTo>
                  <a:cubicBezTo>
                    <a:pt x="962" y="631"/>
                    <a:pt x="1016" y="675"/>
                    <a:pt x="1038" y="675"/>
                  </a:cubicBezTo>
                  <a:cubicBezTo>
                    <a:pt x="1042" y="675"/>
                    <a:pt x="1044" y="675"/>
                    <a:pt x="1046" y="673"/>
                  </a:cubicBezTo>
                  <a:cubicBezTo>
                    <a:pt x="1061" y="673"/>
                    <a:pt x="1031" y="598"/>
                    <a:pt x="971" y="493"/>
                  </a:cubicBezTo>
                  <a:cubicBezTo>
                    <a:pt x="882" y="359"/>
                    <a:pt x="777" y="240"/>
                    <a:pt x="658" y="150"/>
                  </a:cubicBezTo>
                  <a:cubicBezTo>
                    <a:pt x="523" y="45"/>
                    <a:pt x="359" y="1"/>
                    <a:pt x="195"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2" name="Google Shape;3362;p72"/>
            <p:cNvSpPr/>
            <p:nvPr/>
          </p:nvSpPr>
          <p:spPr>
            <a:xfrm>
              <a:off x="1108484" y="3795899"/>
              <a:ext cx="10174" cy="4761"/>
            </a:xfrm>
            <a:custGeom>
              <a:avLst/>
              <a:gdLst/>
              <a:ahLst/>
              <a:cxnLst/>
              <a:rect l="l" t="t" r="r" b="b"/>
              <a:pathLst>
                <a:path w="359" h="168" extrusionOk="0">
                  <a:moveTo>
                    <a:pt x="298" y="0"/>
                  </a:moveTo>
                  <a:cubicBezTo>
                    <a:pt x="260" y="0"/>
                    <a:pt x="205" y="13"/>
                    <a:pt x="150" y="32"/>
                  </a:cubicBezTo>
                  <a:cubicBezTo>
                    <a:pt x="60" y="62"/>
                    <a:pt x="0" y="106"/>
                    <a:pt x="0" y="136"/>
                  </a:cubicBezTo>
                  <a:cubicBezTo>
                    <a:pt x="0" y="155"/>
                    <a:pt x="34" y="167"/>
                    <a:pt x="85" y="167"/>
                  </a:cubicBezTo>
                  <a:cubicBezTo>
                    <a:pt x="117" y="167"/>
                    <a:pt x="154" y="163"/>
                    <a:pt x="194" y="151"/>
                  </a:cubicBezTo>
                  <a:cubicBezTo>
                    <a:pt x="299" y="121"/>
                    <a:pt x="359" y="47"/>
                    <a:pt x="344" y="17"/>
                  </a:cubicBezTo>
                  <a:cubicBezTo>
                    <a:pt x="338" y="5"/>
                    <a:pt x="321" y="0"/>
                    <a:pt x="298"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3" name="Google Shape;3363;p72"/>
            <p:cNvSpPr/>
            <p:nvPr/>
          </p:nvSpPr>
          <p:spPr>
            <a:xfrm>
              <a:off x="1104658" y="3789579"/>
              <a:ext cx="11874" cy="3429"/>
            </a:xfrm>
            <a:custGeom>
              <a:avLst/>
              <a:gdLst/>
              <a:ahLst/>
              <a:cxnLst/>
              <a:rect l="l" t="t" r="r" b="b"/>
              <a:pathLst>
                <a:path w="419" h="121" extrusionOk="0">
                  <a:moveTo>
                    <a:pt x="210" y="1"/>
                  </a:moveTo>
                  <a:cubicBezTo>
                    <a:pt x="90" y="1"/>
                    <a:pt x="1" y="31"/>
                    <a:pt x="1" y="60"/>
                  </a:cubicBezTo>
                  <a:cubicBezTo>
                    <a:pt x="1" y="90"/>
                    <a:pt x="90" y="120"/>
                    <a:pt x="210" y="120"/>
                  </a:cubicBezTo>
                  <a:cubicBezTo>
                    <a:pt x="329" y="120"/>
                    <a:pt x="419" y="90"/>
                    <a:pt x="419" y="60"/>
                  </a:cubicBezTo>
                  <a:cubicBezTo>
                    <a:pt x="419" y="16"/>
                    <a:pt x="314" y="1"/>
                    <a:pt x="210"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4" name="Google Shape;3364;p72"/>
            <p:cNvSpPr/>
            <p:nvPr/>
          </p:nvSpPr>
          <p:spPr>
            <a:xfrm>
              <a:off x="1118204" y="3693931"/>
              <a:ext cx="180894" cy="126595"/>
            </a:xfrm>
            <a:custGeom>
              <a:avLst/>
              <a:gdLst/>
              <a:ahLst/>
              <a:cxnLst/>
              <a:rect l="l" t="t" r="r" b="b"/>
              <a:pathLst>
                <a:path w="6383" h="4467" extrusionOk="0">
                  <a:moveTo>
                    <a:pt x="852" y="0"/>
                  </a:moveTo>
                  <a:lnTo>
                    <a:pt x="1" y="2659"/>
                  </a:lnTo>
                  <a:lnTo>
                    <a:pt x="225" y="2748"/>
                  </a:lnTo>
                  <a:cubicBezTo>
                    <a:pt x="1151" y="3092"/>
                    <a:pt x="4959" y="4466"/>
                    <a:pt x="5646" y="4466"/>
                  </a:cubicBezTo>
                  <a:cubicBezTo>
                    <a:pt x="5650" y="4466"/>
                    <a:pt x="5653" y="4466"/>
                    <a:pt x="5657" y="4466"/>
                  </a:cubicBezTo>
                  <a:cubicBezTo>
                    <a:pt x="6382" y="4466"/>
                    <a:pt x="3705" y="2913"/>
                    <a:pt x="3705" y="2913"/>
                  </a:cubicBezTo>
                  <a:lnTo>
                    <a:pt x="4272" y="1076"/>
                  </a:lnTo>
                  <a:lnTo>
                    <a:pt x="852" y="0"/>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5" name="Google Shape;3365;p72"/>
            <p:cNvSpPr/>
            <p:nvPr/>
          </p:nvSpPr>
          <p:spPr>
            <a:xfrm>
              <a:off x="1119054" y="3766255"/>
              <a:ext cx="162983" cy="50502"/>
            </a:xfrm>
            <a:custGeom>
              <a:avLst/>
              <a:gdLst/>
              <a:ahLst/>
              <a:cxnLst/>
              <a:rect l="l" t="t" r="r" b="b"/>
              <a:pathLst>
                <a:path w="5751" h="1782" extrusionOk="0">
                  <a:moveTo>
                    <a:pt x="23" y="1"/>
                  </a:moveTo>
                  <a:cubicBezTo>
                    <a:pt x="18" y="1"/>
                    <a:pt x="16" y="1"/>
                    <a:pt x="16" y="2"/>
                  </a:cubicBezTo>
                  <a:cubicBezTo>
                    <a:pt x="1" y="32"/>
                    <a:pt x="1270" y="450"/>
                    <a:pt x="2853" y="943"/>
                  </a:cubicBezTo>
                  <a:cubicBezTo>
                    <a:pt x="4377" y="1418"/>
                    <a:pt x="5638" y="1781"/>
                    <a:pt x="5730" y="1781"/>
                  </a:cubicBezTo>
                  <a:cubicBezTo>
                    <a:pt x="5734" y="1781"/>
                    <a:pt x="5736" y="1781"/>
                    <a:pt x="5736" y="1780"/>
                  </a:cubicBezTo>
                  <a:cubicBezTo>
                    <a:pt x="5751" y="1750"/>
                    <a:pt x="4481" y="1317"/>
                    <a:pt x="2898" y="839"/>
                  </a:cubicBezTo>
                  <a:cubicBezTo>
                    <a:pt x="1374" y="364"/>
                    <a:pt x="127" y="1"/>
                    <a:pt x="23"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6" name="Google Shape;3366;p72"/>
            <p:cNvSpPr/>
            <p:nvPr/>
          </p:nvSpPr>
          <p:spPr>
            <a:xfrm>
              <a:off x="1221050" y="3779858"/>
              <a:ext cx="11053" cy="7737"/>
            </a:xfrm>
            <a:custGeom>
              <a:avLst/>
              <a:gdLst/>
              <a:ahLst/>
              <a:cxnLst/>
              <a:rect l="l" t="t" r="r" b="b"/>
              <a:pathLst>
                <a:path w="390" h="273" extrusionOk="0">
                  <a:moveTo>
                    <a:pt x="336" y="1"/>
                  </a:moveTo>
                  <a:cubicBezTo>
                    <a:pt x="293" y="1"/>
                    <a:pt x="222" y="24"/>
                    <a:pt x="150" y="75"/>
                  </a:cubicBezTo>
                  <a:cubicBezTo>
                    <a:pt x="61" y="150"/>
                    <a:pt x="1" y="239"/>
                    <a:pt x="16" y="269"/>
                  </a:cubicBezTo>
                  <a:cubicBezTo>
                    <a:pt x="21" y="272"/>
                    <a:pt x="27" y="273"/>
                    <a:pt x="35" y="273"/>
                  </a:cubicBezTo>
                  <a:cubicBezTo>
                    <a:pt x="76" y="273"/>
                    <a:pt x="150" y="242"/>
                    <a:pt x="225" y="179"/>
                  </a:cubicBezTo>
                  <a:cubicBezTo>
                    <a:pt x="315" y="120"/>
                    <a:pt x="389" y="45"/>
                    <a:pt x="374" y="15"/>
                  </a:cubicBezTo>
                  <a:cubicBezTo>
                    <a:pt x="370" y="6"/>
                    <a:pt x="356" y="1"/>
                    <a:pt x="336"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7" name="Google Shape;3367;p72"/>
            <p:cNvSpPr/>
            <p:nvPr/>
          </p:nvSpPr>
          <p:spPr>
            <a:xfrm>
              <a:off x="1226151" y="3783429"/>
              <a:ext cx="11449" cy="9579"/>
            </a:xfrm>
            <a:custGeom>
              <a:avLst/>
              <a:gdLst/>
              <a:ahLst/>
              <a:cxnLst/>
              <a:rect l="l" t="t" r="r" b="b"/>
              <a:pathLst>
                <a:path w="404" h="338" extrusionOk="0">
                  <a:moveTo>
                    <a:pt x="357" y="1"/>
                  </a:moveTo>
                  <a:cubicBezTo>
                    <a:pt x="321" y="1"/>
                    <a:pt x="235" y="52"/>
                    <a:pt x="149" y="113"/>
                  </a:cubicBezTo>
                  <a:cubicBezTo>
                    <a:pt x="45" y="203"/>
                    <a:pt x="0" y="307"/>
                    <a:pt x="15" y="337"/>
                  </a:cubicBezTo>
                  <a:cubicBezTo>
                    <a:pt x="45" y="337"/>
                    <a:pt x="135" y="292"/>
                    <a:pt x="224" y="203"/>
                  </a:cubicBezTo>
                  <a:cubicBezTo>
                    <a:pt x="329" y="128"/>
                    <a:pt x="403" y="39"/>
                    <a:pt x="374" y="9"/>
                  </a:cubicBezTo>
                  <a:cubicBezTo>
                    <a:pt x="371" y="3"/>
                    <a:pt x="365" y="1"/>
                    <a:pt x="357"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8" name="Google Shape;3368;p72"/>
            <p:cNvSpPr/>
            <p:nvPr/>
          </p:nvSpPr>
          <p:spPr>
            <a:xfrm>
              <a:off x="1125828" y="3749450"/>
              <a:ext cx="23295" cy="25761"/>
            </a:xfrm>
            <a:custGeom>
              <a:avLst/>
              <a:gdLst/>
              <a:ahLst/>
              <a:cxnLst/>
              <a:rect l="l" t="t" r="r" b="b"/>
              <a:pathLst>
                <a:path w="822" h="909" extrusionOk="0">
                  <a:moveTo>
                    <a:pt x="102" y="0"/>
                  </a:moveTo>
                  <a:cubicBezTo>
                    <a:pt x="36" y="0"/>
                    <a:pt x="1" y="18"/>
                    <a:pt x="1" y="28"/>
                  </a:cubicBezTo>
                  <a:cubicBezTo>
                    <a:pt x="1" y="43"/>
                    <a:pt x="75" y="58"/>
                    <a:pt x="180" y="102"/>
                  </a:cubicBezTo>
                  <a:cubicBezTo>
                    <a:pt x="299" y="162"/>
                    <a:pt x="419" y="252"/>
                    <a:pt x="493" y="356"/>
                  </a:cubicBezTo>
                  <a:cubicBezTo>
                    <a:pt x="583" y="476"/>
                    <a:pt x="643" y="610"/>
                    <a:pt x="703" y="745"/>
                  </a:cubicBezTo>
                  <a:cubicBezTo>
                    <a:pt x="762" y="849"/>
                    <a:pt x="792" y="909"/>
                    <a:pt x="807" y="909"/>
                  </a:cubicBezTo>
                  <a:cubicBezTo>
                    <a:pt x="822" y="909"/>
                    <a:pt x="822" y="819"/>
                    <a:pt x="792" y="715"/>
                  </a:cubicBezTo>
                  <a:cubicBezTo>
                    <a:pt x="747" y="565"/>
                    <a:pt x="688" y="416"/>
                    <a:pt x="598" y="282"/>
                  </a:cubicBezTo>
                  <a:cubicBezTo>
                    <a:pt x="493" y="162"/>
                    <a:pt x="359" y="58"/>
                    <a:pt x="210" y="13"/>
                  </a:cubicBezTo>
                  <a:cubicBezTo>
                    <a:pt x="168" y="4"/>
                    <a:pt x="132" y="0"/>
                    <a:pt x="10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9" name="Google Shape;3369;p72"/>
            <p:cNvSpPr/>
            <p:nvPr/>
          </p:nvSpPr>
          <p:spPr>
            <a:xfrm>
              <a:off x="1214277" y="3776458"/>
              <a:ext cx="10627" cy="3854"/>
            </a:xfrm>
            <a:custGeom>
              <a:avLst/>
              <a:gdLst/>
              <a:ahLst/>
              <a:cxnLst/>
              <a:rect l="l" t="t" r="r" b="b"/>
              <a:pathLst>
                <a:path w="375" h="136" extrusionOk="0">
                  <a:moveTo>
                    <a:pt x="195" y="1"/>
                  </a:moveTo>
                  <a:cubicBezTo>
                    <a:pt x="91" y="16"/>
                    <a:pt x="16" y="31"/>
                    <a:pt x="16" y="61"/>
                  </a:cubicBezTo>
                  <a:cubicBezTo>
                    <a:pt x="1" y="90"/>
                    <a:pt x="91" y="135"/>
                    <a:pt x="195" y="135"/>
                  </a:cubicBezTo>
                  <a:cubicBezTo>
                    <a:pt x="300" y="120"/>
                    <a:pt x="374" y="75"/>
                    <a:pt x="374" y="46"/>
                  </a:cubicBezTo>
                  <a:cubicBezTo>
                    <a:pt x="359" y="16"/>
                    <a:pt x="285" y="1"/>
                    <a:pt x="195"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0" name="Google Shape;3370;p72"/>
            <p:cNvSpPr/>
            <p:nvPr/>
          </p:nvSpPr>
          <p:spPr>
            <a:xfrm>
              <a:off x="1213030" y="3768211"/>
              <a:ext cx="12300" cy="4676"/>
            </a:xfrm>
            <a:custGeom>
              <a:avLst/>
              <a:gdLst/>
              <a:ahLst/>
              <a:cxnLst/>
              <a:rect l="l" t="t" r="r" b="b"/>
              <a:pathLst>
                <a:path w="434" h="165" extrusionOk="0">
                  <a:moveTo>
                    <a:pt x="82" y="1"/>
                  </a:moveTo>
                  <a:cubicBezTo>
                    <a:pt x="41" y="1"/>
                    <a:pt x="15" y="8"/>
                    <a:pt x="15" y="23"/>
                  </a:cubicBezTo>
                  <a:cubicBezTo>
                    <a:pt x="0" y="53"/>
                    <a:pt x="90" y="113"/>
                    <a:pt x="194" y="142"/>
                  </a:cubicBezTo>
                  <a:cubicBezTo>
                    <a:pt x="254" y="157"/>
                    <a:pt x="310" y="165"/>
                    <a:pt x="351" y="165"/>
                  </a:cubicBezTo>
                  <a:cubicBezTo>
                    <a:pt x="392" y="165"/>
                    <a:pt x="418" y="157"/>
                    <a:pt x="418" y="142"/>
                  </a:cubicBezTo>
                  <a:cubicBezTo>
                    <a:pt x="433" y="113"/>
                    <a:pt x="344" y="53"/>
                    <a:pt x="239" y="23"/>
                  </a:cubicBezTo>
                  <a:cubicBezTo>
                    <a:pt x="179" y="8"/>
                    <a:pt x="123" y="1"/>
                    <a:pt x="82"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1" name="Google Shape;3371;p72"/>
            <p:cNvSpPr/>
            <p:nvPr/>
          </p:nvSpPr>
          <p:spPr>
            <a:xfrm>
              <a:off x="956950" y="2696335"/>
              <a:ext cx="463076" cy="1084827"/>
            </a:xfrm>
            <a:custGeom>
              <a:avLst/>
              <a:gdLst/>
              <a:ahLst/>
              <a:cxnLst/>
              <a:rect l="l" t="t" r="r" b="b"/>
              <a:pathLst>
                <a:path w="16340" h="38279" extrusionOk="0">
                  <a:moveTo>
                    <a:pt x="6826" y="5377"/>
                  </a:moveTo>
                  <a:cubicBezTo>
                    <a:pt x="6826" y="5377"/>
                    <a:pt x="10276" y="18609"/>
                    <a:pt x="10306" y="19654"/>
                  </a:cubicBezTo>
                  <a:cubicBezTo>
                    <a:pt x="10321" y="20282"/>
                    <a:pt x="8409" y="26390"/>
                    <a:pt x="6900" y="31079"/>
                  </a:cubicBezTo>
                  <a:cubicBezTo>
                    <a:pt x="6811" y="22253"/>
                    <a:pt x="6706" y="7214"/>
                    <a:pt x="6826" y="5377"/>
                  </a:cubicBezTo>
                  <a:close/>
                  <a:moveTo>
                    <a:pt x="1" y="0"/>
                  </a:moveTo>
                  <a:lnTo>
                    <a:pt x="792" y="38278"/>
                  </a:lnTo>
                  <a:lnTo>
                    <a:pt x="6990" y="38203"/>
                  </a:lnTo>
                  <a:cubicBezTo>
                    <a:pt x="6990" y="38203"/>
                    <a:pt x="6990" y="37770"/>
                    <a:pt x="6975" y="37024"/>
                  </a:cubicBezTo>
                  <a:lnTo>
                    <a:pt x="6975" y="37024"/>
                  </a:lnTo>
                  <a:lnTo>
                    <a:pt x="10589" y="38024"/>
                  </a:lnTo>
                  <a:cubicBezTo>
                    <a:pt x="10589" y="38024"/>
                    <a:pt x="14129" y="26076"/>
                    <a:pt x="15339" y="21178"/>
                  </a:cubicBezTo>
                  <a:cubicBezTo>
                    <a:pt x="16339" y="17086"/>
                    <a:pt x="11829" y="941"/>
                    <a:pt x="11829" y="941"/>
                  </a:cubicBezTo>
                  <a:lnTo>
                    <a:pt x="7124" y="583"/>
                  </a:lnTo>
                  <a:lnTo>
                    <a:pt x="1" y="0"/>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2" name="Google Shape;3372;p72"/>
            <p:cNvSpPr/>
            <p:nvPr/>
          </p:nvSpPr>
          <p:spPr>
            <a:xfrm>
              <a:off x="980642" y="3735846"/>
              <a:ext cx="175255" cy="3826"/>
            </a:xfrm>
            <a:custGeom>
              <a:avLst/>
              <a:gdLst/>
              <a:ahLst/>
              <a:cxnLst/>
              <a:rect l="l" t="t" r="r" b="b"/>
              <a:pathLst>
                <a:path w="6184" h="135" extrusionOk="0">
                  <a:moveTo>
                    <a:pt x="3092" y="0"/>
                  </a:moveTo>
                  <a:cubicBezTo>
                    <a:pt x="1375" y="0"/>
                    <a:pt x="1" y="30"/>
                    <a:pt x="1" y="75"/>
                  </a:cubicBezTo>
                  <a:cubicBezTo>
                    <a:pt x="1" y="105"/>
                    <a:pt x="1390" y="134"/>
                    <a:pt x="3092" y="134"/>
                  </a:cubicBezTo>
                  <a:cubicBezTo>
                    <a:pt x="4795" y="134"/>
                    <a:pt x="6184" y="105"/>
                    <a:pt x="6184" y="75"/>
                  </a:cubicBezTo>
                  <a:cubicBezTo>
                    <a:pt x="6184" y="30"/>
                    <a:pt x="4795" y="0"/>
                    <a:pt x="309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3" name="Google Shape;3373;p72"/>
            <p:cNvSpPr/>
            <p:nvPr/>
          </p:nvSpPr>
          <p:spPr>
            <a:xfrm>
              <a:off x="1154196" y="3698579"/>
              <a:ext cx="113020" cy="39818"/>
            </a:xfrm>
            <a:custGeom>
              <a:avLst/>
              <a:gdLst/>
              <a:ahLst/>
              <a:cxnLst/>
              <a:rect l="l" t="t" r="r" b="b"/>
              <a:pathLst>
                <a:path w="3988" h="1405" extrusionOk="0">
                  <a:moveTo>
                    <a:pt x="0" y="1"/>
                  </a:moveTo>
                  <a:lnTo>
                    <a:pt x="0" y="1"/>
                  </a:lnTo>
                  <a:cubicBezTo>
                    <a:pt x="164" y="120"/>
                    <a:pt x="344" y="210"/>
                    <a:pt x="538" y="270"/>
                  </a:cubicBezTo>
                  <a:cubicBezTo>
                    <a:pt x="881" y="419"/>
                    <a:pt x="1389" y="613"/>
                    <a:pt x="1942" y="792"/>
                  </a:cubicBezTo>
                  <a:cubicBezTo>
                    <a:pt x="2494" y="986"/>
                    <a:pt x="3002" y="1151"/>
                    <a:pt x="3375" y="1255"/>
                  </a:cubicBezTo>
                  <a:cubicBezTo>
                    <a:pt x="3570" y="1330"/>
                    <a:pt x="3779" y="1375"/>
                    <a:pt x="3988" y="1405"/>
                  </a:cubicBezTo>
                  <a:cubicBezTo>
                    <a:pt x="3794" y="1315"/>
                    <a:pt x="3600" y="1240"/>
                    <a:pt x="3405" y="1181"/>
                  </a:cubicBezTo>
                  <a:lnTo>
                    <a:pt x="1987" y="688"/>
                  </a:lnTo>
                  <a:lnTo>
                    <a:pt x="568" y="195"/>
                  </a:lnTo>
                  <a:cubicBezTo>
                    <a:pt x="389" y="120"/>
                    <a:pt x="194" y="46"/>
                    <a:pt x="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4" name="Google Shape;3374;p72"/>
            <p:cNvSpPr/>
            <p:nvPr/>
          </p:nvSpPr>
          <p:spPr>
            <a:xfrm>
              <a:off x="1248568" y="3249390"/>
              <a:ext cx="66486" cy="6093"/>
            </a:xfrm>
            <a:custGeom>
              <a:avLst/>
              <a:gdLst/>
              <a:ahLst/>
              <a:cxnLst/>
              <a:rect l="l" t="t" r="r" b="b"/>
              <a:pathLst>
                <a:path w="2346" h="215" extrusionOk="0">
                  <a:moveTo>
                    <a:pt x="1851" y="0"/>
                  </a:moveTo>
                  <a:cubicBezTo>
                    <a:pt x="1621" y="0"/>
                    <a:pt x="1393" y="15"/>
                    <a:pt x="1166" y="50"/>
                  </a:cubicBezTo>
                  <a:cubicBezTo>
                    <a:pt x="777" y="50"/>
                    <a:pt x="374" y="109"/>
                    <a:pt x="1" y="199"/>
                  </a:cubicBezTo>
                  <a:cubicBezTo>
                    <a:pt x="138" y="210"/>
                    <a:pt x="276" y="215"/>
                    <a:pt x="414" y="215"/>
                  </a:cubicBezTo>
                  <a:cubicBezTo>
                    <a:pt x="666" y="215"/>
                    <a:pt x="920" y="198"/>
                    <a:pt x="1181" y="169"/>
                  </a:cubicBezTo>
                  <a:cubicBezTo>
                    <a:pt x="1569" y="154"/>
                    <a:pt x="1957" y="109"/>
                    <a:pt x="2345" y="20"/>
                  </a:cubicBezTo>
                  <a:cubicBezTo>
                    <a:pt x="2178" y="7"/>
                    <a:pt x="2014" y="0"/>
                    <a:pt x="185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5" name="Google Shape;3375;p72"/>
            <p:cNvSpPr/>
            <p:nvPr/>
          </p:nvSpPr>
          <p:spPr>
            <a:xfrm>
              <a:off x="1253641" y="3255427"/>
              <a:ext cx="49992" cy="14425"/>
            </a:xfrm>
            <a:custGeom>
              <a:avLst/>
              <a:gdLst/>
              <a:ahLst/>
              <a:cxnLst/>
              <a:rect l="l" t="t" r="r" b="b"/>
              <a:pathLst>
                <a:path w="1764" h="509" extrusionOk="0">
                  <a:moveTo>
                    <a:pt x="1" y="1"/>
                  </a:moveTo>
                  <a:cubicBezTo>
                    <a:pt x="285" y="135"/>
                    <a:pt x="568" y="240"/>
                    <a:pt x="867" y="315"/>
                  </a:cubicBezTo>
                  <a:cubicBezTo>
                    <a:pt x="1151" y="404"/>
                    <a:pt x="1450" y="479"/>
                    <a:pt x="1763" y="509"/>
                  </a:cubicBezTo>
                  <a:cubicBezTo>
                    <a:pt x="1763" y="464"/>
                    <a:pt x="1375" y="330"/>
                    <a:pt x="897" y="195"/>
                  </a:cubicBezTo>
                  <a:cubicBezTo>
                    <a:pt x="613" y="91"/>
                    <a:pt x="315" y="16"/>
                    <a:pt x="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6" name="Google Shape;3376;p72"/>
            <p:cNvSpPr/>
            <p:nvPr/>
          </p:nvSpPr>
          <p:spPr>
            <a:xfrm>
              <a:off x="1147848" y="2714104"/>
              <a:ext cx="19923" cy="135040"/>
            </a:xfrm>
            <a:custGeom>
              <a:avLst/>
              <a:gdLst/>
              <a:ahLst/>
              <a:cxnLst/>
              <a:rect l="l" t="t" r="r" b="b"/>
              <a:pathLst>
                <a:path w="703" h="4765" extrusionOk="0">
                  <a:moveTo>
                    <a:pt x="657" y="0"/>
                  </a:moveTo>
                  <a:cubicBezTo>
                    <a:pt x="627" y="239"/>
                    <a:pt x="613" y="493"/>
                    <a:pt x="613" y="732"/>
                  </a:cubicBezTo>
                  <a:cubicBezTo>
                    <a:pt x="598" y="1180"/>
                    <a:pt x="583" y="1807"/>
                    <a:pt x="583" y="2494"/>
                  </a:cubicBezTo>
                  <a:lnTo>
                    <a:pt x="583" y="3465"/>
                  </a:lnTo>
                  <a:cubicBezTo>
                    <a:pt x="598" y="3719"/>
                    <a:pt x="553" y="3973"/>
                    <a:pt x="463" y="4212"/>
                  </a:cubicBezTo>
                  <a:cubicBezTo>
                    <a:pt x="403" y="4376"/>
                    <a:pt x="299" y="4526"/>
                    <a:pt x="164" y="4645"/>
                  </a:cubicBezTo>
                  <a:cubicBezTo>
                    <a:pt x="60" y="4720"/>
                    <a:pt x="0" y="4765"/>
                    <a:pt x="0" y="4765"/>
                  </a:cubicBezTo>
                  <a:cubicBezTo>
                    <a:pt x="75" y="4750"/>
                    <a:pt x="135" y="4720"/>
                    <a:pt x="179" y="4675"/>
                  </a:cubicBezTo>
                  <a:cubicBezTo>
                    <a:pt x="344" y="4570"/>
                    <a:pt x="463" y="4421"/>
                    <a:pt x="538" y="4257"/>
                  </a:cubicBezTo>
                  <a:cubicBezTo>
                    <a:pt x="642" y="4003"/>
                    <a:pt x="687" y="3734"/>
                    <a:pt x="687" y="3465"/>
                  </a:cubicBezTo>
                  <a:cubicBezTo>
                    <a:pt x="687" y="3167"/>
                    <a:pt x="687" y="2838"/>
                    <a:pt x="687" y="2494"/>
                  </a:cubicBezTo>
                  <a:lnTo>
                    <a:pt x="687" y="732"/>
                  </a:lnTo>
                  <a:cubicBezTo>
                    <a:pt x="702" y="493"/>
                    <a:pt x="687" y="239"/>
                    <a:pt x="657"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7" name="Google Shape;3377;p72"/>
            <p:cNvSpPr/>
            <p:nvPr/>
          </p:nvSpPr>
          <p:spPr>
            <a:xfrm>
              <a:off x="1051747" y="2710704"/>
              <a:ext cx="14425" cy="1020495"/>
            </a:xfrm>
            <a:custGeom>
              <a:avLst/>
              <a:gdLst/>
              <a:ahLst/>
              <a:cxnLst/>
              <a:rect l="l" t="t" r="r" b="b"/>
              <a:pathLst>
                <a:path w="509" h="36009" extrusionOk="0">
                  <a:moveTo>
                    <a:pt x="509" y="1"/>
                  </a:moveTo>
                  <a:cubicBezTo>
                    <a:pt x="509" y="61"/>
                    <a:pt x="494" y="165"/>
                    <a:pt x="494" y="270"/>
                  </a:cubicBezTo>
                  <a:cubicBezTo>
                    <a:pt x="479" y="524"/>
                    <a:pt x="464" y="882"/>
                    <a:pt x="449" y="1330"/>
                  </a:cubicBezTo>
                  <a:cubicBezTo>
                    <a:pt x="389" y="2241"/>
                    <a:pt x="344" y="3570"/>
                    <a:pt x="285" y="5213"/>
                  </a:cubicBezTo>
                  <a:cubicBezTo>
                    <a:pt x="165" y="8469"/>
                    <a:pt x="46" y="12994"/>
                    <a:pt x="31" y="17997"/>
                  </a:cubicBezTo>
                  <a:cubicBezTo>
                    <a:pt x="1" y="23001"/>
                    <a:pt x="61" y="27526"/>
                    <a:pt x="150" y="30796"/>
                  </a:cubicBezTo>
                  <a:cubicBezTo>
                    <a:pt x="195" y="32439"/>
                    <a:pt x="240" y="33754"/>
                    <a:pt x="270" y="34680"/>
                  </a:cubicBezTo>
                  <a:cubicBezTo>
                    <a:pt x="300" y="35128"/>
                    <a:pt x="315" y="35486"/>
                    <a:pt x="315" y="35740"/>
                  </a:cubicBezTo>
                  <a:cubicBezTo>
                    <a:pt x="330" y="35844"/>
                    <a:pt x="330" y="35934"/>
                    <a:pt x="330" y="36009"/>
                  </a:cubicBezTo>
                  <a:lnTo>
                    <a:pt x="330" y="35725"/>
                  </a:lnTo>
                  <a:cubicBezTo>
                    <a:pt x="330" y="35486"/>
                    <a:pt x="315" y="35128"/>
                    <a:pt x="315" y="34680"/>
                  </a:cubicBezTo>
                  <a:cubicBezTo>
                    <a:pt x="285" y="33754"/>
                    <a:pt x="255" y="32424"/>
                    <a:pt x="225" y="30796"/>
                  </a:cubicBezTo>
                  <a:cubicBezTo>
                    <a:pt x="150" y="27526"/>
                    <a:pt x="105" y="23001"/>
                    <a:pt x="120" y="17997"/>
                  </a:cubicBezTo>
                  <a:cubicBezTo>
                    <a:pt x="150" y="13009"/>
                    <a:pt x="255" y="8484"/>
                    <a:pt x="359" y="5213"/>
                  </a:cubicBezTo>
                  <a:cubicBezTo>
                    <a:pt x="404" y="3585"/>
                    <a:pt x="449" y="2256"/>
                    <a:pt x="479" y="1330"/>
                  </a:cubicBezTo>
                  <a:cubicBezTo>
                    <a:pt x="494" y="882"/>
                    <a:pt x="509" y="524"/>
                    <a:pt x="509" y="270"/>
                  </a:cubicBezTo>
                  <a:lnTo>
                    <a:pt x="509" y="1"/>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8" name="Google Shape;3378;p72"/>
            <p:cNvSpPr/>
            <p:nvPr/>
          </p:nvSpPr>
          <p:spPr>
            <a:xfrm>
              <a:off x="1227001" y="2735274"/>
              <a:ext cx="133765" cy="979856"/>
            </a:xfrm>
            <a:custGeom>
              <a:avLst/>
              <a:gdLst/>
              <a:ahLst/>
              <a:cxnLst/>
              <a:rect l="l" t="t" r="r" b="b"/>
              <a:pathLst>
                <a:path w="4720" h="34575" extrusionOk="0">
                  <a:moveTo>
                    <a:pt x="762" y="0"/>
                  </a:moveTo>
                  <a:cubicBezTo>
                    <a:pt x="762" y="30"/>
                    <a:pt x="762" y="60"/>
                    <a:pt x="777" y="90"/>
                  </a:cubicBezTo>
                  <a:lnTo>
                    <a:pt x="851" y="359"/>
                  </a:lnTo>
                  <a:cubicBezTo>
                    <a:pt x="911" y="583"/>
                    <a:pt x="1016" y="926"/>
                    <a:pt x="1120" y="1359"/>
                  </a:cubicBezTo>
                  <a:cubicBezTo>
                    <a:pt x="1359" y="2225"/>
                    <a:pt x="1673" y="3510"/>
                    <a:pt x="2031" y="5063"/>
                  </a:cubicBezTo>
                  <a:cubicBezTo>
                    <a:pt x="2390" y="6631"/>
                    <a:pt x="2763" y="8528"/>
                    <a:pt x="3196" y="10619"/>
                  </a:cubicBezTo>
                  <a:cubicBezTo>
                    <a:pt x="3614" y="12710"/>
                    <a:pt x="4062" y="15010"/>
                    <a:pt x="4466" y="17444"/>
                  </a:cubicBezTo>
                  <a:cubicBezTo>
                    <a:pt x="4510" y="17743"/>
                    <a:pt x="4555" y="18041"/>
                    <a:pt x="4600" y="18340"/>
                  </a:cubicBezTo>
                  <a:cubicBezTo>
                    <a:pt x="4600" y="18415"/>
                    <a:pt x="4615" y="18474"/>
                    <a:pt x="4615" y="18549"/>
                  </a:cubicBezTo>
                  <a:lnTo>
                    <a:pt x="4570" y="18773"/>
                  </a:lnTo>
                  <a:cubicBezTo>
                    <a:pt x="4540" y="18923"/>
                    <a:pt x="4525" y="19072"/>
                    <a:pt x="4495" y="19221"/>
                  </a:cubicBezTo>
                  <a:cubicBezTo>
                    <a:pt x="4376" y="19804"/>
                    <a:pt x="4242" y="20371"/>
                    <a:pt x="4092" y="20939"/>
                  </a:cubicBezTo>
                  <a:cubicBezTo>
                    <a:pt x="3808" y="22059"/>
                    <a:pt x="3510" y="23149"/>
                    <a:pt x="3211" y="24165"/>
                  </a:cubicBezTo>
                  <a:cubicBezTo>
                    <a:pt x="2614" y="26211"/>
                    <a:pt x="2046" y="28048"/>
                    <a:pt x="1568" y="29586"/>
                  </a:cubicBezTo>
                  <a:lnTo>
                    <a:pt x="418" y="33230"/>
                  </a:lnTo>
                  <a:lnTo>
                    <a:pt x="105" y="34231"/>
                  </a:lnTo>
                  <a:cubicBezTo>
                    <a:pt x="75" y="34335"/>
                    <a:pt x="45" y="34425"/>
                    <a:pt x="15" y="34485"/>
                  </a:cubicBezTo>
                  <a:cubicBezTo>
                    <a:pt x="15" y="34514"/>
                    <a:pt x="0" y="34544"/>
                    <a:pt x="0" y="34574"/>
                  </a:cubicBezTo>
                  <a:cubicBezTo>
                    <a:pt x="15" y="34544"/>
                    <a:pt x="30" y="34514"/>
                    <a:pt x="30" y="34485"/>
                  </a:cubicBezTo>
                  <a:lnTo>
                    <a:pt x="119" y="34231"/>
                  </a:lnTo>
                  <a:lnTo>
                    <a:pt x="463" y="33245"/>
                  </a:lnTo>
                  <a:cubicBezTo>
                    <a:pt x="747" y="32394"/>
                    <a:pt x="1150" y="31154"/>
                    <a:pt x="1643" y="29616"/>
                  </a:cubicBezTo>
                  <a:cubicBezTo>
                    <a:pt x="2136" y="28078"/>
                    <a:pt x="2703" y="26241"/>
                    <a:pt x="3301" y="24195"/>
                  </a:cubicBezTo>
                  <a:cubicBezTo>
                    <a:pt x="3599" y="23164"/>
                    <a:pt x="3913" y="22089"/>
                    <a:pt x="4197" y="20969"/>
                  </a:cubicBezTo>
                  <a:cubicBezTo>
                    <a:pt x="4346" y="20401"/>
                    <a:pt x="4480" y="19834"/>
                    <a:pt x="4600" y="19236"/>
                  </a:cubicBezTo>
                  <a:cubicBezTo>
                    <a:pt x="4630" y="19087"/>
                    <a:pt x="4660" y="18937"/>
                    <a:pt x="4690" y="18788"/>
                  </a:cubicBezTo>
                  <a:lnTo>
                    <a:pt x="4719" y="18564"/>
                  </a:lnTo>
                  <a:cubicBezTo>
                    <a:pt x="4719" y="18489"/>
                    <a:pt x="4705" y="18415"/>
                    <a:pt x="4705" y="18325"/>
                  </a:cubicBezTo>
                  <a:cubicBezTo>
                    <a:pt x="4660" y="18026"/>
                    <a:pt x="4615" y="17728"/>
                    <a:pt x="4570" y="17414"/>
                  </a:cubicBezTo>
                  <a:cubicBezTo>
                    <a:pt x="4167" y="14995"/>
                    <a:pt x="3719" y="12680"/>
                    <a:pt x="3301" y="10589"/>
                  </a:cubicBezTo>
                  <a:cubicBezTo>
                    <a:pt x="2868" y="8498"/>
                    <a:pt x="2464" y="6631"/>
                    <a:pt x="2106" y="5048"/>
                  </a:cubicBezTo>
                  <a:cubicBezTo>
                    <a:pt x="1732" y="3480"/>
                    <a:pt x="1404" y="2210"/>
                    <a:pt x="1165" y="1344"/>
                  </a:cubicBezTo>
                  <a:cubicBezTo>
                    <a:pt x="1045" y="911"/>
                    <a:pt x="941" y="583"/>
                    <a:pt x="866" y="344"/>
                  </a:cubicBezTo>
                  <a:cubicBezTo>
                    <a:pt x="836" y="239"/>
                    <a:pt x="806" y="149"/>
                    <a:pt x="792" y="90"/>
                  </a:cubicBezTo>
                  <a:cubicBezTo>
                    <a:pt x="777" y="60"/>
                    <a:pt x="777" y="30"/>
                    <a:pt x="76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9" name="Google Shape;3379;p72"/>
            <p:cNvSpPr/>
            <p:nvPr/>
          </p:nvSpPr>
          <p:spPr>
            <a:xfrm>
              <a:off x="1150370" y="3555094"/>
              <a:ext cx="6802" cy="215894"/>
            </a:xfrm>
            <a:custGeom>
              <a:avLst/>
              <a:gdLst/>
              <a:ahLst/>
              <a:cxnLst/>
              <a:rect l="l" t="t" r="r" b="b"/>
              <a:pathLst>
                <a:path w="240" h="7618" extrusionOk="0">
                  <a:moveTo>
                    <a:pt x="61" y="1"/>
                  </a:moveTo>
                  <a:cubicBezTo>
                    <a:pt x="46" y="105"/>
                    <a:pt x="46" y="195"/>
                    <a:pt x="46" y="300"/>
                  </a:cubicBezTo>
                  <a:cubicBezTo>
                    <a:pt x="31" y="479"/>
                    <a:pt x="16" y="777"/>
                    <a:pt x="16" y="1121"/>
                  </a:cubicBezTo>
                  <a:cubicBezTo>
                    <a:pt x="1" y="1808"/>
                    <a:pt x="1" y="2764"/>
                    <a:pt x="16" y="3809"/>
                  </a:cubicBezTo>
                  <a:cubicBezTo>
                    <a:pt x="46" y="4870"/>
                    <a:pt x="90" y="5811"/>
                    <a:pt x="135" y="6498"/>
                  </a:cubicBezTo>
                  <a:cubicBezTo>
                    <a:pt x="150" y="6841"/>
                    <a:pt x="165" y="7125"/>
                    <a:pt x="180" y="7319"/>
                  </a:cubicBezTo>
                  <a:cubicBezTo>
                    <a:pt x="180" y="7423"/>
                    <a:pt x="195" y="7513"/>
                    <a:pt x="225" y="7618"/>
                  </a:cubicBezTo>
                  <a:cubicBezTo>
                    <a:pt x="240" y="7513"/>
                    <a:pt x="240" y="7409"/>
                    <a:pt x="225" y="7319"/>
                  </a:cubicBezTo>
                  <a:cubicBezTo>
                    <a:pt x="210" y="7095"/>
                    <a:pt x="195" y="6826"/>
                    <a:pt x="195" y="6498"/>
                  </a:cubicBezTo>
                  <a:cubicBezTo>
                    <a:pt x="180" y="5796"/>
                    <a:pt x="135" y="4855"/>
                    <a:pt x="120" y="3809"/>
                  </a:cubicBezTo>
                  <a:cubicBezTo>
                    <a:pt x="105" y="2764"/>
                    <a:pt x="90" y="1823"/>
                    <a:pt x="90" y="1121"/>
                  </a:cubicBezTo>
                  <a:cubicBezTo>
                    <a:pt x="75" y="792"/>
                    <a:pt x="75" y="509"/>
                    <a:pt x="75" y="300"/>
                  </a:cubicBezTo>
                  <a:cubicBezTo>
                    <a:pt x="75" y="195"/>
                    <a:pt x="75" y="105"/>
                    <a:pt x="6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0" name="Google Shape;3380;p72"/>
            <p:cNvSpPr/>
            <p:nvPr/>
          </p:nvSpPr>
          <p:spPr>
            <a:xfrm>
              <a:off x="956950" y="2696335"/>
              <a:ext cx="463076" cy="1084827"/>
            </a:xfrm>
            <a:custGeom>
              <a:avLst/>
              <a:gdLst/>
              <a:ahLst/>
              <a:cxnLst/>
              <a:rect l="l" t="t" r="r" b="b"/>
              <a:pathLst>
                <a:path w="16340" h="38279" extrusionOk="0">
                  <a:moveTo>
                    <a:pt x="6826" y="5377"/>
                  </a:moveTo>
                  <a:cubicBezTo>
                    <a:pt x="6826" y="5377"/>
                    <a:pt x="10276" y="18609"/>
                    <a:pt x="10306" y="19654"/>
                  </a:cubicBezTo>
                  <a:cubicBezTo>
                    <a:pt x="10321" y="20282"/>
                    <a:pt x="8409" y="26390"/>
                    <a:pt x="6900" y="31079"/>
                  </a:cubicBezTo>
                  <a:cubicBezTo>
                    <a:pt x="6811" y="22253"/>
                    <a:pt x="6706" y="7214"/>
                    <a:pt x="6826" y="5377"/>
                  </a:cubicBezTo>
                  <a:close/>
                  <a:moveTo>
                    <a:pt x="1" y="0"/>
                  </a:moveTo>
                  <a:lnTo>
                    <a:pt x="792" y="38278"/>
                  </a:lnTo>
                  <a:lnTo>
                    <a:pt x="6990" y="38203"/>
                  </a:lnTo>
                  <a:cubicBezTo>
                    <a:pt x="6990" y="38203"/>
                    <a:pt x="6990" y="37770"/>
                    <a:pt x="6975" y="37024"/>
                  </a:cubicBezTo>
                  <a:lnTo>
                    <a:pt x="6975" y="37024"/>
                  </a:lnTo>
                  <a:lnTo>
                    <a:pt x="10589" y="38024"/>
                  </a:lnTo>
                  <a:cubicBezTo>
                    <a:pt x="10589" y="38024"/>
                    <a:pt x="14129" y="26076"/>
                    <a:pt x="15339" y="21178"/>
                  </a:cubicBezTo>
                  <a:cubicBezTo>
                    <a:pt x="16339" y="17086"/>
                    <a:pt x="11829" y="941"/>
                    <a:pt x="11829" y="941"/>
                  </a:cubicBezTo>
                  <a:lnTo>
                    <a:pt x="7124" y="583"/>
                  </a:lnTo>
                  <a:lnTo>
                    <a:pt x="1" y="0"/>
                  </a:ln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1" name="Google Shape;3381;p72"/>
            <p:cNvSpPr/>
            <p:nvPr/>
          </p:nvSpPr>
          <p:spPr>
            <a:xfrm>
              <a:off x="980642" y="3735846"/>
              <a:ext cx="175255" cy="3826"/>
            </a:xfrm>
            <a:custGeom>
              <a:avLst/>
              <a:gdLst/>
              <a:ahLst/>
              <a:cxnLst/>
              <a:rect l="l" t="t" r="r" b="b"/>
              <a:pathLst>
                <a:path w="6184" h="135" extrusionOk="0">
                  <a:moveTo>
                    <a:pt x="3092" y="0"/>
                  </a:moveTo>
                  <a:cubicBezTo>
                    <a:pt x="1375" y="0"/>
                    <a:pt x="1" y="30"/>
                    <a:pt x="1" y="75"/>
                  </a:cubicBezTo>
                  <a:cubicBezTo>
                    <a:pt x="1" y="105"/>
                    <a:pt x="1390" y="134"/>
                    <a:pt x="3092" y="134"/>
                  </a:cubicBezTo>
                  <a:cubicBezTo>
                    <a:pt x="4795" y="134"/>
                    <a:pt x="6184" y="105"/>
                    <a:pt x="6184" y="75"/>
                  </a:cubicBezTo>
                  <a:cubicBezTo>
                    <a:pt x="6184" y="30"/>
                    <a:pt x="4795" y="0"/>
                    <a:pt x="309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2" name="Google Shape;3382;p72"/>
            <p:cNvSpPr/>
            <p:nvPr/>
          </p:nvSpPr>
          <p:spPr>
            <a:xfrm>
              <a:off x="1154196" y="3698579"/>
              <a:ext cx="113020" cy="39818"/>
            </a:xfrm>
            <a:custGeom>
              <a:avLst/>
              <a:gdLst/>
              <a:ahLst/>
              <a:cxnLst/>
              <a:rect l="l" t="t" r="r" b="b"/>
              <a:pathLst>
                <a:path w="3988" h="1405" extrusionOk="0">
                  <a:moveTo>
                    <a:pt x="0" y="1"/>
                  </a:moveTo>
                  <a:lnTo>
                    <a:pt x="0" y="1"/>
                  </a:lnTo>
                  <a:cubicBezTo>
                    <a:pt x="164" y="120"/>
                    <a:pt x="344" y="210"/>
                    <a:pt x="538" y="270"/>
                  </a:cubicBezTo>
                  <a:cubicBezTo>
                    <a:pt x="881" y="419"/>
                    <a:pt x="1389" y="613"/>
                    <a:pt x="1942" y="792"/>
                  </a:cubicBezTo>
                  <a:cubicBezTo>
                    <a:pt x="2494" y="986"/>
                    <a:pt x="3002" y="1151"/>
                    <a:pt x="3375" y="1255"/>
                  </a:cubicBezTo>
                  <a:cubicBezTo>
                    <a:pt x="3570" y="1330"/>
                    <a:pt x="3779" y="1375"/>
                    <a:pt x="3988" y="1405"/>
                  </a:cubicBezTo>
                  <a:cubicBezTo>
                    <a:pt x="3794" y="1315"/>
                    <a:pt x="3600" y="1240"/>
                    <a:pt x="3405" y="1181"/>
                  </a:cubicBezTo>
                  <a:lnTo>
                    <a:pt x="1987" y="688"/>
                  </a:lnTo>
                  <a:lnTo>
                    <a:pt x="568" y="195"/>
                  </a:lnTo>
                  <a:cubicBezTo>
                    <a:pt x="389" y="120"/>
                    <a:pt x="194" y="46"/>
                    <a:pt x="0"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3" name="Google Shape;3383;p72"/>
            <p:cNvSpPr/>
            <p:nvPr/>
          </p:nvSpPr>
          <p:spPr>
            <a:xfrm>
              <a:off x="1248568" y="3249390"/>
              <a:ext cx="66486" cy="6093"/>
            </a:xfrm>
            <a:custGeom>
              <a:avLst/>
              <a:gdLst/>
              <a:ahLst/>
              <a:cxnLst/>
              <a:rect l="l" t="t" r="r" b="b"/>
              <a:pathLst>
                <a:path w="2346" h="215" extrusionOk="0">
                  <a:moveTo>
                    <a:pt x="1851" y="0"/>
                  </a:moveTo>
                  <a:cubicBezTo>
                    <a:pt x="1621" y="0"/>
                    <a:pt x="1393" y="15"/>
                    <a:pt x="1166" y="50"/>
                  </a:cubicBezTo>
                  <a:cubicBezTo>
                    <a:pt x="777" y="50"/>
                    <a:pt x="374" y="109"/>
                    <a:pt x="1" y="199"/>
                  </a:cubicBezTo>
                  <a:cubicBezTo>
                    <a:pt x="138" y="210"/>
                    <a:pt x="276" y="215"/>
                    <a:pt x="414" y="215"/>
                  </a:cubicBezTo>
                  <a:cubicBezTo>
                    <a:pt x="666" y="215"/>
                    <a:pt x="920" y="198"/>
                    <a:pt x="1181" y="169"/>
                  </a:cubicBezTo>
                  <a:cubicBezTo>
                    <a:pt x="1569" y="154"/>
                    <a:pt x="1957" y="109"/>
                    <a:pt x="2345" y="20"/>
                  </a:cubicBezTo>
                  <a:cubicBezTo>
                    <a:pt x="2178" y="7"/>
                    <a:pt x="2014" y="0"/>
                    <a:pt x="1851"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4" name="Google Shape;3384;p72"/>
            <p:cNvSpPr/>
            <p:nvPr/>
          </p:nvSpPr>
          <p:spPr>
            <a:xfrm>
              <a:off x="1253641" y="3255427"/>
              <a:ext cx="49992" cy="14425"/>
            </a:xfrm>
            <a:custGeom>
              <a:avLst/>
              <a:gdLst/>
              <a:ahLst/>
              <a:cxnLst/>
              <a:rect l="l" t="t" r="r" b="b"/>
              <a:pathLst>
                <a:path w="1764" h="509" extrusionOk="0">
                  <a:moveTo>
                    <a:pt x="1" y="1"/>
                  </a:moveTo>
                  <a:cubicBezTo>
                    <a:pt x="285" y="135"/>
                    <a:pt x="568" y="240"/>
                    <a:pt x="867" y="315"/>
                  </a:cubicBezTo>
                  <a:cubicBezTo>
                    <a:pt x="1151" y="404"/>
                    <a:pt x="1450" y="479"/>
                    <a:pt x="1763" y="509"/>
                  </a:cubicBezTo>
                  <a:cubicBezTo>
                    <a:pt x="1763" y="464"/>
                    <a:pt x="1375" y="330"/>
                    <a:pt x="897" y="195"/>
                  </a:cubicBezTo>
                  <a:cubicBezTo>
                    <a:pt x="613" y="91"/>
                    <a:pt x="315" y="16"/>
                    <a:pt x="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5" name="Google Shape;3385;p72"/>
            <p:cNvSpPr/>
            <p:nvPr/>
          </p:nvSpPr>
          <p:spPr>
            <a:xfrm>
              <a:off x="1147848" y="2714104"/>
              <a:ext cx="19923" cy="135040"/>
            </a:xfrm>
            <a:custGeom>
              <a:avLst/>
              <a:gdLst/>
              <a:ahLst/>
              <a:cxnLst/>
              <a:rect l="l" t="t" r="r" b="b"/>
              <a:pathLst>
                <a:path w="703" h="4765" extrusionOk="0">
                  <a:moveTo>
                    <a:pt x="657" y="0"/>
                  </a:moveTo>
                  <a:cubicBezTo>
                    <a:pt x="627" y="239"/>
                    <a:pt x="613" y="493"/>
                    <a:pt x="613" y="732"/>
                  </a:cubicBezTo>
                  <a:cubicBezTo>
                    <a:pt x="598" y="1180"/>
                    <a:pt x="583" y="1807"/>
                    <a:pt x="583" y="2494"/>
                  </a:cubicBezTo>
                  <a:lnTo>
                    <a:pt x="583" y="3465"/>
                  </a:lnTo>
                  <a:cubicBezTo>
                    <a:pt x="598" y="3719"/>
                    <a:pt x="553" y="3973"/>
                    <a:pt x="463" y="4212"/>
                  </a:cubicBezTo>
                  <a:cubicBezTo>
                    <a:pt x="403" y="4376"/>
                    <a:pt x="299" y="4526"/>
                    <a:pt x="164" y="4645"/>
                  </a:cubicBezTo>
                  <a:cubicBezTo>
                    <a:pt x="60" y="4720"/>
                    <a:pt x="0" y="4765"/>
                    <a:pt x="0" y="4765"/>
                  </a:cubicBezTo>
                  <a:cubicBezTo>
                    <a:pt x="75" y="4750"/>
                    <a:pt x="135" y="4720"/>
                    <a:pt x="179" y="4675"/>
                  </a:cubicBezTo>
                  <a:cubicBezTo>
                    <a:pt x="344" y="4570"/>
                    <a:pt x="463" y="4421"/>
                    <a:pt x="538" y="4257"/>
                  </a:cubicBezTo>
                  <a:cubicBezTo>
                    <a:pt x="642" y="4003"/>
                    <a:pt x="687" y="3734"/>
                    <a:pt x="687" y="3465"/>
                  </a:cubicBezTo>
                  <a:cubicBezTo>
                    <a:pt x="687" y="3167"/>
                    <a:pt x="687" y="2838"/>
                    <a:pt x="687" y="2494"/>
                  </a:cubicBezTo>
                  <a:lnTo>
                    <a:pt x="687" y="732"/>
                  </a:lnTo>
                  <a:cubicBezTo>
                    <a:pt x="702" y="493"/>
                    <a:pt x="687" y="239"/>
                    <a:pt x="657"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6" name="Google Shape;3386;p72"/>
            <p:cNvSpPr/>
            <p:nvPr/>
          </p:nvSpPr>
          <p:spPr>
            <a:xfrm>
              <a:off x="1051747" y="2710704"/>
              <a:ext cx="14425" cy="1020495"/>
            </a:xfrm>
            <a:custGeom>
              <a:avLst/>
              <a:gdLst/>
              <a:ahLst/>
              <a:cxnLst/>
              <a:rect l="l" t="t" r="r" b="b"/>
              <a:pathLst>
                <a:path w="509" h="36009" extrusionOk="0">
                  <a:moveTo>
                    <a:pt x="509" y="1"/>
                  </a:moveTo>
                  <a:cubicBezTo>
                    <a:pt x="509" y="61"/>
                    <a:pt x="494" y="165"/>
                    <a:pt x="494" y="270"/>
                  </a:cubicBezTo>
                  <a:cubicBezTo>
                    <a:pt x="479" y="524"/>
                    <a:pt x="464" y="882"/>
                    <a:pt x="449" y="1330"/>
                  </a:cubicBezTo>
                  <a:cubicBezTo>
                    <a:pt x="389" y="2241"/>
                    <a:pt x="344" y="3570"/>
                    <a:pt x="285" y="5213"/>
                  </a:cubicBezTo>
                  <a:cubicBezTo>
                    <a:pt x="165" y="8469"/>
                    <a:pt x="46" y="12994"/>
                    <a:pt x="31" y="17997"/>
                  </a:cubicBezTo>
                  <a:cubicBezTo>
                    <a:pt x="1" y="23001"/>
                    <a:pt x="61" y="27526"/>
                    <a:pt x="150" y="30796"/>
                  </a:cubicBezTo>
                  <a:cubicBezTo>
                    <a:pt x="195" y="32439"/>
                    <a:pt x="240" y="33754"/>
                    <a:pt x="270" y="34680"/>
                  </a:cubicBezTo>
                  <a:cubicBezTo>
                    <a:pt x="300" y="35128"/>
                    <a:pt x="315" y="35486"/>
                    <a:pt x="315" y="35740"/>
                  </a:cubicBezTo>
                  <a:cubicBezTo>
                    <a:pt x="330" y="35844"/>
                    <a:pt x="330" y="35934"/>
                    <a:pt x="330" y="36009"/>
                  </a:cubicBezTo>
                  <a:lnTo>
                    <a:pt x="330" y="35725"/>
                  </a:lnTo>
                  <a:cubicBezTo>
                    <a:pt x="330" y="35486"/>
                    <a:pt x="315" y="35128"/>
                    <a:pt x="315" y="34680"/>
                  </a:cubicBezTo>
                  <a:cubicBezTo>
                    <a:pt x="285" y="33754"/>
                    <a:pt x="255" y="32424"/>
                    <a:pt x="225" y="30796"/>
                  </a:cubicBezTo>
                  <a:cubicBezTo>
                    <a:pt x="150" y="27526"/>
                    <a:pt x="105" y="23001"/>
                    <a:pt x="120" y="17997"/>
                  </a:cubicBezTo>
                  <a:cubicBezTo>
                    <a:pt x="150" y="13009"/>
                    <a:pt x="255" y="8484"/>
                    <a:pt x="359" y="5213"/>
                  </a:cubicBezTo>
                  <a:cubicBezTo>
                    <a:pt x="404" y="3585"/>
                    <a:pt x="449" y="2256"/>
                    <a:pt x="479" y="1330"/>
                  </a:cubicBezTo>
                  <a:cubicBezTo>
                    <a:pt x="494" y="882"/>
                    <a:pt x="509" y="524"/>
                    <a:pt x="509" y="270"/>
                  </a:cubicBezTo>
                  <a:lnTo>
                    <a:pt x="509" y="1"/>
                  </a:ln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7" name="Google Shape;3387;p72"/>
            <p:cNvSpPr/>
            <p:nvPr/>
          </p:nvSpPr>
          <p:spPr>
            <a:xfrm>
              <a:off x="1227001" y="2735274"/>
              <a:ext cx="133765" cy="979856"/>
            </a:xfrm>
            <a:custGeom>
              <a:avLst/>
              <a:gdLst/>
              <a:ahLst/>
              <a:cxnLst/>
              <a:rect l="l" t="t" r="r" b="b"/>
              <a:pathLst>
                <a:path w="4720" h="34575" extrusionOk="0">
                  <a:moveTo>
                    <a:pt x="762" y="0"/>
                  </a:moveTo>
                  <a:cubicBezTo>
                    <a:pt x="762" y="30"/>
                    <a:pt x="762" y="60"/>
                    <a:pt x="777" y="90"/>
                  </a:cubicBezTo>
                  <a:lnTo>
                    <a:pt x="851" y="359"/>
                  </a:lnTo>
                  <a:cubicBezTo>
                    <a:pt x="911" y="583"/>
                    <a:pt x="1016" y="926"/>
                    <a:pt x="1120" y="1359"/>
                  </a:cubicBezTo>
                  <a:cubicBezTo>
                    <a:pt x="1359" y="2225"/>
                    <a:pt x="1673" y="3510"/>
                    <a:pt x="2031" y="5063"/>
                  </a:cubicBezTo>
                  <a:cubicBezTo>
                    <a:pt x="2390" y="6631"/>
                    <a:pt x="2763" y="8528"/>
                    <a:pt x="3196" y="10619"/>
                  </a:cubicBezTo>
                  <a:cubicBezTo>
                    <a:pt x="3614" y="12710"/>
                    <a:pt x="4062" y="15010"/>
                    <a:pt x="4466" y="17444"/>
                  </a:cubicBezTo>
                  <a:cubicBezTo>
                    <a:pt x="4510" y="17743"/>
                    <a:pt x="4555" y="18041"/>
                    <a:pt x="4600" y="18340"/>
                  </a:cubicBezTo>
                  <a:cubicBezTo>
                    <a:pt x="4600" y="18415"/>
                    <a:pt x="4615" y="18474"/>
                    <a:pt x="4615" y="18549"/>
                  </a:cubicBezTo>
                  <a:lnTo>
                    <a:pt x="4570" y="18773"/>
                  </a:lnTo>
                  <a:cubicBezTo>
                    <a:pt x="4540" y="18923"/>
                    <a:pt x="4525" y="19072"/>
                    <a:pt x="4495" y="19221"/>
                  </a:cubicBezTo>
                  <a:cubicBezTo>
                    <a:pt x="4376" y="19804"/>
                    <a:pt x="4242" y="20371"/>
                    <a:pt x="4092" y="20939"/>
                  </a:cubicBezTo>
                  <a:cubicBezTo>
                    <a:pt x="3808" y="22059"/>
                    <a:pt x="3510" y="23149"/>
                    <a:pt x="3211" y="24165"/>
                  </a:cubicBezTo>
                  <a:cubicBezTo>
                    <a:pt x="2614" y="26211"/>
                    <a:pt x="2046" y="28048"/>
                    <a:pt x="1568" y="29586"/>
                  </a:cubicBezTo>
                  <a:lnTo>
                    <a:pt x="418" y="33230"/>
                  </a:lnTo>
                  <a:lnTo>
                    <a:pt x="105" y="34231"/>
                  </a:lnTo>
                  <a:cubicBezTo>
                    <a:pt x="75" y="34335"/>
                    <a:pt x="45" y="34425"/>
                    <a:pt x="15" y="34485"/>
                  </a:cubicBezTo>
                  <a:cubicBezTo>
                    <a:pt x="15" y="34514"/>
                    <a:pt x="0" y="34544"/>
                    <a:pt x="0" y="34574"/>
                  </a:cubicBezTo>
                  <a:cubicBezTo>
                    <a:pt x="15" y="34544"/>
                    <a:pt x="30" y="34514"/>
                    <a:pt x="30" y="34485"/>
                  </a:cubicBezTo>
                  <a:lnTo>
                    <a:pt x="119" y="34231"/>
                  </a:lnTo>
                  <a:lnTo>
                    <a:pt x="463" y="33245"/>
                  </a:lnTo>
                  <a:cubicBezTo>
                    <a:pt x="747" y="32394"/>
                    <a:pt x="1150" y="31154"/>
                    <a:pt x="1643" y="29616"/>
                  </a:cubicBezTo>
                  <a:cubicBezTo>
                    <a:pt x="2136" y="28078"/>
                    <a:pt x="2703" y="26241"/>
                    <a:pt x="3301" y="24195"/>
                  </a:cubicBezTo>
                  <a:cubicBezTo>
                    <a:pt x="3599" y="23164"/>
                    <a:pt x="3913" y="22089"/>
                    <a:pt x="4197" y="20969"/>
                  </a:cubicBezTo>
                  <a:cubicBezTo>
                    <a:pt x="4346" y="20401"/>
                    <a:pt x="4480" y="19834"/>
                    <a:pt x="4600" y="19236"/>
                  </a:cubicBezTo>
                  <a:cubicBezTo>
                    <a:pt x="4630" y="19087"/>
                    <a:pt x="4660" y="18937"/>
                    <a:pt x="4690" y="18788"/>
                  </a:cubicBezTo>
                  <a:lnTo>
                    <a:pt x="4719" y="18564"/>
                  </a:lnTo>
                  <a:cubicBezTo>
                    <a:pt x="4719" y="18489"/>
                    <a:pt x="4705" y="18415"/>
                    <a:pt x="4705" y="18325"/>
                  </a:cubicBezTo>
                  <a:cubicBezTo>
                    <a:pt x="4660" y="18026"/>
                    <a:pt x="4615" y="17728"/>
                    <a:pt x="4570" y="17414"/>
                  </a:cubicBezTo>
                  <a:cubicBezTo>
                    <a:pt x="4167" y="14995"/>
                    <a:pt x="3719" y="12680"/>
                    <a:pt x="3301" y="10589"/>
                  </a:cubicBezTo>
                  <a:cubicBezTo>
                    <a:pt x="2868" y="8498"/>
                    <a:pt x="2464" y="6631"/>
                    <a:pt x="2106" y="5048"/>
                  </a:cubicBezTo>
                  <a:cubicBezTo>
                    <a:pt x="1732" y="3480"/>
                    <a:pt x="1404" y="2210"/>
                    <a:pt x="1165" y="1344"/>
                  </a:cubicBezTo>
                  <a:cubicBezTo>
                    <a:pt x="1045" y="911"/>
                    <a:pt x="941" y="583"/>
                    <a:pt x="866" y="344"/>
                  </a:cubicBezTo>
                  <a:cubicBezTo>
                    <a:pt x="836" y="239"/>
                    <a:pt x="806" y="149"/>
                    <a:pt x="792" y="90"/>
                  </a:cubicBezTo>
                  <a:cubicBezTo>
                    <a:pt x="777" y="60"/>
                    <a:pt x="777" y="30"/>
                    <a:pt x="762" y="0"/>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8" name="Google Shape;3388;p72"/>
            <p:cNvSpPr/>
            <p:nvPr/>
          </p:nvSpPr>
          <p:spPr>
            <a:xfrm>
              <a:off x="1150370" y="3555094"/>
              <a:ext cx="6802" cy="215894"/>
            </a:xfrm>
            <a:custGeom>
              <a:avLst/>
              <a:gdLst/>
              <a:ahLst/>
              <a:cxnLst/>
              <a:rect l="l" t="t" r="r" b="b"/>
              <a:pathLst>
                <a:path w="240" h="7618" extrusionOk="0">
                  <a:moveTo>
                    <a:pt x="61" y="1"/>
                  </a:moveTo>
                  <a:cubicBezTo>
                    <a:pt x="46" y="105"/>
                    <a:pt x="46" y="195"/>
                    <a:pt x="46" y="300"/>
                  </a:cubicBezTo>
                  <a:cubicBezTo>
                    <a:pt x="31" y="479"/>
                    <a:pt x="16" y="777"/>
                    <a:pt x="16" y="1121"/>
                  </a:cubicBezTo>
                  <a:cubicBezTo>
                    <a:pt x="1" y="1808"/>
                    <a:pt x="1" y="2764"/>
                    <a:pt x="16" y="3809"/>
                  </a:cubicBezTo>
                  <a:cubicBezTo>
                    <a:pt x="46" y="4870"/>
                    <a:pt x="90" y="5811"/>
                    <a:pt x="135" y="6498"/>
                  </a:cubicBezTo>
                  <a:cubicBezTo>
                    <a:pt x="150" y="6841"/>
                    <a:pt x="165" y="7125"/>
                    <a:pt x="180" y="7319"/>
                  </a:cubicBezTo>
                  <a:cubicBezTo>
                    <a:pt x="180" y="7423"/>
                    <a:pt x="195" y="7513"/>
                    <a:pt x="225" y="7618"/>
                  </a:cubicBezTo>
                  <a:cubicBezTo>
                    <a:pt x="240" y="7513"/>
                    <a:pt x="240" y="7409"/>
                    <a:pt x="225" y="7319"/>
                  </a:cubicBezTo>
                  <a:cubicBezTo>
                    <a:pt x="210" y="7095"/>
                    <a:pt x="195" y="6826"/>
                    <a:pt x="195" y="6498"/>
                  </a:cubicBezTo>
                  <a:cubicBezTo>
                    <a:pt x="180" y="5796"/>
                    <a:pt x="135" y="4855"/>
                    <a:pt x="120" y="3809"/>
                  </a:cubicBezTo>
                  <a:cubicBezTo>
                    <a:pt x="105" y="2764"/>
                    <a:pt x="90" y="1823"/>
                    <a:pt x="90" y="1121"/>
                  </a:cubicBezTo>
                  <a:cubicBezTo>
                    <a:pt x="75" y="792"/>
                    <a:pt x="75" y="509"/>
                    <a:pt x="75" y="300"/>
                  </a:cubicBezTo>
                  <a:cubicBezTo>
                    <a:pt x="75" y="195"/>
                    <a:pt x="75" y="105"/>
                    <a:pt x="61" y="1"/>
                  </a:cubicBezTo>
                  <a:close/>
                </a:path>
              </a:pathLst>
            </a:custGeom>
            <a:solidFill>
              <a:srgbClr val="234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9" name="Google Shape;3389;p72"/>
            <p:cNvSpPr/>
            <p:nvPr/>
          </p:nvSpPr>
          <p:spPr>
            <a:xfrm>
              <a:off x="1060646" y="1951248"/>
              <a:ext cx="155785" cy="258773"/>
            </a:xfrm>
            <a:custGeom>
              <a:avLst/>
              <a:gdLst/>
              <a:ahLst/>
              <a:cxnLst/>
              <a:rect l="l" t="t" r="r" b="b"/>
              <a:pathLst>
                <a:path w="5497" h="9131" extrusionOk="0">
                  <a:moveTo>
                    <a:pt x="3124" y="1"/>
                  </a:moveTo>
                  <a:cubicBezTo>
                    <a:pt x="2108" y="1"/>
                    <a:pt x="1096" y="301"/>
                    <a:pt x="225" y="887"/>
                  </a:cubicBezTo>
                  <a:lnTo>
                    <a:pt x="1" y="1051"/>
                  </a:lnTo>
                  <a:lnTo>
                    <a:pt x="60" y="8862"/>
                  </a:lnTo>
                  <a:lnTo>
                    <a:pt x="3660" y="9131"/>
                  </a:lnTo>
                  <a:cubicBezTo>
                    <a:pt x="3719" y="8713"/>
                    <a:pt x="3779" y="7100"/>
                    <a:pt x="3779" y="7100"/>
                  </a:cubicBezTo>
                  <a:cubicBezTo>
                    <a:pt x="3779" y="7100"/>
                    <a:pt x="5288" y="6965"/>
                    <a:pt x="5392" y="5472"/>
                  </a:cubicBezTo>
                  <a:cubicBezTo>
                    <a:pt x="5497" y="3993"/>
                    <a:pt x="5452" y="558"/>
                    <a:pt x="5452" y="558"/>
                  </a:cubicBezTo>
                  <a:cubicBezTo>
                    <a:pt x="4717" y="185"/>
                    <a:pt x="3919" y="1"/>
                    <a:pt x="3124" y="1"/>
                  </a:cubicBez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0" name="Google Shape;3390;p72"/>
            <p:cNvSpPr/>
            <p:nvPr/>
          </p:nvSpPr>
          <p:spPr>
            <a:xfrm>
              <a:off x="1198633" y="2028645"/>
              <a:ext cx="13150" cy="12158"/>
            </a:xfrm>
            <a:custGeom>
              <a:avLst/>
              <a:gdLst/>
              <a:ahLst/>
              <a:cxnLst/>
              <a:rect l="l" t="t" r="r" b="b"/>
              <a:pathLst>
                <a:path w="464" h="429" extrusionOk="0">
                  <a:moveTo>
                    <a:pt x="234" y="0"/>
                  </a:moveTo>
                  <a:cubicBezTo>
                    <a:pt x="180" y="0"/>
                    <a:pt x="127" y="23"/>
                    <a:pt x="90" y="68"/>
                  </a:cubicBezTo>
                  <a:cubicBezTo>
                    <a:pt x="0" y="142"/>
                    <a:pt x="0" y="277"/>
                    <a:pt x="75" y="366"/>
                  </a:cubicBezTo>
                  <a:lnTo>
                    <a:pt x="90" y="366"/>
                  </a:lnTo>
                  <a:cubicBezTo>
                    <a:pt x="126" y="409"/>
                    <a:pt x="175" y="428"/>
                    <a:pt x="226" y="428"/>
                  </a:cubicBezTo>
                  <a:cubicBezTo>
                    <a:pt x="283" y="428"/>
                    <a:pt x="342" y="405"/>
                    <a:pt x="389" y="366"/>
                  </a:cubicBezTo>
                  <a:cubicBezTo>
                    <a:pt x="463" y="277"/>
                    <a:pt x="463" y="157"/>
                    <a:pt x="389" y="68"/>
                  </a:cubicBezTo>
                  <a:cubicBezTo>
                    <a:pt x="344" y="23"/>
                    <a:pt x="288" y="0"/>
                    <a:pt x="234" y="0"/>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1" name="Google Shape;3391;p72"/>
            <p:cNvSpPr/>
            <p:nvPr/>
          </p:nvSpPr>
          <p:spPr>
            <a:xfrm>
              <a:off x="1189734" y="2023232"/>
              <a:ext cx="22049" cy="6632"/>
            </a:xfrm>
            <a:custGeom>
              <a:avLst/>
              <a:gdLst/>
              <a:ahLst/>
              <a:cxnLst/>
              <a:rect l="l" t="t" r="r" b="b"/>
              <a:pathLst>
                <a:path w="778" h="234" extrusionOk="0">
                  <a:moveTo>
                    <a:pt x="350" y="1"/>
                  </a:moveTo>
                  <a:cubicBezTo>
                    <a:pt x="264" y="1"/>
                    <a:pt x="180" y="30"/>
                    <a:pt x="105" y="79"/>
                  </a:cubicBezTo>
                  <a:cubicBezTo>
                    <a:pt x="31" y="124"/>
                    <a:pt x="1" y="154"/>
                    <a:pt x="16" y="184"/>
                  </a:cubicBezTo>
                  <a:cubicBezTo>
                    <a:pt x="19" y="188"/>
                    <a:pt x="25" y="189"/>
                    <a:pt x="33" y="189"/>
                  </a:cubicBezTo>
                  <a:cubicBezTo>
                    <a:pt x="80" y="189"/>
                    <a:pt x="201" y="123"/>
                    <a:pt x="363" y="123"/>
                  </a:cubicBezTo>
                  <a:cubicBezTo>
                    <a:pt x="376" y="123"/>
                    <a:pt x="390" y="123"/>
                    <a:pt x="404" y="124"/>
                  </a:cubicBezTo>
                  <a:cubicBezTo>
                    <a:pt x="590" y="137"/>
                    <a:pt x="717" y="234"/>
                    <a:pt x="764" y="234"/>
                  </a:cubicBezTo>
                  <a:cubicBezTo>
                    <a:pt x="769" y="234"/>
                    <a:pt x="774" y="232"/>
                    <a:pt x="777" y="229"/>
                  </a:cubicBezTo>
                  <a:cubicBezTo>
                    <a:pt x="777" y="214"/>
                    <a:pt x="762" y="169"/>
                    <a:pt x="703" y="124"/>
                  </a:cubicBezTo>
                  <a:cubicBezTo>
                    <a:pt x="628" y="50"/>
                    <a:pt x="523" y="5"/>
                    <a:pt x="404" y="5"/>
                  </a:cubicBezTo>
                  <a:cubicBezTo>
                    <a:pt x="386" y="2"/>
                    <a:pt x="368" y="1"/>
                    <a:pt x="350"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2" name="Google Shape;3392;p72"/>
            <p:cNvSpPr/>
            <p:nvPr/>
          </p:nvSpPr>
          <p:spPr>
            <a:xfrm>
              <a:off x="1133876" y="2029665"/>
              <a:ext cx="14000" cy="12044"/>
            </a:xfrm>
            <a:custGeom>
              <a:avLst/>
              <a:gdLst/>
              <a:ahLst/>
              <a:cxnLst/>
              <a:rect l="l" t="t" r="r" b="b"/>
              <a:pathLst>
                <a:path w="494" h="425" extrusionOk="0">
                  <a:moveTo>
                    <a:pt x="252" y="1"/>
                  </a:moveTo>
                  <a:cubicBezTo>
                    <a:pt x="183" y="1"/>
                    <a:pt x="114" y="33"/>
                    <a:pt x="75" y="91"/>
                  </a:cubicBezTo>
                  <a:cubicBezTo>
                    <a:pt x="0" y="196"/>
                    <a:pt x="30" y="315"/>
                    <a:pt x="120" y="390"/>
                  </a:cubicBezTo>
                  <a:cubicBezTo>
                    <a:pt x="154" y="413"/>
                    <a:pt x="195" y="425"/>
                    <a:pt x="237" y="425"/>
                  </a:cubicBezTo>
                  <a:cubicBezTo>
                    <a:pt x="304" y="425"/>
                    <a:pt x="373" y="395"/>
                    <a:pt x="419" y="330"/>
                  </a:cubicBezTo>
                  <a:cubicBezTo>
                    <a:pt x="493" y="241"/>
                    <a:pt x="463" y="106"/>
                    <a:pt x="374" y="47"/>
                  </a:cubicBezTo>
                  <a:cubicBezTo>
                    <a:pt x="374" y="47"/>
                    <a:pt x="374" y="32"/>
                    <a:pt x="359" y="32"/>
                  </a:cubicBezTo>
                  <a:cubicBezTo>
                    <a:pt x="327" y="10"/>
                    <a:pt x="290" y="1"/>
                    <a:pt x="252"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3" name="Google Shape;3393;p72"/>
            <p:cNvSpPr/>
            <p:nvPr/>
          </p:nvSpPr>
          <p:spPr>
            <a:xfrm>
              <a:off x="1126253" y="2024507"/>
              <a:ext cx="22474" cy="6632"/>
            </a:xfrm>
            <a:custGeom>
              <a:avLst/>
              <a:gdLst/>
              <a:ahLst/>
              <a:cxnLst/>
              <a:rect l="l" t="t" r="r" b="b"/>
              <a:pathLst>
                <a:path w="793" h="234" extrusionOk="0">
                  <a:moveTo>
                    <a:pt x="364" y="1"/>
                  </a:moveTo>
                  <a:cubicBezTo>
                    <a:pt x="274" y="1"/>
                    <a:pt x="179" y="30"/>
                    <a:pt x="105" y="79"/>
                  </a:cubicBezTo>
                  <a:cubicBezTo>
                    <a:pt x="45" y="124"/>
                    <a:pt x="0" y="154"/>
                    <a:pt x="30" y="184"/>
                  </a:cubicBezTo>
                  <a:cubicBezTo>
                    <a:pt x="32" y="188"/>
                    <a:pt x="37" y="189"/>
                    <a:pt x="43" y="189"/>
                  </a:cubicBezTo>
                  <a:cubicBezTo>
                    <a:pt x="84" y="189"/>
                    <a:pt x="212" y="123"/>
                    <a:pt x="365" y="123"/>
                  </a:cubicBezTo>
                  <a:cubicBezTo>
                    <a:pt x="378" y="123"/>
                    <a:pt x="391" y="123"/>
                    <a:pt x="404" y="124"/>
                  </a:cubicBezTo>
                  <a:cubicBezTo>
                    <a:pt x="590" y="137"/>
                    <a:pt x="717" y="233"/>
                    <a:pt x="763" y="233"/>
                  </a:cubicBezTo>
                  <a:cubicBezTo>
                    <a:pt x="769" y="233"/>
                    <a:pt x="774" y="232"/>
                    <a:pt x="777" y="229"/>
                  </a:cubicBezTo>
                  <a:cubicBezTo>
                    <a:pt x="792" y="229"/>
                    <a:pt x="762" y="169"/>
                    <a:pt x="702" y="124"/>
                  </a:cubicBezTo>
                  <a:cubicBezTo>
                    <a:pt x="628" y="49"/>
                    <a:pt x="523" y="5"/>
                    <a:pt x="419" y="5"/>
                  </a:cubicBezTo>
                  <a:cubicBezTo>
                    <a:pt x="401" y="2"/>
                    <a:pt x="382" y="1"/>
                    <a:pt x="364"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4" name="Google Shape;3394;p72"/>
            <p:cNvSpPr/>
            <p:nvPr/>
          </p:nvSpPr>
          <p:spPr>
            <a:xfrm>
              <a:off x="1168168" y="2029693"/>
              <a:ext cx="15672" cy="51522"/>
            </a:xfrm>
            <a:custGeom>
              <a:avLst/>
              <a:gdLst/>
              <a:ahLst/>
              <a:cxnLst/>
              <a:rect l="l" t="t" r="r" b="b"/>
              <a:pathLst>
                <a:path w="553" h="1818" extrusionOk="0">
                  <a:moveTo>
                    <a:pt x="0" y="1"/>
                  </a:moveTo>
                  <a:lnTo>
                    <a:pt x="0" y="1"/>
                  </a:lnTo>
                  <a:cubicBezTo>
                    <a:pt x="60" y="389"/>
                    <a:pt x="164" y="762"/>
                    <a:pt x="284" y="1121"/>
                  </a:cubicBezTo>
                  <a:lnTo>
                    <a:pt x="418" y="1539"/>
                  </a:lnTo>
                  <a:cubicBezTo>
                    <a:pt x="448" y="1599"/>
                    <a:pt x="463" y="1644"/>
                    <a:pt x="448" y="1703"/>
                  </a:cubicBezTo>
                  <a:cubicBezTo>
                    <a:pt x="448" y="1733"/>
                    <a:pt x="403" y="1748"/>
                    <a:pt x="344" y="1748"/>
                  </a:cubicBezTo>
                  <a:cubicBezTo>
                    <a:pt x="239" y="1748"/>
                    <a:pt x="120" y="1763"/>
                    <a:pt x="15" y="1793"/>
                  </a:cubicBezTo>
                  <a:cubicBezTo>
                    <a:pt x="76" y="1810"/>
                    <a:pt x="143" y="1818"/>
                    <a:pt x="211" y="1818"/>
                  </a:cubicBezTo>
                  <a:cubicBezTo>
                    <a:pt x="260" y="1818"/>
                    <a:pt x="309" y="1814"/>
                    <a:pt x="358" y="1808"/>
                  </a:cubicBezTo>
                  <a:lnTo>
                    <a:pt x="448" y="1808"/>
                  </a:lnTo>
                  <a:cubicBezTo>
                    <a:pt x="478" y="1808"/>
                    <a:pt x="523" y="1778"/>
                    <a:pt x="538" y="1733"/>
                  </a:cubicBezTo>
                  <a:cubicBezTo>
                    <a:pt x="553" y="1659"/>
                    <a:pt x="553" y="1584"/>
                    <a:pt x="523" y="1509"/>
                  </a:cubicBezTo>
                  <a:lnTo>
                    <a:pt x="388" y="1091"/>
                  </a:lnTo>
                  <a:cubicBezTo>
                    <a:pt x="299" y="718"/>
                    <a:pt x="164" y="359"/>
                    <a:pt x="0"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5" name="Google Shape;3395;p72"/>
            <p:cNvSpPr/>
            <p:nvPr/>
          </p:nvSpPr>
          <p:spPr>
            <a:xfrm>
              <a:off x="1145722" y="2084900"/>
              <a:ext cx="31769" cy="17259"/>
            </a:xfrm>
            <a:custGeom>
              <a:avLst/>
              <a:gdLst/>
              <a:ahLst/>
              <a:cxnLst/>
              <a:rect l="l" t="t" r="r" b="b"/>
              <a:pathLst>
                <a:path w="1121" h="609" extrusionOk="0">
                  <a:moveTo>
                    <a:pt x="85" y="1"/>
                  </a:moveTo>
                  <a:cubicBezTo>
                    <a:pt x="84" y="1"/>
                    <a:pt x="95" y="8"/>
                    <a:pt x="120" y="24"/>
                  </a:cubicBezTo>
                  <a:cubicBezTo>
                    <a:pt x="120" y="24"/>
                    <a:pt x="1" y="368"/>
                    <a:pt x="434" y="562"/>
                  </a:cubicBezTo>
                  <a:cubicBezTo>
                    <a:pt x="506" y="593"/>
                    <a:pt x="583" y="609"/>
                    <a:pt x="659" y="609"/>
                  </a:cubicBezTo>
                  <a:cubicBezTo>
                    <a:pt x="834" y="609"/>
                    <a:pt x="1006" y="528"/>
                    <a:pt x="1121" y="383"/>
                  </a:cubicBezTo>
                  <a:cubicBezTo>
                    <a:pt x="739" y="383"/>
                    <a:pt x="92" y="1"/>
                    <a:pt x="8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6" name="Google Shape;3396;p72"/>
            <p:cNvSpPr/>
            <p:nvPr/>
          </p:nvSpPr>
          <p:spPr>
            <a:xfrm>
              <a:off x="1113556" y="2132964"/>
              <a:ext cx="54214" cy="30097"/>
            </a:xfrm>
            <a:custGeom>
              <a:avLst/>
              <a:gdLst/>
              <a:ahLst/>
              <a:cxnLst/>
              <a:rect l="l" t="t" r="r" b="b"/>
              <a:pathLst>
                <a:path w="1913" h="1062" extrusionOk="0">
                  <a:moveTo>
                    <a:pt x="0" y="1"/>
                  </a:moveTo>
                  <a:cubicBezTo>
                    <a:pt x="0" y="1"/>
                    <a:pt x="378" y="1062"/>
                    <a:pt x="1822" y="1062"/>
                  </a:cubicBezTo>
                  <a:cubicBezTo>
                    <a:pt x="1842" y="1062"/>
                    <a:pt x="1862" y="1062"/>
                    <a:pt x="1882" y="1061"/>
                  </a:cubicBezTo>
                  <a:lnTo>
                    <a:pt x="1912" y="673"/>
                  </a:lnTo>
                  <a:cubicBezTo>
                    <a:pt x="1225" y="643"/>
                    <a:pt x="553" y="404"/>
                    <a:pt x="0" y="1"/>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7" name="Google Shape;3397;p72"/>
            <p:cNvSpPr/>
            <p:nvPr/>
          </p:nvSpPr>
          <p:spPr>
            <a:xfrm>
              <a:off x="1037889" y="2017961"/>
              <a:ext cx="40328" cy="55745"/>
            </a:xfrm>
            <a:custGeom>
              <a:avLst/>
              <a:gdLst/>
              <a:ahLst/>
              <a:cxnLst/>
              <a:rect l="l" t="t" r="r" b="b"/>
              <a:pathLst>
                <a:path w="1423" h="1967" extrusionOk="0">
                  <a:moveTo>
                    <a:pt x="951" y="0"/>
                  </a:moveTo>
                  <a:cubicBezTo>
                    <a:pt x="657" y="0"/>
                    <a:pt x="1" y="122"/>
                    <a:pt x="72" y="1132"/>
                  </a:cubicBezTo>
                  <a:cubicBezTo>
                    <a:pt x="128" y="1806"/>
                    <a:pt x="516" y="1967"/>
                    <a:pt x="861" y="1967"/>
                  </a:cubicBezTo>
                  <a:cubicBezTo>
                    <a:pt x="1158" y="1967"/>
                    <a:pt x="1423" y="1847"/>
                    <a:pt x="1416" y="1834"/>
                  </a:cubicBezTo>
                  <a:cubicBezTo>
                    <a:pt x="1416" y="1804"/>
                    <a:pt x="1087" y="11"/>
                    <a:pt x="1087" y="11"/>
                  </a:cubicBezTo>
                  <a:cubicBezTo>
                    <a:pt x="1078" y="8"/>
                    <a:pt x="1026" y="0"/>
                    <a:pt x="951" y="0"/>
                  </a:cubicBez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8" name="Google Shape;3398;p72"/>
            <p:cNvSpPr/>
            <p:nvPr/>
          </p:nvSpPr>
          <p:spPr>
            <a:xfrm>
              <a:off x="1048374" y="2030373"/>
              <a:ext cx="17798" cy="31259"/>
            </a:xfrm>
            <a:custGeom>
              <a:avLst/>
              <a:gdLst/>
              <a:ahLst/>
              <a:cxnLst/>
              <a:rect l="l" t="t" r="r" b="b"/>
              <a:pathLst>
                <a:path w="628" h="1103" extrusionOk="0">
                  <a:moveTo>
                    <a:pt x="308" y="0"/>
                  </a:moveTo>
                  <a:cubicBezTo>
                    <a:pt x="296" y="0"/>
                    <a:pt x="282" y="2"/>
                    <a:pt x="269" y="7"/>
                  </a:cubicBezTo>
                  <a:cubicBezTo>
                    <a:pt x="165" y="36"/>
                    <a:pt x="90" y="111"/>
                    <a:pt x="60" y="216"/>
                  </a:cubicBezTo>
                  <a:cubicBezTo>
                    <a:pt x="15" y="335"/>
                    <a:pt x="0" y="455"/>
                    <a:pt x="15" y="574"/>
                  </a:cubicBezTo>
                  <a:cubicBezTo>
                    <a:pt x="15" y="798"/>
                    <a:pt x="165" y="1007"/>
                    <a:pt x="374" y="1097"/>
                  </a:cubicBezTo>
                  <a:cubicBezTo>
                    <a:pt x="393" y="1101"/>
                    <a:pt x="411" y="1102"/>
                    <a:pt x="429" y="1102"/>
                  </a:cubicBezTo>
                  <a:cubicBezTo>
                    <a:pt x="484" y="1102"/>
                    <a:pt x="534" y="1086"/>
                    <a:pt x="568" y="1052"/>
                  </a:cubicBezTo>
                  <a:cubicBezTo>
                    <a:pt x="613" y="1007"/>
                    <a:pt x="628" y="977"/>
                    <a:pt x="613" y="977"/>
                  </a:cubicBezTo>
                  <a:cubicBezTo>
                    <a:pt x="613" y="977"/>
                    <a:pt x="598" y="992"/>
                    <a:pt x="568" y="1022"/>
                  </a:cubicBezTo>
                  <a:cubicBezTo>
                    <a:pt x="533" y="1040"/>
                    <a:pt x="498" y="1047"/>
                    <a:pt x="466" y="1047"/>
                  </a:cubicBezTo>
                  <a:cubicBezTo>
                    <a:pt x="443" y="1047"/>
                    <a:pt x="422" y="1043"/>
                    <a:pt x="404" y="1037"/>
                  </a:cubicBezTo>
                  <a:cubicBezTo>
                    <a:pt x="224" y="948"/>
                    <a:pt x="105" y="768"/>
                    <a:pt x="105" y="574"/>
                  </a:cubicBezTo>
                  <a:cubicBezTo>
                    <a:pt x="90" y="455"/>
                    <a:pt x="105" y="350"/>
                    <a:pt x="150" y="246"/>
                  </a:cubicBezTo>
                  <a:cubicBezTo>
                    <a:pt x="165" y="171"/>
                    <a:pt x="210" y="96"/>
                    <a:pt x="299" y="66"/>
                  </a:cubicBezTo>
                  <a:cubicBezTo>
                    <a:pt x="310" y="63"/>
                    <a:pt x="323" y="61"/>
                    <a:pt x="335" y="61"/>
                  </a:cubicBezTo>
                  <a:cubicBezTo>
                    <a:pt x="372" y="61"/>
                    <a:pt x="411" y="78"/>
                    <a:pt x="434" y="111"/>
                  </a:cubicBezTo>
                  <a:cubicBezTo>
                    <a:pt x="449" y="141"/>
                    <a:pt x="449" y="171"/>
                    <a:pt x="449" y="171"/>
                  </a:cubicBezTo>
                  <a:cubicBezTo>
                    <a:pt x="463" y="171"/>
                    <a:pt x="478" y="156"/>
                    <a:pt x="449" y="96"/>
                  </a:cubicBezTo>
                  <a:cubicBezTo>
                    <a:pt x="449" y="66"/>
                    <a:pt x="419" y="36"/>
                    <a:pt x="389" y="22"/>
                  </a:cubicBezTo>
                  <a:cubicBezTo>
                    <a:pt x="368" y="11"/>
                    <a:pt x="339" y="0"/>
                    <a:pt x="308" y="0"/>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9" name="Google Shape;3399;p72"/>
            <p:cNvSpPr/>
            <p:nvPr/>
          </p:nvSpPr>
          <p:spPr>
            <a:xfrm>
              <a:off x="1048374" y="1886350"/>
              <a:ext cx="185400" cy="167915"/>
            </a:xfrm>
            <a:custGeom>
              <a:avLst/>
              <a:gdLst/>
              <a:ahLst/>
              <a:cxnLst/>
              <a:rect l="l" t="t" r="r" b="b"/>
              <a:pathLst>
                <a:path w="6542" h="5925" extrusionOk="0">
                  <a:moveTo>
                    <a:pt x="5654" y="1"/>
                  </a:moveTo>
                  <a:cubicBezTo>
                    <a:pt x="5556" y="1"/>
                    <a:pt x="5456" y="23"/>
                    <a:pt x="5362" y="71"/>
                  </a:cubicBezTo>
                  <a:cubicBezTo>
                    <a:pt x="5048" y="205"/>
                    <a:pt x="4795" y="474"/>
                    <a:pt x="4466" y="578"/>
                  </a:cubicBezTo>
                  <a:cubicBezTo>
                    <a:pt x="4297" y="643"/>
                    <a:pt x="4110" y="655"/>
                    <a:pt x="3920" y="655"/>
                  </a:cubicBezTo>
                  <a:cubicBezTo>
                    <a:pt x="3803" y="655"/>
                    <a:pt x="3685" y="650"/>
                    <a:pt x="3568" y="650"/>
                  </a:cubicBezTo>
                  <a:cubicBezTo>
                    <a:pt x="3524" y="650"/>
                    <a:pt x="3479" y="651"/>
                    <a:pt x="3436" y="653"/>
                  </a:cubicBezTo>
                  <a:cubicBezTo>
                    <a:pt x="3047" y="668"/>
                    <a:pt x="2674" y="787"/>
                    <a:pt x="2360" y="1026"/>
                  </a:cubicBezTo>
                  <a:cubicBezTo>
                    <a:pt x="2091" y="1235"/>
                    <a:pt x="1927" y="1534"/>
                    <a:pt x="1882" y="1878"/>
                  </a:cubicBezTo>
                  <a:cubicBezTo>
                    <a:pt x="1837" y="1818"/>
                    <a:pt x="1793" y="1758"/>
                    <a:pt x="1748" y="1713"/>
                  </a:cubicBezTo>
                  <a:cubicBezTo>
                    <a:pt x="1584" y="1519"/>
                    <a:pt x="1360" y="1385"/>
                    <a:pt x="1106" y="1310"/>
                  </a:cubicBezTo>
                  <a:lnTo>
                    <a:pt x="1106" y="1310"/>
                  </a:lnTo>
                  <a:cubicBezTo>
                    <a:pt x="1091" y="1340"/>
                    <a:pt x="1389" y="1504"/>
                    <a:pt x="1658" y="1788"/>
                  </a:cubicBezTo>
                  <a:cubicBezTo>
                    <a:pt x="1748" y="1863"/>
                    <a:pt x="1808" y="1937"/>
                    <a:pt x="1882" y="2027"/>
                  </a:cubicBezTo>
                  <a:cubicBezTo>
                    <a:pt x="1718" y="2007"/>
                    <a:pt x="1550" y="1992"/>
                    <a:pt x="1386" y="1992"/>
                  </a:cubicBezTo>
                  <a:cubicBezTo>
                    <a:pt x="1056" y="1992"/>
                    <a:pt x="737" y="2052"/>
                    <a:pt x="478" y="2251"/>
                  </a:cubicBezTo>
                  <a:cubicBezTo>
                    <a:pt x="165" y="2535"/>
                    <a:pt x="0" y="2938"/>
                    <a:pt x="15" y="3356"/>
                  </a:cubicBezTo>
                  <a:cubicBezTo>
                    <a:pt x="15" y="3774"/>
                    <a:pt x="180" y="4163"/>
                    <a:pt x="299" y="4551"/>
                  </a:cubicBezTo>
                  <a:cubicBezTo>
                    <a:pt x="329" y="4670"/>
                    <a:pt x="389" y="4775"/>
                    <a:pt x="449" y="4865"/>
                  </a:cubicBezTo>
                  <a:lnTo>
                    <a:pt x="628" y="5925"/>
                  </a:lnTo>
                  <a:lnTo>
                    <a:pt x="1300" y="5910"/>
                  </a:lnTo>
                  <a:lnTo>
                    <a:pt x="1255" y="3685"/>
                  </a:lnTo>
                  <a:cubicBezTo>
                    <a:pt x="1255" y="3685"/>
                    <a:pt x="1187" y="2842"/>
                    <a:pt x="1881" y="2842"/>
                  </a:cubicBezTo>
                  <a:cubicBezTo>
                    <a:pt x="1914" y="2842"/>
                    <a:pt x="1950" y="2844"/>
                    <a:pt x="1987" y="2848"/>
                  </a:cubicBezTo>
                  <a:cubicBezTo>
                    <a:pt x="2699" y="2928"/>
                    <a:pt x="3644" y="3635"/>
                    <a:pt x="4925" y="3635"/>
                  </a:cubicBezTo>
                  <a:cubicBezTo>
                    <a:pt x="5095" y="3635"/>
                    <a:pt x="5270" y="3623"/>
                    <a:pt x="5452" y="3595"/>
                  </a:cubicBezTo>
                  <a:cubicBezTo>
                    <a:pt x="5721" y="3595"/>
                    <a:pt x="5960" y="3520"/>
                    <a:pt x="6184" y="3386"/>
                  </a:cubicBezTo>
                  <a:cubicBezTo>
                    <a:pt x="6408" y="3252"/>
                    <a:pt x="6542" y="2998"/>
                    <a:pt x="6527" y="2744"/>
                  </a:cubicBezTo>
                  <a:cubicBezTo>
                    <a:pt x="6499" y="2493"/>
                    <a:pt x="6290" y="2308"/>
                    <a:pt x="6044" y="2308"/>
                  </a:cubicBezTo>
                  <a:lnTo>
                    <a:pt x="6044" y="2308"/>
                  </a:lnTo>
                  <a:cubicBezTo>
                    <a:pt x="6318" y="2277"/>
                    <a:pt x="6541" y="2023"/>
                    <a:pt x="6527" y="1743"/>
                  </a:cubicBezTo>
                  <a:cubicBezTo>
                    <a:pt x="6527" y="1430"/>
                    <a:pt x="6258" y="1191"/>
                    <a:pt x="5960" y="1191"/>
                  </a:cubicBezTo>
                  <a:cubicBezTo>
                    <a:pt x="5855" y="1206"/>
                    <a:pt x="5765" y="1220"/>
                    <a:pt x="5676" y="1280"/>
                  </a:cubicBezTo>
                  <a:cubicBezTo>
                    <a:pt x="5855" y="1131"/>
                    <a:pt x="6004" y="952"/>
                    <a:pt x="6109" y="743"/>
                  </a:cubicBezTo>
                  <a:cubicBezTo>
                    <a:pt x="6198" y="533"/>
                    <a:pt x="6154" y="280"/>
                    <a:pt x="5989" y="100"/>
                  </a:cubicBezTo>
                  <a:cubicBezTo>
                    <a:pt x="5891" y="35"/>
                    <a:pt x="5774" y="1"/>
                    <a:pt x="5654" y="1"/>
                  </a:cubicBezTo>
                  <a:close/>
                </a:path>
              </a:pathLst>
            </a:custGeom>
            <a:solidFill>
              <a:srgbClr val="1C1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0" name="Google Shape;3400;p72"/>
            <p:cNvSpPr/>
            <p:nvPr/>
          </p:nvSpPr>
          <p:spPr>
            <a:xfrm>
              <a:off x="1596073" y="2144754"/>
              <a:ext cx="108797" cy="156267"/>
            </a:xfrm>
            <a:custGeom>
              <a:avLst/>
              <a:gdLst/>
              <a:ahLst/>
              <a:cxnLst/>
              <a:rect l="l" t="t" r="r" b="b"/>
              <a:pathLst>
                <a:path w="3839" h="5514" extrusionOk="0">
                  <a:moveTo>
                    <a:pt x="105" y="4110"/>
                  </a:moveTo>
                  <a:lnTo>
                    <a:pt x="120" y="4155"/>
                  </a:lnTo>
                  <a:lnTo>
                    <a:pt x="124" y="4129"/>
                  </a:lnTo>
                  <a:lnTo>
                    <a:pt x="124" y="4129"/>
                  </a:lnTo>
                  <a:lnTo>
                    <a:pt x="105" y="4110"/>
                  </a:lnTo>
                  <a:close/>
                  <a:moveTo>
                    <a:pt x="2919" y="0"/>
                  </a:moveTo>
                  <a:cubicBezTo>
                    <a:pt x="2908" y="0"/>
                    <a:pt x="2895" y="1"/>
                    <a:pt x="2883" y="3"/>
                  </a:cubicBezTo>
                  <a:cubicBezTo>
                    <a:pt x="2718" y="33"/>
                    <a:pt x="2046" y="1063"/>
                    <a:pt x="1837" y="1407"/>
                  </a:cubicBezTo>
                  <a:cubicBezTo>
                    <a:pt x="1681" y="1663"/>
                    <a:pt x="1343" y="2268"/>
                    <a:pt x="1131" y="2268"/>
                  </a:cubicBezTo>
                  <a:cubicBezTo>
                    <a:pt x="1059" y="2268"/>
                    <a:pt x="1001" y="2198"/>
                    <a:pt x="971" y="2019"/>
                  </a:cubicBezTo>
                  <a:cubicBezTo>
                    <a:pt x="852" y="1332"/>
                    <a:pt x="493" y="854"/>
                    <a:pt x="314" y="780"/>
                  </a:cubicBezTo>
                  <a:cubicBezTo>
                    <a:pt x="293" y="770"/>
                    <a:pt x="272" y="766"/>
                    <a:pt x="251" y="766"/>
                  </a:cubicBezTo>
                  <a:cubicBezTo>
                    <a:pt x="112" y="766"/>
                    <a:pt x="1" y="969"/>
                    <a:pt x="105" y="1138"/>
                  </a:cubicBezTo>
                  <a:cubicBezTo>
                    <a:pt x="224" y="1332"/>
                    <a:pt x="299" y="1556"/>
                    <a:pt x="359" y="1795"/>
                  </a:cubicBezTo>
                  <a:cubicBezTo>
                    <a:pt x="404" y="1974"/>
                    <a:pt x="418" y="2169"/>
                    <a:pt x="404" y="2348"/>
                  </a:cubicBezTo>
                  <a:cubicBezTo>
                    <a:pt x="389" y="2736"/>
                    <a:pt x="314" y="3109"/>
                    <a:pt x="224" y="3483"/>
                  </a:cubicBezTo>
                  <a:lnTo>
                    <a:pt x="124" y="4129"/>
                  </a:lnTo>
                  <a:lnTo>
                    <a:pt x="124" y="4129"/>
                  </a:lnTo>
                  <a:lnTo>
                    <a:pt x="1553" y="5514"/>
                  </a:lnTo>
                  <a:cubicBezTo>
                    <a:pt x="2270" y="4857"/>
                    <a:pt x="2942" y="4155"/>
                    <a:pt x="3555" y="3408"/>
                  </a:cubicBezTo>
                  <a:cubicBezTo>
                    <a:pt x="3555" y="3408"/>
                    <a:pt x="3839" y="3109"/>
                    <a:pt x="3615" y="2945"/>
                  </a:cubicBezTo>
                  <a:cubicBezTo>
                    <a:pt x="3585" y="2920"/>
                    <a:pt x="3540" y="2912"/>
                    <a:pt x="3493" y="2912"/>
                  </a:cubicBezTo>
                  <a:cubicBezTo>
                    <a:pt x="3400" y="2912"/>
                    <a:pt x="3301" y="2945"/>
                    <a:pt x="3301" y="2945"/>
                  </a:cubicBezTo>
                  <a:cubicBezTo>
                    <a:pt x="3316" y="2811"/>
                    <a:pt x="3301" y="2676"/>
                    <a:pt x="3256" y="2557"/>
                  </a:cubicBezTo>
                  <a:cubicBezTo>
                    <a:pt x="3226" y="2497"/>
                    <a:pt x="3144" y="2482"/>
                    <a:pt x="3069" y="2482"/>
                  </a:cubicBezTo>
                  <a:cubicBezTo>
                    <a:pt x="2995" y="2482"/>
                    <a:pt x="2928" y="2497"/>
                    <a:pt x="2928" y="2497"/>
                  </a:cubicBezTo>
                  <a:cubicBezTo>
                    <a:pt x="2898" y="2393"/>
                    <a:pt x="2883" y="2288"/>
                    <a:pt x="2883" y="2183"/>
                  </a:cubicBezTo>
                  <a:cubicBezTo>
                    <a:pt x="2883" y="2139"/>
                    <a:pt x="2853" y="2094"/>
                    <a:pt x="2808" y="2079"/>
                  </a:cubicBezTo>
                  <a:cubicBezTo>
                    <a:pt x="2725" y="2060"/>
                    <a:pt x="2636" y="2048"/>
                    <a:pt x="2549" y="2048"/>
                  </a:cubicBezTo>
                  <a:cubicBezTo>
                    <a:pt x="2495" y="2048"/>
                    <a:pt x="2441" y="2053"/>
                    <a:pt x="2390" y="2064"/>
                  </a:cubicBezTo>
                  <a:cubicBezTo>
                    <a:pt x="2196" y="1959"/>
                    <a:pt x="2763" y="899"/>
                    <a:pt x="2972" y="556"/>
                  </a:cubicBezTo>
                  <a:cubicBezTo>
                    <a:pt x="3170" y="232"/>
                    <a:pt x="3114" y="0"/>
                    <a:pt x="2919" y="0"/>
                  </a:cubicBez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1" name="Google Shape;3401;p72"/>
            <p:cNvSpPr/>
            <p:nvPr/>
          </p:nvSpPr>
          <p:spPr>
            <a:xfrm>
              <a:off x="1641786" y="2206620"/>
              <a:ext cx="34717" cy="37465"/>
            </a:xfrm>
            <a:custGeom>
              <a:avLst/>
              <a:gdLst/>
              <a:ahLst/>
              <a:cxnLst/>
              <a:rect l="l" t="t" r="r" b="b"/>
              <a:pathLst>
                <a:path w="1225" h="1322" extrusionOk="0">
                  <a:moveTo>
                    <a:pt x="732" y="0"/>
                  </a:moveTo>
                  <a:lnTo>
                    <a:pt x="732" y="0"/>
                  </a:lnTo>
                  <a:cubicBezTo>
                    <a:pt x="642" y="105"/>
                    <a:pt x="553" y="225"/>
                    <a:pt x="493" y="344"/>
                  </a:cubicBezTo>
                  <a:cubicBezTo>
                    <a:pt x="418" y="463"/>
                    <a:pt x="329" y="583"/>
                    <a:pt x="224" y="717"/>
                  </a:cubicBezTo>
                  <a:cubicBezTo>
                    <a:pt x="150" y="792"/>
                    <a:pt x="105" y="867"/>
                    <a:pt x="45" y="956"/>
                  </a:cubicBezTo>
                  <a:cubicBezTo>
                    <a:pt x="15" y="1001"/>
                    <a:pt x="0" y="1061"/>
                    <a:pt x="15" y="1121"/>
                  </a:cubicBezTo>
                  <a:cubicBezTo>
                    <a:pt x="15" y="1195"/>
                    <a:pt x="60" y="1255"/>
                    <a:pt x="120" y="1285"/>
                  </a:cubicBezTo>
                  <a:cubicBezTo>
                    <a:pt x="163" y="1310"/>
                    <a:pt x="212" y="1322"/>
                    <a:pt x="261" y="1322"/>
                  </a:cubicBezTo>
                  <a:cubicBezTo>
                    <a:pt x="329" y="1322"/>
                    <a:pt x="396" y="1299"/>
                    <a:pt x="448" y="1255"/>
                  </a:cubicBezTo>
                  <a:cubicBezTo>
                    <a:pt x="523" y="1195"/>
                    <a:pt x="598" y="1136"/>
                    <a:pt x="657" y="1061"/>
                  </a:cubicBezTo>
                  <a:cubicBezTo>
                    <a:pt x="792" y="926"/>
                    <a:pt x="896" y="822"/>
                    <a:pt x="971" y="717"/>
                  </a:cubicBezTo>
                  <a:cubicBezTo>
                    <a:pt x="1076" y="613"/>
                    <a:pt x="1165" y="493"/>
                    <a:pt x="1225" y="359"/>
                  </a:cubicBezTo>
                  <a:lnTo>
                    <a:pt x="1225" y="359"/>
                  </a:lnTo>
                  <a:cubicBezTo>
                    <a:pt x="1105" y="449"/>
                    <a:pt x="1001" y="553"/>
                    <a:pt x="911" y="658"/>
                  </a:cubicBezTo>
                  <a:cubicBezTo>
                    <a:pt x="822" y="747"/>
                    <a:pt x="702" y="867"/>
                    <a:pt x="583" y="986"/>
                  </a:cubicBezTo>
                  <a:cubicBezTo>
                    <a:pt x="523" y="1046"/>
                    <a:pt x="448" y="1106"/>
                    <a:pt x="374" y="1150"/>
                  </a:cubicBezTo>
                  <a:cubicBezTo>
                    <a:pt x="339" y="1185"/>
                    <a:pt x="298" y="1200"/>
                    <a:pt x="256" y="1200"/>
                  </a:cubicBezTo>
                  <a:cubicBezTo>
                    <a:pt x="226" y="1200"/>
                    <a:pt x="195" y="1193"/>
                    <a:pt x="165" y="1180"/>
                  </a:cubicBezTo>
                  <a:cubicBezTo>
                    <a:pt x="105" y="1150"/>
                    <a:pt x="105" y="1061"/>
                    <a:pt x="150" y="1001"/>
                  </a:cubicBezTo>
                  <a:cubicBezTo>
                    <a:pt x="194" y="926"/>
                    <a:pt x="239" y="852"/>
                    <a:pt x="299" y="792"/>
                  </a:cubicBezTo>
                  <a:cubicBezTo>
                    <a:pt x="389" y="658"/>
                    <a:pt x="478" y="523"/>
                    <a:pt x="553" y="389"/>
                  </a:cubicBezTo>
                  <a:cubicBezTo>
                    <a:pt x="642" y="269"/>
                    <a:pt x="702" y="135"/>
                    <a:pt x="732" y="0"/>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2" name="Google Shape;3402;p72"/>
            <p:cNvSpPr/>
            <p:nvPr/>
          </p:nvSpPr>
          <p:spPr>
            <a:xfrm>
              <a:off x="1654057" y="2218041"/>
              <a:ext cx="33044" cy="32789"/>
            </a:xfrm>
            <a:custGeom>
              <a:avLst/>
              <a:gdLst/>
              <a:ahLst/>
              <a:cxnLst/>
              <a:rect l="l" t="t" r="r" b="b"/>
              <a:pathLst>
                <a:path w="1166" h="1157" extrusionOk="0">
                  <a:moveTo>
                    <a:pt x="747" y="1"/>
                  </a:moveTo>
                  <a:cubicBezTo>
                    <a:pt x="732" y="1"/>
                    <a:pt x="628" y="105"/>
                    <a:pt x="478" y="270"/>
                  </a:cubicBezTo>
                  <a:cubicBezTo>
                    <a:pt x="389" y="374"/>
                    <a:pt x="299" y="479"/>
                    <a:pt x="209" y="598"/>
                  </a:cubicBezTo>
                  <a:cubicBezTo>
                    <a:pt x="150" y="658"/>
                    <a:pt x="105" y="733"/>
                    <a:pt x="60" y="807"/>
                  </a:cubicBezTo>
                  <a:cubicBezTo>
                    <a:pt x="0" y="897"/>
                    <a:pt x="15" y="1031"/>
                    <a:pt x="90" y="1106"/>
                  </a:cubicBezTo>
                  <a:cubicBezTo>
                    <a:pt x="124" y="1140"/>
                    <a:pt x="166" y="1156"/>
                    <a:pt x="210" y="1156"/>
                  </a:cubicBezTo>
                  <a:cubicBezTo>
                    <a:pt x="224" y="1156"/>
                    <a:pt x="239" y="1154"/>
                    <a:pt x="254" y="1151"/>
                  </a:cubicBezTo>
                  <a:cubicBezTo>
                    <a:pt x="314" y="1151"/>
                    <a:pt x="359" y="1136"/>
                    <a:pt x="404" y="1106"/>
                  </a:cubicBezTo>
                  <a:cubicBezTo>
                    <a:pt x="478" y="1076"/>
                    <a:pt x="538" y="1031"/>
                    <a:pt x="613" y="971"/>
                  </a:cubicBezTo>
                  <a:cubicBezTo>
                    <a:pt x="717" y="897"/>
                    <a:pt x="822" y="792"/>
                    <a:pt x="926" y="703"/>
                  </a:cubicBezTo>
                  <a:cubicBezTo>
                    <a:pt x="1016" y="613"/>
                    <a:pt x="1106" y="509"/>
                    <a:pt x="1165" y="389"/>
                  </a:cubicBezTo>
                  <a:lnTo>
                    <a:pt x="1165" y="389"/>
                  </a:lnTo>
                  <a:cubicBezTo>
                    <a:pt x="1061" y="464"/>
                    <a:pt x="956" y="553"/>
                    <a:pt x="882" y="643"/>
                  </a:cubicBezTo>
                  <a:cubicBezTo>
                    <a:pt x="777" y="733"/>
                    <a:pt x="672" y="822"/>
                    <a:pt x="568" y="897"/>
                  </a:cubicBezTo>
                  <a:cubicBezTo>
                    <a:pt x="493" y="942"/>
                    <a:pt x="433" y="986"/>
                    <a:pt x="359" y="1016"/>
                  </a:cubicBezTo>
                  <a:cubicBezTo>
                    <a:pt x="313" y="1035"/>
                    <a:pt x="266" y="1048"/>
                    <a:pt x="227" y="1048"/>
                  </a:cubicBezTo>
                  <a:cubicBezTo>
                    <a:pt x="203" y="1048"/>
                    <a:pt x="182" y="1043"/>
                    <a:pt x="165" y="1031"/>
                  </a:cubicBezTo>
                  <a:cubicBezTo>
                    <a:pt x="135" y="971"/>
                    <a:pt x="120" y="912"/>
                    <a:pt x="165" y="852"/>
                  </a:cubicBezTo>
                  <a:cubicBezTo>
                    <a:pt x="195" y="792"/>
                    <a:pt x="239" y="718"/>
                    <a:pt x="299" y="658"/>
                  </a:cubicBezTo>
                  <a:lnTo>
                    <a:pt x="538" y="329"/>
                  </a:lnTo>
                  <a:cubicBezTo>
                    <a:pt x="613" y="225"/>
                    <a:pt x="687" y="120"/>
                    <a:pt x="747" y="1"/>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3" name="Google Shape;3403;p72"/>
            <p:cNvSpPr/>
            <p:nvPr/>
          </p:nvSpPr>
          <p:spPr>
            <a:xfrm>
              <a:off x="1672676" y="2230681"/>
              <a:ext cx="16947" cy="25053"/>
            </a:xfrm>
            <a:custGeom>
              <a:avLst/>
              <a:gdLst/>
              <a:ahLst/>
              <a:cxnLst/>
              <a:rect l="l" t="t" r="r" b="b"/>
              <a:pathLst>
                <a:path w="598" h="884" extrusionOk="0">
                  <a:moveTo>
                    <a:pt x="431" y="1"/>
                  </a:moveTo>
                  <a:cubicBezTo>
                    <a:pt x="418" y="1"/>
                    <a:pt x="350" y="58"/>
                    <a:pt x="269" y="152"/>
                  </a:cubicBezTo>
                  <a:cubicBezTo>
                    <a:pt x="225" y="212"/>
                    <a:pt x="165" y="287"/>
                    <a:pt x="120" y="361"/>
                  </a:cubicBezTo>
                  <a:cubicBezTo>
                    <a:pt x="60" y="436"/>
                    <a:pt x="15" y="540"/>
                    <a:pt x="0" y="645"/>
                  </a:cubicBezTo>
                  <a:cubicBezTo>
                    <a:pt x="0" y="720"/>
                    <a:pt x="30" y="779"/>
                    <a:pt x="75" y="824"/>
                  </a:cubicBezTo>
                  <a:cubicBezTo>
                    <a:pt x="135" y="869"/>
                    <a:pt x="180" y="884"/>
                    <a:pt x="254" y="884"/>
                  </a:cubicBezTo>
                  <a:cubicBezTo>
                    <a:pt x="344" y="884"/>
                    <a:pt x="434" y="839"/>
                    <a:pt x="493" y="764"/>
                  </a:cubicBezTo>
                  <a:cubicBezTo>
                    <a:pt x="583" y="645"/>
                    <a:pt x="598" y="555"/>
                    <a:pt x="583" y="555"/>
                  </a:cubicBezTo>
                  <a:cubicBezTo>
                    <a:pt x="582" y="554"/>
                    <a:pt x="580" y="553"/>
                    <a:pt x="579" y="553"/>
                  </a:cubicBezTo>
                  <a:cubicBezTo>
                    <a:pt x="562" y="553"/>
                    <a:pt x="529" y="624"/>
                    <a:pt x="434" y="720"/>
                  </a:cubicBezTo>
                  <a:cubicBezTo>
                    <a:pt x="389" y="764"/>
                    <a:pt x="314" y="794"/>
                    <a:pt x="254" y="794"/>
                  </a:cubicBezTo>
                  <a:cubicBezTo>
                    <a:pt x="180" y="794"/>
                    <a:pt x="105" y="750"/>
                    <a:pt x="105" y="675"/>
                  </a:cubicBezTo>
                  <a:cubicBezTo>
                    <a:pt x="120" y="585"/>
                    <a:pt x="165" y="496"/>
                    <a:pt x="210" y="421"/>
                  </a:cubicBezTo>
                  <a:cubicBezTo>
                    <a:pt x="254" y="346"/>
                    <a:pt x="284" y="287"/>
                    <a:pt x="329" y="212"/>
                  </a:cubicBezTo>
                  <a:cubicBezTo>
                    <a:pt x="404" y="77"/>
                    <a:pt x="449" y="3"/>
                    <a:pt x="434" y="3"/>
                  </a:cubicBezTo>
                  <a:cubicBezTo>
                    <a:pt x="434" y="1"/>
                    <a:pt x="433" y="1"/>
                    <a:pt x="431" y="1"/>
                  </a:cubicBezTo>
                  <a:close/>
                </a:path>
              </a:pathLst>
            </a:custGeom>
            <a:solidFill>
              <a:srgbClr val="D686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4" name="Google Shape;3404;p72"/>
            <p:cNvSpPr/>
            <p:nvPr/>
          </p:nvSpPr>
          <p:spPr>
            <a:xfrm>
              <a:off x="898116" y="2174879"/>
              <a:ext cx="765265" cy="561670"/>
            </a:xfrm>
            <a:custGeom>
              <a:avLst/>
              <a:gdLst/>
              <a:ahLst/>
              <a:cxnLst/>
              <a:rect l="l" t="t" r="r" b="b"/>
              <a:pathLst>
                <a:path w="27003" h="19819" extrusionOk="0">
                  <a:moveTo>
                    <a:pt x="5601" y="0"/>
                  </a:moveTo>
                  <a:lnTo>
                    <a:pt x="5601" y="672"/>
                  </a:lnTo>
                  <a:lnTo>
                    <a:pt x="3764" y="672"/>
                  </a:lnTo>
                  <a:cubicBezTo>
                    <a:pt x="3764" y="672"/>
                    <a:pt x="3751" y="672"/>
                    <a:pt x="3726" y="672"/>
                  </a:cubicBezTo>
                  <a:cubicBezTo>
                    <a:pt x="3360" y="672"/>
                    <a:pt x="462" y="803"/>
                    <a:pt x="1" y="4929"/>
                  </a:cubicBezTo>
                  <a:lnTo>
                    <a:pt x="2360" y="6796"/>
                  </a:lnTo>
                  <a:lnTo>
                    <a:pt x="3316" y="10395"/>
                  </a:lnTo>
                  <a:cubicBezTo>
                    <a:pt x="3660" y="11650"/>
                    <a:pt x="2450" y="13636"/>
                    <a:pt x="1882" y="16877"/>
                  </a:cubicBezTo>
                  <a:cubicBezTo>
                    <a:pt x="1793" y="17414"/>
                    <a:pt x="1882" y="17967"/>
                    <a:pt x="2136" y="18445"/>
                  </a:cubicBezTo>
                  <a:lnTo>
                    <a:pt x="14084" y="19819"/>
                  </a:lnTo>
                  <a:lnTo>
                    <a:pt x="14084" y="19819"/>
                  </a:lnTo>
                  <a:lnTo>
                    <a:pt x="13457" y="10694"/>
                  </a:lnTo>
                  <a:lnTo>
                    <a:pt x="13263" y="8573"/>
                  </a:lnTo>
                  <a:lnTo>
                    <a:pt x="13263" y="8573"/>
                  </a:lnTo>
                  <a:cubicBezTo>
                    <a:pt x="14237" y="9901"/>
                    <a:pt x="15970" y="11770"/>
                    <a:pt x="18101" y="11770"/>
                  </a:cubicBezTo>
                  <a:cubicBezTo>
                    <a:pt x="18126" y="11770"/>
                    <a:pt x="18151" y="11770"/>
                    <a:pt x="18176" y="11769"/>
                  </a:cubicBezTo>
                  <a:cubicBezTo>
                    <a:pt x="21865" y="11709"/>
                    <a:pt x="27003" y="3943"/>
                    <a:pt x="27003" y="3943"/>
                  </a:cubicBezTo>
                  <a:lnTo>
                    <a:pt x="24598" y="2211"/>
                  </a:lnTo>
                  <a:cubicBezTo>
                    <a:pt x="24598" y="2211"/>
                    <a:pt x="19043" y="7677"/>
                    <a:pt x="18266" y="7722"/>
                  </a:cubicBezTo>
                  <a:cubicBezTo>
                    <a:pt x="18261" y="7722"/>
                    <a:pt x="18256" y="7722"/>
                    <a:pt x="18250" y="7722"/>
                  </a:cubicBezTo>
                  <a:cubicBezTo>
                    <a:pt x="17339" y="7722"/>
                    <a:pt x="14637" y="3883"/>
                    <a:pt x="14637" y="3883"/>
                  </a:cubicBezTo>
                  <a:cubicBezTo>
                    <a:pt x="12889" y="1180"/>
                    <a:pt x="10574" y="747"/>
                    <a:pt x="9738" y="672"/>
                  </a:cubicBezTo>
                  <a:lnTo>
                    <a:pt x="9738" y="344"/>
                  </a:lnTo>
                  <a:lnTo>
                    <a:pt x="5601" y="0"/>
                  </a:ln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5" name="Google Shape;3405;p72"/>
            <p:cNvSpPr/>
            <p:nvPr/>
          </p:nvSpPr>
          <p:spPr>
            <a:xfrm>
              <a:off x="1055148" y="2182928"/>
              <a:ext cx="80032" cy="57587"/>
            </a:xfrm>
            <a:custGeom>
              <a:avLst/>
              <a:gdLst/>
              <a:ahLst/>
              <a:cxnLst/>
              <a:rect l="l" t="t" r="r" b="b"/>
              <a:pathLst>
                <a:path w="2824" h="2032" extrusionOk="0">
                  <a:moveTo>
                    <a:pt x="2793" y="0"/>
                  </a:moveTo>
                  <a:cubicBezTo>
                    <a:pt x="2763" y="179"/>
                    <a:pt x="2734" y="374"/>
                    <a:pt x="2719" y="568"/>
                  </a:cubicBezTo>
                  <a:cubicBezTo>
                    <a:pt x="2675" y="898"/>
                    <a:pt x="2619" y="1367"/>
                    <a:pt x="2508" y="1880"/>
                  </a:cubicBezTo>
                  <a:lnTo>
                    <a:pt x="2508" y="1880"/>
                  </a:lnTo>
                  <a:cubicBezTo>
                    <a:pt x="2379" y="1813"/>
                    <a:pt x="2250" y="1735"/>
                    <a:pt x="2121" y="1658"/>
                  </a:cubicBezTo>
                  <a:cubicBezTo>
                    <a:pt x="1539" y="1314"/>
                    <a:pt x="1031" y="971"/>
                    <a:pt x="643" y="732"/>
                  </a:cubicBezTo>
                  <a:cubicBezTo>
                    <a:pt x="448" y="612"/>
                    <a:pt x="299" y="523"/>
                    <a:pt x="180" y="463"/>
                  </a:cubicBezTo>
                  <a:cubicBezTo>
                    <a:pt x="135" y="433"/>
                    <a:pt x="75" y="403"/>
                    <a:pt x="0" y="388"/>
                  </a:cubicBezTo>
                  <a:lnTo>
                    <a:pt x="0" y="388"/>
                  </a:lnTo>
                  <a:cubicBezTo>
                    <a:pt x="195" y="538"/>
                    <a:pt x="389" y="672"/>
                    <a:pt x="598" y="792"/>
                  </a:cubicBezTo>
                  <a:cubicBezTo>
                    <a:pt x="986" y="1046"/>
                    <a:pt x="1494" y="1404"/>
                    <a:pt x="2091" y="1762"/>
                  </a:cubicBezTo>
                  <a:cubicBezTo>
                    <a:pt x="2241" y="1852"/>
                    <a:pt x="2390" y="1927"/>
                    <a:pt x="2524" y="2001"/>
                  </a:cubicBezTo>
                  <a:lnTo>
                    <a:pt x="2599" y="2031"/>
                  </a:lnTo>
                  <a:lnTo>
                    <a:pt x="2614" y="1972"/>
                  </a:lnTo>
                  <a:cubicBezTo>
                    <a:pt x="2704" y="1509"/>
                    <a:pt x="2763" y="1031"/>
                    <a:pt x="2793" y="568"/>
                  </a:cubicBezTo>
                  <a:cubicBezTo>
                    <a:pt x="2823" y="374"/>
                    <a:pt x="2823" y="194"/>
                    <a:pt x="2793"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6" name="Google Shape;3406;p72"/>
            <p:cNvSpPr/>
            <p:nvPr/>
          </p:nvSpPr>
          <p:spPr>
            <a:xfrm>
              <a:off x="1134301" y="2182928"/>
              <a:ext cx="40243" cy="56340"/>
            </a:xfrm>
            <a:custGeom>
              <a:avLst/>
              <a:gdLst/>
              <a:ahLst/>
              <a:cxnLst/>
              <a:rect l="l" t="t" r="r" b="b"/>
              <a:pathLst>
                <a:path w="1420" h="1988" extrusionOk="0">
                  <a:moveTo>
                    <a:pt x="0" y="0"/>
                  </a:moveTo>
                  <a:cubicBezTo>
                    <a:pt x="45" y="179"/>
                    <a:pt x="105" y="359"/>
                    <a:pt x="179" y="523"/>
                  </a:cubicBezTo>
                  <a:cubicBezTo>
                    <a:pt x="299" y="851"/>
                    <a:pt x="463" y="1285"/>
                    <a:pt x="687" y="1762"/>
                  </a:cubicBezTo>
                  <a:cubicBezTo>
                    <a:pt x="702" y="1822"/>
                    <a:pt x="732" y="1897"/>
                    <a:pt x="777" y="1942"/>
                  </a:cubicBezTo>
                  <a:cubicBezTo>
                    <a:pt x="806" y="1971"/>
                    <a:pt x="841" y="1987"/>
                    <a:pt x="874" y="1987"/>
                  </a:cubicBezTo>
                  <a:cubicBezTo>
                    <a:pt x="893" y="1987"/>
                    <a:pt x="910" y="1982"/>
                    <a:pt x="926" y="1972"/>
                  </a:cubicBezTo>
                  <a:cubicBezTo>
                    <a:pt x="971" y="1942"/>
                    <a:pt x="986" y="1912"/>
                    <a:pt x="1001" y="1867"/>
                  </a:cubicBezTo>
                  <a:cubicBezTo>
                    <a:pt x="1061" y="1762"/>
                    <a:pt x="1105" y="1658"/>
                    <a:pt x="1135" y="1538"/>
                  </a:cubicBezTo>
                  <a:cubicBezTo>
                    <a:pt x="1210" y="1329"/>
                    <a:pt x="1255" y="1120"/>
                    <a:pt x="1300" y="956"/>
                  </a:cubicBezTo>
                  <a:cubicBezTo>
                    <a:pt x="1344" y="777"/>
                    <a:pt x="1389" y="598"/>
                    <a:pt x="1419" y="418"/>
                  </a:cubicBezTo>
                  <a:lnTo>
                    <a:pt x="1419" y="418"/>
                  </a:lnTo>
                  <a:cubicBezTo>
                    <a:pt x="1329" y="583"/>
                    <a:pt x="1255" y="762"/>
                    <a:pt x="1225" y="941"/>
                  </a:cubicBezTo>
                  <a:cubicBezTo>
                    <a:pt x="1165" y="1105"/>
                    <a:pt x="1120" y="1299"/>
                    <a:pt x="1046" y="1509"/>
                  </a:cubicBezTo>
                  <a:cubicBezTo>
                    <a:pt x="1001" y="1613"/>
                    <a:pt x="956" y="1718"/>
                    <a:pt x="911" y="1822"/>
                  </a:cubicBezTo>
                  <a:cubicBezTo>
                    <a:pt x="896" y="1837"/>
                    <a:pt x="881" y="1867"/>
                    <a:pt x="866" y="1867"/>
                  </a:cubicBezTo>
                  <a:lnTo>
                    <a:pt x="852" y="1867"/>
                  </a:lnTo>
                  <a:cubicBezTo>
                    <a:pt x="822" y="1822"/>
                    <a:pt x="807" y="1777"/>
                    <a:pt x="777" y="1718"/>
                  </a:cubicBezTo>
                  <a:cubicBezTo>
                    <a:pt x="583" y="1240"/>
                    <a:pt x="389" y="807"/>
                    <a:pt x="254" y="493"/>
                  </a:cubicBezTo>
                  <a:cubicBezTo>
                    <a:pt x="179" y="329"/>
                    <a:pt x="105" y="164"/>
                    <a:pt x="0"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7" name="Google Shape;3407;p72"/>
            <p:cNvSpPr/>
            <p:nvPr/>
          </p:nvSpPr>
          <p:spPr>
            <a:xfrm>
              <a:off x="1137674" y="2193073"/>
              <a:ext cx="14850" cy="420736"/>
            </a:xfrm>
            <a:custGeom>
              <a:avLst/>
              <a:gdLst/>
              <a:ahLst/>
              <a:cxnLst/>
              <a:rect l="l" t="t" r="r" b="b"/>
              <a:pathLst>
                <a:path w="524" h="14846" extrusionOk="0">
                  <a:moveTo>
                    <a:pt x="1" y="1"/>
                  </a:moveTo>
                  <a:cubicBezTo>
                    <a:pt x="1" y="60"/>
                    <a:pt x="1" y="105"/>
                    <a:pt x="1" y="165"/>
                  </a:cubicBezTo>
                  <a:lnTo>
                    <a:pt x="1" y="583"/>
                  </a:lnTo>
                  <a:cubicBezTo>
                    <a:pt x="16" y="971"/>
                    <a:pt x="31" y="1509"/>
                    <a:pt x="46" y="2181"/>
                  </a:cubicBezTo>
                  <a:cubicBezTo>
                    <a:pt x="90" y="3525"/>
                    <a:pt x="135" y="5377"/>
                    <a:pt x="210" y="7423"/>
                  </a:cubicBezTo>
                  <a:cubicBezTo>
                    <a:pt x="285" y="9469"/>
                    <a:pt x="359" y="11321"/>
                    <a:pt x="404" y="12680"/>
                  </a:cubicBezTo>
                  <a:cubicBezTo>
                    <a:pt x="434" y="13337"/>
                    <a:pt x="464" y="13875"/>
                    <a:pt x="479" y="14263"/>
                  </a:cubicBezTo>
                  <a:cubicBezTo>
                    <a:pt x="494" y="14443"/>
                    <a:pt x="509" y="14577"/>
                    <a:pt x="509" y="14696"/>
                  </a:cubicBezTo>
                  <a:cubicBezTo>
                    <a:pt x="509" y="14741"/>
                    <a:pt x="509" y="14801"/>
                    <a:pt x="523" y="14846"/>
                  </a:cubicBezTo>
                  <a:cubicBezTo>
                    <a:pt x="523" y="14801"/>
                    <a:pt x="523" y="14741"/>
                    <a:pt x="523" y="14696"/>
                  </a:cubicBezTo>
                  <a:lnTo>
                    <a:pt x="523" y="14263"/>
                  </a:lnTo>
                  <a:cubicBezTo>
                    <a:pt x="509" y="13875"/>
                    <a:pt x="494" y="13337"/>
                    <a:pt x="479" y="12680"/>
                  </a:cubicBezTo>
                  <a:cubicBezTo>
                    <a:pt x="434" y="11321"/>
                    <a:pt x="389" y="9469"/>
                    <a:pt x="314" y="7423"/>
                  </a:cubicBezTo>
                  <a:cubicBezTo>
                    <a:pt x="240" y="5377"/>
                    <a:pt x="165" y="3525"/>
                    <a:pt x="120" y="2166"/>
                  </a:cubicBezTo>
                  <a:cubicBezTo>
                    <a:pt x="90" y="1509"/>
                    <a:pt x="60" y="971"/>
                    <a:pt x="46" y="583"/>
                  </a:cubicBezTo>
                  <a:cubicBezTo>
                    <a:pt x="31" y="404"/>
                    <a:pt x="16" y="269"/>
                    <a:pt x="16" y="150"/>
                  </a:cubicBezTo>
                  <a:cubicBezTo>
                    <a:pt x="16" y="105"/>
                    <a:pt x="16" y="60"/>
                    <a:pt x="1" y="1"/>
                  </a:cubicBezTo>
                  <a:close/>
                </a:path>
              </a:pathLst>
            </a:custGeom>
            <a:solidFill>
              <a:srgbClr val="F4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8" name="Google Shape;3408;p72"/>
            <p:cNvSpPr/>
            <p:nvPr/>
          </p:nvSpPr>
          <p:spPr>
            <a:xfrm>
              <a:off x="1131326" y="2189701"/>
              <a:ext cx="18223" cy="58437"/>
            </a:xfrm>
            <a:custGeom>
              <a:avLst/>
              <a:gdLst/>
              <a:ahLst/>
              <a:cxnLst/>
              <a:rect l="l" t="t" r="r" b="b"/>
              <a:pathLst>
                <a:path w="643" h="2062" extrusionOk="0">
                  <a:moveTo>
                    <a:pt x="180" y="0"/>
                  </a:moveTo>
                  <a:lnTo>
                    <a:pt x="1" y="1105"/>
                  </a:lnTo>
                  <a:lnTo>
                    <a:pt x="344" y="2061"/>
                  </a:lnTo>
                  <a:lnTo>
                    <a:pt x="643" y="1031"/>
                  </a:lnTo>
                  <a:lnTo>
                    <a:pt x="180" y="0"/>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9" name="Google Shape;3409;p72"/>
            <p:cNvSpPr/>
            <p:nvPr/>
          </p:nvSpPr>
          <p:spPr>
            <a:xfrm>
              <a:off x="1136398" y="2240061"/>
              <a:ext cx="64388" cy="401266"/>
            </a:xfrm>
            <a:custGeom>
              <a:avLst/>
              <a:gdLst/>
              <a:ahLst/>
              <a:cxnLst/>
              <a:rect l="l" t="t" r="r" b="b"/>
              <a:pathLst>
                <a:path w="2272" h="14159" extrusionOk="0">
                  <a:moveTo>
                    <a:pt x="225" y="0"/>
                  </a:moveTo>
                  <a:lnTo>
                    <a:pt x="1" y="10768"/>
                  </a:lnTo>
                  <a:lnTo>
                    <a:pt x="1629" y="14159"/>
                  </a:lnTo>
                  <a:lnTo>
                    <a:pt x="2271" y="10335"/>
                  </a:lnTo>
                  <a:lnTo>
                    <a:pt x="225" y="0"/>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0" name="Google Shape;3410;p72"/>
            <p:cNvSpPr/>
            <p:nvPr/>
          </p:nvSpPr>
          <p:spPr>
            <a:xfrm>
              <a:off x="1411098" y="2393267"/>
              <a:ext cx="6376" cy="42793"/>
            </a:xfrm>
            <a:custGeom>
              <a:avLst/>
              <a:gdLst/>
              <a:ahLst/>
              <a:cxnLst/>
              <a:rect l="l" t="t" r="r" b="b"/>
              <a:pathLst>
                <a:path w="225" h="1510" extrusionOk="0">
                  <a:moveTo>
                    <a:pt x="120" y="1"/>
                  </a:moveTo>
                  <a:cubicBezTo>
                    <a:pt x="31" y="240"/>
                    <a:pt x="1" y="509"/>
                    <a:pt x="31" y="762"/>
                  </a:cubicBezTo>
                  <a:cubicBezTo>
                    <a:pt x="46" y="986"/>
                    <a:pt x="90" y="1210"/>
                    <a:pt x="165" y="1434"/>
                  </a:cubicBezTo>
                  <a:lnTo>
                    <a:pt x="210" y="1509"/>
                  </a:lnTo>
                  <a:lnTo>
                    <a:pt x="225" y="1434"/>
                  </a:lnTo>
                  <a:lnTo>
                    <a:pt x="225" y="1345"/>
                  </a:lnTo>
                  <a:cubicBezTo>
                    <a:pt x="221" y="1345"/>
                    <a:pt x="218" y="1346"/>
                    <a:pt x="214" y="1348"/>
                  </a:cubicBezTo>
                  <a:lnTo>
                    <a:pt x="214" y="1348"/>
                  </a:lnTo>
                  <a:cubicBezTo>
                    <a:pt x="191" y="1213"/>
                    <a:pt x="148" y="996"/>
                    <a:pt x="135" y="747"/>
                  </a:cubicBezTo>
                  <a:cubicBezTo>
                    <a:pt x="120" y="344"/>
                    <a:pt x="150" y="1"/>
                    <a:pt x="120" y="1"/>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1" name="Google Shape;3411;p72"/>
            <p:cNvSpPr/>
            <p:nvPr/>
          </p:nvSpPr>
          <p:spPr>
            <a:xfrm>
              <a:off x="1416596" y="2395393"/>
              <a:ext cx="14000" cy="35170"/>
            </a:xfrm>
            <a:custGeom>
              <a:avLst/>
              <a:gdLst/>
              <a:ahLst/>
              <a:cxnLst/>
              <a:rect l="l" t="t" r="r" b="b"/>
              <a:pathLst>
                <a:path w="494" h="1241" extrusionOk="0">
                  <a:moveTo>
                    <a:pt x="1" y="0"/>
                  </a:moveTo>
                  <a:cubicBezTo>
                    <a:pt x="1" y="224"/>
                    <a:pt x="61" y="448"/>
                    <a:pt x="165" y="643"/>
                  </a:cubicBezTo>
                  <a:cubicBezTo>
                    <a:pt x="225" y="867"/>
                    <a:pt x="344" y="1076"/>
                    <a:pt x="494" y="1240"/>
                  </a:cubicBezTo>
                  <a:cubicBezTo>
                    <a:pt x="434" y="1016"/>
                    <a:pt x="359" y="822"/>
                    <a:pt x="255" y="613"/>
                  </a:cubicBezTo>
                  <a:cubicBezTo>
                    <a:pt x="195" y="404"/>
                    <a:pt x="105" y="195"/>
                    <a:pt x="1"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2" name="Google Shape;3412;p72"/>
            <p:cNvSpPr/>
            <p:nvPr/>
          </p:nvSpPr>
          <p:spPr>
            <a:xfrm>
              <a:off x="1580826" y="2251907"/>
              <a:ext cx="72834" cy="49113"/>
            </a:xfrm>
            <a:custGeom>
              <a:avLst/>
              <a:gdLst/>
              <a:ahLst/>
              <a:cxnLst/>
              <a:rect l="l" t="t" r="r" b="b"/>
              <a:pathLst>
                <a:path w="2570" h="1733" extrusionOk="0">
                  <a:moveTo>
                    <a:pt x="1" y="1"/>
                  </a:moveTo>
                  <a:lnTo>
                    <a:pt x="1" y="1"/>
                  </a:lnTo>
                  <a:cubicBezTo>
                    <a:pt x="389" y="344"/>
                    <a:pt x="807" y="643"/>
                    <a:pt x="1255" y="912"/>
                  </a:cubicBezTo>
                  <a:cubicBezTo>
                    <a:pt x="1673" y="1225"/>
                    <a:pt x="2106" y="1494"/>
                    <a:pt x="2569" y="1733"/>
                  </a:cubicBezTo>
                  <a:cubicBezTo>
                    <a:pt x="2166" y="1404"/>
                    <a:pt x="1748" y="1106"/>
                    <a:pt x="1315" y="837"/>
                  </a:cubicBezTo>
                  <a:cubicBezTo>
                    <a:pt x="897" y="523"/>
                    <a:pt x="449" y="254"/>
                    <a:pt x="1" y="1"/>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3" name="Google Shape;3413;p72"/>
            <p:cNvSpPr/>
            <p:nvPr/>
          </p:nvSpPr>
          <p:spPr>
            <a:xfrm>
              <a:off x="851128" y="2322587"/>
              <a:ext cx="462225" cy="411553"/>
            </a:xfrm>
            <a:custGeom>
              <a:avLst/>
              <a:gdLst/>
              <a:ahLst/>
              <a:cxnLst/>
              <a:rect l="l" t="t" r="r" b="b"/>
              <a:pathLst>
                <a:path w="16310" h="14522" extrusionOk="0">
                  <a:moveTo>
                    <a:pt x="1838" y="1"/>
                  </a:moveTo>
                  <a:cubicBezTo>
                    <a:pt x="1659" y="703"/>
                    <a:pt x="1181" y="3466"/>
                    <a:pt x="733" y="6542"/>
                  </a:cubicBezTo>
                  <a:cubicBezTo>
                    <a:pt x="1" y="11545"/>
                    <a:pt x="10933" y="13263"/>
                    <a:pt x="10933" y="13263"/>
                  </a:cubicBezTo>
                  <a:lnTo>
                    <a:pt x="14234" y="14144"/>
                  </a:lnTo>
                  <a:cubicBezTo>
                    <a:pt x="14234" y="14144"/>
                    <a:pt x="15520" y="14522"/>
                    <a:pt x="15963" y="14522"/>
                  </a:cubicBezTo>
                  <a:cubicBezTo>
                    <a:pt x="16019" y="14522"/>
                    <a:pt x="16061" y="14516"/>
                    <a:pt x="16086" y="14502"/>
                  </a:cubicBezTo>
                  <a:cubicBezTo>
                    <a:pt x="16310" y="14383"/>
                    <a:pt x="14966" y="13785"/>
                    <a:pt x="14503" y="13576"/>
                  </a:cubicBezTo>
                  <a:cubicBezTo>
                    <a:pt x="14040" y="13367"/>
                    <a:pt x="12576" y="10993"/>
                    <a:pt x="12576" y="10993"/>
                  </a:cubicBezTo>
                  <a:cubicBezTo>
                    <a:pt x="13203" y="10604"/>
                    <a:pt x="13547" y="10052"/>
                    <a:pt x="13532" y="9843"/>
                  </a:cubicBezTo>
                  <a:cubicBezTo>
                    <a:pt x="13517" y="9783"/>
                    <a:pt x="13487" y="9708"/>
                    <a:pt x="13412" y="9678"/>
                  </a:cubicBezTo>
                  <a:cubicBezTo>
                    <a:pt x="13378" y="9658"/>
                    <a:pt x="13338" y="9649"/>
                    <a:pt x="13298" y="9649"/>
                  </a:cubicBezTo>
                  <a:cubicBezTo>
                    <a:pt x="13218" y="9649"/>
                    <a:pt x="13139" y="9688"/>
                    <a:pt x="13099" y="9768"/>
                  </a:cubicBezTo>
                  <a:cubicBezTo>
                    <a:pt x="12934" y="9962"/>
                    <a:pt x="12755" y="10141"/>
                    <a:pt x="12546" y="10276"/>
                  </a:cubicBezTo>
                  <a:cubicBezTo>
                    <a:pt x="12382" y="10410"/>
                    <a:pt x="12203" y="10500"/>
                    <a:pt x="12008" y="10560"/>
                  </a:cubicBezTo>
                  <a:cubicBezTo>
                    <a:pt x="11784" y="10634"/>
                    <a:pt x="11590" y="10694"/>
                    <a:pt x="11411" y="10724"/>
                  </a:cubicBezTo>
                  <a:cubicBezTo>
                    <a:pt x="10276" y="10410"/>
                    <a:pt x="7080" y="9395"/>
                    <a:pt x="4765" y="7453"/>
                  </a:cubicBezTo>
                  <a:cubicBezTo>
                    <a:pt x="4347" y="7110"/>
                    <a:pt x="5228" y="971"/>
                    <a:pt x="5228" y="971"/>
                  </a:cubicBezTo>
                  <a:lnTo>
                    <a:pt x="1838" y="1"/>
                  </a:lnTo>
                  <a:close/>
                </a:path>
              </a:pathLst>
            </a:custGeom>
            <a:solidFill>
              <a:srgbClr val="E3B8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4" name="Google Shape;3414;p72"/>
            <p:cNvSpPr/>
            <p:nvPr/>
          </p:nvSpPr>
          <p:spPr>
            <a:xfrm>
              <a:off x="864249" y="2314539"/>
              <a:ext cx="297598" cy="388173"/>
            </a:xfrm>
            <a:custGeom>
              <a:avLst/>
              <a:gdLst/>
              <a:ahLst/>
              <a:cxnLst/>
              <a:rect l="l" t="t" r="r" b="b"/>
              <a:pathLst>
                <a:path w="10501" h="13697" extrusionOk="0">
                  <a:moveTo>
                    <a:pt x="1196" y="1"/>
                  </a:moveTo>
                  <a:lnTo>
                    <a:pt x="225" y="6692"/>
                  </a:lnTo>
                  <a:cubicBezTo>
                    <a:pt x="1" y="8753"/>
                    <a:pt x="1375" y="10381"/>
                    <a:pt x="3227" y="11307"/>
                  </a:cubicBezTo>
                  <a:cubicBezTo>
                    <a:pt x="6043" y="12700"/>
                    <a:pt x="10199" y="13696"/>
                    <a:pt x="10217" y="13696"/>
                  </a:cubicBezTo>
                  <a:cubicBezTo>
                    <a:pt x="10217" y="13696"/>
                    <a:pt x="10217" y="13696"/>
                    <a:pt x="10216" y="13696"/>
                  </a:cubicBezTo>
                  <a:cubicBezTo>
                    <a:pt x="10186" y="13696"/>
                    <a:pt x="10500" y="10709"/>
                    <a:pt x="10500" y="10709"/>
                  </a:cubicBezTo>
                  <a:cubicBezTo>
                    <a:pt x="10500" y="10709"/>
                    <a:pt x="4616" y="8170"/>
                    <a:pt x="4436" y="7065"/>
                  </a:cubicBezTo>
                  <a:cubicBezTo>
                    <a:pt x="4257" y="5975"/>
                    <a:pt x="5183" y="1405"/>
                    <a:pt x="5183" y="1405"/>
                  </a:cubicBezTo>
                  <a:lnTo>
                    <a:pt x="1196" y="1"/>
                  </a:ln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5" name="Google Shape;3415;p72"/>
            <p:cNvSpPr/>
            <p:nvPr/>
          </p:nvSpPr>
          <p:spPr>
            <a:xfrm>
              <a:off x="984468" y="2227790"/>
              <a:ext cx="178202" cy="474922"/>
            </a:xfrm>
            <a:custGeom>
              <a:avLst/>
              <a:gdLst/>
              <a:ahLst/>
              <a:cxnLst/>
              <a:rect l="l" t="t" r="r" b="b"/>
              <a:pathLst>
                <a:path w="6288" h="16758" extrusionOk="0">
                  <a:moveTo>
                    <a:pt x="642" y="0"/>
                  </a:moveTo>
                  <a:cubicBezTo>
                    <a:pt x="642" y="15"/>
                    <a:pt x="702" y="45"/>
                    <a:pt x="807" y="135"/>
                  </a:cubicBezTo>
                  <a:cubicBezTo>
                    <a:pt x="956" y="269"/>
                    <a:pt x="1076" y="433"/>
                    <a:pt x="1150" y="613"/>
                  </a:cubicBezTo>
                  <a:cubicBezTo>
                    <a:pt x="1285" y="896"/>
                    <a:pt x="1344" y="1210"/>
                    <a:pt x="1344" y="1524"/>
                  </a:cubicBezTo>
                  <a:cubicBezTo>
                    <a:pt x="1330" y="1942"/>
                    <a:pt x="1285" y="2360"/>
                    <a:pt x="1195" y="2778"/>
                  </a:cubicBezTo>
                  <a:cubicBezTo>
                    <a:pt x="1031" y="3689"/>
                    <a:pt x="852" y="4779"/>
                    <a:pt x="628" y="6004"/>
                  </a:cubicBezTo>
                  <a:cubicBezTo>
                    <a:pt x="523" y="6601"/>
                    <a:pt x="418" y="7244"/>
                    <a:pt x="299" y="7901"/>
                  </a:cubicBezTo>
                  <a:cubicBezTo>
                    <a:pt x="194" y="8558"/>
                    <a:pt x="0" y="9260"/>
                    <a:pt x="90" y="9992"/>
                  </a:cubicBezTo>
                  <a:cubicBezTo>
                    <a:pt x="90" y="10036"/>
                    <a:pt x="105" y="10081"/>
                    <a:pt x="120" y="10126"/>
                  </a:cubicBezTo>
                  <a:cubicBezTo>
                    <a:pt x="135" y="10171"/>
                    <a:pt x="150" y="10216"/>
                    <a:pt x="165" y="10260"/>
                  </a:cubicBezTo>
                  <a:cubicBezTo>
                    <a:pt x="209" y="10335"/>
                    <a:pt x="269" y="10425"/>
                    <a:pt x="344" y="10484"/>
                  </a:cubicBezTo>
                  <a:cubicBezTo>
                    <a:pt x="463" y="10604"/>
                    <a:pt x="598" y="10723"/>
                    <a:pt x="732" y="10843"/>
                  </a:cubicBezTo>
                  <a:cubicBezTo>
                    <a:pt x="1001" y="11052"/>
                    <a:pt x="1270" y="11261"/>
                    <a:pt x="1568" y="11455"/>
                  </a:cubicBezTo>
                  <a:cubicBezTo>
                    <a:pt x="1852" y="11634"/>
                    <a:pt x="2136" y="11799"/>
                    <a:pt x="2420" y="11948"/>
                  </a:cubicBezTo>
                  <a:lnTo>
                    <a:pt x="3271" y="12381"/>
                  </a:lnTo>
                  <a:lnTo>
                    <a:pt x="6211" y="13799"/>
                  </a:lnTo>
                  <a:lnTo>
                    <a:pt x="6211" y="13799"/>
                  </a:lnTo>
                  <a:cubicBezTo>
                    <a:pt x="6137" y="14697"/>
                    <a:pt x="6063" y="15434"/>
                    <a:pt x="6019" y="15951"/>
                  </a:cubicBezTo>
                  <a:cubicBezTo>
                    <a:pt x="6004" y="16205"/>
                    <a:pt x="5989" y="16414"/>
                    <a:pt x="5974" y="16548"/>
                  </a:cubicBezTo>
                  <a:cubicBezTo>
                    <a:pt x="5974" y="16608"/>
                    <a:pt x="5974" y="16668"/>
                    <a:pt x="5974" y="16712"/>
                  </a:cubicBezTo>
                  <a:cubicBezTo>
                    <a:pt x="5989" y="16668"/>
                    <a:pt x="5989" y="16623"/>
                    <a:pt x="6004" y="16563"/>
                  </a:cubicBezTo>
                  <a:cubicBezTo>
                    <a:pt x="6019" y="16414"/>
                    <a:pt x="6034" y="16219"/>
                    <a:pt x="6064" y="15966"/>
                  </a:cubicBezTo>
                  <a:cubicBezTo>
                    <a:pt x="6124" y="15443"/>
                    <a:pt x="6198" y="14696"/>
                    <a:pt x="6288" y="13785"/>
                  </a:cubicBezTo>
                  <a:lnTo>
                    <a:pt x="6288" y="13755"/>
                  </a:lnTo>
                  <a:lnTo>
                    <a:pt x="6273" y="13740"/>
                  </a:lnTo>
                  <a:lnTo>
                    <a:pt x="3331" y="12277"/>
                  </a:lnTo>
                  <a:lnTo>
                    <a:pt x="2479" y="11858"/>
                  </a:lnTo>
                  <a:cubicBezTo>
                    <a:pt x="2196" y="11709"/>
                    <a:pt x="1912" y="11545"/>
                    <a:pt x="1628" y="11351"/>
                  </a:cubicBezTo>
                  <a:cubicBezTo>
                    <a:pt x="1344" y="11171"/>
                    <a:pt x="1076" y="10962"/>
                    <a:pt x="807" y="10753"/>
                  </a:cubicBezTo>
                  <a:cubicBezTo>
                    <a:pt x="672" y="10634"/>
                    <a:pt x="553" y="10529"/>
                    <a:pt x="418" y="10395"/>
                  </a:cubicBezTo>
                  <a:cubicBezTo>
                    <a:pt x="359" y="10350"/>
                    <a:pt x="314" y="10275"/>
                    <a:pt x="284" y="10201"/>
                  </a:cubicBezTo>
                  <a:cubicBezTo>
                    <a:pt x="254" y="10171"/>
                    <a:pt x="239" y="10126"/>
                    <a:pt x="239" y="10096"/>
                  </a:cubicBezTo>
                  <a:cubicBezTo>
                    <a:pt x="224" y="10051"/>
                    <a:pt x="209" y="10007"/>
                    <a:pt x="209" y="9962"/>
                  </a:cubicBezTo>
                  <a:cubicBezTo>
                    <a:pt x="165" y="9618"/>
                    <a:pt x="180" y="9275"/>
                    <a:pt x="239" y="8931"/>
                  </a:cubicBezTo>
                  <a:cubicBezTo>
                    <a:pt x="254" y="8767"/>
                    <a:pt x="284" y="8603"/>
                    <a:pt x="314" y="8423"/>
                  </a:cubicBezTo>
                  <a:cubicBezTo>
                    <a:pt x="344" y="8259"/>
                    <a:pt x="374" y="8095"/>
                    <a:pt x="404" y="7931"/>
                  </a:cubicBezTo>
                  <a:cubicBezTo>
                    <a:pt x="523" y="7273"/>
                    <a:pt x="628" y="6631"/>
                    <a:pt x="732" y="6019"/>
                  </a:cubicBezTo>
                  <a:cubicBezTo>
                    <a:pt x="926" y="4809"/>
                    <a:pt x="1120" y="3704"/>
                    <a:pt x="1270" y="2778"/>
                  </a:cubicBezTo>
                  <a:cubicBezTo>
                    <a:pt x="1359" y="2375"/>
                    <a:pt x="1404" y="1957"/>
                    <a:pt x="1404" y="1524"/>
                  </a:cubicBezTo>
                  <a:cubicBezTo>
                    <a:pt x="1404" y="1210"/>
                    <a:pt x="1330" y="881"/>
                    <a:pt x="1195" y="598"/>
                  </a:cubicBezTo>
                  <a:cubicBezTo>
                    <a:pt x="1105" y="418"/>
                    <a:pt x="986" y="254"/>
                    <a:pt x="822" y="120"/>
                  </a:cubicBezTo>
                  <a:cubicBezTo>
                    <a:pt x="777" y="75"/>
                    <a:pt x="717" y="30"/>
                    <a:pt x="642" y="0"/>
                  </a:cubicBezTo>
                  <a:close/>
                  <a:moveTo>
                    <a:pt x="5974" y="16712"/>
                  </a:moveTo>
                  <a:cubicBezTo>
                    <a:pt x="5959" y="16727"/>
                    <a:pt x="5959" y="16742"/>
                    <a:pt x="5974" y="16757"/>
                  </a:cubicBezTo>
                  <a:cubicBezTo>
                    <a:pt x="5974" y="16742"/>
                    <a:pt x="5974" y="16727"/>
                    <a:pt x="5974" y="16712"/>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6" name="Google Shape;3416;p72"/>
            <p:cNvSpPr/>
            <p:nvPr/>
          </p:nvSpPr>
          <p:spPr>
            <a:xfrm>
              <a:off x="1121180" y="2606582"/>
              <a:ext cx="16947" cy="86805"/>
            </a:xfrm>
            <a:custGeom>
              <a:avLst/>
              <a:gdLst/>
              <a:ahLst/>
              <a:cxnLst/>
              <a:rect l="l" t="t" r="r" b="b"/>
              <a:pathLst>
                <a:path w="598" h="3063" extrusionOk="0">
                  <a:moveTo>
                    <a:pt x="598" y="1"/>
                  </a:moveTo>
                  <a:lnTo>
                    <a:pt x="598" y="1"/>
                  </a:lnTo>
                  <a:cubicBezTo>
                    <a:pt x="463" y="494"/>
                    <a:pt x="359" y="1016"/>
                    <a:pt x="284" y="1524"/>
                  </a:cubicBezTo>
                  <a:cubicBezTo>
                    <a:pt x="209" y="1927"/>
                    <a:pt x="135" y="2286"/>
                    <a:pt x="75" y="2600"/>
                  </a:cubicBezTo>
                  <a:cubicBezTo>
                    <a:pt x="30" y="2749"/>
                    <a:pt x="15" y="2898"/>
                    <a:pt x="0" y="3063"/>
                  </a:cubicBezTo>
                  <a:cubicBezTo>
                    <a:pt x="75" y="2913"/>
                    <a:pt x="120" y="2779"/>
                    <a:pt x="150" y="2615"/>
                  </a:cubicBezTo>
                  <a:cubicBezTo>
                    <a:pt x="224" y="2346"/>
                    <a:pt x="314" y="1972"/>
                    <a:pt x="389" y="1539"/>
                  </a:cubicBezTo>
                  <a:cubicBezTo>
                    <a:pt x="463" y="1121"/>
                    <a:pt x="523" y="733"/>
                    <a:pt x="568" y="449"/>
                  </a:cubicBezTo>
                  <a:cubicBezTo>
                    <a:pt x="598" y="300"/>
                    <a:pt x="598" y="150"/>
                    <a:pt x="598" y="1"/>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7" name="Google Shape;3417;p72"/>
            <p:cNvSpPr/>
            <p:nvPr/>
          </p:nvSpPr>
          <p:spPr>
            <a:xfrm>
              <a:off x="891768" y="2585441"/>
              <a:ext cx="262032" cy="117271"/>
            </a:xfrm>
            <a:custGeom>
              <a:avLst/>
              <a:gdLst/>
              <a:ahLst/>
              <a:cxnLst/>
              <a:rect l="l" t="t" r="r" b="b"/>
              <a:pathLst>
                <a:path w="9246" h="4138" extrusionOk="0">
                  <a:moveTo>
                    <a:pt x="1" y="0"/>
                  </a:moveTo>
                  <a:cubicBezTo>
                    <a:pt x="30" y="30"/>
                    <a:pt x="45" y="60"/>
                    <a:pt x="75" y="90"/>
                  </a:cubicBezTo>
                  <a:cubicBezTo>
                    <a:pt x="120" y="120"/>
                    <a:pt x="195" y="194"/>
                    <a:pt x="284" y="299"/>
                  </a:cubicBezTo>
                  <a:cubicBezTo>
                    <a:pt x="538" y="553"/>
                    <a:pt x="822" y="807"/>
                    <a:pt x="1106" y="1031"/>
                  </a:cubicBezTo>
                  <a:cubicBezTo>
                    <a:pt x="1539" y="1359"/>
                    <a:pt x="2002" y="1658"/>
                    <a:pt x="2480" y="1912"/>
                  </a:cubicBezTo>
                  <a:cubicBezTo>
                    <a:pt x="3077" y="2225"/>
                    <a:pt x="3689" y="2494"/>
                    <a:pt x="4317" y="2733"/>
                  </a:cubicBezTo>
                  <a:cubicBezTo>
                    <a:pt x="5646" y="3211"/>
                    <a:pt x="6886" y="3540"/>
                    <a:pt x="7782" y="3779"/>
                  </a:cubicBezTo>
                  <a:lnTo>
                    <a:pt x="8842" y="4048"/>
                  </a:lnTo>
                  <a:lnTo>
                    <a:pt x="9141" y="4122"/>
                  </a:lnTo>
                  <a:cubicBezTo>
                    <a:pt x="9171" y="4137"/>
                    <a:pt x="9200" y="4137"/>
                    <a:pt x="9245" y="4137"/>
                  </a:cubicBezTo>
                  <a:cubicBezTo>
                    <a:pt x="9215" y="4122"/>
                    <a:pt x="9186" y="4107"/>
                    <a:pt x="9141" y="4107"/>
                  </a:cubicBezTo>
                  <a:lnTo>
                    <a:pt x="8857" y="4003"/>
                  </a:lnTo>
                  <a:lnTo>
                    <a:pt x="7797" y="3704"/>
                  </a:lnTo>
                  <a:cubicBezTo>
                    <a:pt x="6915" y="3435"/>
                    <a:pt x="5676" y="3107"/>
                    <a:pt x="4347" y="2614"/>
                  </a:cubicBezTo>
                  <a:cubicBezTo>
                    <a:pt x="3719" y="2390"/>
                    <a:pt x="3122" y="2121"/>
                    <a:pt x="2525" y="1822"/>
                  </a:cubicBezTo>
                  <a:cubicBezTo>
                    <a:pt x="2047" y="1568"/>
                    <a:pt x="1584" y="1285"/>
                    <a:pt x="1151" y="971"/>
                  </a:cubicBezTo>
                  <a:cubicBezTo>
                    <a:pt x="852" y="762"/>
                    <a:pt x="568" y="523"/>
                    <a:pt x="299" y="269"/>
                  </a:cubicBezTo>
                  <a:cubicBezTo>
                    <a:pt x="120" y="105"/>
                    <a:pt x="1" y="0"/>
                    <a:pt x="1" y="0"/>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8" name="Google Shape;3418;p72"/>
            <p:cNvSpPr/>
            <p:nvPr/>
          </p:nvSpPr>
          <p:spPr>
            <a:xfrm>
              <a:off x="1144872" y="2621404"/>
              <a:ext cx="11024" cy="11024"/>
            </a:xfrm>
            <a:custGeom>
              <a:avLst/>
              <a:gdLst/>
              <a:ahLst/>
              <a:cxnLst/>
              <a:rect l="l" t="t" r="r" b="b"/>
              <a:pathLst>
                <a:path w="389" h="389" extrusionOk="0">
                  <a:moveTo>
                    <a:pt x="180" y="1"/>
                  </a:moveTo>
                  <a:cubicBezTo>
                    <a:pt x="75" y="16"/>
                    <a:pt x="1" y="105"/>
                    <a:pt x="1" y="210"/>
                  </a:cubicBezTo>
                  <a:cubicBezTo>
                    <a:pt x="1" y="314"/>
                    <a:pt x="90" y="389"/>
                    <a:pt x="195" y="389"/>
                  </a:cubicBezTo>
                  <a:cubicBezTo>
                    <a:pt x="299" y="389"/>
                    <a:pt x="389" y="299"/>
                    <a:pt x="374" y="195"/>
                  </a:cubicBezTo>
                  <a:cubicBezTo>
                    <a:pt x="374" y="90"/>
                    <a:pt x="284" y="1"/>
                    <a:pt x="180" y="1"/>
                  </a:cubicBezTo>
                  <a:close/>
                </a:path>
              </a:pathLst>
            </a:custGeom>
            <a:solidFill>
              <a:srgbClr val="F9F9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64" name="Google Shape;2858;p72">
            <a:extLst>
              <a:ext uri="{FF2B5EF4-FFF2-40B4-BE49-F238E27FC236}">
                <a16:creationId xmlns:a16="http://schemas.microsoft.com/office/drawing/2014/main" id="{2BF3DD85-CB11-45BD-B7C1-D3FFDDFA9A0D}"/>
              </a:ext>
            </a:extLst>
          </p:cNvPr>
          <p:cNvSpPr txBox="1">
            <a:spLocks/>
          </p:cNvSpPr>
          <p:nvPr/>
        </p:nvSpPr>
        <p:spPr>
          <a:xfrm>
            <a:off x="2472905" y="752012"/>
            <a:ext cx="3766937" cy="338340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800"/>
              <a:buFont typeface="Oswald SemiBold"/>
              <a:buNone/>
              <a:defRPr sz="2800" b="0" i="0" u="none" strike="noStrike" cap="none">
                <a:solidFill>
                  <a:schemeClr val="dk1"/>
                </a:solidFill>
                <a:latin typeface="Oswald SemiBold"/>
                <a:ea typeface="Oswald SemiBold"/>
                <a:cs typeface="Oswald SemiBold"/>
                <a:sym typeface="Oswald SemiBold"/>
              </a:defRPr>
            </a:lvl1pPr>
            <a:lvl2pPr marR="0" lvl="1" algn="ctr" rtl="0">
              <a:lnSpc>
                <a:spcPct val="100000"/>
              </a:lnSpc>
              <a:spcBef>
                <a:spcPts val="0"/>
              </a:spcBef>
              <a:spcAft>
                <a:spcPts val="0"/>
              </a:spcAft>
              <a:buClr>
                <a:schemeClr val="dk1"/>
              </a:buClr>
              <a:buSzPts val="2800"/>
              <a:buFont typeface="Fjalla One"/>
              <a:buNone/>
              <a:defRPr sz="2800" b="0" i="0" u="none" strike="noStrike" cap="none">
                <a:solidFill>
                  <a:schemeClr val="dk1"/>
                </a:solidFill>
                <a:latin typeface="Fjalla One"/>
                <a:ea typeface="Fjalla One"/>
                <a:cs typeface="Fjalla One"/>
                <a:sym typeface="Fjalla One"/>
              </a:defRPr>
            </a:lvl2pPr>
            <a:lvl3pPr marR="0" lvl="2" algn="ctr" rtl="0">
              <a:lnSpc>
                <a:spcPct val="100000"/>
              </a:lnSpc>
              <a:spcBef>
                <a:spcPts val="0"/>
              </a:spcBef>
              <a:spcAft>
                <a:spcPts val="0"/>
              </a:spcAft>
              <a:buClr>
                <a:schemeClr val="dk1"/>
              </a:buClr>
              <a:buSzPts val="2800"/>
              <a:buFont typeface="Fjalla One"/>
              <a:buNone/>
              <a:defRPr sz="2800" b="0" i="0" u="none" strike="noStrike" cap="none">
                <a:solidFill>
                  <a:schemeClr val="dk1"/>
                </a:solidFill>
                <a:latin typeface="Fjalla One"/>
                <a:ea typeface="Fjalla One"/>
                <a:cs typeface="Fjalla One"/>
                <a:sym typeface="Fjalla One"/>
              </a:defRPr>
            </a:lvl3pPr>
            <a:lvl4pPr marR="0" lvl="3" algn="ctr" rtl="0">
              <a:lnSpc>
                <a:spcPct val="100000"/>
              </a:lnSpc>
              <a:spcBef>
                <a:spcPts val="0"/>
              </a:spcBef>
              <a:spcAft>
                <a:spcPts val="0"/>
              </a:spcAft>
              <a:buClr>
                <a:schemeClr val="dk1"/>
              </a:buClr>
              <a:buSzPts val="2800"/>
              <a:buFont typeface="Fjalla One"/>
              <a:buNone/>
              <a:defRPr sz="2800" b="0" i="0" u="none" strike="noStrike" cap="none">
                <a:solidFill>
                  <a:schemeClr val="dk1"/>
                </a:solidFill>
                <a:latin typeface="Fjalla One"/>
                <a:ea typeface="Fjalla One"/>
                <a:cs typeface="Fjalla One"/>
                <a:sym typeface="Fjalla One"/>
              </a:defRPr>
            </a:lvl4pPr>
            <a:lvl5pPr marR="0" lvl="4" algn="ctr" rtl="0">
              <a:lnSpc>
                <a:spcPct val="100000"/>
              </a:lnSpc>
              <a:spcBef>
                <a:spcPts val="0"/>
              </a:spcBef>
              <a:spcAft>
                <a:spcPts val="0"/>
              </a:spcAft>
              <a:buClr>
                <a:schemeClr val="dk1"/>
              </a:buClr>
              <a:buSzPts val="2800"/>
              <a:buFont typeface="Fjalla One"/>
              <a:buNone/>
              <a:defRPr sz="2800" b="0" i="0" u="none" strike="noStrike" cap="none">
                <a:solidFill>
                  <a:schemeClr val="dk1"/>
                </a:solidFill>
                <a:latin typeface="Fjalla One"/>
                <a:ea typeface="Fjalla One"/>
                <a:cs typeface="Fjalla One"/>
                <a:sym typeface="Fjalla One"/>
              </a:defRPr>
            </a:lvl5pPr>
            <a:lvl6pPr marR="0" lvl="5" algn="ctr" rtl="0">
              <a:lnSpc>
                <a:spcPct val="100000"/>
              </a:lnSpc>
              <a:spcBef>
                <a:spcPts val="0"/>
              </a:spcBef>
              <a:spcAft>
                <a:spcPts val="0"/>
              </a:spcAft>
              <a:buClr>
                <a:schemeClr val="dk1"/>
              </a:buClr>
              <a:buSzPts val="2800"/>
              <a:buFont typeface="Fjalla One"/>
              <a:buNone/>
              <a:defRPr sz="2800" b="0" i="0" u="none" strike="noStrike" cap="none">
                <a:solidFill>
                  <a:schemeClr val="dk1"/>
                </a:solidFill>
                <a:latin typeface="Fjalla One"/>
                <a:ea typeface="Fjalla One"/>
                <a:cs typeface="Fjalla One"/>
                <a:sym typeface="Fjalla One"/>
              </a:defRPr>
            </a:lvl6pPr>
            <a:lvl7pPr marR="0" lvl="6" algn="ctr" rtl="0">
              <a:lnSpc>
                <a:spcPct val="100000"/>
              </a:lnSpc>
              <a:spcBef>
                <a:spcPts val="0"/>
              </a:spcBef>
              <a:spcAft>
                <a:spcPts val="0"/>
              </a:spcAft>
              <a:buClr>
                <a:schemeClr val="dk1"/>
              </a:buClr>
              <a:buSzPts val="2800"/>
              <a:buFont typeface="Fjalla One"/>
              <a:buNone/>
              <a:defRPr sz="2800" b="0" i="0" u="none" strike="noStrike" cap="none">
                <a:solidFill>
                  <a:schemeClr val="dk1"/>
                </a:solidFill>
                <a:latin typeface="Fjalla One"/>
                <a:ea typeface="Fjalla One"/>
                <a:cs typeface="Fjalla One"/>
                <a:sym typeface="Fjalla One"/>
              </a:defRPr>
            </a:lvl7pPr>
            <a:lvl8pPr marR="0" lvl="7" algn="ctr" rtl="0">
              <a:lnSpc>
                <a:spcPct val="100000"/>
              </a:lnSpc>
              <a:spcBef>
                <a:spcPts val="0"/>
              </a:spcBef>
              <a:spcAft>
                <a:spcPts val="0"/>
              </a:spcAft>
              <a:buClr>
                <a:schemeClr val="dk1"/>
              </a:buClr>
              <a:buSzPts val="2800"/>
              <a:buFont typeface="Fjalla One"/>
              <a:buNone/>
              <a:defRPr sz="2800" b="0" i="0" u="none" strike="noStrike" cap="none">
                <a:solidFill>
                  <a:schemeClr val="dk1"/>
                </a:solidFill>
                <a:latin typeface="Fjalla One"/>
                <a:ea typeface="Fjalla One"/>
                <a:cs typeface="Fjalla One"/>
                <a:sym typeface="Fjalla One"/>
              </a:defRPr>
            </a:lvl8pPr>
            <a:lvl9pPr marR="0" lvl="8" algn="ctr" rtl="0">
              <a:lnSpc>
                <a:spcPct val="100000"/>
              </a:lnSpc>
              <a:spcBef>
                <a:spcPts val="0"/>
              </a:spcBef>
              <a:spcAft>
                <a:spcPts val="0"/>
              </a:spcAft>
              <a:buClr>
                <a:schemeClr val="dk1"/>
              </a:buClr>
              <a:buSzPts val="2800"/>
              <a:buFont typeface="Fjalla One"/>
              <a:buNone/>
              <a:defRPr sz="2800" b="0" i="0" u="none" strike="noStrike" cap="none">
                <a:solidFill>
                  <a:schemeClr val="dk1"/>
                </a:solidFill>
                <a:latin typeface="Fjalla One"/>
                <a:ea typeface="Fjalla One"/>
                <a:cs typeface="Fjalla One"/>
                <a:sym typeface="Fjalla One"/>
              </a:defRPr>
            </a:lvl9pPr>
          </a:lstStyle>
          <a:p>
            <a:pPr marL="285750" indent="-285750" algn="l">
              <a:buFont typeface="Arial" panose="020B0604020202020204" pitchFamily="34" charset="0"/>
              <a:buChar char="•"/>
            </a:pPr>
            <a:r>
              <a:rPr lang="en-US" sz="1600" b="1" dirty="0">
                <a:solidFill>
                  <a:schemeClr val="accent5">
                    <a:lumMod val="75000"/>
                  </a:schemeClr>
                </a:solidFill>
                <a:latin typeface="Roboto" panose="02000000000000000000" pitchFamily="2" charset="0"/>
                <a:ea typeface="Roboto" panose="02000000000000000000" pitchFamily="2" charset="0"/>
              </a:rPr>
              <a:t>Time Plot.</a:t>
            </a:r>
          </a:p>
          <a:p>
            <a:pPr marL="285750" indent="-285750" algn="l">
              <a:buFont typeface="Arial" panose="020B0604020202020204" pitchFamily="34" charset="0"/>
              <a:buChar char="•"/>
            </a:pPr>
            <a:r>
              <a:rPr lang="en-US" sz="1600" b="1" dirty="0">
                <a:solidFill>
                  <a:schemeClr val="accent5">
                    <a:lumMod val="75000"/>
                  </a:schemeClr>
                </a:solidFill>
                <a:latin typeface="Roboto" panose="02000000000000000000" pitchFamily="2" charset="0"/>
                <a:ea typeface="Roboto" panose="02000000000000000000" pitchFamily="2" charset="0"/>
              </a:rPr>
              <a:t>Time Series Decomposition</a:t>
            </a:r>
          </a:p>
          <a:p>
            <a:pPr marL="285750" indent="-285750" algn="l">
              <a:buFont typeface="Arial" panose="020B0604020202020204" pitchFamily="34" charset="0"/>
              <a:buChar char="•"/>
            </a:pPr>
            <a:r>
              <a:rPr lang="en-US" sz="1600" b="1" dirty="0">
                <a:solidFill>
                  <a:schemeClr val="accent5">
                    <a:lumMod val="75000"/>
                  </a:schemeClr>
                </a:solidFill>
                <a:latin typeface="Roboto" panose="02000000000000000000" pitchFamily="2" charset="0"/>
                <a:ea typeface="Roboto" panose="02000000000000000000" pitchFamily="2" charset="0"/>
              </a:rPr>
              <a:t>Trend Analysis</a:t>
            </a:r>
          </a:p>
          <a:p>
            <a:pPr marL="285750" indent="-285750" algn="l">
              <a:buFont typeface="Arial" panose="020B0604020202020204" pitchFamily="34" charset="0"/>
              <a:buChar char="•"/>
            </a:pPr>
            <a:r>
              <a:rPr lang="en-US" sz="1600" b="1" dirty="0">
                <a:solidFill>
                  <a:schemeClr val="accent5">
                    <a:lumMod val="75000"/>
                  </a:schemeClr>
                </a:solidFill>
                <a:latin typeface="Roboto" panose="02000000000000000000" pitchFamily="2" charset="0"/>
                <a:ea typeface="Roboto" panose="02000000000000000000" pitchFamily="2" charset="0"/>
              </a:rPr>
              <a:t>Forecasting Models</a:t>
            </a:r>
          </a:p>
          <a:p>
            <a:pPr marL="285750" lvl="1" indent="-285750" algn="l">
              <a:buFont typeface="Arial" panose="020B0604020202020204" pitchFamily="34" charset="0"/>
              <a:buChar char="•"/>
            </a:pPr>
            <a:r>
              <a:rPr lang="en-US" sz="1600" b="1" dirty="0">
                <a:solidFill>
                  <a:schemeClr val="accent5">
                    <a:lumMod val="75000"/>
                  </a:schemeClr>
                </a:solidFill>
                <a:latin typeface="Roboto" panose="02000000000000000000" pitchFamily="2" charset="0"/>
                <a:ea typeface="Roboto" panose="02000000000000000000" pitchFamily="2" charset="0"/>
              </a:rPr>
              <a:t>Moving Average (MA)</a:t>
            </a:r>
          </a:p>
          <a:p>
            <a:pPr marL="285750" lvl="1" indent="-285750" algn="l">
              <a:buFont typeface="Arial" panose="020B0604020202020204" pitchFamily="34" charset="0"/>
              <a:buChar char="•"/>
            </a:pPr>
            <a:r>
              <a:rPr lang="en-US" sz="1600" b="1" dirty="0">
                <a:solidFill>
                  <a:schemeClr val="accent5">
                    <a:lumMod val="75000"/>
                  </a:schemeClr>
                </a:solidFill>
                <a:latin typeface="Roboto" panose="02000000000000000000" pitchFamily="2" charset="0"/>
                <a:ea typeface="Roboto" panose="02000000000000000000" pitchFamily="2" charset="0"/>
              </a:rPr>
              <a:t>Single Exponential Smoothing (SES)</a:t>
            </a:r>
          </a:p>
          <a:p>
            <a:pPr marL="285750" lvl="1" indent="-285750" algn="l">
              <a:buFont typeface="Arial" panose="020B0604020202020204" pitchFamily="34" charset="0"/>
              <a:buChar char="•"/>
            </a:pPr>
            <a:r>
              <a:rPr lang="en-US" sz="1600" b="1" dirty="0">
                <a:solidFill>
                  <a:schemeClr val="accent5">
                    <a:lumMod val="75000"/>
                  </a:schemeClr>
                </a:solidFill>
                <a:latin typeface="Roboto" panose="02000000000000000000" pitchFamily="2" charset="0"/>
                <a:ea typeface="Roboto" panose="02000000000000000000" pitchFamily="2" charset="0"/>
              </a:rPr>
              <a:t>Double Exponential Smoothing (DEA)</a:t>
            </a:r>
          </a:p>
          <a:p>
            <a:pPr marL="285750" lvl="1" indent="-285750" algn="l">
              <a:buFont typeface="Arial" panose="020B0604020202020204" pitchFamily="34" charset="0"/>
              <a:buChar char="•"/>
            </a:pPr>
            <a:r>
              <a:rPr lang="en-US" sz="1600" b="1" dirty="0">
                <a:solidFill>
                  <a:schemeClr val="accent5">
                    <a:lumMod val="75000"/>
                  </a:schemeClr>
                </a:solidFill>
                <a:latin typeface="Roboto" panose="02000000000000000000" pitchFamily="2" charset="0"/>
                <a:ea typeface="Roboto" panose="02000000000000000000" pitchFamily="2" charset="0"/>
              </a:rPr>
              <a:t>Triple Exponential Smoothing  (HW)</a:t>
            </a:r>
          </a:p>
          <a:p>
            <a:pPr marL="285750" lvl="1" indent="-285750" algn="l">
              <a:buFont typeface="Arial" panose="020B0604020202020204" pitchFamily="34" charset="0"/>
              <a:buChar char="•"/>
            </a:pPr>
            <a:r>
              <a:rPr lang="en-US" sz="1600" b="1" dirty="0">
                <a:solidFill>
                  <a:schemeClr val="accent5">
                    <a:lumMod val="75000"/>
                  </a:schemeClr>
                </a:solidFill>
                <a:effectLst/>
                <a:latin typeface="Roboto" panose="02000000000000000000" pitchFamily="2" charset="0"/>
                <a:ea typeface="Roboto" panose="02000000000000000000" pitchFamily="2" charset="0"/>
              </a:rPr>
              <a:t>Autoregressive Integrated Moving Average (</a:t>
            </a:r>
            <a:r>
              <a:rPr lang="en-US" sz="1600" b="1" dirty="0">
                <a:solidFill>
                  <a:schemeClr val="accent5">
                    <a:lumMod val="75000"/>
                  </a:schemeClr>
                </a:solidFill>
                <a:latin typeface="Roboto" panose="02000000000000000000" pitchFamily="2" charset="0"/>
                <a:ea typeface="Roboto" panose="02000000000000000000" pitchFamily="2" charset="0"/>
              </a:rPr>
              <a:t>ARIMA)</a:t>
            </a:r>
          </a:p>
        </p:txBody>
      </p:sp>
    </p:spTree>
    <p:extLst>
      <p:ext uri="{BB962C8B-B14F-4D97-AF65-F5344CB8AC3E}">
        <p14:creationId xmlns:p14="http://schemas.microsoft.com/office/powerpoint/2010/main" val="20089820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1"/>
        <p:cNvGrpSpPr/>
        <p:nvPr/>
      </p:nvGrpSpPr>
      <p:grpSpPr>
        <a:xfrm>
          <a:off x="0" y="0"/>
          <a:ext cx="0" cy="0"/>
          <a:chOff x="0" y="0"/>
          <a:chExt cx="0" cy="0"/>
        </a:xfrm>
      </p:grpSpPr>
      <p:sp>
        <p:nvSpPr>
          <p:cNvPr id="593" name="Google Shape;593;p41"/>
          <p:cNvSpPr txBox="1">
            <a:spLocks noGrp="1"/>
          </p:cNvSpPr>
          <p:nvPr>
            <p:ph type="title"/>
          </p:nvPr>
        </p:nvSpPr>
        <p:spPr>
          <a:xfrm>
            <a:off x="1165200" y="0"/>
            <a:ext cx="6813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Meet The Team </a:t>
            </a:r>
            <a:endParaRPr dirty="0"/>
          </a:p>
        </p:txBody>
      </p:sp>
      <p:sp>
        <p:nvSpPr>
          <p:cNvPr id="2" name="TextBox 1">
            <a:extLst>
              <a:ext uri="{FF2B5EF4-FFF2-40B4-BE49-F238E27FC236}">
                <a16:creationId xmlns:a16="http://schemas.microsoft.com/office/drawing/2014/main" id="{8709C793-4311-4C5F-A91E-53223FF81482}"/>
              </a:ext>
            </a:extLst>
          </p:cNvPr>
          <p:cNvSpPr txBox="1"/>
          <p:nvPr/>
        </p:nvSpPr>
        <p:spPr>
          <a:xfrm>
            <a:off x="382857" y="1313014"/>
            <a:ext cx="2732050" cy="553998"/>
          </a:xfrm>
          <a:prstGeom prst="rect">
            <a:avLst/>
          </a:prstGeom>
          <a:noFill/>
        </p:spPr>
        <p:txBody>
          <a:bodyPr wrap="square" rtlCol="0">
            <a:spAutoFit/>
          </a:bodyPr>
          <a:lstStyle/>
          <a:p>
            <a:r>
              <a:rPr lang="en-US" sz="1600" b="1" dirty="0">
                <a:solidFill>
                  <a:schemeClr val="bg1">
                    <a:lumMod val="10000"/>
                  </a:schemeClr>
                </a:solidFill>
                <a:latin typeface="Times New Roman" panose="02020603050405020304" pitchFamily="18" charset="0"/>
                <a:cs typeface="Times New Roman" panose="02020603050405020304" pitchFamily="18" charset="0"/>
              </a:rPr>
              <a:t>Supervisor: Dr. Yahya Saleh</a:t>
            </a:r>
          </a:p>
          <a:p>
            <a:endParaRPr lang="en-US" dirty="0">
              <a:solidFill>
                <a:schemeClr val="bg1">
                  <a:lumMod val="10000"/>
                </a:schemeClr>
              </a:solidFill>
            </a:endParaRPr>
          </a:p>
        </p:txBody>
      </p:sp>
      <p:pic>
        <p:nvPicPr>
          <p:cNvPr id="1026" name="Picture 2">
            <a:extLst>
              <a:ext uri="{FF2B5EF4-FFF2-40B4-BE49-F238E27FC236}">
                <a16:creationId xmlns:a16="http://schemas.microsoft.com/office/drawing/2014/main" id="{1355BF2D-ECF9-470C-9340-2047F4BBD4A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8634" t="12930" r="-6195"/>
          <a:stretch/>
        </p:blipFill>
        <p:spPr bwMode="auto">
          <a:xfrm>
            <a:off x="208156" y="1680117"/>
            <a:ext cx="2787805" cy="333398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6" name="Picture Placeholder 31">
            <a:extLst>
              <a:ext uri="{FF2B5EF4-FFF2-40B4-BE49-F238E27FC236}">
                <a16:creationId xmlns:a16="http://schemas.microsoft.com/office/drawing/2014/main" id="{348B78AA-FE6E-4AAC-A720-9E8EA8350577}"/>
              </a:ext>
            </a:extLst>
          </p:cNvPr>
          <p:cNvPicPr>
            <a:picLocks noChangeAspect="1"/>
          </p:cNvPicPr>
          <p:nvPr/>
        </p:nvPicPr>
        <p:blipFill rotWithShape="1">
          <a:blip r:embed="rId4"/>
          <a:srcRect l="-2666" t="7267" r="2666" b="33315"/>
          <a:stretch/>
        </p:blipFill>
        <p:spPr>
          <a:xfrm>
            <a:off x="6826102" y="229263"/>
            <a:ext cx="2256199" cy="1308120"/>
          </a:xfrm>
          <a:prstGeom prst="rect">
            <a:avLst/>
          </a:prstGeom>
          <a:ln>
            <a:noFill/>
          </a:ln>
          <a:effectLst>
            <a:outerShdw blurRad="292100" dist="139700" dir="2700000" algn="tl" rotWithShape="0">
              <a:srgbClr val="333333">
                <a:alpha val="65000"/>
              </a:srgbClr>
            </a:outerShdw>
          </a:effectLst>
        </p:spPr>
      </p:pic>
      <p:pic>
        <p:nvPicPr>
          <p:cNvPr id="7" name="Picture Placeholder 22">
            <a:extLst>
              <a:ext uri="{FF2B5EF4-FFF2-40B4-BE49-F238E27FC236}">
                <a16:creationId xmlns:a16="http://schemas.microsoft.com/office/drawing/2014/main" id="{30E48019-4B84-4B83-AE82-9DE6274E5400}"/>
              </a:ext>
            </a:extLst>
          </p:cNvPr>
          <p:cNvPicPr>
            <a:picLocks noChangeAspect="1"/>
          </p:cNvPicPr>
          <p:nvPr/>
        </p:nvPicPr>
        <p:blipFill rotWithShape="1">
          <a:blip r:embed="rId5"/>
          <a:srcRect l="1" t="-1330" r="1" b="30244"/>
          <a:stretch/>
        </p:blipFill>
        <p:spPr>
          <a:xfrm>
            <a:off x="4468993" y="781900"/>
            <a:ext cx="2294172" cy="1363995"/>
          </a:xfrm>
          <a:prstGeom prst="rect">
            <a:avLst/>
          </a:prstGeom>
        </p:spPr>
      </p:pic>
      <p:pic>
        <p:nvPicPr>
          <p:cNvPr id="8" name="Picture Placeholder 13">
            <a:extLst>
              <a:ext uri="{FF2B5EF4-FFF2-40B4-BE49-F238E27FC236}">
                <a16:creationId xmlns:a16="http://schemas.microsoft.com/office/drawing/2014/main" id="{67CD771E-EAEB-4FF6-9FBB-7F23006944A7}"/>
              </a:ext>
            </a:extLst>
          </p:cNvPr>
          <p:cNvPicPr>
            <a:picLocks noChangeAspect="1"/>
          </p:cNvPicPr>
          <p:nvPr/>
        </p:nvPicPr>
        <p:blipFill rotWithShape="1">
          <a:blip r:embed="rId6"/>
          <a:srcRect l="-1" t="11841" r="2150" b="22648"/>
          <a:stretch/>
        </p:blipFill>
        <p:spPr>
          <a:xfrm>
            <a:off x="6882111" y="1590013"/>
            <a:ext cx="2200191" cy="1308119"/>
          </a:xfrm>
          <a:prstGeom prst="rect">
            <a:avLst/>
          </a:prstGeom>
        </p:spPr>
      </p:pic>
      <p:pic>
        <p:nvPicPr>
          <p:cNvPr id="9" name="Picture Placeholder 19">
            <a:extLst>
              <a:ext uri="{FF2B5EF4-FFF2-40B4-BE49-F238E27FC236}">
                <a16:creationId xmlns:a16="http://schemas.microsoft.com/office/drawing/2014/main" id="{ACC2FA0B-52FB-46EE-9248-330C050EB46B}"/>
              </a:ext>
            </a:extLst>
          </p:cNvPr>
          <p:cNvPicPr>
            <a:picLocks noChangeAspect="1"/>
          </p:cNvPicPr>
          <p:nvPr/>
        </p:nvPicPr>
        <p:blipFill rotWithShape="1">
          <a:blip r:embed="rId7"/>
          <a:srcRect b="23308"/>
          <a:stretch/>
        </p:blipFill>
        <p:spPr>
          <a:xfrm>
            <a:off x="4468993" y="2244072"/>
            <a:ext cx="2294172" cy="1363995"/>
          </a:xfrm>
          <a:prstGeom prst="rect">
            <a:avLst/>
          </a:prstGeom>
        </p:spPr>
      </p:pic>
      <p:pic>
        <p:nvPicPr>
          <p:cNvPr id="10" name="Picture Placeholder 16">
            <a:extLst>
              <a:ext uri="{FF2B5EF4-FFF2-40B4-BE49-F238E27FC236}">
                <a16:creationId xmlns:a16="http://schemas.microsoft.com/office/drawing/2014/main" id="{D4C50932-A989-40DE-8D42-93519F16E647}"/>
              </a:ext>
            </a:extLst>
          </p:cNvPr>
          <p:cNvPicPr>
            <a:picLocks noChangeAspect="1"/>
          </p:cNvPicPr>
          <p:nvPr/>
        </p:nvPicPr>
        <p:blipFill rotWithShape="1">
          <a:blip r:embed="rId8"/>
          <a:srcRect t="10348" b="46146"/>
          <a:stretch/>
        </p:blipFill>
        <p:spPr>
          <a:xfrm>
            <a:off x="6882111" y="2965114"/>
            <a:ext cx="2200191" cy="1397486"/>
          </a:xfrm>
          <a:prstGeom prst="rect">
            <a:avLst/>
          </a:prstGeom>
        </p:spPr>
      </p:pic>
      <p:sp>
        <p:nvSpPr>
          <p:cNvPr id="13" name="TextBox 12">
            <a:extLst>
              <a:ext uri="{FF2B5EF4-FFF2-40B4-BE49-F238E27FC236}">
                <a16:creationId xmlns:a16="http://schemas.microsoft.com/office/drawing/2014/main" id="{F926DD29-7CCC-4DF0-941B-F043F18E0C36}"/>
              </a:ext>
            </a:extLst>
          </p:cNvPr>
          <p:cNvSpPr txBox="1"/>
          <p:nvPr/>
        </p:nvSpPr>
        <p:spPr>
          <a:xfrm>
            <a:off x="3480273" y="4275435"/>
            <a:ext cx="5546022" cy="738664"/>
          </a:xfrm>
          <a:prstGeom prst="rect">
            <a:avLst/>
          </a:prstGeom>
          <a:noFill/>
        </p:spPr>
        <p:txBody>
          <a:bodyPr wrap="square">
            <a:spAutoFit/>
          </a:bodyPr>
          <a:lstStyle/>
          <a:p>
            <a:r>
              <a:rPr lang="en-US" sz="1400" dirty="0">
                <a:solidFill>
                  <a:schemeClr val="bg1">
                    <a:lumMod val="10000"/>
                  </a:schemeClr>
                </a:solidFill>
                <a:latin typeface="Times New Roman" panose="02020603050405020304" pitchFamily="18" charset="0"/>
                <a:cs typeface="Times New Roman" panose="02020603050405020304" pitchFamily="18" charset="0"/>
              </a:rPr>
              <a:t>Prepared By:</a:t>
            </a:r>
          </a:p>
          <a:p>
            <a:r>
              <a:rPr lang="en-US" sz="1400" dirty="0">
                <a:solidFill>
                  <a:schemeClr val="bg1">
                    <a:lumMod val="10000"/>
                  </a:schemeClr>
                </a:solidFill>
                <a:latin typeface="Times New Roman" panose="02020603050405020304" pitchFamily="18" charset="0"/>
                <a:cs typeface="Times New Roman" panose="02020603050405020304" pitchFamily="18" charset="0"/>
              </a:rPr>
              <a:t>Adnan Seddeh                      Hala Ratrout                  Lana Lahham</a:t>
            </a:r>
          </a:p>
          <a:p>
            <a:r>
              <a:rPr lang="en-US" sz="1400" dirty="0">
                <a:solidFill>
                  <a:schemeClr val="bg1">
                    <a:lumMod val="10000"/>
                  </a:schemeClr>
                </a:solidFill>
                <a:latin typeface="Times New Roman" panose="02020603050405020304" pitchFamily="18" charset="0"/>
                <a:cs typeface="Times New Roman" panose="02020603050405020304" pitchFamily="18" charset="0"/>
              </a:rPr>
              <a:t>                       Osama Hijawi                 Aya Abu-Rajab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3BE2C4-6E8E-47B0-A612-D4353E9F5C69}"/>
              </a:ext>
            </a:extLst>
          </p:cNvPr>
          <p:cNvSpPr>
            <a:spLocks noGrp="1"/>
          </p:cNvSpPr>
          <p:nvPr>
            <p:ph type="title"/>
          </p:nvPr>
        </p:nvSpPr>
        <p:spPr>
          <a:xfrm>
            <a:off x="-180105" y="-34970"/>
            <a:ext cx="7795920" cy="572700"/>
          </a:xfrm>
        </p:spPr>
        <p:txBody>
          <a:bodyPr/>
          <a:lstStyle/>
          <a:p>
            <a:r>
              <a:rPr lang="en-US" dirty="0"/>
              <a:t>ADAPTIVE NEURO FUZZY INFERENCE SYSTEM (ANFIS)</a:t>
            </a:r>
          </a:p>
        </p:txBody>
      </p:sp>
      <p:pic>
        <p:nvPicPr>
          <p:cNvPr id="64" name="Picture 63">
            <a:extLst>
              <a:ext uri="{FF2B5EF4-FFF2-40B4-BE49-F238E27FC236}">
                <a16:creationId xmlns:a16="http://schemas.microsoft.com/office/drawing/2014/main" id="{BAEE2D2E-08E8-4193-A524-6678F59E7657}"/>
              </a:ext>
            </a:extLst>
          </p:cNvPr>
          <p:cNvPicPr>
            <a:picLocks noChangeAspect="1"/>
          </p:cNvPicPr>
          <p:nvPr/>
        </p:nvPicPr>
        <p:blipFill>
          <a:blip r:embed="rId2"/>
          <a:stretch>
            <a:fillRect/>
          </a:stretch>
        </p:blipFill>
        <p:spPr>
          <a:xfrm>
            <a:off x="0" y="1189241"/>
            <a:ext cx="5877676" cy="3527540"/>
          </a:xfrm>
          <a:prstGeom prst="rect">
            <a:avLst/>
          </a:prstGeom>
        </p:spPr>
      </p:pic>
      <p:pic>
        <p:nvPicPr>
          <p:cNvPr id="121" name="Picture 120">
            <a:extLst>
              <a:ext uri="{FF2B5EF4-FFF2-40B4-BE49-F238E27FC236}">
                <a16:creationId xmlns:a16="http://schemas.microsoft.com/office/drawing/2014/main" id="{3CF802D4-1AD2-4327-9503-73D2932C1E7E}"/>
              </a:ext>
            </a:extLst>
          </p:cNvPr>
          <p:cNvPicPr>
            <a:picLocks noChangeAspect="1"/>
          </p:cNvPicPr>
          <p:nvPr/>
        </p:nvPicPr>
        <p:blipFill>
          <a:blip r:embed="rId3"/>
          <a:stretch>
            <a:fillRect/>
          </a:stretch>
        </p:blipFill>
        <p:spPr>
          <a:xfrm>
            <a:off x="5692220" y="1189241"/>
            <a:ext cx="2671255" cy="487159"/>
          </a:xfrm>
          <a:prstGeom prst="rect">
            <a:avLst/>
          </a:prstGeom>
        </p:spPr>
      </p:pic>
      <p:pic>
        <p:nvPicPr>
          <p:cNvPr id="122" name="Picture 121">
            <a:extLst>
              <a:ext uri="{FF2B5EF4-FFF2-40B4-BE49-F238E27FC236}">
                <a16:creationId xmlns:a16="http://schemas.microsoft.com/office/drawing/2014/main" id="{E33772C0-7EC2-477B-B446-A13E854B37A6}"/>
              </a:ext>
            </a:extLst>
          </p:cNvPr>
          <p:cNvPicPr>
            <a:picLocks noChangeAspect="1"/>
          </p:cNvPicPr>
          <p:nvPr/>
        </p:nvPicPr>
        <p:blipFill>
          <a:blip r:embed="rId4"/>
          <a:stretch>
            <a:fillRect/>
          </a:stretch>
        </p:blipFill>
        <p:spPr>
          <a:xfrm>
            <a:off x="5692220" y="1757624"/>
            <a:ext cx="2671255" cy="224610"/>
          </a:xfrm>
          <a:prstGeom prst="rect">
            <a:avLst/>
          </a:prstGeom>
        </p:spPr>
      </p:pic>
      <p:pic>
        <p:nvPicPr>
          <p:cNvPr id="123" name="Picture 122">
            <a:extLst>
              <a:ext uri="{FF2B5EF4-FFF2-40B4-BE49-F238E27FC236}">
                <a16:creationId xmlns:a16="http://schemas.microsoft.com/office/drawing/2014/main" id="{C41E4BE2-A1E9-4DC6-B2D9-7D66C2CD48E8}"/>
              </a:ext>
            </a:extLst>
          </p:cNvPr>
          <p:cNvPicPr>
            <a:picLocks noChangeAspect="1"/>
          </p:cNvPicPr>
          <p:nvPr/>
        </p:nvPicPr>
        <p:blipFill>
          <a:blip r:embed="rId5"/>
          <a:stretch>
            <a:fillRect/>
          </a:stretch>
        </p:blipFill>
        <p:spPr>
          <a:xfrm>
            <a:off x="5691864" y="2089732"/>
            <a:ext cx="2671255" cy="425957"/>
          </a:xfrm>
          <a:prstGeom prst="rect">
            <a:avLst/>
          </a:prstGeom>
        </p:spPr>
      </p:pic>
      <p:pic>
        <p:nvPicPr>
          <p:cNvPr id="124" name="Picture 123">
            <a:extLst>
              <a:ext uri="{FF2B5EF4-FFF2-40B4-BE49-F238E27FC236}">
                <a16:creationId xmlns:a16="http://schemas.microsoft.com/office/drawing/2014/main" id="{19F433D7-354D-4315-852A-96ECA3B861C9}"/>
              </a:ext>
            </a:extLst>
          </p:cNvPr>
          <p:cNvPicPr>
            <a:picLocks noChangeAspect="1"/>
          </p:cNvPicPr>
          <p:nvPr/>
        </p:nvPicPr>
        <p:blipFill>
          <a:blip r:embed="rId6"/>
          <a:stretch>
            <a:fillRect/>
          </a:stretch>
        </p:blipFill>
        <p:spPr>
          <a:xfrm>
            <a:off x="5691864" y="2608545"/>
            <a:ext cx="2671255" cy="227019"/>
          </a:xfrm>
          <a:prstGeom prst="rect">
            <a:avLst/>
          </a:prstGeom>
        </p:spPr>
      </p:pic>
      <p:sp>
        <p:nvSpPr>
          <p:cNvPr id="125" name="TextBox 124">
            <a:extLst>
              <a:ext uri="{FF2B5EF4-FFF2-40B4-BE49-F238E27FC236}">
                <a16:creationId xmlns:a16="http://schemas.microsoft.com/office/drawing/2014/main" id="{1779EBC9-16D6-4408-A8AB-4954A7BB3E9D}"/>
              </a:ext>
            </a:extLst>
          </p:cNvPr>
          <p:cNvSpPr txBox="1"/>
          <p:nvPr/>
        </p:nvSpPr>
        <p:spPr>
          <a:xfrm>
            <a:off x="5877675" y="2953011"/>
            <a:ext cx="2485443" cy="381451"/>
          </a:xfrm>
          <a:prstGeom prst="rect">
            <a:avLst/>
          </a:prstGeom>
          <a:noFill/>
        </p:spPr>
        <p:txBody>
          <a:bodyPr wrap="square">
            <a:spAutoFit/>
          </a:bodyPr>
          <a:lstStyle/>
          <a:p>
            <a:pPr marL="0" marR="0" algn="just">
              <a:lnSpc>
                <a:spcPct val="107000"/>
              </a:lnSpc>
              <a:spcBef>
                <a:spcPts val="0"/>
              </a:spcBef>
              <a:spcAft>
                <a:spcPts val="0"/>
              </a:spcAft>
              <a:tabLst>
                <a:tab pos="4572000" algn="r"/>
              </a:tabLst>
            </a:pPr>
            <a:r>
              <a:rPr lang="en-US" sz="900" dirty="0">
                <a:effectLst/>
                <a:latin typeface="Times New Roman" panose="02020603050405020304" pitchFamily="18" charset="0"/>
                <a:ea typeface="Times New Roman" panose="02020603050405020304" pitchFamily="18" charset="0"/>
                <a:cs typeface="Arial" panose="020B0604020202020204" pitchFamily="34" charset="0"/>
              </a:rPr>
              <a:t>Takagi-</a:t>
            </a:r>
            <a:r>
              <a:rPr lang="en-US" sz="900" dirty="0" err="1">
                <a:effectLst/>
                <a:latin typeface="Times New Roman" panose="02020603050405020304" pitchFamily="18" charset="0"/>
                <a:ea typeface="Times New Roman" panose="02020603050405020304" pitchFamily="18" charset="0"/>
                <a:cs typeface="Arial" panose="020B0604020202020204" pitchFamily="34" charset="0"/>
              </a:rPr>
              <a:t>Sugeno</a:t>
            </a:r>
            <a:r>
              <a:rPr lang="en-US" sz="900" dirty="0">
                <a:effectLst/>
                <a:latin typeface="Times New Roman" panose="02020603050405020304" pitchFamily="18" charset="0"/>
                <a:ea typeface="Times New Roman" panose="02020603050405020304" pitchFamily="18" charset="0"/>
                <a:cs typeface="Arial" panose="020B0604020202020204" pitchFamily="34" charset="0"/>
              </a:rPr>
              <a:t> function </a:t>
            </a:r>
            <a:r>
              <a:rPr lang="en-US" sz="900" i="1" dirty="0">
                <a:effectLst/>
                <a:latin typeface="Times New Roman" panose="02020603050405020304" pitchFamily="18" charset="0"/>
                <a:ea typeface="Times New Roman" panose="02020603050405020304" pitchFamily="18" charset="0"/>
                <a:cs typeface="Arial" panose="020B0604020202020204" pitchFamily="34" charset="0"/>
              </a:rPr>
              <a:t>f</a:t>
            </a:r>
            <a:r>
              <a:rPr lang="en-US" sz="900" i="1" baseline="-25000" dirty="0">
                <a:effectLst/>
                <a:latin typeface="Times New Roman" panose="02020603050405020304" pitchFamily="18" charset="0"/>
                <a:ea typeface="Times New Roman" panose="02020603050405020304" pitchFamily="18" charset="0"/>
                <a:cs typeface="Arial" panose="020B0604020202020204" pitchFamily="34" charset="0"/>
              </a:rPr>
              <a:t>j</a:t>
            </a:r>
            <a:r>
              <a:rPr lang="en-US" sz="900" dirty="0">
                <a:effectLst/>
                <a:latin typeface="Times New Roman" panose="02020603050405020304" pitchFamily="18" charset="0"/>
                <a:ea typeface="Times New Roman" panose="02020603050405020304" pitchFamily="18" charset="0"/>
                <a:cs typeface="Arial" panose="020B0604020202020204" pitchFamily="34" charset="0"/>
              </a:rPr>
              <a:t> Where, </a:t>
            </a:r>
            <a:r>
              <a:rPr lang="en-US" sz="900" i="1" dirty="0" err="1">
                <a:effectLst/>
                <a:latin typeface="Times New Roman" panose="02020603050405020304" pitchFamily="18" charset="0"/>
                <a:ea typeface="Times New Roman" panose="02020603050405020304" pitchFamily="18" charset="0"/>
                <a:cs typeface="Arial" panose="020B0604020202020204" pitchFamily="34" charset="0"/>
              </a:rPr>
              <a:t>p</a:t>
            </a:r>
            <a:r>
              <a:rPr lang="en-US" sz="900" i="1" baseline="-25000" dirty="0" err="1">
                <a:effectLst/>
                <a:latin typeface="Times New Roman" panose="02020603050405020304" pitchFamily="18" charset="0"/>
                <a:ea typeface="Times New Roman" panose="02020603050405020304" pitchFamily="18" charset="0"/>
                <a:cs typeface="Arial" panose="020B0604020202020204" pitchFamily="34" charset="0"/>
              </a:rPr>
              <a:t>j</a:t>
            </a:r>
            <a:r>
              <a:rPr lang="en-US" sz="900" dirty="0">
                <a:effectLst/>
                <a:latin typeface="Times New Roman" panose="02020603050405020304" pitchFamily="18" charset="0"/>
                <a:ea typeface="Times New Roman" panose="02020603050405020304" pitchFamily="18" charset="0"/>
                <a:cs typeface="Arial" panose="020B0604020202020204" pitchFamily="34" charset="0"/>
              </a:rPr>
              <a:t>, </a:t>
            </a:r>
            <a:r>
              <a:rPr lang="en-US" sz="900" i="1" dirty="0" err="1">
                <a:effectLst/>
                <a:latin typeface="Times New Roman" panose="02020603050405020304" pitchFamily="18" charset="0"/>
                <a:ea typeface="Times New Roman" panose="02020603050405020304" pitchFamily="18" charset="0"/>
                <a:cs typeface="Arial" panose="020B0604020202020204" pitchFamily="34" charset="0"/>
              </a:rPr>
              <a:t>q</a:t>
            </a:r>
            <a:r>
              <a:rPr lang="en-US" sz="900" i="1" baseline="-25000" dirty="0" err="1">
                <a:effectLst/>
                <a:latin typeface="Times New Roman" panose="02020603050405020304" pitchFamily="18" charset="0"/>
                <a:ea typeface="Times New Roman" panose="02020603050405020304" pitchFamily="18" charset="0"/>
                <a:cs typeface="Arial" panose="020B0604020202020204" pitchFamily="34" charset="0"/>
              </a:rPr>
              <a:t>j</a:t>
            </a:r>
            <a:r>
              <a:rPr lang="en-US" sz="900" dirty="0">
                <a:effectLst/>
                <a:latin typeface="Times New Roman" panose="02020603050405020304" pitchFamily="18" charset="0"/>
                <a:ea typeface="Times New Roman" panose="02020603050405020304" pitchFamily="18" charset="0"/>
                <a:cs typeface="Arial" panose="020B0604020202020204" pitchFamily="34" charset="0"/>
              </a:rPr>
              <a:t>, and </a:t>
            </a:r>
            <a:r>
              <a:rPr lang="en-US" sz="900" i="1" dirty="0" err="1">
                <a:effectLst/>
                <a:latin typeface="Times New Roman" panose="02020603050405020304" pitchFamily="18" charset="0"/>
                <a:ea typeface="Times New Roman" panose="02020603050405020304" pitchFamily="18" charset="0"/>
                <a:cs typeface="Arial" panose="020B0604020202020204" pitchFamily="34" charset="0"/>
              </a:rPr>
              <a:t>r</a:t>
            </a:r>
            <a:r>
              <a:rPr lang="en-US" sz="900" i="1" baseline="-25000" dirty="0" err="1">
                <a:effectLst/>
                <a:latin typeface="Times New Roman" panose="02020603050405020304" pitchFamily="18" charset="0"/>
                <a:ea typeface="Times New Roman" panose="02020603050405020304" pitchFamily="18" charset="0"/>
                <a:cs typeface="Arial" panose="020B0604020202020204" pitchFamily="34" charset="0"/>
              </a:rPr>
              <a:t>j</a:t>
            </a:r>
            <a:r>
              <a:rPr lang="en-US" sz="900" dirty="0">
                <a:effectLst/>
                <a:latin typeface="Times New Roman" panose="02020603050405020304" pitchFamily="18" charset="0"/>
                <a:ea typeface="Times New Roman" panose="02020603050405020304" pitchFamily="18" charset="0"/>
                <a:cs typeface="Arial" panose="020B0604020202020204" pitchFamily="34" charset="0"/>
              </a:rPr>
              <a:t> are the consequent (then-part) parameters.</a:t>
            </a:r>
            <a:endParaRPr lang="en-US" sz="8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126" name="Picture 125">
            <a:extLst>
              <a:ext uri="{FF2B5EF4-FFF2-40B4-BE49-F238E27FC236}">
                <a16:creationId xmlns:a16="http://schemas.microsoft.com/office/drawing/2014/main" id="{DF142295-05BA-4DB2-8F7A-C6211B2A3000}"/>
              </a:ext>
            </a:extLst>
          </p:cNvPr>
          <p:cNvPicPr>
            <a:picLocks noChangeAspect="1"/>
          </p:cNvPicPr>
          <p:nvPr/>
        </p:nvPicPr>
        <p:blipFill>
          <a:blip r:embed="rId7"/>
          <a:stretch>
            <a:fillRect/>
          </a:stretch>
        </p:blipFill>
        <p:spPr>
          <a:xfrm>
            <a:off x="5691864" y="3359837"/>
            <a:ext cx="2671254" cy="665784"/>
          </a:xfrm>
          <a:prstGeom prst="rect">
            <a:avLst/>
          </a:prstGeom>
        </p:spPr>
      </p:pic>
      <p:sp>
        <p:nvSpPr>
          <p:cNvPr id="127" name="TextBox 126">
            <a:extLst>
              <a:ext uri="{FF2B5EF4-FFF2-40B4-BE49-F238E27FC236}">
                <a16:creationId xmlns:a16="http://schemas.microsoft.com/office/drawing/2014/main" id="{62B2FBBB-B595-4422-9A21-7D71A5CB9895}"/>
              </a:ext>
            </a:extLst>
          </p:cNvPr>
          <p:cNvSpPr txBox="1"/>
          <p:nvPr/>
        </p:nvSpPr>
        <p:spPr>
          <a:xfrm>
            <a:off x="4962383" y="4742156"/>
            <a:ext cx="6096000" cy="374077"/>
          </a:xfrm>
          <a:prstGeom prst="rect">
            <a:avLst/>
          </a:prstGeom>
          <a:noFill/>
        </p:spPr>
        <p:txBody>
          <a:bodyPr wrap="square">
            <a:spAutoFit/>
          </a:bodyPr>
          <a:lstStyle/>
          <a:p>
            <a:pPr marL="0" marR="0" indent="191135" algn="just">
              <a:lnSpc>
                <a:spcPct val="107000"/>
              </a:lnSpc>
              <a:spcBef>
                <a:spcPts val="0"/>
              </a:spcBef>
              <a:spcAft>
                <a:spcPts val="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In our case we use rules as (and). mtf = 3</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9593407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F6A3-354A-42B4-996E-758AA832C064}"/>
              </a:ext>
            </a:extLst>
          </p:cNvPr>
          <p:cNvSpPr>
            <a:spLocks noGrp="1"/>
          </p:cNvSpPr>
          <p:nvPr>
            <p:ph type="title"/>
          </p:nvPr>
        </p:nvSpPr>
        <p:spPr>
          <a:xfrm>
            <a:off x="-687400" y="0"/>
            <a:ext cx="6813600" cy="572700"/>
          </a:xfrm>
        </p:spPr>
        <p:txBody>
          <a:bodyPr/>
          <a:lstStyle/>
          <a:p>
            <a:r>
              <a:rPr lang="en-US" dirty="0"/>
              <a:t>NABLUS WC FORECASTING RESULTS</a:t>
            </a:r>
          </a:p>
        </p:txBody>
      </p:sp>
      <p:pic>
        <p:nvPicPr>
          <p:cNvPr id="5" name="Picture 4">
            <a:extLst>
              <a:ext uri="{FF2B5EF4-FFF2-40B4-BE49-F238E27FC236}">
                <a16:creationId xmlns:a16="http://schemas.microsoft.com/office/drawing/2014/main" id="{8970700F-709D-4044-94CC-B7DA9C1E82D9}"/>
              </a:ext>
            </a:extLst>
          </p:cNvPr>
          <p:cNvPicPr>
            <a:picLocks noChangeAspect="1"/>
          </p:cNvPicPr>
          <p:nvPr/>
        </p:nvPicPr>
        <p:blipFill>
          <a:blip r:embed="rId2"/>
          <a:stretch>
            <a:fillRect/>
          </a:stretch>
        </p:blipFill>
        <p:spPr>
          <a:xfrm>
            <a:off x="93161" y="660588"/>
            <a:ext cx="4174039" cy="3027491"/>
          </a:xfrm>
          <a:prstGeom prst="rect">
            <a:avLst/>
          </a:prstGeom>
        </p:spPr>
      </p:pic>
      <p:pic>
        <p:nvPicPr>
          <p:cNvPr id="6" name="Picture 5">
            <a:extLst>
              <a:ext uri="{FF2B5EF4-FFF2-40B4-BE49-F238E27FC236}">
                <a16:creationId xmlns:a16="http://schemas.microsoft.com/office/drawing/2014/main" id="{6533A6CF-CCA0-4CE3-A8D9-F5A0BC5DFAF4}"/>
              </a:ext>
            </a:extLst>
          </p:cNvPr>
          <p:cNvPicPr>
            <a:picLocks noChangeAspect="1"/>
          </p:cNvPicPr>
          <p:nvPr/>
        </p:nvPicPr>
        <p:blipFill>
          <a:blip r:embed="rId3"/>
          <a:stretch>
            <a:fillRect/>
          </a:stretch>
        </p:blipFill>
        <p:spPr>
          <a:xfrm>
            <a:off x="4343401" y="1600199"/>
            <a:ext cx="4800599" cy="3543301"/>
          </a:xfrm>
          <a:prstGeom prst="rect">
            <a:avLst/>
          </a:prstGeom>
        </p:spPr>
      </p:pic>
    </p:spTree>
    <p:extLst>
      <p:ext uri="{BB962C8B-B14F-4D97-AF65-F5344CB8AC3E}">
        <p14:creationId xmlns:p14="http://schemas.microsoft.com/office/powerpoint/2010/main" val="41745007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F6A3-354A-42B4-996E-758AA832C064}"/>
              </a:ext>
            </a:extLst>
          </p:cNvPr>
          <p:cNvSpPr>
            <a:spLocks noGrp="1"/>
          </p:cNvSpPr>
          <p:nvPr>
            <p:ph type="title"/>
          </p:nvPr>
        </p:nvSpPr>
        <p:spPr>
          <a:xfrm>
            <a:off x="-687400" y="0"/>
            <a:ext cx="6813600" cy="572700"/>
          </a:xfrm>
        </p:spPr>
        <p:txBody>
          <a:bodyPr/>
          <a:lstStyle/>
          <a:p>
            <a:r>
              <a:rPr lang="en-US" dirty="0"/>
              <a:t>NABLUS WC FORECASTING RESULTS</a:t>
            </a:r>
          </a:p>
        </p:txBody>
      </p:sp>
      <p:pic>
        <p:nvPicPr>
          <p:cNvPr id="7" name="Picture 6">
            <a:extLst>
              <a:ext uri="{FF2B5EF4-FFF2-40B4-BE49-F238E27FC236}">
                <a16:creationId xmlns:a16="http://schemas.microsoft.com/office/drawing/2014/main" id="{6C7BDB84-8CDB-4B4A-9AF5-6651263DF763}"/>
              </a:ext>
            </a:extLst>
          </p:cNvPr>
          <p:cNvPicPr>
            <a:picLocks noChangeAspect="1"/>
          </p:cNvPicPr>
          <p:nvPr/>
        </p:nvPicPr>
        <p:blipFill>
          <a:blip r:embed="rId2"/>
          <a:stretch>
            <a:fillRect/>
          </a:stretch>
        </p:blipFill>
        <p:spPr>
          <a:xfrm>
            <a:off x="1" y="604522"/>
            <a:ext cx="4373877" cy="2915918"/>
          </a:xfrm>
          <a:prstGeom prst="rect">
            <a:avLst/>
          </a:prstGeom>
        </p:spPr>
      </p:pic>
      <p:pic>
        <p:nvPicPr>
          <p:cNvPr id="8" name="Picture 7">
            <a:extLst>
              <a:ext uri="{FF2B5EF4-FFF2-40B4-BE49-F238E27FC236}">
                <a16:creationId xmlns:a16="http://schemas.microsoft.com/office/drawing/2014/main" id="{03F7B901-E40D-45C3-BC3D-BDA888B61855}"/>
              </a:ext>
            </a:extLst>
          </p:cNvPr>
          <p:cNvPicPr>
            <a:picLocks noChangeAspect="1"/>
          </p:cNvPicPr>
          <p:nvPr/>
        </p:nvPicPr>
        <p:blipFill>
          <a:blip r:embed="rId3"/>
          <a:stretch>
            <a:fillRect/>
          </a:stretch>
        </p:blipFill>
        <p:spPr>
          <a:xfrm>
            <a:off x="4446268" y="2011680"/>
            <a:ext cx="4697731" cy="3131820"/>
          </a:xfrm>
          <a:prstGeom prst="rect">
            <a:avLst/>
          </a:prstGeom>
        </p:spPr>
      </p:pic>
    </p:spTree>
    <p:extLst>
      <p:ext uri="{BB962C8B-B14F-4D97-AF65-F5344CB8AC3E}">
        <p14:creationId xmlns:p14="http://schemas.microsoft.com/office/powerpoint/2010/main" val="4038185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F6A3-354A-42B4-996E-758AA832C064}"/>
              </a:ext>
            </a:extLst>
          </p:cNvPr>
          <p:cNvSpPr>
            <a:spLocks noGrp="1"/>
          </p:cNvSpPr>
          <p:nvPr>
            <p:ph type="title"/>
          </p:nvPr>
        </p:nvSpPr>
        <p:spPr>
          <a:xfrm>
            <a:off x="-687400" y="0"/>
            <a:ext cx="6813600" cy="572700"/>
          </a:xfrm>
        </p:spPr>
        <p:txBody>
          <a:bodyPr/>
          <a:lstStyle/>
          <a:p>
            <a:r>
              <a:rPr lang="en-US" dirty="0"/>
              <a:t>NABLUS WC FORECASTING RESULTS</a:t>
            </a:r>
          </a:p>
        </p:txBody>
      </p:sp>
      <p:graphicFrame>
        <p:nvGraphicFramePr>
          <p:cNvPr id="5" name="Table 4">
            <a:extLst>
              <a:ext uri="{FF2B5EF4-FFF2-40B4-BE49-F238E27FC236}">
                <a16:creationId xmlns:a16="http://schemas.microsoft.com/office/drawing/2014/main" id="{3268494F-8958-46D8-A4BD-3C83568B6511}"/>
              </a:ext>
            </a:extLst>
          </p:cNvPr>
          <p:cNvGraphicFramePr>
            <a:graphicFrameLocks noGrp="1"/>
          </p:cNvGraphicFramePr>
          <p:nvPr>
            <p:extLst>
              <p:ext uri="{D42A27DB-BD31-4B8C-83A1-F6EECF244321}">
                <p14:modId xmlns:p14="http://schemas.microsoft.com/office/powerpoint/2010/main" val="1537451821"/>
              </p:ext>
            </p:extLst>
          </p:nvPr>
        </p:nvGraphicFramePr>
        <p:xfrm>
          <a:off x="1150620" y="632460"/>
          <a:ext cx="6616003" cy="4305308"/>
        </p:xfrm>
        <a:graphic>
          <a:graphicData uri="http://schemas.openxmlformats.org/drawingml/2006/table">
            <a:tbl>
              <a:tblPr firstRow="1" firstCol="1" bandRow="1">
                <a:tableStyleId>{5C22544A-7EE6-4342-B048-85BDC9FD1C3A}</a:tableStyleId>
              </a:tblPr>
              <a:tblGrid>
                <a:gridCol w="1652734">
                  <a:extLst>
                    <a:ext uri="{9D8B030D-6E8A-4147-A177-3AD203B41FA5}">
                      <a16:colId xmlns:a16="http://schemas.microsoft.com/office/drawing/2014/main" val="54477493"/>
                    </a:ext>
                  </a:extLst>
                </a:gridCol>
                <a:gridCol w="1654423">
                  <a:extLst>
                    <a:ext uri="{9D8B030D-6E8A-4147-A177-3AD203B41FA5}">
                      <a16:colId xmlns:a16="http://schemas.microsoft.com/office/drawing/2014/main" val="1508247684"/>
                    </a:ext>
                  </a:extLst>
                </a:gridCol>
                <a:gridCol w="1654423">
                  <a:extLst>
                    <a:ext uri="{9D8B030D-6E8A-4147-A177-3AD203B41FA5}">
                      <a16:colId xmlns:a16="http://schemas.microsoft.com/office/drawing/2014/main" val="2220036817"/>
                    </a:ext>
                  </a:extLst>
                </a:gridCol>
                <a:gridCol w="1654423">
                  <a:extLst>
                    <a:ext uri="{9D8B030D-6E8A-4147-A177-3AD203B41FA5}">
                      <a16:colId xmlns:a16="http://schemas.microsoft.com/office/drawing/2014/main" val="2243028625"/>
                    </a:ext>
                  </a:extLst>
                </a:gridCol>
              </a:tblGrid>
              <a:tr h="186044">
                <a:tc>
                  <a:txBody>
                    <a:bodyPr/>
                    <a:lstStyle/>
                    <a:p>
                      <a:pPr marL="0" marR="0">
                        <a:lnSpc>
                          <a:spcPct val="107000"/>
                        </a:lnSpc>
                        <a:spcBef>
                          <a:spcPts val="0"/>
                        </a:spcBef>
                        <a:spcAft>
                          <a:spcPts val="0"/>
                        </a:spcAft>
                      </a:pPr>
                      <a:r>
                        <a:rPr lang="en-US" sz="1100">
                          <a:effectLst/>
                        </a:rPr>
                        <a:t> </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nSpc>
                          <a:spcPct val="107000"/>
                        </a:lnSpc>
                        <a:spcBef>
                          <a:spcPts val="0"/>
                        </a:spcBef>
                        <a:spcAft>
                          <a:spcPts val="0"/>
                        </a:spcAft>
                      </a:pPr>
                      <a:r>
                        <a:rPr lang="en-US" sz="1100">
                          <a:effectLst/>
                        </a:rPr>
                        <a:t>MAPE</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nSpc>
                          <a:spcPct val="107000"/>
                        </a:lnSpc>
                        <a:spcBef>
                          <a:spcPts val="0"/>
                        </a:spcBef>
                        <a:spcAft>
                          <a:spcPts val="0"/>
                        </a:spcAft>
                      </a:pPr>
                      <a:r>
                        <a:rPr lang="en-US" sz="1100">
                          <a:effectLst/>
                        </a:rPr>
                        <a:t>MSE</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nSpc>
                          <a:spcPct val="107000"/>
                        </a:lnSpc>
                        <a:spcBef>
                          <a:spcPts val="0"/>
                        </a:spcBef>
                        <a:spcAft>
                          <a:spcPts val="0"/>
                        </a:spcAft>
                      </a:pPr>
                      <a:r>
                        <a:rPr lang="en-US" sz="1100">
                          <a:effectLst/>
                        </a:rPr>
                        <a:t>MAE</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extLst>
                  <a:ext uri="{0D108BD9-81ED-4DB2-BD59-A6C34878D82A}">
                    <a16:rowId xmlns:a16="http://schemas.microsoft.com/office/drawing/2014/main" val="1315709370"/>
                  </a:ext>
                </a:extLst>
              </a:tr>
              <a:tr h="228848">
                <a:tc>
                  <a:txBody>
                    <a:bodyPr/>
                    <a:lstStyle/>
                    <a:p>
                      <a:pPr marL="0" marR="0">
                        <a:lnSpc>
                          <a:spcPct val="107000"/>
                        </a:lnSpc>
                        <a:spcBef>
                          <a:spcPts val="0"/>
                        </a:spcBef>
                        <a:spcAft>
                          <a:spcPts val="0"/>
                        </a:spcAft>
                      </a:pPr>
                      <a:r>
                        <a:rPr lang="en-US" sz="1100">
                          <a:effectLst/>
                        </a:rPr>
                        <a:t>MA 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2.93493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2.28116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dirty="0">
                          <a:effectLst/>
                        </a:rPr>
                        <a:t>8.01494</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extLst>
                  <a:ext uri="{0D108BD9-81ED-4DB2-BD59-A6C34878D82A}">
                    <a16:rowId xmlns:a16="http://schemas.microsoft.com/office/drawing/2014/main" val="3301952871"/>
                  </a:ext>
                </a:extLst>
              </a:tr>
              <a:tr h="228848">
                <a:tc>
                  <a:txBody>
                    <a:bodyPr/>
                    <a:lstStyle/>
                    <a:p>
                      <a:pPr marL="0" marR="0">
                        <a:lnSpc>
                          <a:spcPct val="107000"/>
                        </a:lnSpc>
                        <a:spcBef>
                          <a:spcPts val="0"/>
                        </a:spcBef>
                        <a:spcAft>
                          <a:spcPts val="0"/>
                        </a:spcAft>
                      </a:pPr>
                      <a:r>
                        <a:rPr lang="en-US" sz="1100" dirty="0">
                          <a:effectLst/>
                        </a:rPr>
                        <a:t>MA 4</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3.37018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2.62007</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9.91726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extLst>
                  <a:ext uri="{0D108BD9-81ED-4DB2-BD59-A6C34878D82A}">
                    <a16:rowId xmlns:a16="http://schemas.microsoft.com/office/drawing/2014/main" val="3932867883"/>
                  </a:ext>
                </a:extLst>
              </a:tr>
              <a:tr h="228848">
                <a:tc>
                  <a:txBody>
                    <a:bodyPr/>
                    <a:lstStyle/>
                    <a:p>
                      <a:pPr marL="0" marR="0">
                        <a:lnSpc>
                          <a:spcPct val="107000"/>
                        </a:lnSpc>
                        <a:spcBef>
                          <a:spcPts val="0"/>
                        </a:spcBef>
                        <a:spcAft>
                          <a:spcPts val="0"/>
                        </a:spcAft>
                      </a:pPr>
                      <a:r>
                        <a:rPr lang="en-US" sz="1100">
                          <a:effectLst/>
                        </a:rPr>
                        <a:t>MA 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dirty="0">
                          <a:effectLst/>
                        </a:rPr>
                        <a:t>3.6574</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2.8436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11.2444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extLst>
                  <a:ext uri="{0D108BD9-81ED-4DB2-BD59-A6C34878D82A}">
                    <a16:rowId xmlns:a16="http://schemas.microsoft.com/office/drawing/2014/main" val="1078648469"/>
                  </a:ext>
                </a:extLst>
              </a:tr>
              <a:tr h="228848">
                <a:tc>
                  <a:txBody>
                    <a:bodyPr/>
                    <a:lstStyle/>
                    <a:p>
                      <a:pPr marL="0" marR="0">
                        <a:lnSpc>
                          <a:spcPct val="107000"/>
                        </a:lnSpc>
                        <a:spcBef>
                          <a:spcPts val="0"/>
                        </a:spcBef>
                        <a:spcAft>
                          <a:spcPts val="0"/>
                        </a:spcAft>
                      </a:pPr>
                      <a:r>
                        <a:rPr lang="en-US" sz="1100">
                          <a:effectLst/>
                        </a:rPr>
                        <a:t>MA 2 C</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2.25435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1.75486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4.7142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extLst>
                  <a:ext uri="{0D108BD9-81ED-4DB2-BD59-A6C34878D82A}">
                    <a16:rowId xmlns:a16="http://schemas.microsoft.com/office/drawing/2014/main" val="3281465737"/>
                  </a:ext>
                </a:extLst>
              </a:tr>
              <a:tr h="228848">
                <a:tc>
                  <a:txBody>
                    <a:bodyPr/>
                    <a:lstStyle/>
                    <a:p>
                      <a:pPr marL="0" marR="0">
                        <a:lnSpc>
                          <a:spcPct val="107000"/>
                        </a:lnSpc>
                        <a:spcBef>
                          <a:spcPts val="0"/>
                        </a:spcBef>
                        <a:spcAft>
                          <a:spcPts val="0"/>
                        </a:spcAft>
                      </a:pPr>
                      <a:r>
                        <a:rPr lang="en-US" sz="1100">
                          <a:effectLst/>
                        </a:rPr>
                        <a:t>MA 4 C</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2.11173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1.6432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dirty="0">
                          <a:effectLst/>
                        </a:rPr>
                        <a:t>4.33629</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extLst>
                  <a:ext uri="{0D108BD9-81ED-4DB2-BD59-A6C34878D82A}">
                    <a16:rowId xmlns:a16="http://schemas.microsoft.com/office/drawing/2014/main" val="3960703833"/>
                  </a:ext>
                </a:extLst>
              </a:tr>
              <a:tr h="228848">
                <a:tc>
                  <a:txBody>
                    <a:bodyPr/>
                    <a:lstStyle/>
                    <a:p>
                      <a:pPr marL="0" marR="0">
                        <a:lnSpc>
                          <a:spcPct val="107000"/>
                        </a:lnSpc>
                        <a:spcBef>
                          <a:spcPts val="0"/>
                        </a:spcBef>
                        <a:spcAft>
                          <a:spcPts val="0"/>
                        </a:spcAft>
                      </a:pPr>
                      <a:r>
                        <a:rPr lang="en-US" sz="1100">
                          <a:effectLst/>
                        </a:rPr>
                        <a:t>MA 6 C</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2.38412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1.85372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5.34023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extLst>
                  <a:ext uri="{0D108BD9-81ED-4DB2-BD59-A6C34878D82A}">
                    <a16:rowId xmlns:a16="http://schemas.microsoft.com/office/drawing/2014/main" val="4280986634"/>
                  </a:ext>
                </a:extLst>
              </a:tr>
              <a:tr h="228848">
                <a:tc>
                  <a:txBody>
                    <a:bodyPr/>
                    <a:lstStyle/>
                    <a:p>
                      <a:pPr marL="0" marR="0">
                        <a:lnSpc>
                          <a:spcPct val="107000"/>
                        </a:lnSpc>
                        <a:spcBef>
                          <a:spcPts val="0"/>
                        </a:spcBef>
                        <a:spcAft>
                          <a:spcPts val="0"/>
                        </a:spcAft>
                      </a:pPr>
                      <a:r>
                        <a:rPr lang="en-US" sz="1100">
                          <a:effectLst/>
                        </a:rPr>
                        <a:t>MA 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3.4716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2.7108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10.7719</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extLst>
                  <a:ext uri="{0D108BD9-81ED-4DB2-BD59-A6C34878D82A}">
                    <a16:rowId xmlns:a16="http://schemas.microsoft.com/office/drawing/2014/main" val="445109535"/>
                  </a:ext>
                </a:extLst>
              </a:tr>
              <a:tr h="228848">
                <a:tc>
                  <a:txBody>
                    <a:bodyPr/>
                    <a:lstStyle/>
                    <a:p>
                      <a:pPr marL="0" marR="0">
                        <a:lnSpc>
                          <a:spcPct val="107000"/>
                        </a:lnSpc>
                        <a:spcBef>
                          <a:spcPts val="0"/>
                        </a:spcBef>
                        <a:spcAft>
                          <a:spcPts val="0"/>
                        </a:spcAft>
                      </a:pPr>
                      <a:r>
                        <a:rPr lang="en-US" sz="1100">
                          <a:effectLst/>
                        </a:rPr>
                        <a:t>MA 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3.05072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2.37637</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8.59035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extLst>
                  <a:ext uri="{0D108BD9-81ED-4DB2-BD59-A6C34878D82A}">
                    <a16:rowId xmlns:a16="http://schemas.microsoft.com/office/drawing/2014/main" val="2731887178"/>
                  </a:ext>
                </a:extLst>
              </a:tr>
              <a:tr h="228848">
                <a:tc>
                  <a:txBody>
                    <a:bodyPr/>
                    <a:lstStyle/>
                    <a:p>
                      <a:pPr marL="0" marR="0">
                        <a:lnSpc>
                          <a:spcPct val="107000"/>
                        </a:lnSpc>
                        <a:spcBef>
                          <a:spcPts val="0"/>
                        </a:spcBef>
                        <a:spcAft>
                          <a:spcPts val="0"/>
                        </a:spcAft>
                      </a:pPr>
                      <a:r>
                        <a:rPr lang="en-US" sz="1100">
                          <a:effectLst/>
                        </a:rPr>
                        <a:t>MA 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3.4422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2.6754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10.3269</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extLst>
                  <a:ext uri="{0D108BD9-81ED-4DB2-BD59-A6C34878D82A}">
                    <a16:rowId xmlns:a16="http://schemas.microsoft.com/office/drawing/2014/main" val="776819894"/>
                  </a:ext>
                </a:extLst>
              </a:tr>
              <a:tr h="228848">
                <a:tc>
                  <a:txBody>
                    <a:bodyPr/>
                    <a:lstStyle/>
                    <a:p>
                      <a:pPr marL="0" marR="0">
                        <a:lnSpc>
                          <a:spcPct val="107000"/>
                        </a:lnSpc>
                        <a:spcBef>
                          <a:spcPts val="0"/>
                        </a:spcBef>
                        <a:spcAft>
                          <a:spcPts val="0"/>
                        </a:spcAft>
                      </a:pPr>
                      <a:r>
                        <a:rPr lang="en-US" sz="1100">
                          <a:effectLst/>
                        </a:rPr>
                        <a:t>MA 7</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3.5662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2.7656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10.6524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extLst>
                  <a:ext uri="{0D108BD9-81ED-4DB2-BD59-A6C34878D82A}">
                    <a16:rowId xmlns:a16="http://schemas.microsoft.com/office/drawing/2014/main" val="1005239513"/>
                  </a:ext>
                </a:extLst>
              </a:tr>
              <a:tr h="228848">
                <a:tc>
                  <a:txBody>
                    <a:bodyPr/>
                    <a:lstStyle/>
                    <a:p>
                      <a:pPr marL="0" marR="0">
                        <a:lnSpc>
                          <a:spcPct val="107000"/>
                        </a:lnSpc>
                        <a:spcBef>
                          <a:spcPts val="0"/>
                        </a:spcBef>
                        <a:spcAft>
                          <a:spcPts val="0"/>
                        </a:spcAft>
                      </a:pPr>
                      <a:r>
                        <a:rPr lang="en-US" sz="1100">
                          <a:effectLst/>
                        </a:rPr>
                        <a:t>MA 1 C</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3.4716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2.7108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10.7719</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extLst>
                  <a:ext uri="{0D108BD9-81ED-4DB2-BD59-A6C34878D82A}">
                    <a16:rowId xmlns:a16="http://schemas.microsoft.com/office/drawing/2014/main" val="3331184114"/>
                  </a:ext>
                </a:extLst>
              </a:tr>
              <a:tr h="228848">
                <a:tc>
                  <a:txBody>
                    <a:bodyPr/>
                    <a:lstStyle/>
                    <a:p>
                      <a:pPr marL="0" marR="0">
                        <a:lnSpc>
                          <a:spcPct val="107000"/>
                        </a:lnSpc>
                        <a:spcBef>
                          <a:spcPts val="0"/>
                        </a:spcBef>
                        <a:spcAft>
                          <a:spcPts val="0"/>
                        </a:spcAft>
                      </a:pPr>
                      <a:r>
                        <a:rPr lang="en-US" sz="1100" dirty="0">
                          <a:solidFill>
                            <a:schemeClr val="bg1"/>
                          </a:solidFill>
                          <a:effectLst/>
                        </a:rPr>
                        <a:t>MA 3 C</a:t>
                      </a:r>
                      <a:endParaRPr lang="en-US" sz="10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solidFill>
                      <a:schemeClr val="accent5">
                        <a:lumMod val="50000"/>
                      </a:schemeClr>
                    </a:solidFill>
                  </a:tcPr>
                </a:tc>
                <a:tc>
                  <a:txBody>
                    <a:bodyPr/>
                    <a:lstStyle/>
                    <a:p>
                      <a:pPr marL="0" marR="0" algn="r">
                        <a:lnSpc>
                          <a:spcPct val="107000"/>
                        </a:lnSpc>
                        <a:spcBef>
                          <a:spcPts val="0"/>
                        </a:spcBef>
                        <a:spcAft>
                          <a:spcPts val="0"/>
                        </a:spcAft>
                      </a:pPr>
                      <a:r>
                        <a:rPr lang="en-US" sz="1100">
                          <a:solidFill>
                            <a:schemeClr val="bg1"/>
                          </a:solidFill>
                          <a:effectLst/>
                        </a:rPr>
                        <a:t>1.95662</a:t>
                      </a:r>
                      <a:endParaRPr lang="en-US" sz="10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solidFill>
                      <a:schemeClr val="accent5">
                        <a:lumMod val="50000"/>
                      </a:schemeClr>
                    </a:solidFill>
                  </a:tcPr>
                </a:tc>
                <a:tc>
                  <a:txBody>
                    <a:bodyPr/>
                    <a:lstStyle/>
                    <a:p>
                      <a:pPr marL="0" marR="0" algn="r">
                        <a:lnSpc>
                          <a:spcPct val="107000"/>
                        </a:lnSpc>
                        <a:spcBef>
                          <a:spcPts val="0"/>
                        </a:spcBef>
                        <a:spcAft>
                          <a:spcPts val="0"/>
                        </a:spcAft>
                      </a:pPr>
                      <a:r>
                        <a:rPr lang="en-US" sz="1100">
                          <a:solidFill>
                            <a:schemeClr val="bg1"/>
                          </a:solidFill>
                          <a:effectLst/>
                        </a:rPr>
                        <a:t>1.52077</a:t>
                      </a:r>
                      <a:endParaRPr lang="en-US" sz="10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solidFill>
                      <a:schemeClr val="accent5">
                        <a:lumMod val="50000"/>
                      </a:schemeClr>
                    </a:solidFill>
                  </a:tcPr>
                </a:tc>
                <a:tc>
                  <a:txBody>
                    <a:bodyPr/>
                    <a:lstStyle/>
                    <a:p>
                      <a:pPr marL="0" marR="0" algn="r">
                        <a:lnSpc>
                          <a:spcPct val="107000"/>
                        </a:lnSpc>
                        <a:spcBef>
                          <a:spcPts val="0"/>
                        </a:spcBef>
                        <a:spcAft>
                          <a:spcPts val="0"/>
                        </a:spcAft>
                      </a:pPr>
                      <a:r>
                        <a:rPr lang="en-US" sz="1100" dirty="0">
                          <a:solidFill>
                            <a:schemeClr val="bg1"/>
                          </a:solidFill>
                          <a:effectLst/>
                        </a:rPr>
                        <a:t>3.56219</a:t>
                      </a:r>
                      <a:endParaRPr lang="en-US" sz="10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solidFill>
                      <a:schemeClr val="accent5">
                        <a:lumMod val="50000"/>
                      </a:schemeClr>
                    </a:solidFill>
                  </a:tcPr>
                </a:tc>
                <a:extLst>
                  <a:ext uri="{0D108BD9-81ED-4DB2-BD59-A6C34878D82A}">
                    <a16:rowId xmlns:a16="http://schemas.microsoft.com/office/drawing/2014/main" val="2954913363"/>
                  </a:ext>
                </a:extLst>
              </a:tr>
              <a:tr h="228848">
                <a:tc>
                  <a:txBody>
                    <a:bodyPr/>
                    <a:lstStyle/>
                    <a:p>
                      <a:pPr marL="0" marR="0">
                        <a:lnSpc>
                          <a:spcPct val="107000"/>
                        </a:lnSpc>
                        <a:spcBef>
                          <a:spcPts val="0"/>
                        </a:spcBef>
                        <a:spcAft>
                          <a:spcPts val="0"/>
                        </a:spcAft>
                      </a:pPr>
                      <a:r>
                        <a:rPr lang="en-US" sz="1100">
                          <a:effectLst/>
                        </a:rPr>
                        <a:t>MA 5 C</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2.21967</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1.73043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dirty="0">
                          <a:effectLst/>
                        </a:rPr>
                        <a:t>4.69421</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extLst>
                  <a:ext uri="{0D108BD9-81ED-4DB2-BD59-A6C34878D82A}">
                    <a16:rowId xmlns:a16="http://schemas.microsoft.com/office/drawing/2014/main" val="2789882659"/>
                  </a:ext>
                </a:extLst>
              </a:tr>
              <a:tr h="228848">
                <a:tc>
                  <a:txBody>
                    <a:bodyPr/>
                    <a:lstStyle/>
                    <a:p>
                      <a:pPr marL="0" marR="0">
                        <a:lnSpc>
                          <a:spcPct val="107000"/>
                        </a:lnSpc>
                        <a:spcBef>
                          <a:spcPts val="0"/>
                        </a:spcBef>
                        <a:spcAft>
                          <a:spcPts val="0"/>
                        </a:spcAft>
                      </a:pPr>
                      <a:r>
                        <a:rPr lang="en-US" sz="1100">
                          <a:effectLst/>
                        </a:rPr>
                        <a:t>MA 7 C</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2.4573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1.91173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5.4528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extLst>
                  <a:ext uri="{0D108BD9-81ED-4DB2-BD59-A6C34878D82A}">
                    <a16:rowId xmlns:a16="http://schemas.microsoft.com/office/drawing/2014/main" val="3588865667"/>
                  </a:ext>
                </a:extLst>
              </a:tr>
              <a:tr h="228848">
                <a:tc>
                  <a:txBody>
                    <a:bodyPr/>
                    <a:lstStyle/>
                    <a:p>
                      <a:pPr marL="0" marR="0">
                        <a:lnSpc>
                          <a:spcPct val="107000"/>
                        </a:lnSpc>
                        <a:spcBef>
                          <a:spcPts val="0"/>
                        </a:spcBef>
                        <a:spcAft>
                          <a:spcPts val="0"/>
                        </a:spcAft>
                      </a:pPr>
                      <a:r>
                        <a:rPr lang="en-US" sz="1100">
                          <a:effectLst/>
                        </a:rPr>
                        <a:t>SES</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3.02918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2.35772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8.23512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extLst>
                  <a:ext uri="{0D108BD9-81ED-4DB2-BD59-A6C34878D82A}">
                    <a16:rowId xmlns:a16="http://schemas.microsoft.com/office/drawing/2014/main" val="707489897"/>
                  </a:ext>
                </a:extLst>
              </a:tr>
              <a:tr h="228848">
                <a:tc>
                  <a:txBody>
                    <a:bodyPr/>
                    <a:lstStyle/>
                    <a:p>
                      <a:pPr marL="0" marR="0">
                        <a:lnSpc>
                          <a:spcPct val="107000"/>
                        </a:lnSpc>
                        <a:spcBef>
                          <a:spcPts val="0"/>
                        </a:spcBef>
                        <a:spcAft>
                          <a:spcPts val="0"/>
                        </a:spcAft>
                      </a:pPr>
                      <a:r>
                        <a:rPr lang="en-US" sz="1100">
                          <a:effectLst/>
                        </a:rPr>
                        <a:t>DEMA</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3.07946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2.4039</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8.81254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extLst>
                  <a:ext uri="{0D108BD9-81ED-4DB2-BD59-A6C34878D82A}">
                    <a16:rowId xmlns:a16="http://schemas.microsoft.com/office/drawing/2014/main" val="819095616"/>
                  </a:ext>
                </a:extLst>
              </a:tr>
              <a:tr h="228848">
                <a:tc>
                  <a:txBody>
                    <a:bodyPr/>
                    <a:lstStyle/>
                    <a:p>
                      <a:pPr marL="0" marR="0">
                        <a:lnSpc>
                          <a:spcPct val="107000"/>
                        </a:lnSpc>
                        <a:spcBef>
                          <a:spcPts val="0"/>
                        </a:spcBef>
                        <a:spcAft>
                          <a:spcPts val="0"/>
                        </a:spcAft>
                      </a:pPr>
                      <a:r>
                        <a:rPr lang="en-US" sz="1100">
                          <a:effectLst/>
                        </a:rPr>
                        <a:t>HW 0.2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2.25882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1.75778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4.78173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extLst>
                  <a:ext uri="{0D108BD9-81ED-4DB2-BD59-A6C34878D82A}">
                    <a16:rowId xmlns:a16="http://schemas.microsoft.com/office/drawing/2014/main" val="2564328845"/>
                  </a:ext>
                </a:extLst>
              </a:tr>
              <a:tr h="228848">
                <a:tc>
                  <a:txBody>
                    <a:bodyPr/>
                    <a:lstStyle/>
                    <a:p>
                      <a:pPr marL="0" marR="0">
                        <a:lnSpc>
                          <a:spcPct val="107000"/>
                        </a:lnSpc>
                        <a:spcBef>
                          <a:spcPts val="0"/>
                        </a:spcBef>
                        <a:spcAft>
                          <a:spcPts val="0"/>
                        </a:spcAft>
                      </a:pPr>
                      <a:r>
                        <a:rPr lang="en-US" sz="1100">
                          <a:effectLst/>
                        </a:rPr>
                        <a:t>HW (0.8, 0.005, 0.1)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2.41757</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a:effectLst/>
                        </a:rPr>
                        <a:t>1.88867</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tc>
                  <a:txBody>
                    <a:bodyPr/>
                    <a:lstStyle/>
                    <a:p>
                      <a:pPr marL="0" marR="0" algn="r">
                        <a:lnSpc>
                          <a:spcPct val="107000"/>
                        </a:lnSpc>
                        <a:spcBef>
                          <a:spcPts val="0"/>
                        </a:spcBef>
                        <a:spcAft>
                          <a:spcPts val="0"/>
                        </a:spcAft>
                      </a:pPr>
                      <a:r>
                        <a:rPr lang="en-US" sz="1100" dirty="0">
                          <a:effectLst/>
                        </a:rPr>
                        <a:t>5.35394</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2648" marR="62648" marT="0" marB="0" anchor="b"/>
                </a:tc>
                <a:extLst>
                  <a:ext uri="{0D108BD9-81ED-4DB2-BD59-A6C34878D82A}">
                    <a16:rowId xmlns:a16="http://schemas.microsoft.com/office/drawing/2014/main" val="2781374936"/>
                  </a:ext>
                </a:extLst>
              </a:tr>
            </a:tbl>
          </a:graphicData>
        </a:graphic>
      </p:graphicFrame>
    </p:spTree>
    <p:extLst>
      <p:ext uri="{BB962C8B-B14F-4D97-AF65-F5344CB8AC3E}">
        <p14:creationId xmlns:p14="http://schemas.microsoft.com/office/powerpoint/2010/main" val="21349367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F6A3-354A-42B4-996E-758AA832C064}"/>
              </a:ext>
            </a:extLst>
          </p:cNvPr>
          <p:cNvSpPr>
            <a:spLocks noGrp="1"/>
          </p:cNvSpPr>
          <p:nvPr>
            <p:ph type="title"/>
          </p:nvPr>
        </p:nvSpPr>
        <p:spPr>
          <a:xfrm>
            <a:off x="-687400" y="0"/>
            <a:ext cx="6813600" cy="572700"/>
          </a:xfrm>
        </p:spPr>
        <p:txBody>
          <a:bodyPr/>
          <a:lstStyle/>
          <a:p>
            <a:r>
              <a:rPr lang="en-US" dirty="0"/>
              <a:t>NABLUS WC FORECASTING RESULTS</a:t>
            </a:r>
          </a:p>
        </p:txBody>
      </p:sp>
      <p:graphicFrame>
        <p:nvGraphicFramePr>
          <p:cNvPr id="4" name="Table 3">
            <a:extLst>
              <a:ext uri="{FF2B5EF4-FFF2-40B4-BE49-F238E27FC236}">
                <a16:creationId xmlns:a16="http://schemas.microsoft.com/office/drawing/2014/main" id="{44A34FA6-35C4-4CBE-8797-7BEE2D212567}"/>
              </a:ext>
            </a:extLst>
          </p:cNvPr>
          <p:cNvGraphicFramePr>
            <a:graphicFrameLocks noGrp="1"/>
          </p:cNvGraphicFramePr>
          <p:nvPr>
            <p:extLst>
              <p:ext uri="{D42A27DB-BD31-4B8C-83A1-F6EECF244321}">
                <p14:modId xmlns:p14="http://schemas.microsoft.com/office/powerpoint/2010/main" val="530180431"/>
              </p:ext>
            </p:extLst>
          </p:nvPr>
        </p:nvGraphicFramePr>
        <p:xfrm>
          <a:off x="94263" y="882577"/>
          <a:ext cx="4084198" cy="2231014"/>
        </p:xfrm>
        <a:graphic>
          <a:graphicData uri="http://schemas.openxmlformats.org/drawingml/2006/table">
            <a:tbl>
              <a:tblPr>
                <a:tableStyleId>{5C22544A-7EE6-4342-B048-85BDC9FD1C3A}</a:tableStyleId>
              </a:tblPr>
              <a:tblGrid>
                <a:gridCol w="925856">
                  <a:extLst>
                    <a:ext uri="{9D8B030D-6E8A-4147-A177-3AD203B41FA5}">
                      <a16:colId xmlns:a16="http://schemas.microsoft.com/office/drawing/2014/main" val="3530213885"/>
                    </a:ext>
                  </a:extLst>
                </a:gridCol>
                <a:gridCol w="619862">
                  <a:extLst>
                    <a:ext uri="{9D8B030D-6E8A-4147-A177-3AD203B41FA5}">
                      <a16:colId xmlns:a16="http://schemas.microsoft.com/office/drawing/2014/main" val="1707193426"/>
                    </a:ext>
                  </a:extLst>
                </a:gridCol>
                <a:gridCol w="826482">
                  <a:extLst>
                    <a:ext uri="{9D8B030D-6E8A-4147-A177-3AD203B41FA5}">
                      <a16:colId xmlns:a16="http://schemas.microsoft.com/office/drawing/2014/main" val="2331321036"/>
                    </a:ext>
                  </a:extLst>
                </a:gridCol>
                <a:gridCol w="855999">
                  <a:extLst>
                    <a:ext uri="{9D8B030D-6E8A-4147-A177-3AD203B41FA5}">
                      <a16:colId xmlns:a16="http://schemas.microsoft.com/office/drawing/2014/main" val="2155647251"/>
                    </a:ext>
                  </a:extLst>
                </a:gridCol>
                <a:gridCol w="855999">
                  <a:extLst>
                    <a:ext uri="{9D8B030D-6E8A-4147-A177-3AD203B41FA5}">
                      <a16:colId xmlns:a16="http://schemas.microsoft.com/office/drawing/2014/main" val="421729892"/>
                    </a:ext>
                  </a:extLst>
                </a:gridCol>
              </a:tblGrid>
              <a:tr h="372397">
                <a:tc>
                  <a:txBody>
                    <a:bodyPr/>
                    <a:lstStyle/>
                    <a:p>
                      <a:pPr marL="0" marR="0">
                        <a:lnSpc>
                          <a:spcPct val="107000"/>
                        </a:lnSpc>
                        <a:spcBef>
                          <a:spcPts val="0"/>
                        </a:spcBef>
                        <a:spcAft>
                          <a:spcPts val="0"/>
                        </a:spcAft>
                      </a:pPr>
                      <a:r>
                        <a:rPr lang="en-US" sz="1200" dirty="0">
                          <a:effectLst/>
                        </a:rPr>
                        <a:t>Type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b"/>
                </a:tc>
                <a:tc>
                  <a:txBody>
                    <a:bodyPr/>
                    <a:lstStyle/>
                    <a:p>
                      <a:pPr marL="0" marR="0" algn="r">
                        <a:lnSpc>
                          <a:spcPct val="107000"/>
                        </a:lnSpc>
                        <a:spcBef>
                          <a:spcPts val="0"/>
                        </a:spcBef>
                        <a:spcAft>
                          <a:spcPts val="0"/>
                        </a:spcAft>
                      </a:pPr>
                      <a:r>
                        <a:rPr lang="en-US" sz="1200">
                          <a:effectLst/>
                        </a:rPr>
                        <a:t>Coef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b"/>
                </a:tc>
                <a:tc>
                  <a:txBody>
                    <a:bodyPr/>
                    <a:lstStyle/>
                    <a:p>
                      <a:pPr marL="0" marR="0" algn="r">
                        <a:lnSpc>
                          <a:spcPct val="107000"/>
                        </a:lnSpc>
                        <a:spcBef>
                          <a:spcPts val="0"/>
                        </a:spcBef>
                        <a:spcAft>
                          <a:spcPts val="0"/>
                        </a:spcAft>
                      </a:pPr>
                      <a:r>
                        <a:rPr lang="en-US" sz="1200">
                          <a:effectLst/>
                        </a:rPr>
                        <a:t>SE Coef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b"/>
                </a:tc>
                <a:tc>
                  <a:txBody>
                    <a:bodyPr/>
                    <a:lstStyle/>
                    <a:p>
                      <a:pPr marL="0" marR="0" algn="r">
                        <a:lnSpc>
                          <a:spcPct val="107000"/>
                        </a:lnSpc>
                        <a:spcBef>
                          <a:spcPts val="0"/>
                        </a:spcBef>
                        <a:spcAft>
                          <a:spcPts val="0"/>
                        </a:spcAft>
                      </a:pPr>
                      <a:r>
                        <a:rPr lang="en-US" sz="1200">
                          <a:effectLst/>
                        </a:rPr>
                        <a:t>T-Value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b"/>
                </a:tc>
                <a:tc>
                  <a:txBody>
                    <a:bodyPr/>
                    <a:lstStyle/>
                    <a:p>
                      <a:pPr marL="0" marR="0" algn="r">
                        <a:lnSpc>
                          <a:spcPct val="107000"/>
                        </a:lnSpc>
                        <a:spcBef>
                          <a:spcPts val="0"/>
                        </a:spcBef>
                        <a:spcAft>
                          <a:spcPts val="0"/>
                        </a:spcAft>
                      </a:pPr>
                      <a:r>
                        <a:rPr lang="en-US" sz="1200" dirty="0">
                          <a:effectLst/>
                        </a:rPr>
                        <a:t>P-Value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b"/>
                </a:tc>
                <a:extLst>
                  <a:ext uri="{0D108BD9-81ED-4DB2-BD59-A6C34878D82A}">
                    <a16:rowId xmlns:a16="http://schemas.microsoft.com/office/drawing/2014/main" val="1650578864"/>
                  </a:ext>
                </a:extLst>
              </a:tr>
              <a:tr h="743110">
                <a:tc>
                  <a:txBody>
                    <a:bodyPr/>
                    <a:lstStyle/>
                    <a:p>
                      <a:pPr marL="0" marR="0">
                        <a:lnSpc>
                          <a:spcPct val="107000"/>
                        </a:lnSpc>
                        <a:spcBef>
                          <a:spcPts val="0"/>
                        </a:spcBef>
                        <a:spcAft>
                          <a:spcPts val="0"/>
                        </a:spcAft>
                      </a:pPr>
                      <a:r>
                        <a:rPr lang="en-US" sz="1200">
                          <a:effectLst/>
                        </a:rPr>
                        <a:t>AR   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a:effectLst/>
                        </a:rPr>
                        <a:t>-0.798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a:effectLst/>
                        </a:rPr>
                        <a:t>0.152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dirty="0">
                          <a:effectLst/>
                        </a:rPr>
                        <a:t>-5.24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dirty="0">
                          <a:effectLst/>
                        </a:rPr>
                        <a:t>0.000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extLst>
                  <a:ext uri="{0D108BD9-81ED-4DB2-BD59-A6C34878D82A}">
                    <a16:rowId xmlns:a16="http://schemas.microsoft.com/office/drawing/2014/main" val="1243047433"/>
                  </a:ext>
                </a:extLst>
              </a:tr>
              <a:tr h="743110">
                <a:tc>
                  <a:txBody>
                    <a:bodyPr/>
                    <a:lstStyle/>
                    <a:p>
                      <a:pPr marL="0" marR="0">
                        <a:lnSpc>
                          <a:spcPct val="107000"/>
                        </a:lnSpc>
                        <a:spcBef>
                          <a:spcPts val="0"/>
                        </a:spcBef>
                        <a:spcAft>
                          <a:spcPts val="0"/>
                        </a:spcAft>
                      </a:pPr>
                      <a:r>
                        <a:rPr lang="en-US" sz="1200">
                          <a:effectLst/>
                        </a:rPr>
                        <a:t>AR   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a:effectLst/>
                        </a:rPr>
                        <a:t>-0.396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a:effectLst/>
                        </a:rPr>
                        <a:t>0.156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a:effectLst/>
                        </a:rPr>
                        <a:t>-2.53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dirty="0">
                          <a:effectLst/>
                        </a:rPr>
                        <a:t>0.015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extLst>
                  <a:ext uri="{0D108BD9-81ED-4DB2-BD59-A6C34878D82A}">
                    <a16:rowId xmlns:a16="http://schemas.microsoft.com/office/drawing/2014/main" val="3276744724"/>
                  </a:ext>
                </a:extLst>
              </a:tr>
              <a:tr h="372397">
                <a:tc>
                  <a:txBody>
                    <a:bodyPr/>
                    <a:lstStyle/>
                    <a:p>
                      <a:pPr marL="0" marR="0">
                        <a:lnSpc>
                          <a:spcPct val="107000"/>
                        </a:lnSpc>
                        <a:spcBef>
                          <a:spcPts val="0"/>
                        </a:spcBef>
                        <a:spcAft>
                          <a:spcPts val="0"/>
                        </a:spcAft>
                      </a:pPr>
                      <a:r>
                        <a:rPr lang="en-US" sz="1200">
                          <a:effectLst/>
                        </a:rPr>
                        <a:t>SMA  12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a:effectLst/>
                        </a:rPr>
                        <a:t>0.769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a:effectLst/>
                        </a:rPr>
                        <a:t>0.176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a:effectLst/>
                        </a:rPr>
                        <a:t>4.36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dirty="0">
                          <a:effectLst/>
                        </a:rPr>
                        <a:t>0.000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extLst>
                  <a:ext uri="{0D108BD9-81ED-4DB2-BD59-A6C34878D82A}">
                    <a16:rowId xmlns:a16="http://schemas.microsoft.com/office/drawing/2014/main" val="3300214190"/>
                  </a:ext>
                </a:extLst>
              </a:tr>
            </a:tbl>
          </a:graphicData>
        </a:graphic>
      </p:graphicFrame>
      <p:graphicFrame>
        <p:nvGraphicFramePr>
          <p:cNvPr id="6" name="Table 5">
            <a:extLst>
              <a:ext uri="{FF2B5EF4-FFF2-40B4-BE49-F238E27FC236}">
                <a16:creationId xmlns:a16="http://schemas.microsoft.com/office/drawing/2014/main" id="{6E8BA247-79C8-4F30-B49D-5C016988062D}"/>
              </a:ext>
            </a:extLst>
          </p:cNvPr>
          <p:cNvGraphicFramePr>
            <a:graphicFrameLocks noGrp="1"/>
          </p:cNvGraphicFramePr>
          <p:nvPr>
            <p:extLst>
              <p:ext uri="{D42A27DB-BD31-4B8C-83A1-F6EECF244321}">
                <p14:modId xmlns:p14="http://schemas.microsoft.com/office/powerpoint/2010/main" val="442271448"/>
              </p:ext>
            </p:extLst>
          </p:nvPr>
        </p:nvGraphicFramePr>
        <p:xfrm>
          <a:off x="4389246" y="2571750"/>
          <a:ext cx="4660491" cy="2331147"/>
        </p:xfrm>
        <a:graphic>
          <a:graphicData uri="http://schemas.openxmlformats.org/drawingml/2006/table">
            <a:tbl>
              <a:tblPr>
                <a:tableStyleId>{5C22544A-7EE6-4342-B048-85BDC9FD1C3A}</a:tableStyleId>
              </a:tblPr>
              <a:tblGrid>
                <a:gridCol w="1509966">
                  <a:extLst>
                    <a:ext uri="{9D8B030D-6E8A-4147-A177-3AD203B41FA5}">
                      <a16:colId xmlns:a16="http://schemas.microsoft.com/office/drawing/2014/main" val="2057633018"/>
                    </a:ext>
                  </a:extLst>
                </a:gridCol>
                <a:gridCol w="875146">
                  <a:extLst>
                    <a:ext uri="{9D8B030D-6E8A-4147-A177-3AD203B41FA5}">
                      <a16:colId xmlns:a16="http://schemas.microsoft.com/office/drawing/2014/main" val="3921617937"/>
                    </a:ext>
                  </a:extLst>
                </a:gridCol>
                <a:gridCol w="875146">
                  <a:extLst>
                    <a:ext uri="{9D8B030D-6E8A-4147-A177-3AD203B41FA5}">
                      <a16:colId xmlns:a16="http://schemas.microsoft.com/office/drawing/2014/main" val="577063431"/>
                    </a:ext>
                  </a:extLst>
                </a:gridCol>
                <a:gridCol w="875146">
                  <a:extLst>
                    <a:ext uri="{9D8B030D-6E8A-4147-A177-3AD203B41FA5}">
                      <a16:colId xmlns:a16="http://schemas.microsoft.com/office/drawing/2014/main" val="2553331912"/>
                    </a:ext>
                  </a:extLst>
                </a:gridCol>
                <a:gridCol w="525087">
                  <a:extLst>
                    <a:ext uri="{9D8B030D-6E8A-4147-A177-3AD203B41FA5}">
                      <a16:colId xmlns:a16="http://schemas.microsoft.com/office/drawing/2014/main" val="1478873477"/>
                    </a:ext>
                  </a:extLst>
                </a:gridCol>
              </a:tblGrid>
              <a:tr h="479296">
                <a:tc>
                  <a:txBody>
                    <a:bodyPr/>
                    <a:lstStyle/>
                    <a:p>
                      <a:pPr marL="0" marR="0">
                        <a:lnSpc>
                          <a:spcPct val="107000"/>
                        </a:lnSpc>
                        <a:spcBef>
                          <a:spcPts val="0"/>
                        </a:spcBef>
                        <a:spcAft>
                          <a:spcPts val="0"/>
                        </a:spcAft>
                      </a:pPr>
                      <a:r>
                        <a:rPr lang="en-US" sz="1200">
                          <a:effectLst/>
                        </a:rPr>
                        <a:t>Lag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b"/>
                </a:tc>
                <a:tc>
                  <a:txBody>
                    <a:bodyPr/>
                    <a:lstStyle/>
                    <a:p>
                      <a:pPr marL="0" marR="0" algn="r">
                        <a:lnSpc>
                          <a:spcPct val="107000"/>
                        </a:lnSpc>
                        <a:spcBef>
                          <a:spcPts val="0"/>
                        </a:spcBef>
                        <a:spcAft>
                          <a:spcPts val="0"/>
                        </a:spcAft>
                      </a:pPr>
                      <a:r>
                        <a:rPr lang="en-US" sz="1200">
                          <a:effectLst/>
                        </a:rPr>
                        <a:t>12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b"/>
                </a:tc>
                <a:tc>
                  <a:txBody>
                    <a:bodyPr/>
                    <a:lstStyle/>
                    <a:p>
                      <a:pPr marL="0" marR="0" algn="r">
                        <a:lnSpc>
                          <a:spcPct val="107000"/>
                        </a:lnSpc>
                        <a:spcBef>
                          <a:spcPts val="0"/>
                        </a:spcBef>
                        <a:spcAft>
                          <a:spcPts val="0"/>
                        </a:spcAft>
                      </a:pPr>
                      <a:r>
                        <a:rPr lang="en-US" sz="1200">
                          <a:effectLst/>
                        </a:rPr>
                        <a:t>24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b"/>
                </a:tc>
                <a:tc>
                  <a:txBody>
                    <a:bodyPr/>
                    <a:lstStyle/>
                    <a:p>
                      <a:pPr marL="0" marR="0" algn="r">
                        <a:lnSpc>
                          <a:spcPct val="107000"/>
                        </a:lnSpc>
                        <a:spcBef>
                          <a:spcPts val="0"/>
                        </a:spcBef>
                        <a:spcAft>
                          <a:spcPts val="0"/>
                        </a:spcAft>
                      </a:pPr>
                      <a:r>
                        <a:rPr lang="en-US" sz="1200">
                          <a:effectLst/>
                        </a:rPr>
                        <a:t>36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b"/>
                </a:tc>
                <a:tc>
                  <a:txBody>
                    <a:bodyPr/>
                    <a:lstStyle/>
                    <a:p>
                      <a:pPr marL="0" marR="0" algn="r">
                        <a:lnSpc>
                          <a:spcPct val="107000"/>
                        </a:lnSpc>
                        <a:spcBef>
                          <a:spcPts val="0"/>
                        </a:spcBef>
                        <a:spcAft>
                          <a:spcPts val="0"/>
                        </a:spcAft>
                      </a:pPr>
                      <a:r>
                        <a:rPr lang="en-US" sz="1200">
                          <a:effectLst/>
                        </a:rPr>
                        <a:t>48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b"/>
                </a:tc>
                <a:extLst>
                  <a:ext uri="{0D108BD9-81ED-4DB2-BD59-A6C34878D82A}">
                    <a16:rowId xmlns:a16="http://schemas.microsoft.com/office/drawing/2014/main" val="2333351907"/>
                  </a:ext>
                </a:extLst>
              </a:tr>
              <a:tr h="893259">
                <a:tc>
                  <a:txBody>
                    <a:bodyPr/>
                    <a:lstStyle/>
                    <a:p>
                      <a:pPr marL="0" marR="0">
                        <a:lnSpc>
                          <a:spcPct val="107000"/>
                        </a:lnSpc>
                        <a:spcBef>
                          <a:spcPts val="0"/>
                        </a:spcBef>
                        <a:spcAft>
                          <a:spcPts val="0"/>
                        </a:spcAft>
                      </a:pPr>
                      <a:r>
                        <a:rPr lang="en-US" sz="1200">
                          <a:effectLst/>
                        </a:rPr>
                        <a:t>Chi-Square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a:effectLst/>
                        </a:rPr>
                        <a:t>12.76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a:effectLst/>
                        </a:rPr>
                        <a:t>29.52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a:effectLst/>
                        </a:rPr>
                        <a:t>42.74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extLst>
                  <a:ext uri="{0D108BD9-81ED-4DB2-BD59-A6C34878D82A}">
                    <a16:rowId xmlns:a16="http://schemas.microsoft.com/office/drawing/2014/main" val="3157793379"/>
                  </a:ext>
                </a:extLst>
              </a:tr>
              <a:tr h="479296">
                <a:tc>
                  <a:txBody>
                    <a:bodyPr/>
                    <a:lstStyle/>
                    <a:p>
                      <a:pPr marL="0" marR="0">
                        <a:lnSpc>
                          <a:spcPct val="107000"/>
                        </a:lnSpc>
                        <a:spcBef>
                          <a:spcPts val="0"/>
                        </a:spcBef>
                        <a:spcAft>
                          <a:spcPts val="0"/>
                        </a:spcAft>
                      </a:pPr>
                      <a:r>
                        <a:rPr lang="en-US" sz="1200" dirty="0">
                          <a:effectLst/>
                        </a:rPr>
                        <a:t>DF</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a:effectLst/>
                        </a:rPr>
                        <a:t>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a:effectLst/>
                        </a:rPr>
                        <a:t>21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a:effectLst/>
                        </a:rPr>
                        <a:t>33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a:effectLst/>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extLst>
                  <a:ext uri="{0D108BD9-81ED-4DB2-BD59-A6C34878D82A}">
                    <a16:rowId xmlns:a16="http://schemas.microsoft.com/office/drawing/2014/main" val="1635233552"/>
                  </a:ext>
                </a:extLst>
              </a:tr>
              <a:tr h="479296">
                <a:tc>
                  <a:txBody>
                    <a:bodyPr/>
                    <a:lstStyle/>
                    <a:p>
                      <a:pPr marL="0" marR="0">
                        <a:lnSpc>
                          <a:spcPct val="107000"/>
                        </a:lnSpc>
                        <a:spcBef>
                          <a:spcPts val="0"/>
                        </a:spcBef>
                        <a:spcAft>
                          <a:spcPts val="0"/>
                        </a:spcAft>
                      </a:pPr>
                      <a:r>
                        <a:rPr lang="en-US" sz="1200">
                          <a:effectLst/>
                        </a:rPr>
                        <a:t>P-Value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a:effectLst/>
                        </a:rPr>
                        <a:t>0.174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a:effectLst/>
                        </a:rPr>
                        <a:t>0.102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a:effectLst/>
                        </a:rPr>
                        <a:t>0.119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dirty="0">
                          <a:effectLst/>
                        </a:rPr>
                        <a: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extLst>
                  <a:ext uri="{0D108BD9-81ED-4DB2-BD59-A6C34878D82A}">
                    <a16:rowId xmlns:a16="http://schemas.microsoft.com/office/drawing/2014/main" val="1939756063"/>
                  </a:ext>
                </a:extLst>
              </a:tr>
            </a:tbl>
          </a:graphicData>
        </a:graphic>
      </p:graphicFrame>
      <p:graphicFrame>
        <p:nvGraphicFramePr>
          <p:cNvPr id="7" name="Table 6">
            <a:extLst>
              <a:ext uri="{FF2B5EF4-FFF2-40B4-BE49-F238E27FC236}">
                <a16:creationId xmlns:a16="http://schemas.microsoft.com/office/drawing/2014/main" id="{636A3C6F-73BB-416D-91CE-5495B43E11FE}"/>
              </a:ext>
            </a:extLst>
          </p:cNvPr>
          <p:cNvGraphicFramePr>
            <a:graphicFrameLocks noGrp="1"/>
          </p:cNvGraphicFramePr>
          <p:nvPr>
            <p:extLst>
              <p:ext uri="{D42A27DB-BD31-4B8C-83A1-F6EECF244321}">
                <p14:modId xmlns:p14="http://schemas.microsoft.com/office/powerpoint/2010/main" val="1077957058"/>
              </p:ext>
            </p:extLst>
          </p:nvPr>
        </p:nvGraphicFramePr>
        <p:xfrm>
          <a:off x="573691" y="4012897"/>
          <a:ext cx="1894205" cy="487680"/>
        </p:xfrm>
        <a:graphic>
          <a:graphicData uri="http://schemas.openxmlformats.org/drawingml/2006/table">
            <a:tbl>
              <a:tblPr>
                <a:tableStyleId>{5C22544A-7EE6-4342-B048-85BDC9FD1C3A}</a:tableStyleId>
              </a:tblPr>
              <a:tblGrid>
                <a:gridCol w="367665">
                  <a:extLst>
                    <a:ext uri="{9D8B030D-6E8A-4147-A177-3AD203B41FA5}">
                      <a16:colId xmlns:a16="http://schemas.microsoft.com/office/drawing/2014/main" val="3303003356"/>
                    </a:ext>
                  </a:extLst>
                </a:gridCol>
                <a:gridCol w="763270">
                  <a:extLst>
                    <a:ext uri="{9D8B030D-6E8A-4147-A177-3AD203B41FA5}">
                      <a16:colId xmlns:a16="http://schemas.microsoft.com/office/drawing/2014/main" val="3117089907"/>
                    </a:ext>
                  </a:extLst>
                </a:gridCol>
                <a:gridCol w="763270">
                  <a:extLst>
                    <a:ext uri="{9D8B030D-6E8A-4147-A177-3AD203B41FA5}">
                      <a16:colId xmlns:a16="http://schemas.microsoft.com/office/drawing/2014/main" val="3934389948"/>
                    </a:ext>
                  </a:extLst>
                </a:gridCol>
              </a:tblGrid>
              <a:tr h="243840">
                <a:tc>
                  <a:txBody>
                    <a:bodyPr/>
                    <a:lstStyle/>
                    <a:p>
                      <a:pPr marL="0" marR="0" algn="r">
                        <a:lnSpc>
                          <a:spcPct val="107000"/>
                        </a:lnSpc>
                        <a:spcBef>
                          <a:spcPts val="0"/>
                        </a:spcBef>
                        <a:spcAft>
                          <a:spcPts val="0"/>
                        </a:spcAft>
                      </a:pPr>
                      <a:r>
                        <a:rPr lang="en-US" sz="1200">
                          <a:effectLst/>
                        </a:rPr>
                        <a:t>DF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b"/>
                </a:tc>
                <a:tc>
                  <a:txBody>
                    <a:bodyPr/>
                    <a:lstStyle/>
                    <a:p>
                      <a:pPr marL="0" marR="0" algn="r">
                        <a:lnSpc>
                          <a:spcPct val="107000"/>
                        </a:lnSpc>
                        <a:spcBef>
                          <a:spcPts val="0"/>
                        </a:spcBef>
                        <a:spcAft>
                          <a:spcPts val="0"/>
                        </a:spcAft>
                      </a:pPr>
                      <a:r>
                        <a:rPr lang="en-US" sz="1200" dirty="0">
                          <a:effectLst/>
                        </a:rPr>
                        <a:t>SS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b"/>
                </a:tc>
                <a:tc>
                  <a:txBody>
                    <a:bodyPr/>
                    <a:lstStyle/>
                    <a:p>
                      <a:pPr marL="0" marR="0" algn="r">
                        <a:lnSpc>
                          <a:spcPct val="107000"/>
                        </a:lnSpc>
                        <a:spcBef>
                          <a:spcPts val="0"/>
                        </a:spcBef>
                        <a:spcAft>
                          <a:spcPts val="0"/>
                        </a:spcAft>
                      </a:pPr>
                      <a:r>
                        <a:rPr lang="en-US" sz="1200">
                          <a:effectLst/>
                        </a:rPr>
                        <a:t>MS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nchor="b"/>
                </a:tc>
                <a:extLst>
                  <a:ext uri="{0D108BD9-81ED-4DB2-BD59-A6C34878D82A}">
                    <a16:rowId xmlns:a16="http://schemas.microsoft.com/office/drawing/2014/main" val="2000568754"/>
                  </a:ext>
                </a:extLst>
              </a:tr>
              <a:tr h="243840">
                <a:tc>
                  <a:txBody>
                    <a:bodyPr/>
                    <a:lstStyle/>
                    <a:p>
                      <a:pPr marL="0" marR="0" algn="r">
                        <a:lnSpc>
                          <a:spcPct val="107000"/>
                        </a:lnSpc>
                        <a:spcBef>
                          <a:spcPts val="0"/>
                        </a:spcBef>
                        <a:spcAft>
                          <a:spcPts val="0"/>
                        </a:spcAft>
                      </a:pPr>
                      <a:r>
                        <a:rPr lang="en-US" sz="1200" dirty="0">
                          <a:effectLst/>
                        </a:rPr>
                        <a:t>44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a:effectLst/>
                        </a:rPr>
                        <a:t>259.209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tc>
                  <a:txBody>
                    <a:bodyPr/>
                    <a:lstStyle/>
                    <a:p>
                      <a:pPr marL="0" marR="0" algn="r">
                        <a:lnSpc>
                          <a:spcPct val="107000"/>
                        </a:lnSpc>
                        <a:spcBef>
                          <a:spcPts val="0"/>
                        </a:spcBef>
                        <a:spcAft>
                          <a:spcPts val="0"/>
                        </a:spcAft>
                      </a:pPr>
                      <a:r>
                        <a:rPr lang="en-US" sz="1200" dirty="0">
                          <a:effectLst/>
                        </a:rPr>
                        <a:t>5.89111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19050" marR="19050" marT="9525" marB="0"/>
                </a:tc>
                <a:extLst>
                  <a:ext uri="{0D108BD9-81ED-4DB2-BD59-A6C34878D82A}">
                    <a16:rowId xmlns:a16="http://schemas.microsoft.com/office/drawing/2014/main" val="848158220"/>
                  </a:ext>
                </a:extLst>
              </a:tr>
            </a:tbl>
          </a:graphicData>
        </a:graphic>
      </p:graphicFrame>
      <p:sp>
        <p:nvSpPr>
          <p:cNvPr id="8" name="TextBox 7">
            <a:extLst>
              <a:ext uri="{FF2B5EF4-FFF2-40B4-BE49-F238E27FC236}">
                <a16:creationId xmlns:a16="http://schemas.microsoft.com/office/drawing/2014/main" id="{899EEC68-0CA7-40F6-A0EB-CE57CCEAA588}"/>
              </a:ext>
            </a:extLst>
          </p:cNvPr>
          <p:cNvSpPr txBox="1"/>
          <p:nvPr/>
        </p:nvSpPr>
        <p:spPr>
          <a:xfrm>
            <a:off x="4572000" y="1901310"/>
            <a:ext cx="5277157" cy="670440"/>
          </a:xfrm>
          <a:prstGeom prst="rect">
            <a:avLst/>
          </a:prstGeom>
          <a:noFill/>
        </p:spPr>
        <p:txBody>
          <a:bodyPr wrap="square">
            <a:spAutoFit/>
          </a:bodyPr>
          <a:lstStyle/>
          <a:p>
            <a:pPr marL="0" marR="0">
              <a:lnSpc>
                <a:spcPct val="107000"/>
              </a:lnSpc>
              <a:spcBef>
                <a:spcPts val="0"/>
              </a:spcBef>
              <a:spcAft>
                <a:spcPts val="600"/>
              </a:spcAft>
            </a:pPr>
            <a:r>
              <a:rPr lang="en-US" sz="1800" b="1" dirty="0">
                <a:solidFill>
                  <a:srgbClr val="056EB2"/>
                </a:solidFill>
                <a:effectLst/>
                <a:latin typeface="Times New Roman" panose="02020603050405020304" pitchFamily="18" charset="0"/>
                <a:ea typeface="Times New Roman" panose="02020603050405020304" pitchFamily="18" charset="0"/>
                <a:cs typeface="Arial" panose="020B0604020202020204" pitchFamily="34" charset="0"/>
              </a:rPr>
              <a:t>Modified Box-Pierce (</a:t>
            </a:r>
            <a:r>
              <a:rPr lang="en-US" sz="1800" b="1" dirty="0" err="1">
                <a:solidFill>
                  <a:srgbClr val="056EB2"/>
                </a:solidFill>
                <a:effectLst/>
                <a:latin typeface="Times New Roman" panose="02020603050405020304" pitchFamily="18" charset="0"/>
                <a:ea typeface="Times New Roman" panose="02020603050405020304" pitchFamily="18" charset="0"/>
                <a:cs typeface="Arial" panose="020B0604020202020204" pitchFamily="34" charset="0"/>
              </a:rPr>
              <a:t>Ljung</a:t>
            </a:r>
            <a:r>
              <a:rPr lang="en-US" sz="1800" b="1" dirty="0">
                <a:solidFill>
                  <a:srgbClr val="056EB2"/>
                </a:solidFill>
                <a:effectLst/>
                <a:latin typeface="Times New Roman" panose="02020603050405020304" pitchFamily="18" charset="0"/>
                <a:ea typeface="Times New Roman" panose="02020603050405020304" pitchFamily="18" charset="0"/>
                <a:cs typeface="Arial" panose="020B0604020202020204" pitchFamily="34" charset="0"/>
              </a:rPr>
              <a:t>-Box) Chi-Square Statistic</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9" name="TextBox 8">
            <a:extLst>
              <a:ext uri="{FF2B5EF4-FFF2-40B4-BE49-F238E27FC236}">
                <a16:creationId xmlns:a16="http://schemas.microsoft.com/office/drawing/2014/main" id="{95EF5328-69D2-4464-B0AD-4481DF76D15C}"/>
              </a:ext>
            </a:extLst>
          </p:cNvPr>
          <p:cNvSpPr txBox="1"/>
          <p:nvPr/>
        </p:nvSpPr>
        <p:spPr>
          <a:xfrm>
            <a:off x="275302" y="3471056"/>
            <a:ext cx="4660491" cy="374077"/>
          </a:xfrm>
          <a:prstGeom prst="rect">
            <a:avLst/>
          </a:prstGeom>
          <a:noFill/>
        </p:spPr>
        <p:txBody>
          <a:bodyPr wrap="square">
            <a:spAutoFit/>
          </a:bodyPr>
          <a:lstStyle/>
          <a:p>
            <a:pPr marL="0" marR="0">
              <a:lnSpc>
                <a:spcPct val="107000"/>
              </a:lnSpc>
              <a:spcBef>
                <a:spcPts val="0"/>
              </a:spcBef>
              <a:spcAft>
                <a:spcPts val="600"/>
              </a:spcAft>
            </a:pPr>
            <a:r>
              <a:rPr lang="en-US" sz="1800" b="1" dirty="0">
                <a:solidFill>
                  <a:srgbClr val="056EB2"/>
                </a:solidFill>
                <a:effectLst/>
                <a:latin typeface="Times New Roman" panose="02020603050405020304" pitchFamily="18" charset="0"/>
                <a:ea typeface="Times New Roman" panose="02020603050405020304" pitchFamily="18" charset="0"/>
                <a:cs typeface="Arial" panose="020B0604020202020204" pitchFamily="34" charset="0"/>
              </a:rPr>
              <a:t>Residual Sums of Squares</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0" name="TextBox 9">
            <a:extLst>
              <a:ext uri="{FF2B5EF4-FFF2-40B4-BE49-F238E27FC236}">
                <a16:creationId xmlns:a16="http://schemas.microsoft.com/office/drawing/2014/main" id="{A557E4CE-D3F1-474F-BDD2-586FCE553B5E}"/>
              </a:ext>
            </a:extLst>
          </p:cNvPr>
          <p:cNvSpPr txBox="1"/>
          <p:nvPr/>
        </p:nvSpPr>
        <p:spPr>
          <a:xfrm>
            <a:off x="0" y="508500"/>
            <a:ext cx="4935793" cy="374077"/>
          </a:xfrm>
          <a:prstGeom prst="rect">
            <a:avLst/>
          </a:prstGeom>
          <a:noFill/>
        </p:spPr>
        <p:txBody>
          <a:bodyPr wrap="square">
            <a:spAutoFit/>
          </a:bodyPr>
          <a:lstStyle/>
          <a:p>
            <a:pPr marL="0" marR="0">
              <a:lnSpc>
                <a:spcPct val="107000"/>
              </a:lnSpc>
              <a:spcBef>
                <a:spcPts val="0"/>
              </a:spcBef>
              <a:spcAft>
                <a:spcPts val="600"/>
              </a:spcAft>
            </a:pPr>
            <a:r>
              <a:rPr lang="en-US" sz="1800" b="1" dirty="0">
                <a:solidFill>
                  <a:srgbClr val="056EB2"/>
                </a:solidFill>
                <a:effectLst/>
                <a:latin typeface="Times New Roman" panose="02020603050405020304" pitchFamily="18" charset="0"/>
                <a:ea typeface="Times New Roman" panose="02020603050405020304" pitchFamily="18" charset="0"/>
                <a:cs typeface="Arial" panose="020B0604020202020204" pitchFamily="34" charset="0"/>
              </a:rPr>
              <a:t>Final Estimates of Parameters</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5527198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F6A3-354A-42B4-996E-758AA832C064}"/>
              </a:ext>
            </a:extLst>
          </p:cNvPr>
          <p:cNvSpPr>
            <a:spLocks noGrp="1"/>
          </p:cNvSpPr>
          <p:nvPr>
            <p:ph type="title"/>
          </p:nvPr>
        </p:nvSpPr>
        <p:spPr>
          <a:xfrm>
            <a:off x="0" y="0"/>
            <a:ext cx="3733800" cy="1516380"/>
          </a:xfrm>
        </p:spPr>
        <p:txBody>
          <a:bodyPr/>
          <a:lstStyle/>
          <a:p>
            <a:pPr algn="l"/>
            <a:r>
              <a:rPr lang="en-US" dirty="0"/>
              <a:t>NABLUS WC FORECASTING RESULTS ARIMA(2,1,0) (0,1, 1)</a:t>
            </a:r>
            <a:r>
              <a:rPr lang="en-US" sz="1400" dirty="0"/>
              <a:t>12</a:t>
            </a:r>
            <a:endParaRPr lang="en-US" dirty="0"/>
          </a:p>
        </p:txBody>
      </p:sp>
      <p:pic>
        <p:nvPicPr>
          <p:cNvPr id="4" name="Picture 3">
            <a:extLst>
              <a:ext uri="{FF2B5EF4-FFF2-40B4-BE49-F238E27FC236}">
                <a16:creationId xmlns:a16="http://schemas.microsoft.com/office/drawing/2014/main" id="{6360AA26-D74E-4CB7-B649-E2D103FAF4E0}"/>
              </a:ext>
            </a:extLst>
          </p:cNvPr>
          <p:cNvPicPr>
            <a:picLocks noChangeAspect="1"/>
          </p:cNvPicPr>
          <p:nvPr/>
        </p:nvPicPr>
        <p:blipFill>
          <a:blip r:embed="rId2"/>
          <a:stretch>
            <a:fillRect/>
          </a:stretch>
        </p:blipFill>
        <p:spPr>
          <a:xfrm>
            <a:off x="4044732" y="0"/>
            <a:ext cx="3393390" cy="2262260"/>
          </a:xfrm>
          <a:prstGeom prst="rect">
            <a:avLst/>
          </a:prstGeom>
        </p:spPr>
      </p:pic>
      <p:pic>
        <p:nvPicPr>
          <p:cNvPr id="6" name="Picture 5" descr="Chart, histogram&#10;&#10;Description automatically generated">
            <a:extLst>
              <a:ext uri="{FF2B5EF4-FFF2-40B4-BE49-F238E27FC236}">
                <a16:creationId xmlns:a16="http://schemas.microsoft.com/office/drawing/2014/main" id="{5846ABE5-C1CE-4269-847C-441E295F78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 y="2453637"/>
            <a:ext cx="4059972" cy="2706649"/>
          </a:xfrm>
          <a:prstGeom prst="rect">
            <a:avLst/>
          </a:prstGeom>
        </p:spPr>
      </p:pic>
      <p:pic>
        <p:nvPicPr>
          <p:cNvPr id="7" name="Picture 6" descr="Chart&#10;&#10;Description automatically generated">
            <a:extLst>
              <a:ext uri="{FF2B5EF4-FFF2-40B4-BE49-F238E27FC236}">
                <a16:creationId xmlns:a16="http://schemas.microsoft.com/office/drawing/2014/main" id="{9F832A40-D4B6-43CA-ACF6-DF317D3BA87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84028" y="2453639"/>
            <a:ext cx="4059972" cy="2706647"/>
          </a:xfrm>
          <a:prstGeom prst="rect">
            <a:avLst/>
          </a:prstGeom>
        </p:spPr>
      </p:pic>
    </p:spTree>
    <p:extLst>
      <p:ext uri="{BB962C8B-B14F-4D97-AF65-F5344CB8AC3E}">
        <p14:creationId xmlns:p14="http://schemas.microsoft.com/office/powerpoint/2010/main" val="5326133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F6A3-354A-42B4-996E-758AA832C064}"/>
              </a:ext>
            </a:extLst>
          </p:cNvPr>
          <p:cNvSpPr>
            <a:spLocks noGrp="1"/>
          </p:cNvSpPr>
          <p:nvPr>
            <p:ph type="title"/>
          </p:nvPr>
        </p:nvSpPr>
        <p:spPr>
          <a:xfrm>
            <a:off x="-1" y="0"/>
            <a:ext cx="7450667" cy="965200"/>
          </a:xfrm>
        </p:spPr>
        <p:txBody>
          <a:bodyPr/>
          <a:lstStyle/>
          <a:p>
            <a:pPr algn="l"/>
            <a:r>
              <a:rPr lang="en-US" dirty="0"/>
              <a:t>NABLUS WC FORECASTING RESULTS ARIMA(2,1,0) (0,1, 1)</a:t>
            </a:r>
            <a:r>
              <a:rPr lang="en-US" sz="1400" dirty="0"/>
              <a:t>12</a:t>
            </a:r>
            <a:endParaRPr lang="en-US" dirty="0"/>
          </a:p>
        </p:txBody>
      </p:sp>
      <p:graphicFrame>
        <p:nvGraphicFramePr>
          <p:cNvPr id="8" name="Chart 7">
            <a:extLst>
              <a:ext uri="{FF2B5EF4-FFF2-40B4-BE49-F238E27FC236}">
                <a16:creationId xmlns:a16="http://schemas.microsoft.com/office/drawing/2014/main" id="{A365A30B-26BA-4348-8D28-2AD0C4B4E5EB}"/>
              </a:ext>
            </a:extLst>
          </p:cNvPr>
          <p:cNvGraphicFramePr/>
          <p:nvPr>
            <p:extLst>
              <p:ext uri="{D42A27DB-BD31-4B8C-83A1-F6EECF244321}">
                <p14:modId xmlns:p14="http://schemas.microsoft.com/office/powerpoint/2010/main" val="2486386209"/>
              </p:ext>
            </p:extLst>
          </p:nvPr>
        </p:nvGraphicFramePr>
        <p:xfrm>
          <a:off x="474132" y="1132417"/>
          <a:ext cx="8492068" cy="36512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26207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F6A3-354A-42B4-996E-758AA832C064}"/>
              </a:ext>
            </a:extLst>
          </p:cNvPr>
          <p:cNvSpPr>
            <a:spLocks noGrp="1"/>
          </p:cNvSpPr>
          <p:nvPr>
            <p:ph type="title"/>
          </p:nvPr>
        </p:nvSpPr>
        <p:spPr>
          <a:xfrm>
            <a:off x="-687400" y="0"/>
            <a:ext cx="6813600" cy="572700"/>
          </a:xfrm>
        </p:spPr>
        <p:txBody>
          <a:bodyPr/>
          <a:lstStyle/>
          <a:p>
            <a:r>
              <a:rPr lang="en-US" dirty="0"/>
              <a:t>NABLUS </a:t>
            </a:r>
            <a:r>
              <a:rPr lang="en-US" dirty="0">
                <a:highlight>
                  <a:srgbClr val="FFFF00"/>
                </a:highlight>
              </a:rPr>
              <a:t>WL</a:t>
            </a:r>
            <a:r>
              <a:rPr lang="en-US" dirty="0"/>
              <a:t> FORECASTING RESULTS</a:t>
            </a:r>
          </a:p>
        </p:txBody>
      </p:sp>
      <p:pic>
        <p:nvPicPr>
          <p:cNvPr id="11" name="Picture 10" descr="A screenshot of a computer&#10;&#10;Description automatically generated">
            <a:extLst>
              <a:ext uri="{FF2B5EF4-FFF2-40B4-BE49-F238E27FC236}">
                <a16:creationId xmlns:a16="http://schemas.microsoft.com/office/drawing/2014/main" id="{CDC15007-7C2F-41CA-975F-86DAD222B0B6}"/>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445" y="1049865"/>
            <a:ext cx="9160445" cy="4093635"/>
          </a:xfrm>
          <a:prstGeom prst="rect">
            <a:avLst/>
          </a:prstGeom>
          <a:noFill/>
          <a:ln>
            <a:noFill/>
          </a:ln>
        </p:spPr>
      </p:pic>
    </p:spTree>
    <p:extLst>
      <p:ext uri="{BB962C8B-B14F-4D97-AF65-F5344CB8AC3E}">
        <p14:creationId xmlns:p14="http://schemas.microsoft.com/office/powerpoint/2010/main" val="17063557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F6A3-354A-42B4-996E-758AA832C064}"/>
              </a:ext>
            </a:extLst>
          </p:cNvPr>
          <p:cNvSpPr>
            <a:spLocks noGrp="1"/>
          </p:cNvSpPr>
          <p:nvPr>
            <p:ph type="title"/>
          </p:nvPr>
        </p:nvSpPr>
        <p:spPr>
          <a:xfrm>
            <a:off x="-687400" y="0"/>
            <a:ext cx="6813600" cy="572700"/>
          </a:xfrm>
        </p:spPr>
        <p:txBody>
          <a:bodyPr/>
          <a:lstStyle/>
          <a:p>
            <a:r>
              <a:rPr lang="en-US" dirty="0"/>
              <a:t>NABLUS </a:t>
            </a:r>
            <a:r>
              <a:rPr lang="en-US" dirty="0">
                <a:highlight>
                  <a:srgbClr val="FFFF00"/>
                </a:highlight>
              </a:rPr>
              <a:t>WL</a:t>
            </a:r>
            <a:r>
              <a:rPr lang="en-US" dirty="0"/>
              <a:t> FORECASTING RESULTS</a:t>
            </a:r>
          </a:p>
        </p:txBody>
      </p:sp>
      <p:pic>
        <p:nvPicPr>
          <p:cNvPr id="4" name="Picture 3" descr="Graphical user interface&#10;&#10;Description automatically generated">
            <a:extLst>
              <a:ext uri="{FF2B5EF4-FFF2-40B4-BE49-F238E27FC236}">
                <a16:creationId xmlns:a16="http://schemas.microsoft.com/office/drawing/2014/main" id="{32BF030E-63B8-4E87-B0A5-79E532F3E57E}"/>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024468"/>
            <a:ext cx="9143999" cy="4119032"/>
          </a:xfrm>
          <a:prstGeom prst="rect">
            <a:avLst/>
          </a:prstGeom>
          <a:noFill/>
          <a:ln>
            <a:noFill/>
          </a:ln>
        </p:spPr>
      </p:pic>
    </p:spTree>
    <p:extLst>
      <p:ext uri="{BB962C8B-B14F-4D97-AF65-F5344CB8AC3E}">
        <p14:creationId xmlns:p14="http://schemas.microsoft.com/office/powerpoint/2010/main" val="32237333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F6A3-354A-42B4-996E-758AA832C064}"/>
              </a:ext>
            </a:extLst>
          </p:cNvPr>
          <p:cNvSpPr>
            <a:spLocks noGrp="1"/>
          </p:cNvSpPr>
          <p:nvPr>
            <p:ph type="title"/>
          </p:nvPr>
        </p:nvSpPr>
        <p:spPr>
          <a:xfrm>
            <a:off x="-687400" y="0"/>
            <a:ext cx="6813600" cy="572700"/>
          </a:xfrm>
        </p:spPr>
        <p:txBody>
          <a:bodyPr/>
          <a:lstStyle/>
          <a:p>
            <a:r>
              <a:rPr lang="en-US" dirty="0"/>
              <a:t>NABLUS </a:t>
            </a:r>
            <a:r>
              <a:rPr lang="en-US" dirty="0">
                <a:highlight>
                  <a:srgbClr val="FFFF00"/>
                </a:highlight>
              </a:rPr>
              <a:t>WL</a:t>
            </a:r>
            <a:r>
              <a:rPr lang="en-US" dirty="0"/>
              <a:t> FORECASTING RESULTS</a:t>
            </a:r>
          </a:p>
        </p:txBody>
      </p:sp>
      <p:pic>
        <p:nvPicPr>
          <p:cNvPr id="5" name="Picture 4" descr="Chart, scatter chart&#10;&#10;Description automatically generated">
            <a:extLst>
              <a:ext uri="{FF2B5EF4-FFF2-40B4-BE49-F238E27FC236}">
                <a16:creationId xmlns:a16="http://schemas.microsoft.com/office/drawing/2014/main" id="{311DF0B0-D68E-41DC-8872-2D3E7688303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15820" y="820046"/>
            <a:ext cx="4462780" cy="1751704"/>
          </a:xfrm>
          <a:prstGeom prst="rect">
            <a:avLst/>
          </a:prstGeom>
          <a:noFill/>
          <a:ln>
            <a:noFill/>
          </a:ln>
        </p:spPr>
      </p:pic>
      <p:pic>
        <p:nvPicPr>
          <p:cNvPr id="6" name="Picture 5" descr="Chart, scatter chart&#10;&#10;Description automatically generated">
            <a:extLst>
              <a:ext uri="{FF2B5EF4-FFF2-40B4-BE49-F238E27FC236}">
                <a16:creationId xmlns:a16="http://schemas.microsoft.com/office/drawing/2014/main" id="{0A1EB338-FA6E-4529-8094-4AEBF39FE51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15820" y="3027045"/>
            <a:ext cx="4462780" cy="1667239"/>
          </a:xfrm>
          <a:prstGeom prst="rect">
            <a:avLst/>
          </a:prstGeom>
          <a:noFill/>
          <a:ln>
            <a:noFill/>
          </a:ln>
        </p:spPr>
      </p:pic>
    </p:spTree>
    <p:extLst>
      <p:ext uri="{BB962C8B-B14F-4D97-AF65-F5344CB8AC3E}">
        <p14:creationId xmlns:p14="http://schemas.microsoft.com/office/powerpoint/2010/main" val="15129084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97"/>
        <p:cNvGrpSpPr/>
        <p:nvPr/>
      </p:nvGrpSpPr>
      <p:grpSpPr>
        <a:xfrm>
          <a:off x="0" y="0"/>
          <a:ext cx="0" cy="0"/>
          <a:chOff x="0" y="0"/>
          <a:chExt cx="0" cy="0"/>
        </a:xfrm>
      </p:grpSpPr>
      <p:sp>
        <p:nvSpPr>
          <p:cNvPr id="598" name="Google Shape;598;p42"/>
          <p:cNvSpPr txBox="1">
            <a:spLocks noGrp="1"/>
          </p:cNvSpPr>
          <p:nvPr>
            <p:ph type="title"/>
          </p:nvPr>
        </p:nvSpPr>
        <p:spPr>
          <a:xfrm>
            <a:off x="857917" y="998239"/>
            <a:ext cx="1214400" cy="935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5400" dirty="0"/>
              <a:t>01</a:t>
            </a:r>
            <a:endParaRPr dirty="0"/>
          </a:p>
        </p:txBody>
      </p:sp>
      <p:sp>
        <p:nvSpPr>
          <p:cNvPr id="599" name="Google Shape;599;p42"/>
          <p:cNvSpPr txBox="1">
            <a:spLocks noGrp="1"/>
          </p:cNvSpPr>
          <p:nvPr>
            <p:ph type="title" idx="2"/>
          </p:nvPr>
        </p:nvSpPr>
        <p:spPr>
          <a:xfrm>
            <a:off x="830597" y="1743102"/>
            <a:ext cx="1214400" cy="935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5400" dirty="0"/>
              <a:t>02</a:t>
            </a:r>
            <a:endParaRPr sz="5400" dirty="0"/>
          </a:p>
        </p:txBody>
      </p:sp>
      <p:sp>
        <p:nvSpPr>
          <p:cNvPr id="600" name="Google Shape;600;p42"/>
          <p:cNvSpPr txBox="1">
            <a:spLocks noGrp="1"/>
          </p:cNvSpPr>
          <p:nvPr>
            <p:ph type="title" idx="3"/>
          </p:nvPr>
        </p:nvSpPr>
        <p:spPr>
          <a:xfrm>
            <a:off x="822585" y="2487538"/>
            <a:ext cx="1214400" cy="935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5400" dirty="0"/>
              <a:t>03</a:t>
            </a:r>
            <a:endParaRPr sz="5400" dirty="0"/>
          </a:p>
        </p:txBody>
      </p:sp>
      <p:sp>
        <p:nvSpPr>
          <p:cNvPr id="601" name="Google Shape;601;p42"/>
          <p:cNvSpPr txBox="1">
            <a:spLocks noGrp="1"/>
          </p:cNvSpPr>
          <p:nvPr>
            <p:ph type="title" idx="4"/>
          </p:nvPr>
        </p:nvSpPr>
        <p:spPr>
          <a:xfrm>
            <a:off x="814612" y="3249976"/>
            <a:ext cx="1214400" cy="935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5400" dirty="0"/>
              <a:t>04</a:t>
            </a:r>
            <a:endParaRPr sz="5400" dirty="0"/>
          </a:p>
        </p:txBody>
      </p:sp>
      <p:sp>
        <p:nvSpPr>
          <p:cNvPr id="602" name="Google Shape;602;p42"/>
          <p:cNvSpPr txBox="1">
            <a:spLocks noGrp="1"/>
          </p:cNvSpPr>
          <p:nvPr>
            <p:ph type="subTitle" idx="1"/>
          </p:nvPr>
        </p:nvSpPr>
        <p:spPr>
          <a:xfrm flipH="1">
            <a:off x="1731431" y="1264512"/>
            <a:ext cx="2426400" cy="293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INTRODUCTION </a:t>
            </a:r>
            <a:endParaRPr dirty="0"/>
          </a:p>
        </p:txBody>
      </p:sp>
      <p:sp>
        <p:nvSpPr>
          <p:cNvPr id="604" name="Google Shape;604;p42"/>
          <p:cNvSpPr txBox="1">
            <a:spLocks noGrp="1"/>
          </p:cNvSpPr>
          <p:nvPr>
            <p:ph type="subTitle" idx="6"/>
          </p:nvPr>
        </p:nvSpPr>
        <p:spPr>
          <a:xfrm flipH="1">
            <a:off x="1731431" y="2017422"/>
            <a:ext cx="2426400" cy="293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PROBLEM STATMENT</a:t>
            </a:r>
            <a:endParaRPr dirty="0"/>
          </a:p>
        </p:txBody>
      </p:sp>
      <p:sp>
        <p:nvSpPr>
          <p:cNvPr id="606" name="Google Shape;606;p42"/>
          <p:cNvSpPr txBox="1">
            <a:spLocks noGrp="1"/>
          </p:cNvSpPr>
          <p:nvPr>
            <p:ph type="subTitle" idx="8"/>
          </p:nvPr>
        </p:nvSpPr>
        <p:spPr>
          <a:xfrm flipH="1">
            <a:off x="1731431" y="2817539"/>
            <a:ext cx="2426400" cy="293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OBJECTIVES </a:t>
            </a:r>
            <a:endParaRPr dirty="0"/>
          </a:p>
        </p:txBody>
      </p:sp>
      <p:sp>
        <p:nvSpPr>
          <p:cNvPr id="608" name="Google Shape;608;p42"/>
          <p:cNvSpPr txBox="1">
            <a:spLocks noGrp="1"/>
          </p:cNvSpPr>
          <p:nvPr>
            <p:ph type="subTitle" idx="13"/>
          </p:nvPr>
        </p:nvSpPr>
        <p:spPr>
          <a:xfrm flipH="1">
            <a:off x="1731431" y="3468976"/>
            <a:ext cx="24264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CONSTRAINTS &amp; DIFFICULTIES </a:t>
            </a:r>
            <a:endParaRPr dirty="0"/>
          </a:p>
        </p:txBody>
      </p:sp>
      <p:sp>
        <p:nvSpPr>
          <p:cNvPr id="610" name="Google Shape;610;p42"/>
          <p:cNvSpPr txBox="1">
            <a:spLocks noGrp="1"/>
          </p:cNvSpPr>
          <p:nvPr>
            <p:ph type="title" idx="15"/>
          </p:nvPr>
        </p:nvSpPr>
        <p:spPr>
          <a:xfrm>
            <a:off x="857917" y="407080"/>
            <a:ext cx="6813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TABLE OF CONTENTS</a:t>
            </a:r>
            <a:endParaRPr dirty="0"/>
          </a:p>
        </p:txBody>
      </p:sp>
      <p:sp>
        <p:nvSpPr>
          <p:cNvPr id="20" name="Google Shape;598;p42">
            <a:extLst>
              <a:ext uri="{FF2B5EF4-FFF2-40B4-BE49-F238E27FC236}">
                <a16:creationId xmlns:a16="http://schemas.microsoft.com/office/drawing/2014/main" id="{0D6B50DC-530E-4DF8-AA81-AB5971F6FC84}"/>
              </a:ext>
            </a:extLst>
          </p:cNvPr>
          <p:cNvSpPr txBox="1">
            <a:spLocks/>
          </p:cNvSpPr>
          <p:nvPr/>
        </p:nvSpPr>
        <p:spPr>
          <a:xfrm>
            <a:off x="4871402" y="3249976"/>
            <a:ext cx="1214400" cy="9351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5600"/>
              <a:buFont typeface="Oswald SemiBold"/>
              <a:buNone/>
              <a:defRPr sz="7500" b="0" i="0" u="none" strike="noStrike" cap="none">
                <a:solidFill>
                  <a:schemeClr val="dk1"/>
                </a:solidFill>
                <a:latin typeface="Oswald SemiBold"/>
                <a:ea typeface="Oswald SemiBold"/>
                <a:cs typeface="Oswald SemiBold"/>
                <a:sym typeface="Oswald SemiBold"/>
              </a:defRPr>
            </a:lvl1pPr>
            <a:lvl2pPr marR="0" lvl="1"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2pPr>
            <a:lvl3pPr marR="0" lvl="2"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3pPr>
            <a:lvl4pPr marR="0" lvl="3"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4pPr>
            <a:lvl5pPr marR="0" lvl="4"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5pPr>
            <a:lvl6pPr marR="0" lvl="5"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6pPr>
            <a:lvl7pPr marR="0" lvl="6"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7pPr>
            <a:lvl8pPr marR="0" lvl="7"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8pPr>
            <a:lvl9pPr marR="0" lvl="8"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9pPr>
          </a:lstStyle>
          <a:p>
            <a:r>
              <a:rPr lang="en" sz="5400" dirty="0"/>
              <a:t>08</a:t>
            </a:r>
          </a:p>
        </p:txBody>
      </p:sp>
      <p:sp>
        <p:nvSpPr>
          <p:cNvPr id="21" name="Google Shape;598;p42">
            <a:extLst>
              <a:ext uri="{FF2B5EF4-FFF2-40B4-BE49-F238E27FC236}">
                <a16:creationId xmlns:a16="http://schemas.microsoft.com/office/drawing/2014/main" id="{5ECF82C1-5202-4FAA-AC1D-97E3053B7E47}"/>
              </a:ext>
            </a:extLst>
          </p:cNvPr>
          <p:cNvSpPr txBox="1">
            <a:spLocks/>
          </p:cNvSpPr>
          <p:nvPr/>
        </p:nvSpPr>
        <p:spPr>
          <a:xfrm>
            <a:off x="4916416" y="1743102"/>
            <a:ext cx="1214400" cy="9351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5600"/>
              <a:buFont typeface="Oswald SemiBold"/>
              <a:buNone/>
              <a:defRPr sz="7500" b="0" i="0" u="none" strike="noStrike" cap="none">
                <a:solidFill>
                  <a:schemeClr val="dk1"/>
                </a:solidFill>
                <a:latin typeface="Oswald SemiBold"/>
                <a:ea typeface="Oswald SemiBold"/>
                <a:cs typeface="Oswald SemiBold"/>
                <a:sym typeface="Oswald SemiBold"/>
              </a:defRPr>
            </a:lvl1pPr>
            <a:lvl2pPr marR="0" lvl="1"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2pPr>
            <a:lvl3pPr marR="0" lvl="2"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3pPr>
            <a:lvl4pPr marR="0" lvl="3"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4pPr>
            <a:lvl5pPr marR="0" lvl="4"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5pPr>
            <a:lvl6pPr marR="0" lvl="5"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6pPr>
            <a:lvl7pPr marR="0" lvl="6"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7pPr>
            <a:lvl8pPr marR="0" lvl="7"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8pPr>
            <a:lvl9pPr marR="0" lvl="8"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9pPr>
          </a:lstStyle>
          <a:p>
            <a:r>
              <a:rPr lang="en" sz="5400" dirty="0"/>
              <a:t>07</a:t>
            </a:r>
          </a:p>
        </p:txBody>
      </p:sp>
      <p:sp>
        <p:nvSpPr>
          <p:cNvPr id="22" name="Google Shape;598;p42">
            <a:extLst>
              <a:ext uri="{FF2B5EF4-FFF2-40B4-BE49-F238E27FC236}">
                <a16:creationId xmlns:a16="http://schemas.microsoft.com/office/drawing/2014/main" id="{29A3D025-06DC-475F-8A61-9BDD284D23FF}"/>
              </a:ext>
            </a:extLst>
          </p:cNvPr>
          <p:cNvSpPr txBox="1">
            <a:spLocks/>
          </p:cNvSpPr>
          <p:nvPr/>
        </p:nvSpPr>
        <p:spPr>
          <a:xfrm>
            <a:off x="4872873" y="998239"/>
            <a:ext cx="1214400" cy="9351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5600"/>
              <a:buFont typeface="Oswald SemiBold"/>
              <a:buNone/>
              <a:defRPr sz="7500" b="0" i="0" u="none" strike="noStrike" cap="none">
                <a:solidFill>
                  <a:schemeClr val="dk1"/>
                </a:solidFill>
                <a:latin typeface="Oswald SemiBold"/>
                <a:ea typeface="Oswald SemiBold"/>
                <a:cs typeface="Oswald SemiBold"/>
                <a:sym typeface="Oswald SemiBold"/>
              </a:defRPr>
            </a:lvl1pPr>
            <a:lvl2pPr marR="0" lvl="1"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2pPr>
            <a:lvl3pPr marR="0" lvl="2"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3pPr>
            <a:lvl4pPr marR="0" lvl="3"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4pPr>
            <a:lvl5pPr marR="0" lvl="4"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5pPr>
            <a:lvl6pPr marR="0" lvl="5"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6pPr>
            <a:lvl7pPr marR="0" lvl="6"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7pPr>
            <a:lvl8pPr marR="0" lvl="7"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8pPr>
            <a:lvl9pPr marR="0" lvl="8"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9pPr>
          </a:lstStyle>
          <a:p>
            <a:r>
              <a:rPr lang="en" sz="5400" dirty="0"/>
              <a:t>06</a:t>
            </a:r>
          </a:p>
        </p:txBody>
      </p:sp>
      <p:sp>
        <p:nvSpPr>
          <p:cNvPr id="23" name="Google Shape;598;p42">
            <a:extLst>
              <a:ext uri="{FF2B5EF4-FFF2-40B4-BE49-F238E27FC236}">
                <a16:creationId xmlns:a16="http://schemas.microsoft.com/office/drawing/2014/main" id="{2AED6C22-B2AA-42E8-809B-6D975AC1540C}"/>
              </a:ext>
            </a:extLst>
          </p:cNvPr>
          <p:cNvSpPr txBox="1">
            <a:spLocks/>
          </p:cNvSpPr>
          <p:nvPr/>
        </p:nvSpPr>
        <p:spPr>
          <a:xfrm>
            <a:off x="830597" y="3955055"/>
            <a:ext cx="1214400" cy="9351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5600"/>
              <a:buFont typeface="Oswald SemiBold"/>
              <a:buNone/>
              <a:defRPr sz="7500" b="0" i="0" u="none" strike="noStrike" cap="none">
                <a:solidFill>
                  <a:schemeClr val="dk1"/>
                </a:solidFill>
                <a:latin typeface="Oswald SemiBold"/>
                <a:ea typeface="Oswald SemiBold"/>
                <a:cs typeface="Oswald SemiBold"/>
                <a:sym typeface="Oswald SemiBold"/>
              </a:defRPr>
            </a:lvl1pPr>
            <a:lvl2pPr marR="0" lvl="1"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2pPr>
            <a:lvl3pPr marR="0" lvl="2"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3pPr>
            <a:lvl4pPr marR="0" lvl="3"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4pPr>
            <a:lvl5pPr marR="0" lvl="4"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5pPr>
            <a:lvl6pPr marR="0" lvl="5"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6pPr>
            <a:lvl7pPr marR="0" lvl="6"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7pPr>
            <a:lvl8pPr marR="0" lvl="7"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8pPr>
            <a:lvl9pPr marR="0" lvl="8"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9pPr>
          </a:lstStyle>
          <a:p>
            <a:r>
              <a:rPr lang="en" sz="5400" dirty="0"/>
              <a:t>05</a:t>
            </a:r>
          </a:p>
        </p:txBody>
      </p:sp>
      <p:sp>
        <p:nvSpPr>
          <p:cNvPr id="24" name="Google Shape;602;p42">
            <a:extLst>
              <a:ext uri="{FF2B5EF4-FFF2-40B4-BE49-F238E27FC236}">
                <a16:creationId xmlns:a16="http://schemas.microsoft.com/office/drawing/2014/main" id="{384B5B36-18EA-4D26-88E4-A2925ACAD6E9}"/>
              </a:ext>
            </a:extLst>
          </p:cNvPr>
          <p:cNvSpPr txBox="1">
            <a:spLocks/>
          </p:cNvSpPr>
          <p:nvPr/>
        </p:nvSpPr>
        <p:spPr>
          <a:xfrm flipH="1">
            <a:off x="5788730" y="3570976"/>
            <a:ext cx="2426400" cy="2931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1pPr>
            <a:lvl2pPr marL="914400" marR="0" lvl="1"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2pPr>
            <a:lvl3pPr marL="1371600" marR="0" lvl="2"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3pPr>
            <a:lvl4pPr marL="1828800" marR="0" lvl="3"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4pPr>
            <a:lvl5pPr marL="2286000" marR="0" lvl="4"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5pPr>
            <a:lvl6pPr marL="2743200" marR="0" lvl="5"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6pPr>
            <a:lvl7pPr marL="3200400" marR="0" lvl="6"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7pPr>
            <a:lvl8pPr marL="3657600" marR="0" lvl="7"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8pPr>
            <a:lvl9pPr marL="4114800" marR="0" lvl="8"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9pPr>
          </a:lstStyle>
          <a:p>
            <a:pPr marL="0" indent="0"/>
            <a:r>
              <a:rPr lang="en-US" dirty="0"/>
              <a:t>CONCLUSION </a:t>
            </a:r>
          </a:p>
        </p:txBody>
      </p:sp>
      <p:sp>
        <p:nvSpPr>
          <p:cNvPr id="25" name="Google Shape;602;p42">
            <a:extLst>
              <a:ext uri="{FF2B5EF4-FFF2-40B4-BE49-F238E27FC236}">
                <a16:creationId xmlns:a16="http://schemas.microsoft.com/office/drawing/2014/main" id="{FE5ADE36-229A-41CE-9CA7-F599706C0F53}"/>
              </a:ext>
            </a:extLst>
          </p:cNvPr>
          <p:cNvSpPr txBox="1">
            <a:spLocks/>
          </p:cNvSpPr>
          <p:nvPr/>
        </p:nvSpPr>
        <p:spPr>
          <a:xfrm flipH="1">
            <a:off x="5788730" y="1996078"/>
            <a:ext cx="2426400" cy="2931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1pPr>
            <a:lvl2pPr marL="914400" marR="0" lvl="1"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2pPr>
            <a:lvl3pPr marL="1371600" marR="0" lvl="2"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3pPr>
            <a:lvl4pPr marL="1828800" marR="0" lvl="3"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4pPr>
            <a:lvl5pPr marL="2286000" marR="0" lvl="4"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5pPr>
            <a:lvl6pPr marL="2743200" marR="0" lvl="5"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6pPr>
            <a:lvl7pPr marL="3200400" marR="0" lvl="6"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7pPr>
            <a:lvl8pPr marL="3657600" marR="0" lvl="7"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8pPr>
            <a:lvl9pPr marL="4114800" marR="0" lvl="8"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9pPr>
          </a:lstStyle>
          <a:p>
            <a:pPr marL="0" indent="0"/>
            <a:r>
              <a:rPr lang="en-US" dirty="0"/>
              <a:t>DATA ANALYSIS AND RESULTS</a:t>
            </a:r>
          </a:p>
        </p:txBody>
      </p:sp>
      <p:sp>
        <p:nvSpPr>
          <p:cNvPr id="26" name="Google Shape;602;p42">
            <a:extLst>
              <a:ext uri="{FF2B5EF4-FFF2-40B4-BE49-F238E27FC236}">
                <a16:creationId xmlns:a16="http://schemas.microsoft.com/office/drawing/2014/main" id="{83524E78-806B-4DE5-9C61-8FB7B5B75FB0}"/>
              </a:ext>
            </a:extLst>
          </p:cNvPr>
          <p:cNvSpPr txBox="1">
            <a:spLocks/>
          </p:cNvSpPr>
          <p:nvPr/>
        </p:nvSpPr>
        <p:spPr>
          <a:xfrm flipH="1">
            <a:off x="5745187" y="1264512"/>
            <a:ext cx="2426400" cy="2931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1pPr>
            <a:lvl2pPr marL="914400" marR="0" lvl="1"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2pPr>
            <a:lvl3pPr marL="1371600" marR="0" lvl="2"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3pPr>
            <a:lvl4pPr marL="1828800" marR="0" lvl="3"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4pPr>
            <a:lvl5pPr marL="2286000" marR="0" lvl="4"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5pPr>
            <a:lvl6pPr marL="2743200" marR="0" lvl="5"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6pPr>
            <a:lvl7pPr marL="3200400" marR="0" lvl="6"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7pPr>
            <a:lvl8pPr marL="3657600" marR="0" lvl="7"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8pPr>
            <a:lvl9pPr marL="4114800" marR="0" lvl="8"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9pPr>
          </a:lstStyle>
          <a:p>
            <a:pPr marL="0" indent="0"/>
            <a:r>
              <a:rPr lang="en-US" dirty="0"/>
              <a:t>METHODOLOGY </a:t>
            </a:r>
          </a:p>
        </p:txBody>
      </p:sp>
      <p:sp>
        <p:nvSpPr>
          <p:cNvPr id="27" name="Google Shape;602;p42">
            <a:extLst>
              <a:ext uri="{FF2B5EF4-FFF2-40B4-BE49-F238E27FC236}">
                <a16:creationId xmlns:a16="http://schemas.microsoft.com/office/drawing/2014/main" id="{B9871E71-8894-47DE-B59D-CA526C8B9487}"/>
              </a:ext>
            </a:extLst>
          </p:cNvPr>
          <p:cNvSpPr txBox="1">
            <a:spLocks/>
          </p:cNvSpPr>
          <p:nvPr/>
        </p:nvSpPr>
        <p:spPr>
          <a:xfrm flipH="1">
            <a:off x="1731431" y="4244515"/>
            <a:ext cx="2426400" cy="2931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1pPr>
            <a:lvl2pPr marL="914400" marR="0" lvl="1"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2pPr>
            <a:lvl3pPr marL="1371600" marR="0" lvl="2"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3pPr>
            <a:lvl4pPr marL="1828800" marR="0" lvl="3"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4pPr>
            <a:lvl5pPr marL="2286000" marR="0" lvl="4"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5pPr>
            <a:lvl6pPr marL="2743200" marR="0" lvl="5"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6pPr>
            <a:lvl7pPr marL="3200400" marR="0" lvl="6"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7pPr>
            <a:lvl8pPr marL="3657600" marR="0" lvl="7"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8pPr>
            <a:lvl9pPr marL="4114800" marR="0" lvl="8"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9pPr>
          </a:lstStyle>
          <a:p>
            <a:pPr marL="0" indent="0"/>
            <a:r>
              <a:rPr lang="en-GB" dirty="0"/>
              <a:t>LITERATURE REVIEW</a:t>
            </a:r>
            <a:endParaRPr lang="en-US" dirty="0"/>
          </a:p>
        </p:txBody>
      </p:sp>
      <p:sp>
        <p:nvSpPr>
          <p:cNvPr id="28" name="Google Shape;598;p42">
            <a:extLst>
              <a:ext uri="{FF2B5EF4-FFF2-40B4-BE49-F238E27FC236}">
                <a16:creationId xmlns:a16="http://schemas.microsoft.com/office/drawing/2014/main" id="{FB6B0443-6B58-4A4E-83CB-10B837A0820D}"/>
              </a:ext>
            </a:extLst>
          </p:cNvPr>
          <p:cNvSpPr txBox="1">
            <a:spLocks/>
          </p:cNvSpPr>
          <p:nvPr/>
        </p:nvSpPr>
        <p:spPr>
          <a:xfrm>
            <a:off x="4887387" y="3938192"/>
            <a:ext cx="1214400" cy="9351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5600"/>
              <a:buFont typeface="Oswald SemiBold"/>
              <a:buNone/>
              <a:defRPr sz="7500" b="0" i="0" u="none" strike="noStrike" cap="none">
                <a:solidFill>
                  <a:schemeClr val="dk1"/>
                </a:solidFill>
                <a:latin typeface="Oswald SemiBold"/>
                <a:ea typeface="Oswald SemiBold"/>
                <a:cs typeface="Oswald SemiBold"/>
                <a:sym typeface="Oswald SemiBold"/>
              </a:defRPr>
            </a:lvl1pPr>
            <a:lvl2pPr marR="0" lvl="1"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2pPr>
            <a:lvl3pPr marR="0" lvl="2"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3pPr>
            <a:lvl4pPr marR="0" lvl="3"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4pPr>
            <a:lvl5pPr marR="0" lvl="4"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5pPr>
            <a:lvl6pPr marR="0" lvl="5"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6pPr>
            <a:lvl7pPr marR="0" lvl="6"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7pPr>
            <a:lvl8pPr marR="0" lvl="7"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8pPr>
            <a:lvl9pPr marR="0" lvl="8" algn="r" rtl="0">
              <a:lnSpc>
                <a:spcPct val="100000"/>
              </a:lnSpc>
              <a:spcBef>
                <a:spcPts val="0"/>
              </a:spcBef>
              <a:spcAft>
                <a:spcPts val="0"/>
              </a:spcAft>
              <a:buClr>
                <a:schemeClr val="dk1"/>
              </a:buClr>
              <a:buSzPts val="5600"/>
              <a:buFont typeface="Fjalla One"/>
              <a:buNone/>
              <a:defRPr sz="5600" b="0" i="0" u="none" strike="noStrike" cap="none">
                <a:solidFill>
                  <a:schemeClr val="dk1"/>
                </a:solidFill>
                <a:latin typeface="Fjalla One"/>
                <a:ea typeface="Fjalla One"/>
                <a:cs typeface="Fjalla One"/>
                <a:sym typeface="Fjalla One"/>
              </a:defRPr>
            </a:lvl9pPr>
          </a:lstStyle>
          <a:p>
            <a:r>
              <a:rPr lang="en" sz="5400" dirty="0"/>
              <a:t>09</a:t>
            </a:r>
          </a:p>
        </p:txBody>
      </p:sp>
      <p:sp>
        <p:nvSpPr>
          <p:cNvPr id="29" name="Google Shape;602;p42">
            <a:extLst>
              <a:ext uri="{FF2B5EF4-FFF2-40B4-BE49-F238E27FC236}">
                <a16:creationId xmlns:a16="http://schemas.microsoft.com/office/drawing/2014/main" id="{10B6FC45-3C49-4F57-8A00-25294A212E47}"/>
              </a:ext>
            </a:extLst>
          </p:cNvPr>
          <p:cNvSpPr txBox="1">
            <a:spLocks/>
          </p:cNvSpPr>
          <p:nvPr/>
        </p:nvSpPr>
        <p:spPr>
          <a:xfrm flipH="1">
            <a:off x="5788730" y="4212976"/>
            <a:ext cx="2426400" cy="2931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1pPr>
            <a:lvl2pPr marL="914400" marR="0" lvl="1"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2pPr>
            <a:lvl3pPr marL="1371600" marR="0" lvl="2"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3pPr>
            <a:lvl4pPr marL="1828800" marR="0" lvl="3"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4pPr>
            <a:lvl5pPr marL="2286000" marR="0" lvl="4"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5pPr>
            <a:lvl6pPr marL="2743200" marR="0" lvl="5"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6pPr>
            <a:lvl7pPr marL="3200400" marR="0" lvl="6"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7pPr>
            <a:lvl8pPr marL="3657600" marR="0" lvl="7"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8pPr>
            <a:lvl9pPr marL="4114800" marR="0" lvl="8"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9pPr>
          </a:lstStyle>
          <a:p>
            <a:pPr marL="0" indent="0"/>
            <a:r>
              <a:rPr lang="en-US" dirty="0"/>
              <a:t>RECOMMENDATIONS </a:t>
            </a:r>
          </a:p>
        </p:txBody>
      </p:sp>
      <p:sp>
        <p:nvSpPr>
          <p:cNvPr id="32" name="Google Shape;602;p42">
            <a:extLst>
              <a:ext uri="{FF2B5EF4-FFF2-40B4-BE49-F238E27FC236}">
                <a16:creationId xmlns:a16="http://schemas.microsoft.com/office/drawing/2014/main" id="{13CC1CD5-EF05-44F0-A80F-9F95F0101070}"/>
              </a:ext>
            </a:extLst>
          </p:cNvPr>
          <p:cNvSpPr txBox="1">
            <a:spLocks/>
          </p:cNvSpPr>
          <p:nvPr/>
        </p:nvSpPr>
        <p:spPr>
          <a:xfrm flipH="1">
            <a:off x="6424023" y="2808538"/>
            <a:ext cx="2426400" cy="2931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1pPr>
            <a:lvl2pPr marL="914400" marR="0" lvl="1"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2pPr>
            <a:lvl3pPr marL="1371600" marR="0" lvl="2"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3pPr>
            <a:lvl4pPr marL="1828800" marR="0" lvl="3"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4pPr>
            <a:lvl5pPr marL="2286000" marR="0" lvl="4"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5pPr>
            <a:lvl6pPr marL="2743200" marR="0" lvl="5"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6pPr>
            <a:lvl7pPr marL="3200400" marR="0" lvl="6"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7pPr>
            <a:lvl8pPr marL="3657600" marR="0" lvl="7"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8pPr>
            <a:lvl9pPr marL="4114800" marR="0" lvl="8"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9pPr>
          </a:lstStyle>
          <a:p>
            <a:pPr marL="0" indent="0"/>
            <a:r>
              <a:rPr lang="en-US" dirty="0"/>
              <a:t>MANAGMENT </a:t>
            </a:r>
          </a:p>
        </p:txBody>
      </p:sp>
      <p:sp>
        <p:nvSpPr>
          <p:cNvPr id="33" name="Google Shape;602;p42">
            <a:extLst>
              <a:ext uri="{FF2B5EF4-FFF2-40B4-BE49-F238E27FC236}">
                <a16:creationId xmlns:a16="http://schemas.microsoft.com/office/drawing/2014/main" id="{5C0AFD0A-39A5-4EA3-86A2-209C21B737E3}"/>
              </a:ext>
            </a:extLst>
          </p:cNvPr>
          <p:cNvSpPr txBox="1">
            <a:spLocks/>
          </p:cNvSpPr>
          <p:nvPr/>
        </p:nvSpPr>
        <p:spPr>
          <a:xfrm flipH="1">
            <a:off x="4871402" y="2794152"/>
            <a:ext cx="2426400" cy="2931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1pPr>
            <a:lvl2pPr marL="914400" marR="0" lvl="1"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2pPr>
            <a:lvl3pPr marL="1371600" marR="0" lvl="2"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3pPr>
            <a:lvl4pPr marL="1828800" marR="0" lvl="3"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4pPr>
            <a:lvl5pPr marL="2286000" marR="0" lvl="4"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5pPr>
            <a:lvl6pPr marL="2743200" marR="0" lvl="5"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6pPr>
            <a:lvl7pPr marL="3200400" marR="0" lvl="6"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7pPr>
            <a:lvl8pPr marL="3657600" marR="0" lvl="7"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8pPr>
            <a:lvl9pPr marL="4114800" marR="0" lvl="8" indent="-317500" algn="l" rtl="0">
              <a:lnSpc>
                <a:spcPct val="100000"/>
              </a:lnSpc>
              <a:spcBef>
                <a:spcPts val="0"/>
              </a:spcBef>
              <a:spcAft>
                <a:spcPts val="0"/>
              </a:spcAft>
              <a:buClr>
                <a:schemeClr val="lt2"/>
              </a:buClr>
              <a:buSzPts val="2000"/>
              <a:buFont typeface="Oswald Medium"/>
              <a:buNone/>
              <a:defRPr sz="2000" b="0" i="0" u="none" strike="noStrike" cap="none">
                <a:solidFill>
                  <a:schemeClr val="lt2"/>
                </a:solidFill>
                <a:latin typeface="Oswald Medium"/>
                <a:ea typeface="Oswald Medium"/>
                <a:cs typeface="Oswald Medium"/>
                <a:sym typeface="Oswald Medium"/>
              </a:defRPr>
            </a:lvl9pPr>
          </a:lstStyle>
          <a:p>
            <a:pPr marL="0" indent="0"/>
            <a:r>
              <a:rPr lang="en-US" dirty="0"/>
              <a:t>FORECASTING  </a:t>
            </a:r>
          </a:p>
        </p:txBody>
      </p:sp>
      <p:cxnSp>
        <p:nvCxnSpPr>
          <p:cNvPr id="8" name="Straight Arrow Connector 7">
            <a:extLst>
              <a:ext uri="{FF2B5EF4-FFF2-40B4-BE49-F238E27FC236}">
                <a16:creationId xmlns:a16="http://schemas.microsoft.com/office/drawing/2014/main" id="{B47528E7-9F9D-432D-B973-8D166BEAEE84}"/>
              </a:ext>
            </a:extLst>
          </p:cNvPr>
          <p:cNvCxnSpPr/>
          <p:nvPr/>
        </p:nvCxnSpPr>
        <p:spPr>
          <a:xfrm flipH="1">
            <a:off x="5872480" y="2487538"/>
            <a:ext cx="377371" cy="2451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40CFF48E-A0DD-4F14-B2E5-42B7E91A90B3}"/>
              </a:ext>
            </a:extLst>
          </p:cNvPr>
          <p:cNvCxnSpPr/>
          <p:nvPr/>
        </p:nvCxnSpPr>
        <p:spPr>
          <a:xfrm>
            <a:off x="6424023" y="2487538"/>
            <a:ext cx="377371" cy="2401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F6A3-354A-42B4-996E-758AA832C064}"/>
              </a:ext>
            </a:extLst>
          </p:cNvPr>
          <p:cNvSpPr>
            <a:spLocks noGrp="1"/>
          </p:cNvSpPr>
          <p:nvPr>
            <p:ph type="title"/>
          </p:nvPr>
        </p:nvSpPr>
        <p:spPr>
          <a:xfrm>
            <a:off x="-687400" y="0"/>
            <a:ext cx="6813600" cy="572700"/>
          </a:xfrm>
        </p:spPr>
        <p:txBody>
          <a:bodyPr/>
          <a:lstStyle/>
          <a:p>
            <a:r>
              <a:rPr lang="en-US" dirty="0"/>
              <a:t>NABLUS </a:t>
            </a:r>
            <a:r>
              <a:rPr lang="en-US" dirty="0">
                <a:highlight>
                  <a:srgbClr val="FFFF00"/>
                </a:highlight>
              </a:rPr>
              <a:t>WL</a:t>
            </a:r>
            <a:r>
              <a:rPr lang="en-US" dirty="0"/>
              <a:t> FORECASTING RESULTS</a:t>
            </a:r>
          </a:p>
        </p:txBody>
      </p:sp>
      <p:graphicFrame>
        <p:nvGraphicFramePr>
          <p:cNvPr id="7" name="Chart 6">
            <a:extLst>
              <a:ext uri="{FF2B5EF4-FFF2-40B4-BE49-F238E27FC236}">
                <a16:creationId xmlns:a16="http://schemas.microsoft.com/office/drawing/2014/main" id="{57C08E49-7C4E-472B-95C5-336EF1CE0D0B}"/>
              </a:ext>
            </a:extLst>
          </p:cNvPr>
          <p:cNvGraphicFramePr/>
          <p:nvPr>
            <p:extLst>
              <p:ext uri="{D42A27DB-BD31-4B8C-83A1-F6EECF244321}">
                <p14:modId xmlns:p14="http://schemas.microsoft.com/office/powerpoint/2010/main" val="494052313"/>
              </p:ext>
            </p:extLst>
          </p:nvPr>
        </p:nvGraphicFramePr>
        <p:xfrm>
          <a:off x="1466849" y="1222375"/>
          <a:ext cx="5806017" cy="338349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5668509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F6A3-354A-42B4-996E-758AA832C064}"/>
              </a:ext>
            </a:extLst>
          </p:cNvPr>
          <p:cNvSpPr>
            <a:spLocks noGrp="1"/>
          </p:cNvSpPr>
          <p:nvPr>
            <p:ph type="title"/>
          </p:nvPr>
        </p:nvSpPr>
        <p:spPr>
          <a:xfrm>
            <a:off x="-687400" y="0"/>
            <a:ext cx="6813600" cy="572700"/>
          </a:xfrm>
        </p:spPr>
        <p:txBody>
          <a:bodyPr/>
          <a:lstStyle/>
          <a:p>
            <a:r>
              <a:rPr lang="en-US" dirty="0"/>
              <a:t>NABLUS </a:t>
            </a:r>
            <a:r>
              <a:rPr lang="en-US" dirty="0">
                <a:highlight>
                  <a:srgbClr val="FFFF00"/>
                </a:highlight>
              </a:rPr>
              <a:t>WL</a:t>
            </a:r>
            <a:r>
              <a:rPr lang="en-US" dirty="0"/>
              <a:t> FORECASTING RESULTS</a:t>
            </a:r>
          </a:p>
        </p:txBody>
      </p:sp>
      <p:graphicFrame>
        <p:nvGraphicFramePr>
          <p:cNvPr id="4" name="Table 3">
            <a:extLst>
              <a:ext uri="{FF2B5EF4-FFF2-40B4-BE49-F238E27FC236}">
                <a16:creationId xmlns:a16="http://schemas.microsoft.com/office/drawing/2014/main" id="{992C9CE6-EA77-4AFB-A6EA-DD1369DF7803}"/>
              </a:ext>
            </a:extLst>
          </p:cNvPr>
          <p:cNvGraphicFramePr>
            <a:graphicFrameLocks noGrp="1"/>
          </p:cNvGraphicFramePr>
          <p:nvPr>
            <p:extLst>
              <p:ext uri="{D42A27DB-BD31-4B8C-83A1-F6EECF244321}">
                <p14:modId xmlns:p14="http://schemas.microsoft.com/office/powerpoint/2010/main" val="429607974"/>
              </p:ext>
            </p:extLst>
          </p:nvPr>
        </p:nvGraphicFramePr>
        <p:xfrm>
          <a:off x="1202268" y="572701"/>
          <a:ext cx="6553200" cy="4570803"/>
        </p:xfrm>
        <a:graphic>
          <a:graphicData uri="http://schemas.openxmlformats.org/drawingml/2006/table">
            <a:tbl>
              <a:tblPr firstRow="1" firstCol="1" bandRow="1">
                <a:tableStyleId>{F5AB1C69-6EDB-4FF4-983F-18BD219EF322}</a:tableStyleId>
              </a:tblPr>
              <a:tblGrid>
                <a:gridCol w="1276538">
                  <a:extLst>
                    <a:ext uri="{9D8B030D-6E8A-4147-A177-3AD203B41FA5}">
                      <a16:colId xmlns:a16="http://schemas.microsoft.com/office/drawing/2014/main" val="3599091068"/>
                    </a:ext>
                  </a:extLst>
                </a:gridCol>
                <a:gridCol w="810558">
                  <a:extLst>
                    <a:ext uri="{9D8B030D-6E8A-4147-A177-3AD203B41FA5}">
                      <a16:colId xmlns:a16="http://schemas.microsoft.com/office/drawing/2014/main" val="2052582234"/>
                    </a:ext>
                  </a:extLst>
                </a:gridCol>
                <a:gridCol w="949817">
                  <a:extLst>
                    <a:ext uri="{9D8B030D-6E8A-4147-A177-3AD203B41FA5}">
                      <a16:colId xmlns:a16="http://schemas.microsoft.com/office/drawing/2014/main" val="1384949013"/>
                    </a:ext>
                  </a:extLst>
                </a:gridCol>
                <a:gridCol w="949817">
                  <a:extLst>
                    <a:ext uri="{9D8B030D-6E8A-4147-A177-3AD203B41FA5}">
                      <a16:colId xmlns:a16="http://schemas.microsoft.com/office/drawing/2014/main" val="3924389178"/>
                    </a:ext>
                  </a:extLst>
                </a:gridCol>
                <a:gridCol w="788240">
                  <a:extLst>
                    <a:ext uri="{9D8B030D-6E8A-4147-A177-3AD203B41FA5}">
                      <a16:colId xmlns:a16="http://schemas.microsoft.com/office/drawing/2014/main" val="3240391652"/>
                    </a:ext>
                  </a:extLst>
                </a:gridCol>
                <a:gridCol w="889115">
                  <a:extLst>
                    <a:ext uri="{9D8B030D-6E8A-4147-A177-3AD203B41FA5}">
                      <a16:colId xmlns:a16="http://schemas.microsoft.com/office/drawing/2014/main" val="1073610345"/>
                    </a:ext>
                  </a:extLst>
                </a:gridCol>
                <a:gridCol w="889115">
                  <a:extLst>
                    <a:ext uri="{9D8B030D-6E8A-4147-A177-3AD203B41FA5}">
                      <a16:colId xmlns:a16="http://schemas.microsoft.com/office/drawing/2014/main" val="3364312252"/>
                    </a:ext>
                  </a:extLst>
                </a:gridCol>
              </a:tblGrid>
              <a:tr h="172508">
                <a:tc rowSpan="2">
                  <a:txBody>
                    <a:bodyPr/>
                    <a:lstStyle/>
                    <a:p>
                      <a:pPr marL="0" marR="0" algn="ctr">
                        <a:lnSpc>
                          <a:spcPct val="107000"/>
                        </a:lnSpc>
                        <a:spcBef>
                          <a:spcPts val="0"/>
                        </a:spcBef>
                        <a:spcAft>
                          <a:spcPts val="0"/>
                        </a:spcAft>
                      </a:pPr>
                      <a:r>
                        <a:rPr lang="en-US" sz="1050" dirty="0">
                          <a:effectLst/>
                        </a:rPr>
                        <a:t>Models</a:t>
                      </a:r>
                      <a:endParaRPr lang="en-US" sz="1050" dirty="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gridSpan="3">
                  <a:txBody>
                    <a:bodyPr/>
                    <a:lstStyle/>
                    <a:p>
                      <a:pPr marL="0" marR="0" algn="ctr">
                        <a:lnSpc>
                          <a:spcPct val="107000"/>
                        </a:lnSpc>
                        <a:spcBef>
                          <a:spcPts val="0"/>
                        </a:spcBef>
                        <a:spcAft>
                          <a:spcPts val="0"/>
                        </a:spcAft>
                      </a:pPr>
                      <a:r>
                        <a:rPr lang="en-US" sz="1050" dirty="0">
                          <a:effectLst/>
                        </a:rPr>
                        <a:t>WL**</a:t>
                      </a:r>
                      <a:endParaRPr lang="en-US" sz="1050" dirty="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hMerge="1">
                  <a:txBody>
                    <a:bodyPr/>
                    <a:lstStyle/>
                    <a:p>
                      <a:endParaRPr lang="en-US"/>
                    </a:p>
                  </a:txBody>
                  <a:tcPr/>
                </a:tc>
                <a:tc hMerge="1">
                  <a:txBody>
                    <a:bodyPr/>
                    <a:lstStyle/>
                    <a:p>
                      <a:endParaRPr lang="en-US"/>
                    </a:p>
                  </a:txBody>
                  <a:tcPr/>
                </a:tc>
                <a:tc gridSpan="3">
                  <a:txBody>
                    <a:bodyPr/>
                    <a:lstStyle/>
                    <a:p>
                      <a:pPr marL="0" marR="0" algn="ctr">
                        <a:lnSpc>
                          <a:spcPct val="107000"/>
                        </a:lnSpc>
                        <a:spcBef>
                          <a:spcPts val="0"/>
                        </a:spcBef>
                        <a:spcAft>
                          <a:spcPts val="0"/>
                        </a:spcAft>
                      </a:pPr>
                      <a:r>
                        <a:rPr lang="en-US" sz="1050">
                          <a:effectLst/>
                        </a:rPr>
                        <a:t>WL***</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3707853"/>
                  </a:ext>
                </a:extLst>
              </a:tr>
              <a:tr h="335066">
                <a:tc vMerge="1">
                  <a:txBody>
                    <a:bodyPr/>
                    <a:lstStyle/>
                    <a:p>
                      <a:endParaRPr lang="en-US"/>
                    </a:p>
                  </a:txBody>
                  <a:tcPr/>
                </a:tc>
                <a:tc>
                  <a:txBody>
                    <a:bodyPr/>
                    <a:lstStyle/>
                    <a:p>
                      <a:pPr marL="0" marR="0">
                        <a:lnSpc>
                          <a:spcPct val="107000"/>
                        </a:lnSpc>
                        <a:spcBef>
                          <a:spcPts val="0"/>
                        </a:spcBef>
                        <a:spcAft>
                          <a:spcPts val="0"/>
                        </a:spcAft>
                      </a:pPr>
                      <a:r>
                        <a:rPr lang="en-US" sz="1050">
                          <a:effectLst/>
                        </a:rPr>
                        <a:t>MAPE</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nSpc>
                          <a:spcPct val="107000"/>
                        </a:lnSpc>
                        <a:spcBef>
                          <a:spcPts val="0"/>
                        </a:spcBef>
                        <a:spcAft>
                          <a:spcPts val="0"/>
                        </a:spcAft>
                      </a:pPr>
                      <a:r>
                        <a:rPr lang="en-US" sz="1050">
                          <a:effectLst/>
                        </a:rPr>
                        <a:t>MAE</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nSpc>
                          <a:spcPct val="107000"/>
                        </a:lnSpc>
                        <a:spcBef>
                          <a:spcPts val="0"/>
                        </a:spcBef>
                        <a:spcAft>
                          <a:spcPts val="0"/>
                        </a:spcAft>
                      </a:pPr>
                      <a:r>
                        <a:rPr lang="en-US" sz="1050">
                          <a:effectLst/>
                        </a:rPr>
                        <a:t>MSE</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nSpc>
                          <a:spcPct val="107000"/>
                        </a:lnSpc>
                        <a:spcBef>
                          <a:spcPts val="0"/>
                        </a:spcBef>
                        <a:spcAft>
                          <a:spcPts val="0"/>
                        </a:spcAft>
                      </a:pPr>
                      <a:r>
                        <a:rPr lang="en-US" sz="1050">
                          <a:effectLst/>
                        </a:rPr>
                        <a:t>MAPE</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nSpc>
                          <a:spcPct val="107000"/>
                        </a:lnSpc>
                        <a:spcBef>
                          <a:spcPts val="0"/>
                        </a:spcBef>
                        <a:spcAft>
                          <a:spcPts val="0"/>
                        </a:spcAft>
                      </a:pPr>
                      <a:r>
                        <a:rPr lang="en-US" sz="1050">
                          <a:effectLst/>
                        </a:rPr>
                        <a:t>MAE</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nSpc>
                          <a:spcPct val="107000"/>
                        </a:lnSpc>
                        <a:spcBef>
                          <a:spcPts val="0"/>
                        </a:spcBef>
                        <a:spcAft>
                          <a:spcPts val="0"/>
                        </a:spcAft>
                      </a:pPr>
                      <a:r>
                        <a:rPr lang="en-US" sz="1050">
                          <a:effectLst/>
                        </a:rPr>
                        <a:t>MSE</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extLst>
                  <a:ext uri="{0D108BD9-81ED-4DB2-BD59-A6C34878D82A}">
                    <a16:rowId xmlns:a16="http://schemas.microsoft.com/office/drawing/2014/main" val="4034243168"/>
                  </a:ext>
                </a:extLst>
              </a:tr>
              <a:tr h="352978">
                <a:tc>
                  <a:txBody>
                    <a:bodyPr/>
                    <a:lstStyle/>
                    <a:p>
                      <a:pPr marL="0" marR="0">
                        <a:lnSpc>
                          <a:spcPct val="107000"/>
                        </a:lnSpc>
                        <a:spcBef>
                          <a:spcPts val="0"/>
                        </a:spcBef>
                        <a:spcAft>
                          <a:spcPts val="0"/>
                        </a:spcAft>
                      </a:pPr>
                      <a:r>
                        <a:rPr lang="en-US" sz="1050">
                          <a:effectLst/>
                        </a:rPr>
                        <a:t>MA 1</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7.9764</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4.9254</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35.6963</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7.9625</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4.9113</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dirty="0">
                          <a:effectLst/>
                        </a:rPr>
                        <a:t>35.3132</a:t>
                      </a:r>
                      <a:endParaRPr lang="en-US" sz="1050" dirty="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extLst>
                  <a:ext uri="{0D108BD9-81ED-4DB2-BD59-A6C34878D82A}">
                    <a16:rowId xmlns:a16="http://schemas.microsoft.com/office/drawing/2014/main" val="649945657"/>
                  </a:ext>
                </a:extLst>
              </a:tr>
              <a:tr h="352978">
                <a:tc>
                  <a:txBody>
                    <a:bodyPr/>
                    <a:lstStyle/>
                    <a:p>
                      <a:pPr marL="0" marR="0">
                        <a:lnSpc>
                          <a:spcPct val="107000"/>
                        </a:lnSpc>
                        <a:spcBef>
                          <a:spcPts val="0"/>
                        </a:spcBef>
                        <a:spcAft>
                          <a:spcPts val="0"/>
                        </a:spcAft>
                      </a:pPr>
                      <a:r>
                        <a:rPr lang="en-US" sz="1050">
                          <a:effectLst/>
                        </a:rPr>
                        <a:t>MA 3</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7.439</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4.6135</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32.8422</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6.9158</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4.2594</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29.8254</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extLst>
                  <a:ext uri="{0D108BD9-81ED-4DB2-BD59-A6C34878D82A}">
                    <a16:rowId xmlns:a16="http://schemas.microsoft.com/office/drawing/2014/main" val="2871348615"/>
                  </a:ext>
                </a:extLst>
              </a:tr>
              <a:tr h="352978">
                <a:tc>
                  <a:txBody>
                    <a:bodyPr/>
                    <a:lstStyle/>
                    <a:p>
                      <a:pPr marL="0" marR="0">
                        <a:lnSpc>
                          <a:spcPct val="107000"/>
                        </a:lnSpc>
                        <a:spcBef>
                          <a:spcPts val="0"/>
                        </a:spcBef>
                        <a:spcAft>
                          <a:spcPts val="0"/>
                        </a:spcAft>
                      </a:pPr>
                      <a:r>
                        <a:rPr lang="en-US" sz="1050">
                          <a:effectLst/>
                        </a:rPr>
                        <a:t>MA 5</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7.2962</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4.579</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32.1289</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7.0312</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4.38</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28.6599</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extLst>
                  <a:ext uri="{0D108BD9-81ED-4DB2-BD59-A6C34878D82A}">
                    <a16:rowId xmlns:a16="http://schemas.microsoft.com/office/drawing/2014/main" val="3363817158"/>
                  </a:ext>
                </a:extLst>
              </a:tr>
              <a:tr h="352978">
                <a:tc>
                  <a:txBody>
                    <a:bodyPr/>
                    <a:lstStyle/>
                    <a:p>
                      <a:pPr marL="0" marR="0">
                        <a:lnSpc>
                          <a:spcPct val="107000"/>
                        </a:lnSpc>
                        <a:spcBef>
                          <a:spcPts val="0"/>
                        </a:spcBef>
                        <a:spcAft>
                          <a:spcPts val="0"/>
                        </a:spcAft>
                      </a:pPr>
                      <a:r>
                        <a:rPr lang="en-US" sz="1050">
                          <a:effectLst/>
                        </a:rPr>
                        <a:t>MA 7</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7.2454</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4.565</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30.2256</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dirty="0">
                          <a:effectLst/>
                        </a:rPr>
                        <a:t>6.7928</a:t>
                      </a:r>
                      <a:endParaRPr lang="en-US" sz="1050" dirty="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4.2685</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27.4152</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extLst>
                  <a:ext uri="{0D108BD9-81ED-4DB2-BD59-A6C34878D82A}">
                    <a16:rowId xmlns:a16="http://schemas.microsoft.com/office/drawing/2014/main" val="3911175037"/>
                  </a:ext>
                </a:extLst>
              </a:tr>
              <a:tr h="352978">
                <a:tc>
                  <a:txBody>
                    <a:bodyPr/>
                    <a:lstStyle/>
                    <a:p>
                      <a:pPr marL="0" marR="0">
                        <a:lnSpc>
                          <a:spcPct val="107000"/>
                        </a:lnSpc>
                        <a:spcBef>
                          <a:spcPts val="0"/>
                        </a:spcBef>
                        <a:spcAft>
                          <a:spcPts val="0"/>
                        </a:spcAft>
                      </a:pPr>
                      <a:r>
                        <a:rPr lang="en-US" sz="1050">
                          <a:effectLst/>
                        </a:rPr>
                        <a:t>MA 1 C</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7.9764</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4.9254</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35.6963</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7.9625</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4.9113</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35.3132</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extLst>
                  <a:ext uri="{0D108BD9-81ED-4DB2-BD59-A6C34878D82A}">
                    <a16:rowId xmlns:a16="http://schemas.microsoft.com/office/drawing/2014/main" val="3954427040"/>
                  </a:ext>
                </a:extLst>
              </a:tr>
              <a:tr h="352978">
                <a:tc>
                  <a:txBody>
                    <a:bodyPr/>
                    <a:lstStyle/>
                    <a:p>
                      <a:pPr marL="0" marR="0">
                        <a:lnSpc>
                          <a:spcPct val="107000"/>
                        </a:lnSpc>
                        <a:spcBef>
                          <a:spcPts val="0"/>
                        </a:spcBef>
                        <a:spcAft>
                          <a:spcPts val="0"/>
                        </a:spcAft>
                      </a:pPr>
                      <a:r>
                        <a:rPr lang="en-US" sz="1050" dirty="0">
                          <a:solidFill>
                            <a:schemeClr val="bg1"/>
                          </a:solidFill>
                          <a:effectLst/>
                        </a:rPr>
                        <a:t>MA 3 C</a:t>
                      </a:r>
                      <a:endParaRPr lang="en-US" sz="105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solidFill>
                      <a:srgbClr val="FF0000"/>
                    </a:solidFill>
                  </a:tcPr>
                </a:tc>
                <a:tc>
                  <a:txBody>
                    <a:bodyPr/>
                    <a:lstStyle/>
                    <a:p>
                      <a:pPr marL="0" marR="0" algn="r">
                        <a:lnSpc>
                          <a:spcPct val="107000"/>
                        </a:lnSpc>
                        <a:spcBef>
                          <a:spcPts val="0"/>
                        </a:spcBef>
                        <a:spcAft>
                          <a:spcPts val="0"/>
                        </a:spcAft>
                      </a:pPr>
                      <a:r>
                        <a:rPr lang="en-US" sz="1050" dirty="0">
                          <a:solidFill>
                            <a:schemeClr val="bg1"/>
                          </a:solidFill>
                          <a:effectLst/>
                        </a:rPr>
                        <a:t>4.9403</a:t>
                      </a:r>
                      <a:endParaRPr lang="en-US" sz="105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solidFill>
                      <a:srgbClr val="FF0000"/>
                    </a:solidFill>
                  </a:tcPr>
                </a:tc>
                <a:tc>
                  <a:txBody>
                    <a:bodyPr/>
                    <a:lstStyle/>
                    <a:p>
                      <a:pPr marL="0" marR="0" algn="r">
                        <a:lnSpc>
                          <a:spcPct val="107000"/>
                        </a:lnSpc>
                        <a:spcBef>
                          <a:spcPts val="0"/>
                        </a:spcBef>
                        <a:spcAft>
                          <a:spcPts val="0"/>
                        </a:spcAft>
                      </a:pPr>
                      <a:r>
                        <a:rPr lang="en-US" sz="1050" dirty="0">
                          <a:solidFill>
                            <a:schemeClr val="bg1"/>
                          </a:solidFill>
                          <a:effectLst/>
                        </a:rPr>
                        <a:t>3.058</a:t>
                      </a:r>
                      <a:endParaRPr lang="en-US" sz="105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solidFill>
                      <a:srgbClr val="FF0000"/>
                    </a:solidFill>
                  </a:tcPr>
                </a:tc>
                <a:tc>
                  <a:txBody>
                    <a:bodyPr/>
                    <a:lstStyle/>
                    <a:p>
                      <a:pPr marL="0" marR="0" algn="r">
                        <a:lnSpc>
                          <a:spcPct val="107000"/>
                        </a:lnSpc>
                        <a:spcBef>
                          <a:spcPts val="0"/>
                        </a:spcBef>
                        <a:spcAft>
                          <a:spcPts val="0"/>
                        </a:spcAft>
                      </a:pPr>
                      <a:r>
                        <a:rPr lang="en-US" sz="1050" dirty="0">
                          <a:solidFill>
                            <a:schemeClr val="bg1"/>
                          </a:solidFill>
                          <a:effectLst/>
                        </a:rPr>
                        <a:t>13.6568</a:t>
                      </a:r>
                      <a:endParaRPr lang="en-US" sz="105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solidFill>
                      <a:srgbClr val="FF0000"/>
                    </a:solidFill>
                  </a:tcPr>
                </a:tc>
                <a:tc>
                  <a:txBody>
                    <a:bodyPr/>
                    <a:lstStyle/>
                    <a:p>
                      <a:pPr marL="0" marR="0" algn="r">
                        <a:lnSpc>
                          <a:spcPct val="107000"/>
                        </a:lnSpc>
                        <a:spcBef>
                          <a:spcPts val="0"/>
                        </a:spcBef>
                        <a:spcAft>
                          <a:spcPts val="0"/>
                        </a:spcAft>
                      </a:pPr>
                      <a:r>
                        <a:rPr lang="en-US" sz="1050" dirty="0">
                          <a:solidFill>
                            <a:schemeClr val="bg1"/>
                          </a:solidFill>
                          <a:effectLst/>
                        </a:rPr>
                        <a:t>4.892</a:t>
                      </a:r>
                      <a:endParaRPr lang="en-US" sz="105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solidFill>
                      <a:srgbClr val="FF0000"/>
                    </a:solidFill>
                  </a:tcPr>
                </a:tc>
                <a:tc>
                  <a:txBody>
                    <a:bodyPr/>
                    <a:lstStyle/>
                    <a:p>
                      <a:pPr marL="0" marR="0" algn="r">
                        <a:lnSpc>
                          <a:spcPct val="107000"/>
                        </a:lnSpc>
                        <a:spcBef>
                          <a:spcPts val="0"/>
                        </a:spcBef>
                        <a:spcAft>
                          <a:spcPts val="0"/>
                        </a:spcAft>
                      </a:pPr>
                      <a:r>
                        <a:rPr lang="en-US" sz="1050" dirty="0">
                          <a:solidFill>
                            <a:schemeClr val="bg1"/>
                          </a:solidFill>
                          <a:effectLst/>
                        </a:rPr>
                        <a:t>3.0231</a:t>
                      </a:r>
                      <a:endParaRPr lang="en-US" sz="105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solidFill>
                      <a:srgbClr val="FF0000"/>
                    </a:solidFill>
                  </a:tcPr>
                </a:tc>
                <a:tc>
                  <a:txBody>
                    <a:bodyPr/>
                    <a:lstStyle/>
                    <a:p>
                      <a:pPr marL="0" marR="0" algn="r">
                        <a:lnSpc>
                          <a:spcPct val="107000"/>
                        </a:lnSpc>
                        <a:spcBef>
                          <a:spcPts val="0"/>
                        </a:spcBef>
                        <a:spcAft>
                          <a:spcPts val="0"/>
                        </a:spcAft>
                      </a:pPr>
                      <a:r>
                        <a:rPr lang="en-US" sz="1050" dirty="0">
                          <a:solidFill>
                            <a:schemeClr val="bg1"/>
                          </a:solidFill>
                          <a:effectLst/>
                        </a:rPr>
                        <a:t>13.7205</a:t>
                      </a:r>
                      <a:endParaRPr lang="en-US" sz="105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solidFill>
                      <a:srgbClr val="FF0000"/>
                    </a:solidFill>
                  </a:tcPr>
                </a:tc>
                <a:extLst>
                  <a:ext uri="{0D108BD9-81ED-4DB2-BD59-A6C34878D82A}">
                    <a16:rowId xmlns:a16="http://schemas.microsoft.com/office/drawing/2014/main" val="1237298002"/>
                  </a:ext>
                </a:extLst>
              </a:tr>
              <a:tr h="352978">
                <a:tc>
                  <a:txBody>
                    <a:bodyPr/>
                    <a:lstStyle/>
                    <a:p>
                      <a:pPr marL="0" marR="0">
                        <a:lnSpc>
                          <a:spcPct val="107000"/>
                        </a:lnSpc>
                        <a:spcBef>
                          <a:spcPts val="0"/>
                        </a:spcBef>
                        <a:spcAft>
                          <a:spcPts val="0"/>
                        </a:spcAft>
                      </a:pPr>
                      <a:r>
                        <a:rPr lang="en-US" sz="1050">
                          <a:effectLst/>
                        </a:rPr>
                        <a:t>MA 5 C</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5.3369</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3.2813</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16.8561</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5.1134</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3.1492</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dirty="0">
                          <a:effectLst/>
                        </a:rPr>
                        <a:t>15.8976</a:t>
                      </a:r>
                      <a:endParaRPr lang="en-US" sz="1050" dirty="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extLst>
                  <a:ext uri="{0D108BD9-81ED-4DB2-BD59-A6C34878D82A}">
                    <a16:rowId xmlns:a16="http://schemas.microsoft.com/office/drawing/2014/main" val="3786081975"/>
                  </a:ext>
                </a:extLst>
              </a:tr>
              <a:tr h="352978">
                <a:tc>
                  <a:txBody>
                    <a:bodyPr/>
                    <a:lstStyle/>
                    <a:p>
                      <a:pPr marL="0" marR="0">
                        <a:lnSpc>
                          <a:spcPct val="107000"/>
                        </a:lnSpc>
                        <a:spcBef>
                          <a:spcPts val="0"/>
                        </a:spcBef>
                        <a:spcAft>
                          <a:spcPts val="0"/>
                        </a:spcAft>
                      </a:pPr>
                      <a:r>
                        <a:rPr lang="en-US" sz="1050">
                          <a:effectLst/>
                        </a:rPr>
                        <a:t>MA 7 C</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5.9127</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3.6562</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18.4335</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5.6797</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3.5072</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17.8884</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extLst>
                  <a:ext uri="{0D108BD9-81ED-4DB2-BD59-A6C34878D82A}">
                    <a16:rowId xmlns:a16="http://schemas.microsoft.com/office/drawing/2014/main" val="975429278"/>
                  </a:ext>
                </a:extLst>
              </a:tr>
              <a:tr h="352978">
                <a:tc>
                  <a:txBody>
                    <a:bodyPr/>
                    <a:lstStyle/>
                    <a:p>
                      <a:pPr marL="0" marR="0">
                        <a:lnSpc>
                          <a:spcPct val="107000"/>
                        </a:lnSpc>
                        <a:spcBef>
                          <a:spcPts val="0"/>
                        </a:spcBef>
                        <a:spcAft>
                          <a:spcPts val="0"/>
                        </a:spcAft>
                      </a:pPr>
                      <a:r>
                        <a:rPr lang="en-US" sz="1050">
                          <a:effectLst/>
                        </a:rPr>
                        <a:t>SES</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6.933</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4.2855</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27.6758</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6.6954</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4.1297</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26.1671</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extLst>
                  <a:ext uri="{0D108BD9-81ED-4DB2-BD59-A6C34878D82A}">
                    <a16:rowId xmlns:a16="http://schemas.microsoft.com/office/drawing/2014/main" val="397962427"/>
                  </a:ext>
                </a:extLst>
              </a:tr>
              <a:tr h="352978">
                <a:tc>
                  <a:txBody>
                    <a:bodyPr/>
                    <a:lstStyle/>
                    <a:p>
                      <a:pPr marL="0" marR="0">
                        <a:lnSpc>
                          <a:spcPct val="107000"/>
                        </a:lnSpc>
                        <a:spcBef>
                          <a:spcPts val="0"/>
                        </a:spcBef>
                        <a:spcAft>
                          <a:spcPts val="0"/>
                        </a:spcAft>
                      </a:pPr>
                      <a:r>
                        <a:rPr lang="en-US" sz="1050">
                          <a:effectLst/>
                        </a:rPr>
                        <a:t>DEMA</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7.727</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4.7905</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33.2116</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7.8783</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4.8869</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33.6204</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extLst>
                  <a:ext uri="{0D108BD9-81ED-4DB2-BD59-A6C34878D82A}">
                    <a16:rowId xmlns:a16="http://schemas.microsoft.com/office/drawing/2014/main" val="3558233897"/>
                  </a:ext>
                </a:extLst>
              </a:tr>
              <a:tr h="533449">
                <a:tc>
                  <a:txBody>
                    <a:bodyPr/>
                    <a:lstStyle/>
                    <a:p>
                      <a:pPr marL="0" marR="0">
                        <a:lnSpc>
                          <a:spcPct val="107000"/>
                        </a:lnSpc>
                        <a:spcBef>
                          <a:spcPts val="0"/>
                        </a:spcBef>
                        <a:spcAft>
                          <a:spcPts val="0"/>
                        </a:spcAft>
                      </a:pPr>
                      <a:r>
                        <a:rPr lang="en-US" sz="1050">
                          <a:effectLst/>
                        </a:rPr>
                        <a:t>HW</a:t>
                      </a:r>
                      <a:br>
                        <a:rPr lang="en-US" sz="1050">
                          <a:effectLst/>
                        </a:rPr>
                      </a:br>
                      <a:r>
                        <a:rPr lang="en-US" sz="1050">
                          <a:effectLst/>
                        </a:rPr>
                        <a:t>(0.8, 0.1 ,5)</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6.8742</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4.3271</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27.8908</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6.8059</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a:effectLst/>
                        </a:rPr>
                        <a:t>4.2584</a:t>
                      </a:r>
                      <a:endParaRPr lang="en-US" sz="105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tc>
                  <a:txBody>
                    <a:bodyPr/>
                    <a:lstStyle/>
                    <a:p>
                      <a:pPr marL="0" marR="0" algn="r">
                        <a:lnSpc>
                          <a:spcPct val="107000"/>
                        </a:lnSpc>
                        <a:spcBef>
                          <a:spcPts val="0"/>
                        </a:spcBef>
                        <a:spcAft>
                          <a:spcPts val="0"/>
                        </a:spcAft>
                      </a:pPr>
                      <a:r>
                        <a:rPr lang="en-US" sz="1050" dirty="0">
                          <a:effectLst/>
                        </a:rPr>
                        <a:t>24.9593</a:t>
                      </a:r>
                      <a:endParaRPr lang="en-US" sz="1050" dirty="0">
                        <a:effectLst/>
                        <a:latin typeface="Calibri" panose="020F0502020204030204" pitchFamily="34" charset="0"/>
                        <a:ea typeface="Calibri" panose="020F0502020204030204" pitchFamily="34" charset="0"/>
                        <a:cs typeface="Arial" panose="020B0604020202020204" pitchFamily="34" charset="0"/>
                      </a:endParaRPr>
                    </a:p>
                  </a:txBody>
                  <a:tcPr marL="32631" marR="32631" marT="0" marB="0" anchor="b"/>
                </a:tc>
                <a:extLst>
                  <a:ext uri="{0D108BD9-81ED-4DB2-BD59-A6C34878D82A}">
                    <a16:rowId xmlns:a16="http://schemas.microsoft.com/office/drawing/2014/main" val="1685260752"/>
                  </a:ext>
                </a:extLst>
              </a:tr>
            </a:tbl>
          </a:graphicData>
        </a:graphic>
      </p:graphicFrame>
    </p:spTree>
    <p:extLst>
      <p:ext uri="{BB962C8B-B14F-4D97-AF65-F5344CB8AC3E}">
        <p14:creationId xmlns:p14="http://schemas.microsoft.com/office/powerpoint/2010/main" val="33517015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F6A3-354A-42B4-996E-758AA832C064}"/>
              </a:ext>
            </a:extLst>
          </p:cNvPr>
          <p:cNvSpPr>
            <a:spLocks noGrp="1"/>
          </p:cNvSpPr>
          <p:nvPr>
            <p:ph type="title"/>
          </p:nvPr>
        </p:nvSpPr>
        <p:spPr>
          <a:xfrm>
            <a:off x="-687400" y="0"/>
            <a:ext cx="6813600" cy="572700"/>
          </a:xfrm>
        </p:spPr>
        <p:txBody>
          <a:bodyPr/>
          <a:lstStyle/>
          <a:p>
            <a:r>
              <a:rPr lang="en-US" dirty="0"/>
              <a:t>NABLUS </a:t>
            </a:r>
            <a:r>
              <a:rPr lang="en-US" dirty="0">
                <a:highlight>
                  <a:srgbClr val="FFFF00"/>
                </a:highlight>
              </a:rPr>
              <a:t>WL</a:t>
            </a:r>
            <a:r>
              <a:rPr lang="en-US" dirty="0"/>
              <a:t> FORECASTING RESULTS</a:t>
            </a:r>
          </a:p>
        </p:txBody>
      </p:sp>
      <p:pic>
        <p:nvPicPr>
          <p:cNvPr id="5" name="Picture 4" descr="Chart, scatter chart&#10;&#10;Description automatically generated">
            <a:extLst>
              <a:ext uri="{FF2B5EF4-FFF2-40B4-BE49-F238E27FC236}">
                <a16:creationId xmlns:a16="http://schemas.microsoft.com/office/drawing/2014/main" id="{50D1A721-1658-4BC2-8E7A-B841488A847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02227" y="745385"/>
            <a:ext cx="6813599" cy="4398115"/>
          </a:xfrm>
          <a:prstGeom prst="rect">
            <a:avLst/>
          </a:prstGeom>
        </p:spPr>
      </p:pic>
    </p:spTree>
    <p:extLst>
      <p:ext uri="{BB962C8B-B14F-4D97-AF65-F5344CB8AC3E}">
        <p14:creationId xmlns:p14="http://schemas.microsoft.com/office/powerpoint/2010/main" val="9885425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F6A3-354A-42B4-996E-758AA832C064}"/>
              </a:ext>
            </a:extLst>
          </p:cNvPr>
          <p:cNvSpPr>
            <a:spLocks noGrp="1"/>
          </p:cNvSpPr>
          <p:nvPr>
            <p:ph type="title"/>
          </p:nvPr>
        </p:nvSpPr>
        <p:spPr>
          <a:xfrm>
            <a:off x="-687400" y="0"/>
            <a:ext cx="6813600" cy="572700"/>
          </a:xfrm>
        </p:spPr>
        <p:txBody>
          <a:bodyPr/>
          <a:lstStyle/>
          <a:p>
            <a:r>
              <a:rPr lang="en-US" dirty="0"/>
              <a:t>NABLUS </a:t>
            </a:r>
            <a:r>
              <a:rPr lang="en-US" dirty="0">
                <a:highlight>
                  <a:srgbClr val="FFFF00"/>
                </a:highlight>
              </a:rPr>
              <a:t>WL</a:t>
            </a:r>
            <a:r>
              <a:rPr lang="en-US" dirty="0"/>
              <a:t> FORECASTING RESULTS</a:t>
            </a:r>
          </a:p>
        </p:txBody>
      </p:sp>
      <p:pic>
        <p:nvPicPr>
          <p:cNvPr id="5" name="Picture 4" descr="Chart, scatter chart&#10;&#10;Description automatically generated">
            <a:extLst>
              <a:ext uri="{FF2B5EF4-FFF2-40B4-BE49-F238E27FC236}">
                <a16:creationId xmlns:a16="http://schemas.microsoft.com/office/drawing/2014/main" id="{50D1A721-1658-4BC2-8E7A-B841488A847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02227" y="745385"/>
            <a:ext cx="6813599" cy="4398115"/>
          </a:xfrm>
          <a:prstGeom prst="rect">
            <a:avLst/>
          </a:prstGeom>
        </p:spPr>
      </p:pic>
    </p:spTree>
    <p:extLst>
      <p:ext uri="{BB962C8B-B14F-4D97-AF65-F5344CB8AC3E}">
        <p14:creationId xmlns:p14="http://schemas.microsoft.com/office/powerpoint/2010/main" val="21918365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F6A3-354A-42B4-996E-758AA832C064}"/>
              </a:ext>
            </a:extLst>
          </p:cNvPr>
          <p:cNvSpPr>
            <a:spLocks noGrp="1"/>
          </p:cNvSpPr>
          <p:nvPr>
            <p:ph type="title"/>
          </p:nvPr>
        </p:nvSpPr>
        <p:spPr>
          <a:xfrm>
            <a:off x="-1" y="0"/>
            <a:ext cx="7611533" cy="1516380"/>
          </a:xfrm>
        </p:spPr>
        <p:txBody>
          <a:bodyPr/>
          <a:lstStyle/>
          <a:p>
            <a:pPr algn="l"/>
            <a:r>
              <a:rPr lang="en-US" dirty="0"/>
              <a:t>NABLUS </a:t>
            </a:r>
            <a:r>
              <a:rPr lang="en-US" dirty="0">
                <a:highlight>
                  <a:srgbClr val="FFFF00"/>
                </a:highlight>
              </a:rPr>
              <a:t>WL</a:t>
            </a:r>
            <a:r>
              <a:rPr lang="en-US" dirty="0"/>
              <a:t> FORECASTING RESULTS ARIMA(2,1,0) (0,1, 1)</a:t>
            </a:r>
            <a:r>
              <a:rPr lang="en-US" sz="1400" dirty="0"/>
              <a:t>12</a:t>
            </a:r>
            <a:endParaRPr lang="en-US" dirty="0"/>
          </a:p>
        </p:txBody>
      </p:sp>
      <p:graphicFrame>
        <p:nvGraphicFramePr>
          <p:cNvPr id="8" name="Chart 7">
            <a:extLst>
              <a:ext uri="{FF2B5EF4-FFF2-40B4-BE49-F238E27FC236}">
                <a16:creationId xmlns:a16="http://schemas.microsoft.com/office/drawing/2014/main" id="{A01625A0-0120-4CF2-889C-FEE5B7D8D7AC}"/>
              </a:ext>
            </a:extLst>
          </p:cNvPr>
          <p:cNvGraphicFramePr/>
          <p:nvPr>
            <p:extLst>
              <p:ext uri="{D42A27DB-BD31-4B8C-83A1-F6EECF244321}">
                <p14:modId xmlns:p14="http://schemas.microsoft.com/office/powerpoint/2010/main" val="3446537994"/>
              </p:ext>
            </p:extLst>
          </p:nvPr>
        </p:nvGraphicFramePr>
        <p:xfrm>
          <a:off x="1019277" y="1604467"/>
          <a:ext cx="7405056" cy="310299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8006204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F6A3-354A-42B4-996E-758AA832C064}"/>
              </a:ext>
            </a:extLst>
          </p:cNvPr>
          <p:cNvSpPr>
            <a:spLocks noGrp="1"/>
          </p:cNvSpPr>
          <p:nvPr>
            <p:ph type="title"/>
          </p:nvPr>
        </p:nvSpPr>
        <p:spPr>
          <a:xfrm>
            <a:off x="-687400" y="0"/>
            <a:ext cx="6813600" cy="572700"/>
          </a:xfrm>
        </p:spPr>
        <p:txBody>
          <a:bodyPr/>
          <a:lstStyle/>
          <a:p>
            <a:r>
              <a:rPr lang="en-US" dirty="0"/>
              <a:t>NABLUS </a:t>
            </a:r>
            <a:r>
              <a:rPr lang="en-US" dirty="0">
                <a:highlight>
                  <a:srgbClr val="FFFF00"/>
                </a:highlight>
              </a:rPr>
              <a:t>WL</a:t>
            </a:r>
            <a:r>
              <a:rPr lang="en-US" dirty="0"/>
              <a:t> FORECASTING RESULTS</a:t>
            </a:r>
          </a:p>
        </p:txBody>
      </p:sp>
      <p:sp>
        <p:nvSpPr>
          <p:cNvPr id="6" name="TextBox 5">
            <a:extLst>
              <a:ext uri="{FF2B5EF4-FFF2-40B4-BE49-F238E27FC236}">
                <a16:creationId xmlns:a16="http://schemas.microsoft.com/office/drawing/2014/main" id="{8B7C2ECA-0BD9-48C7-B7DC-EC6E9210BCEA}"/>
              </a:ext>
            </a:extLst>
          </p:cNvPr>
          <p:cNvSpPr txBox="1"/>
          <p:nvPr/>
        </p:nvSpPr>
        <p:spPr>
          <a:xfrm>
            <a:off x="905931" y="2178147"/>
            <a:ext cx="7103535" cy="1269194"/>
          </a:xfrm>
          <a:prstGeom prst="rect">
            <a:avLst/>
          </a:prstGeom>
          <a:noFill/>
        </p:spPr>
        <p:txBody>
          <a:bodyPr wrap="square">
            <a:spAutoFit/>
          </a:bodyPr>
          <a:lstStyle/>
          <a:p>
            <a:pPr marL="285750" marR="0" indent="-285750">
              <a:lnSpc>
                <a:spcPct val="107000"/>
              </a:lnSpc>
              <a:spcBef>
                <a:spcPts val="0"/>
              </a:spcBef>
              <a:spcAft>
                <a:spcPts val="800"/>
              </a:spcAft>
              <a:buFont typeface="Arial" panose="020B0604020202020204" pitchFamily="34" charset="0"/>
              <a:buChar char="•"/>
            </a:pPr>
            <a:r>
              <a:rPr lang="en-US" sz="2000" dirty="0">
                <a:effectLst/>
                <a:latin typeface="Times New Roman" panose="02020603050405020304" pitchFamily="18" charset="0"/>
                <a:ea typeface="Calibri" panose="020F0502020204030204" pitchFamily="34" charset="0"/>
                <a:cs typeface="Arial" panose="020B0604020202020204" pitchFamily="34" charset="0"/>
              </a:rPr>
              <a:t>NM Losses for (2015-2019) = 14,885,168 m</a:t>
            </a:r>
            <a:r>
              <a:rPr lang="en-US" sz="2000" baseline="30000" dirty="0">
                <a:effectLst/>
                <a:latin typeface="Times New Roman" panose="02020603050405020304" pitchFamily="18" charset="0"/>
                <a:ea typeface="Calibri" panose="020F0502020204030204" pitchFamily="34" charset="0"/>
                <a:cs typeface="Arial" panose="020B0604020202020204" pitchFamily="34" charset="0"/>
              </a:rPr>
              <a:t>3</a:t>
            </a:r>
            <a:r>
              <a:rPr lang="en-US" sz="2000" dirty="0">
                <a:effectLst/>
                <a:latin typeface="Times New Roman" panose="02020603050405020304" pitchFamily="18" charset="0"/>
                <a:ea typeface="Calibri" panose="020F0502020204030204" pitchFamily="34" charset="0"/>
                <a:cs typeface="Arial" panose="020B0604020202020204" pitchFamily="34" charset="0"/>
              </a:rPr>
              <a:t>  </a:t>
            </a:r>
          </a:p>
          <a:p>
            <a:pPr marL="285750" marR="0" indent="-285750">
              <a:lnSpc>
                <a:spcPct val="107000"/>
              </a:lnSpc>
              <a:spcBef>
                <a:spcPts val="0"/>
              </a:spcBef>
              <a:spcAft>
                <a:spcPts val="800"/>
              </a:spcAft>
              <a:buFont typeface="Arial" panose="020B0604020202020204" pitchFamily="34" charset="0"/>
              <a:buChar char="•"/>
            </a:pPr>
            <a:r>
              <a:rPr lang="en-US" sz="2000" dirty="0">
                <a:effectLst/>
                <a:latin typeface="Times New Roman" panose="02020603050405020304" pitchFamily="18" charset="0"/>
                <a:ea typeface="Calibri" panose="020F0502020204030204" pitchFamily="34" charset="0"/>
                <a:cs typeface="Arial" panose="020B0604020202020204" pitchFamily="34" charset="0"/>
              </a:rPr>
              <a:t>NM Losses for (2020-2024) = 18,682,243 m</a:t>
            </a:r>
            <a:r>
              <a:rPr lang="en-US" sz="2000" baseline="30000" dirty="0">
                <a:effectLst/>
                <a:latin typeface="Times New Roman" panose="02020603050405020304" pitchFamily="18" charset="0"/>
                <a:ea typeface="Calibri" panose="020F0502020204030204" pitchFamily="34" charset="0"/>
                <a:cs typeface="Arial" panose="020B0604020202020204" pitchFamily="34" charset="0"/>
              </a:rPr>
              <a:t>3</a:t>
            </a:r>
            <a:r>
              <a:rPr lang="en-US" sz="2000" dirty="0">
                <a:effectLst/>
                <a:latin typeface="Times New Roman" panose="02020603050405020304" pitchFamily="18" charset="0"/>
                <a:ea typeface="Calibri" panose="020F0502020204030204" pitchFamily="34" charset="0"/>
                <a:cs typeface="Arial" panose="020B0604020202020204" pitchFamily="34" charset="0"/>
              </a:rPr>
              <a:t> with PI=95%</a:t>
            </a:r>
          </a:p>
          <a:p>
            <a:pPr marL="285750" marR="0" indent="-285750">
              <a:lnSpc>
                <a:spcPct val="107000"/>
              </a:lnSpc>
              <a:spcBef>
                <a:spcPts val="0"/>
              </a:spcBef>
              <a:spcAft>
                <a:spcPts val="800"/>
              </a:spcAft>
              <a:buFont typeface="Arial" panose="020B0604020202020204" pitchFamily="34" charset="0"/>
              <a:buChar char="•"/>
            </a:pPr>
            <a:r>
              <a:rPr lang="en-US" sz="2000" dirty="0">
                <a:latin typeface="Times New Roman" panose="02020603050405020304" pitchFamily="18" charset="0"/>
                <a:ea typeface="Calibri" panose="020F0502020204030204" pitchFamily="34" charset="0"/>
                <a:cs typeface="Arial" panose="020B0604020202020204" pitchFamily="34" charset="0"/>
              </a:rPr>
              <a:t>WL will </a:t>
            </a:r>
            <a:r>
              <a:rPr lang="en-US" sz="2000" dirty="0">
                <a:effectLst/>
                <a:latin typeface="Times New Roman" panose="02020603050405020304" pitchFamily="18" charset="0"/>
                <a:ea typeface="Calibri" panose="020F0502020204030204" pitchFamily="34" charset="0"/>
                <a:cs typeface="Arial" panose="020B0604020202020204" pitchFamily="34" charset="0"/>
              </a:rPr>
              <a:t>increase by 29.4%</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6779880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F6A3-354A-42B4-996E-758AA832C064}"/>
              </a:ext>
            </a:extLst>
          </p:cNvPr>
          <p:cNvSpPr>
            <a:spLocks noGrp="1"/>
          </p:cNvSpPr>
          <p:nvPr>
            <p:ph type="title"/>
          </p:nvPr>
        </p:nvSpPr>
        <p:spPr>
          <a:xfrm>
            <a:off x="-687400" y="0"/>
            <a:ext cx="6813600" cy="572700"/>
          </a:xfrm>
        </p:spPr>
        <p:txBody>
          <a:bodyPr/>
          <a:lstStyle/>
          <a:p>
            <a:r>
              <a:rPr lang="en-US" dirty="0"/>
              <a:t>NE2+NE3 WC FORECASTING RESULTS</a:t>
            </a:r>
          </a:p>
        </p:txBody>
      </p:sp>
      <p:pic>
        <p:nvPicPr>
          <p:cNvPr id="4" name="Picture 3">
            <a:extLst>
              <a:ext uri="{FF2B5EF4-FFF2-40B4-BE49-F238E27FC236}">
                <a16:creationId xmlns:a16="http://schemas.microsoft.com/office/drawing/2014/main" id="{2AA3E98C-532C-46CB-A82A-CBDA808B7B52}"/>
              </a:ext>
            </a:extLst>
          </p:cNvPr>
          <p:cNvPicPr>
            <a:picLocks noChangeAspect="1"/>
          </p:cNvPicPr>
          <p:nvPr/>
        </p:nvPicPr>
        <p:blipFill>
          <a:blip r:embed="rId2"/>
          <a:stretch>
            <a:fillRect/>
          </a:stretch>
        </p:blipFill>
        <p:spPr>
          <a:xfrm>
            <a:off x="1325033" y="715434"/>
            <a:ext cx="6813600" cy="4428066"/>
          </a:xfrm>
          <a:prstGeom prst="rect">
            <a:avLst/>
          </a:prstGeom>
        </p:spPr>
      </p:pic>
    </p:spTree>
    <p:extLst>
      <p:ext uri="{BB962C8B-B14F-4D97-AF65-F5344CB8AC3E}">
        <p14:creationId xmlns:p14="http://schemas.microsoft.com/office/powerpoint/2010/main" val="16409334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F6A3-354A-42B4-996E-758AA832C064}"/>
              </a:ext>
            </a:extLst>
          </p:cNvPr>
          <p:cNvSpPr>
            <a:spLocks noGrp="1"/>
          </p:cNvSpPr>
          <p:nvPr>
            <p:ph type="title"/>
          </p:nvPr>
        </p:nvSpPr>
        <p:spPr>
          <a:xfrm>
            <a:off x="-687400" y="0"/>
            <a:ext cx="6813600" cy="572700"/>
          </a:xfrm>
        </p:spPr>
        <p:txBody>
          <a:bodyPr/>
          <a:lstStyle/>
          <a:p>
            <a:r>
              <a:rPr lang="en-US" dirty="0"/>
              <a:t>NE2+NE3 WC FORECASTING RESULTS</a:t>
            </a:r>
          </a:p>
        </p:txBody>
      </p:sp>
      <p:graphicFrame>
        <p:nvGraphicFramePr>
          <p:cNvPr id="5" name="Content Placeholder 8">
            <a:extLst>
              <a:ext uri="{FF2B5EF4-FFF2-40B4-BE49-F238E27FC236}">
                <a16:creationId xmlns:a16="http://schemas.microsoft.com/office/drawing/2014/main" id="{E30E1404-1233-4384-B9C5-F1A6A2E51F16}"/>
              </a:ext>
            </a:extLst>
          </p:cNvPr>
          <p:cNvGraphicFramePr>
            <a:graphicFrameLocks/>
          </p:cNvGraphicFramePr>
          <p:nvPr>
            <p:extLst>
              <p:ext uri="{D42A27DB-BD31-4B8C-83A1-F6EECF244321}">
                <p14:modId xmlns:p14="http://schemas.microsoft.com/office/powerpoint/2010/main" val="572183"/>
              </p:ext>
            </p:extLst>
          </p:nvPr>
        </p:nvGraphicFramePr>
        <p:xfrm>
          <a:off x="0" y="572699"/>
          <a:ext cx="2373106" cy="4573437"/>
        </p:xfrm>
        <a:graphic>
          <a:graphicData uri="http://schemas.openxmlformats.org/drawingml/2006/table">
            <a:tbl>
              <a:tblPr>
                <a:tableStyleId>{5C22544A-7EE6-4342-B048-85BDC9FD1C3A}</a:tableStyleId>
              </a:tblPr>
              <a:tblGrid>
                <a:gridCol w="874303">
                  <a:extLst>
                    <a:ext uri="{9D8B030D-6E8A-4147-A177-3AD203B41FA5}">
                      <a16:colId xmlns:a16="http://schemas.microsoft.com/office/drawing/2014/main" val="3850430076"/>
                    </a:ext>
                  </a:extLst>
                </a:gridCol>
                <a:gridCol w="499601">
                  <a:extLst>
                    <a:ext uri="{9D8B030D-6E8A-4147-A177-3AD203B41FA5}">
                      <a16:colId xmlns:a16="http://schemas.microsoft.com/office/drawing/2014/main" val="3192153758"/>
                    </a:ext>
                  </a:extLst>
                </a:gridCol>
                <a:gridCol w="499601">
                  <a:extLst>
                    <a:ext uri="{9D8B030D-6E8A-4147-A177-3AD203B41FA5}">
                      <a16:colId xmlns:a16="http://schemas.microsoft.com/office/drawing/2014/main" val="4029974426"/>
                    </a:ext>
                  </a:extLst>
                </a:gridCol>
                <a:gridCol w="499601">
                  <a:extLst>
                    <a:ext uri="{9D8B030D-6E8A-4147-A177-3AD203B41FA5}">
                      <a16:colId xmlns:a16="http://schemas.microsoft.com/office/drawing/2014/main" val="4023059073"/>
                    </a:ext>
                  </a:extLst>
                </a:gridCol>
              </a:tblGrid>
              <a:tr h="193596">
                <a:tc>
                  <a:txBody>
                    <a:bodyPr/>
                    <a:lstStyle/>
                    <a:p>
                      <a:pPr algn="l" fontAlgn="b"/>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000" u="none" strike="noStrike" dirty="0">
                          <a:effectLst/>
                        </a:rPr>
                        <a:t>MAPE</a:t>
                      </a:r>
                      <a:endParaRPr lang="en-US"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000" u="none" strike="noStrike">
                          <a:effectLst/>
                        </a:rPr>
                        <a:t>MAD</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000" u="none" strike="noStrike">
                          <a:effectLst/>
                        </a:rPr>
                        <a:t>MSD</a:t>
                      </a:r>
                      <a:endParaRPr lang="en-US"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234490341"/>
                  </a:ext>
                </a:extLst>
              </a:tr>
              <a:tr h="193596">
                <a:tc>
                  <a:txBody>
                    <a:bodyPr/>
                    <a:lstStyle/>
                    <a:p>
                      <a:pPr algn="l" fontAlgn="b"/>
                      <a:r>
                        <a:rPr lang="en-US" sz="1000" u="none" strike="noStrike">
                          <a:effectLst/>
                        </a:rPr>
                        <a:t>TA Linear</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dirty="0">
                          <a:effectLst/>
                        </a:rPr>
                        <a:t>3.37765</a:t>
                      </a:r>
                      <a:endParaRPr lang="en-US"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1.02998</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1.48685</a:t>
                      </a:r>
                      <a:endParaRPr lang="en-US"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950119130"/>
                  </a:ext>
                </a:extLst>
              </a:tr>
              <a:tr h="193596">
                <a:tc>
                  <a:txBody>
                    <a:bodyPr/>
                    <a:lstStyle/>
                    <a:p>
                      <a:pPr algn="l" fontAlgn="b"/>
                      <a:r>
                        <a:rPr lang="en-US" sz="1000" u="none" strike="noStrike">
                          <a:effectLst/>
                        </a:rPr>
                        <a:t>TA Quadratic</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3.06424</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0.93527</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1.2708</a:t>
                      </a:r>
                      <a:endParaRPr lang="en-US"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660919098"/>
                  </a:ext>
                </a:extLst>
              </a:tr>
              <a:tr h="193596">
                <a:tc>
                  <a:txBody>
                    <a:bodyPr/>
                    <a:lstStyle/>
                    <a:p>
                      <a:pPr algn="l" fontAlgn="b"/>
                      <a:r>
                        <a:rPr lang="en-US" sz="1000" u="none" strike="noStrike">
                          <a:effectLst/>
                        </a:rPr>
                        <a:t>TA Growth</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dirty="0">
                          <a:effectLst/>
                        </a:rPr>
                        <a:t>3.37231</a:t>
                      </a:r>
                      <a:endParaRPr lang="en-US" sz="1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1.02917</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1.48746</a:t>
                      </a:r>
                      <a:endParaRPr lang="en-US"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594326640"/>
                  </a:ext>
                </a:extLst>
              </a:tr>
              <a:tr h="193596">
                <a:tc>
                  <a:txBody>
                    <a:bodyPr/>
                    <a:lstStyle/>
                    <a:p>
                      <a:pPr algn="l" fontAlgn="b"/>
                      <a:r>
                        <a:rPr lang="en-US" sz="1000" u="none" strike="noStrike">
                          <a:effectLst/>
                        </a:rPr>
                        <a:t>TA S-Cycle</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802524634"/>
                  </a:ext>
                </a:extLst>
              </a:tr>
              <a:tr h="193596">
                <a:tc>
                  <a:txBody>
                    <a:bodyPr/>
                    <a:lstStyle/>
                    <a:p>
                      <a:pPr algn="l" fontAlgn="b"/>
                      <a:r>
                        <a:rPr lang="en-US" sz="1000" u="none" strike="noStrike">
                          <a:effectLst/>
                        </a:rPr>
                        <a:t>TS Decomp.</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2.20053</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0.66961</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0.67636</a:t>
                      </a:r>
                      <a:endParaRPr lang="en-US"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43957884"/>
                  </a:ext>
                </a:extLst>
              </a:tr>
              <a:tr h="193596">
                <a:tc>
                  <a:txBody>
                    <a:bodyPr/>
                    <a:lstStyle/>
                    <a:p>
                      <a:pPr algn="l" fontAlgn="b"/>
                      <a:r>
                        <a:rPr lang="en-US" sz="1000" u="none" strike="noStrike">
                          <a:effectLst/>
                        </a:rPr>
                        <a:t>MA 2</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3.46284</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1.05571</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1.52401</a:t>
                      </a:r>
                      <a:endParaRPr lang="en-US"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483794"/>
                  </a:ext>
                </a:extLst>
              </a:tr>
              <a:tr h="193596">
                <a:tc>
                  <a:txBody>
                    <a:bodyPr/>
                    <a:lstStyle/>
                    <a:p>
                      <a:pPr algn="l" fontAlgn="b"/>
                      <a:r>
                        <a:rPr lang="en-US" sz="1000" u="none" strike="noStrike">
                          <a:effectLst/>
                        </a:rPr>
                        <a:t>MA 4</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3.8239</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1.16566</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1.77072</a:t>
                      </a:r>
                      <a:endParaRPr lang="en-US"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264415559"/>
                  </a:ext>
                </a:extLst>
              </a:tr>
              <a:tr h="193596">
                <a:tc>
                  <a:txBody>
                    <a:bodyPr/>
                    <a:lstStyle/>
                    <a:p>
                      <a:pPr algn="l" fontAlgn="b"/>
                      <a:r>
                        <a:rPr lang="en-US" sz="1000" u="none" strike="noStrike">
                          <a:effectLst/>
                        </a:rPr>
                        <a:t>MA 6</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4.10684</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1.25465</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2.08414</a:t>
                      </a:r>
                      <a:endParaRPr lang="en-US"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02081057"/>
                  </a:ext>
                </a:extLst>
              </a:tr>
              <a:tr h="193596">
                <a:tc>
                  <a:txBody>
                    <a:bodyPr/>
                    <a:lstStyle/>
                    <a:p>
                      <a:pPr algn="l" fontAlgn="b"/>
                      <a:r>
                        <a:rPr lang="en-US" sz="1000" u="none" strike="noStrike">
                          <a:effectLst/>
                        </a:rPr>
                        <a:t>MA 2 C</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2.56818</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0.78323</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0.86036</a:t>
                      </a:r>
                      <a:endParaRPr lang="en-US"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251675815"/>
                  </a:ext>
                </a:extLst>
              </a:tr>
              <a:tr h="193596">
                <a:tc>
                  <a:txBody>
                    <a:bodyPr/>
                    <a:lstStyle/>
                    <a:p>
                      <a:pPr algn="l" fontAlgn="b"/>
                      <a:r>
                        <a:rPr lang="en-US" sz="1000" u="none" strike="noStrike">
                          <a:effectLst/>
                        </a:rPr>
                        <a:t>MA 4 C</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2.44477</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0.74597</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0.75571</a:t>
                      </a:r>
                      <a:endParaRPr lang="en-US"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217179333"/>
                  </a:ext>
                </a:extLst>
              </a:tr>
              <a:tr h="193596">
                <a:tc>
                  <a:txBody>
                    <a:bodyPr/>
                    <a:lstStyle/>
                    <a:p>
                      <a:pPr algn="l" fontAlgn="b"/>
                      <a:r>
                        <a:rPr lang="en-US" sz="1000" u="none" strike="noStrike">
                          <a:effectLst/>
                        </a:rPr>
                        <a:t>MA 6 C</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2.59651</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0.7931</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0.89308</a:t>
                      </a:r>
                      <a:endParaRPr lang="en-US"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626973121"/>
                  </a:ext>
                </a:extLst>
              </a:tr>
              <a:tr h="193596">
                <a:tc>
                  <a:txBody>
                    <a:bodyPr/>
                    <a:lstStyle/>
                    <a:p>
                      <a:pPr algn="l" fontAlgn="b"/>
                      <a:r>
                        <a:rPr lang="en-US" sz="1000" u="none" strike="noStrike">
                          <a:effectLst/>
                        </a:rPr>
                        <a:t>MA 1</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3.55608</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1.08585</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1.81212</a:t>
                      </a:r>
                      <a:endParaRPr lang="en-US"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324765748"/>
                  </a:ext>
                </a:extLst>
              </a:tr>
              <a:tr h="193596">
                <a:tc>
                  <a:txBody>
                    <a:bodyPr/>
                    <a:lstStyle/>
                    <a:p>
                      <a:pPr algn="l" fontAlgn="b"/>
                      <a:r>
                        <a:rPr lang="en-US" sz="1000" u="none" strike="noStrike">
                          <a:effectLst/>
                        </a:rPr>
                        <a:t>MA 3</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3.57152</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1.08744</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1.59581</a:t>
                      </a:r>
                      <a:endParaRPr lang="en-US"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40301184"/>
                  </a:ext>
                </a:extLst>
              </a:tr>
              <a:tr h="193596">
                <a:tc>
                  <a:txBody>
                    <a:bodyPr/>
                    <a:lstStyle/>
                    <a:p>
                      <a:pPr algn="l" fontAlgn="b"/>
                      <a:r>
                        <a:rPr lang="en-US" sz="1000" u="none" strike="noStrike">
                          <a:effectLst/>
                        </a:rPr>
                        <a:t>MA 5</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3.95898</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1.20823</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1.92907</a:t>
                      </a:r>
                      <a:endParaRPr lang="en-US"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39518698"/>
                  </a:ext>
                </a:extLst>
              </a:tr>
              <a:tr h="193596">
                <a:tc>
                  <a:txBody>
                    <a:bodyPr/>
                    <a:lstStyle/>
                    <a:p>
                      <a:pPr algn="l" fontAlgn="b"/>
                      <a:r>
                        <a:rPr lang="en-US" sz="1000" u="none" strike="noStrike">
                          <a:effectLst/>
                        </a:rPr>
                        <a:t>MA 7</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3.9932</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1.21762</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1.95502</a:t>
                      </a:r>
                      <a:endParaRPr lang="en-US"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960202146"/>
                  </a:ext>
                </a:extLst>
              </a:tr>
              <a:tr h="193596">
                <a:tc>
                  <a:txBody>
                    <a:bodyPr/>
                    <a:lstStyle/>
                    <a:p>
                      <a:pPr algn="l" fontAlgn="b"/>
                      <a:r>
                        <a:rPr lang="en-US" sz="1000" u="none" strike="noStrike">
                          <a:effectLst/>
                        </a:rPr>
                        <a:t>MA 1 C</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3.55608</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1.08585</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1.81212</a:t>
                      </a:r>
                      <a:endParaRPr lang="en-US"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61666980"/>
                  </a:ext>
                </a:extLst>
              </a:tr>
              <a:tr h="193596">
                <a:tc>
                  <a:txBody>
                    <a:bodyPr/>
                    <a:lstStyle/>
                    <a:p>
                      <a:pPr algn="l" fontAlgn="b"/>
                      <a:r>
                        <a:rPr lang="en-US" sz="1000" u="none" strike="noStrike">
                          <a:effectLst/>
                        </a:rPr>
                        <a:t>MA 3 C</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2.30856</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0.7038</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0.67734</a:t>
                      </a:r>
                      <a:endParaRPr lang="en-US"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51506067"/>
                  </a:ext>
                </a:extLst>
              </a:tr>
              <a:tr h="193596">
                <a:tc>
                  <a:txBody>
                    <a:bodyPr/>
                    <a:lstStyle/>
                    <a:p>
                      <a:pPr algn="l" fontAlgn="b"/>
                      <a:r>
                        <a:rPr lang="en-US" sz="1000" u="none" strike="noStrike">
                          <a:effectLst/>
                        </a:rPr>
                        <a:t>MA 5 C</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2.52225</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0.77033</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0.82258</a:t>
                      </a:r>
                      <a:endParaRPr lang="en-US"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36684642"/>
                  </a:ext>
                </a:extLst>
              </a:tr>
              <a:tr h="193596">
                <a:tc>
                  <a:txBody>
                    <a:bodyPr/>
                    <a:lstStyle/>
                    <a:p>
                      <a:pPr algn="l" fontAlgn="b"/>
                      <a:r>
                        <a:rPr lang="en-US" sz="1000" u="none" strike="noStrike">
                          <a:effectLst/>
                        </a:rPr>
                        <a:t>MA 7 C</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2.67004</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0.81621</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0.93198</a:t>
                      </a:r>
                      <a:endParaRPr lang="en-US"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29239890"/>
                  </a:ext>
                </a:extLst>
              </a:tr>
              <a:tr h="193596">
                <a:tc>
                  <a:txBody>
                    <a:bodyPr/>
                    <a:lstStyle/>
                    <a:p>
                      <a:pPr algn="l" fontAlgn="b"/>
                      <a:r>
                        <a:rPr lang="en-US" sz="1000" u="none" strike="noStrike">
                          <a:effectLst/>
                        </a:rPr>
                        <a:t>SES</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3.36651</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1.02648</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1.45217</a:t>
                      </a:r>
                      <a:endParaRPr lang="en-US"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00924126"/>
                  </a:ext>
                </a:extLst>
              </a:tr>
              <a:tr h="193596">
                <a:tc>
                  <a:txBody>
                    <a:bodyPr/>
                    <a:lstStyle/>
                    <a:p>
                      <a:pPr algn="l" fontAlgn="b"/>
                      <a:r>
                        <a:rPr lang="en-US" sz="1000" u="none" strike="noStrike">
                          <a:effectLst/>
                        </a:rPr>
                        <a:t>DEMA</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3.50009</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1.0649</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1.55611</a:t>
                      </a:r>
                      <a:endParaRPr lang="en-US" sz="1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237374030"/>
                  </a:ext>
                </a:extLst>
              </a:tr>
              <a:tr h="311689">
                <a:tc>
                  <a:txBody>
                    <a:bodyPr/>
                    <a:lstStyle/>
                    <a:p>
                      <a:pPr algn="l" fontAlgn="b"/>
                      <a:r>
                        <a:rPr lang="en-US" sz="1000" u="none" strike="noStrike">
                          <a:effectLst/>
                        </a:rPr>
                        <a:t>HW (0.2, 0.2, 0.2)</a:t>
                      </a:r>
                      <a:endParaRPr lang="en-US" sz="1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1.97701</a:t>
                      </a:r>
                      <a:endParaRPr lang="en-US" sz="1000" b="0" i="0" u="none" strike="noStrike">
                        <a:solidFill>
                          <a:srgbClr val="006100"/>
                        </a:solidFill>
                        <a:effectLst/>
                        <a:latin typeface="Calibri" panose="020F0502020204030204" pitchFamily="34" charset="0"/>
                      </a:endParaRPr>
                    </a:p>
                  </a:txBody>
                  <a:tcPr marL="9525" marR="9525" marT="9525" marB="0" anchor="b"/>
                </a:tc>
                <a:tc>
                  <a:txBody>
                    <a:bodyPr/>
                    <a:lstStyle/>
                    <a:p>
                      <a:pPr algn="r" fontAlgn="b"/>
                      <a:r>
                        <a:rPr lang="en-US" sz="1000" u="none" strike="noStrike">
                          <a:effectLst/>
                        </a:rPr>
                        <a:t>0.60086</a:t>
                      </a:r>
                      <a:endParaRPr lang="en-US" sz="1000" b="0" i="0" u="none" strike="noStrike">
                        <a:solidFill>
                          <a:srgbClr val="006100"/>
                        </a:solidFill>
                        <a:effectLst/>
                        <a:latin typeface="Calibri" panose="020F0502020204030204" pitchFamily="34" charset="0"/>
                      </a:endParaRPr>
                    </a:p>
                  </a:txBody>
                  <a:tcPr marL="9525" marR="9525" marT="9525" marB="0" anchor="b"/>
                </a:tc>
                <a:tc>
                  <a:txBody>
                    <a:bodyPr/>
                    <a:lstStyle/>
                    <a:p>
                      <a:pPr algn="r" fontAlgn="b"/>
                      <a:r>
                        <a:rPr lang="en-US" sz="1000" u="none" strike="noStrike" dirty="0">
                          <a:effectLst/>
                        </a:rPr>
                        <a:t>0.66776</a:t>
                      </a:r>
                      <a:endParaRPr lang="en-US" sz="1000" b="0" i="0" u="none" strike="noStrike" dirty="0">
                        <a:solidFill>
                          <a:srgbClr val="0061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21551962"/>
                  </a:ext>
                </a:extLst>
              </a:tr>
            </a:tbl>
          </a:graphicData>
        </a:graphic>
      </p:graphicFrame>
      <p:pic>
        <p:nvPicPr>
          <p:cNvPr id="6" name="Picture 5">
            <a:extLst>
              <a:ext uri="{FF2B5EF4-FFF2-40B4-BE49-F238E27FC236}">
                <a16:creationId xmlns:a16="http://schemas.microsoft.com/office/drawing/2014/main" id="{503B453F-ABF4-42F2-8A0E-A33345E17D87}"/>
              </a:ext>
            </a:extLst>
          </p:cNvPr>
          <p:cNvPicPr>
            <a:picLocks noChangeAspect="1"/>
          </p:cNvPicPr>
          <p:nvPr/>
        </p:nvPicPr>
        <p:blipFill>
          <a:blip r:embed="rId2"/>
          <a:stretch>
            <a:fillRect/>
          </a:stretch>
        </p:blipFill>
        <p:spPr>
          <a:xfrm>
            <a:off x="3911600" y="764906"/>
            <a:ext cx="3139428" cy="2092952"/>
          </a:xfrm>
          <a:prstGeom prst="rect">
            <a:avLst/>
          </a:prstGeom>
        </p:spPr>
      </p:pic>
      <p:pic>
        <p:nvPicPr>
          <p:cNvPr id="7" name="Picture 6" descr="Chart, histogram&#10;&#10;Description automatically generated">
            <a:extLst>
              <a:ext uri="{FF2B5EF4-FFF2-40B4-BE49-F238E27FC236}">
                <a16:creationId xmlns:a16="http://schemas.microsoft.com/office/drawing/2014/main" id="{4B776879-D3B6-4EE8-B640-83E6E10F06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2266" y="3051032"/>
            <a:ext cx="3138701" cy="2092468"/>
          </a:xfrm>
          <a:prstGeom prst="rect">
            <a:avLst/>
          </a:prstGeom>
        </p:spPr>
      </p:pic>
      <p:pic>
        <p:nvPicPr>
          <p:cNvPr id="8" name="Picture 7" descr="Chart&#10;&#10;Description automatically generated">
            <a:extLst>
              <a:ext uri="{FF2B5EF4-FFF2-40B4-BE49-F238E27FC236}">
                <a16:creationId xmlns:a16="http://schemas.microsoft.com/office/drawing/2014/main" id="{6DD12F18-2B8C-45F1-B820-5795BF0801C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05299" y="3050548"/>
            <a:ext cx="3138701" cy="2092952"/>
          </a:xfrm>
          <a:prstGeom prst="rect">
            <a:avLst/>
          </a:prstGeom>
        </p:spPr>
      </p:pic>
    </p:spTree>
    <p:extLst>
      <p:ext uri="{BB962C8B-B14F-4D97-AF65-F5344CB8AC3E}">
        <p14:creationId xmlns:p14="http://schemas.microsoft.com/office/powerpoint/2010/main" val="91116502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F6A3-354A-42B4-996E-758AA832C064}"/>
              </a:ext>
            </a:extLst>
          </p:cNvPr>
          <p:cNvSpPr>
            <a:spLocks noGrp="1"/>
          </p:cNvSpPr>
          <p:nvPr>
            <p:ph type="title"/>
          </p:nvPr>
        </p:nvSpPr>
        <p:spPr>
          <a:xfrm>
            <a:off x="-687400" y="0"/>
            <a:ext cx="6813600" cy="572700"/>
          </a:xfrm>
        </p:spPr>
        <p:txBody>
          <a:bodyPr/>
          <a:lstStyle/>
          <a:p>
            <a:r>
              <a:rPr lang="en-US" dirty="0"/>
              <a:t>NE2+NE3 WC FORECASTING RESULTS</a:t>
            </a:r>
          </a:p>
        </p:txBody>
      </p:sp>
      <p:pic>
        <p:nvPicPr>
          <p:cNvPr id="10" name="Picture 9">
            <a:extLst>
              <a:ext uri="{FF2B5EF4-FFF2-40B4-BE49-F238E27FC236}">
                <a16:creationId xmlns:a16="http://schemas.microsoft.com/office/drawing/2014/main" id="{4D444708-8CF9-4610-B205-1A9C9C551597}"/>
              </a:ext>
            </a:extLst>
          </p:cNvPr>
          <p:cNvPicPr>
            <a:picLocks noChangeAspect="1"/>
          </p:cNvPicPr>
          <p:nvPr/>
        </p:nvPicPr>
        <p:blipFill>
          <a:blip r:embed="rId2"/>
          <a:stretch>
            <a:fillRect/>
          </a:stretch>
        </p:blipFill>
        <p:spPr>
          <a:xfrm>
            <a:off x="1353184" y="572700"/>
            <a:ext cx="6309149" cy="4570800"/>
          </a:xfrm>
          <a:prstGeom prst="rect">
            <a:avLst/>
          </a:prstGeom>
        </p:spPr>
      </p:pic>
    </p:spTree>
    <p:extLst>
      <p:ext uri="{BB962C8B-B14F-4D97-AF65-F5344CB8AC3E}">
        <p14:creationId xmlns:p14="http://schemas.microsoft.com/office/powerpoint/2010/main" val="219508447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F6A3-354A-42B4-996E-758AA832C064}"/>
              </a:ext>
            </a:extLst>
          </p:cNvPr>
          <p:cNvSpPr>
            <a:spLocks noGrp="1"/>
          </p:cNvSpPr>
          <p:nvPr>
            <p:ph type="title"/>
          </p:nvPr>
        </p:nvSpPr>
        <p:spPr>
          <a:xfrm>
            <a:off x="-687400" y="0"/>
            <a:ext cx="6813600" cy="572700"/>
          </a:xfrm>
        </p:spPr>
        <p:txBody>
          <a:bodyPr/>
          <a:lstStyle/>
          <a:p>
            <a:r>
              <a:rPr lang="en-US" dirty="0"/>
              <a:t>NE2+NE3 WC FORECASTING RESULTS</a:t>
            </a:r>
          </a:p>
        </p:txBody>
      </p:sp>
      <p:pic>
        <p:nvPicPr>
          <p:cNvPr id="6" name="Picture 5">
            <a:extLst>
              <a:ext uri="{FF2B5EF4-FFF2-40B4-BE49-F238E27FC236}">
                <a16:creationId xmlns:a16="http://schemas.microsoft.com/office/drawing/2014/main" id="{02298B71-69D2-4F9F-BB91-F652A5832815}"/>
              </a:ext>
            </a:extLst>
          </p:cNvPr>
          <p:cNvPicPr>
            <a:picLocks noChangeAspect="1"/>
          </p:cNvPicPr>
          <p:nvPr/>
        </p:nvPicPr>
        <p:blipFill>
          <a:blip r:embed="rId2"/>
          <a:stretch>
            <a:fillRect/>
          </a:stretch>
        </p:blipFill>
        <p:spPr>
          <a:xfrm>
            <a:off x="1674593" y="1089584"/>
            <a:ext cx="6080874" cy="4053916"/>
          </a:xfrm>
          <a:prstGeom prst="rect">
            <a:avLst/>
          </a:prstGeom>
        </p:spPr>
      </p:pic>
    </p:spTree>
    <p:extLst>
      <p:ext uri="{BB962C8B-B14F-4D97-AF65-F5344CB8AC3E}">
        <p14:creationId xmlns:p14="http://schemas.microsoft.com/office/powerpoint/2010/main" val="33198393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03"/>
        <p:cNvGrpSpPr/>
        <p:nvPr/>
      </p:nvGrpSpPr>
      <p:grpSpPr>
        <a:xfrm>
          <a:off x="0" y="0"/>
          <a:ext cx="0" cy="0"/>
          <a:chOff x="0" y="0"/>
          <a:chExt cx="0" cy="0"/>
        </a:xfrm>
      </p:grpSpPr>
      <p:sp>
        <p:nvSpPr>
          <p:cNvPr id="704" name="Google Shape;704;p44"/>
          <p:cNvSpPr txBox="1">
            <a:spLocks noGrp="1"/>
          </p:cNvSpPr>
          <p:nvPr>
            <p:ph type="subTitle" idx="1"/>
          </p:nvPr>
        </p:nvSpPr>
        <p:spPr>
          <a:xfrm>
            <a:off x="647034" y="1575410"/>
            <a:ext cx="3464510" cy="3105782"/>
          </a:xfrm>
          <a:prstGeom prst="rect">
            <a:avLst/>
          </a:prstGeom>
        </p:spPr>
        <p:txBody>
          <a:bodyPr spcFirstLastPara="1" wrap="square" lIns="91425" tIns="91425" rIns="91425" bIns="91425" anchor="t" anchorCtr="0">
            <a:noAutofit/>
          </a:bodyPr>
          <a:lstStyle/>
          <a:p>
            <a:pPr>
              <a:buFont typeface="Arial" panose="020B0604020202020204" pitchFamily="34" charset="0"/>
              <a:buChar char="•"/>
            </a:pPr>
            <a:r>
              <a:rPr lang="en-GB" dirty="0"/>
              <a:t>About municipality of Nablus</a:t>
            </a:r>
          </a:p>
          <a:p>
            <a:pPr marL="0" indent="0">
              <a:buNone/>
            </a:pPr>
            <a:r>
              <a:rPr lang="en-GB" dirty="0"/>
              <a:t>Water and Sanitation Department in Nablus Municipality</a:t>
            </a:r>
          </a:p>
          <a:p>
            <a:pPr marL="0" indent="0">
              <a:buNone/>
            </a:pPr>
            <a:r>
              <a:rPr lang="en-GB" dirty="0"/>
              <a:t> </a:t>
            </a:r>
          </a:p>
          <a:p>
            <a:pPr>
              <a:buFont typeface="Arial" panose="020B0604020202020204" pitchFamily="34" charset="0"/>
              <a:buChar char="•"/>
            </a:pPr>
            <a:r>
              <a:rPr lang="en-GB" dirty="0"/>
              <a:t>Major idea of our project </a:t>
            </a:r>
          </a:p>
          <a:p>
            <a:pPr marL="0" indent="0">
              <a:buNone/>
            </a:pPr>
            <a:r>
              <a:rPr lang="en-GB" dirty="0"/>
              <a:t>related to the importance of water and reduce the losses to achieve the best.</a:t>
            </a:r>
          </a:p>
        </p:txBody>
      </p:sp>
      <p:sp>
        <p:nvSpPr>
          <p:cNvPr id="1030" name="Google Shape;1030;p44"/>
          <p:cNvSpPr txBox="1">
            <a:spLocks noGrp="1"/>
          </p:cNvSpPr>
          <p:nvPr>
            <p:ph type="title"/>
          </p:nvPr>
        </p:nvSpPr>
        <p:spPr>
          <a:xfrm>
            <a:off x="575945" y="914400"/>
            <a:ext cx="2550028" cy="591834"/>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INTRODUCTION  </a:t>
            </a:r>
            <a:endParaRPr dirty="0"/>
          </a:p>
        </p:txBody>
      </p:sp>
      <p:pic>
        <p:nvPicPr>
          <p:cNvPr id="329" name="Picture Placeholder 6">
            <a:extLst>
              <a:ext uri="{FF2B5EF4-FFF2-40B4-BE49-F238E27FC236}">
                <a16:creationId xmlns:a16="http://schemas.microsoft.com/office/drawing/2014/main" id="{31772CCD-21CC-411C-8345-480FCB69DF37}"/>
              </a:ext>
            </a:extLst>
          </p:cNvPr>
          <p:cNvPicPr>
            <a:picLocks noChangeAspect="1"/>
          </p:cNvPicPr>
          <p:nvPr/>
        </p:nvPicPr>
        <p:blipFill>
          <a:blip r:embed="rId3"/>
          <a:srcRect t="1081" b="1081"/>
          <a:stretch>
            <a:fillRect/>
          </a:stretch>
        </p:blipFill>
        <p:spPr>
          <a:xfrm>
            <a:off x="6265956" y="5450"/>
            <a:ext cx="2866755" cy="3623797"/>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F6A3-354A-42B4-996E-758AA832C064}"/>
              </a:ext>
            </a:extLst>
          </p:cNvPr>
          <p:cNvSpPr>
            <a:spLocks noGrp="1"/>
          </p:cNvSpPr>
          <p:nvPr>
            <p:ph type="title"/>
          </p:nvPr>
        </p:nvSpPr>
        <p:spPr>
          <a:xfrm>
            <a:off x="-687400" y="0"/>
            <a:ext cx="6813600" cy="572700"/>
          </a:xfrm>
        </p:spPr>
        <p:txBody>
          <a:bodyPr/>
          <a:lstStyle/>
          <a:p>
            <a:r>
              <a:rPr lang="en-US" dirty="0"/>
              <a:t>NE2+NE3 WC FORECASTING RESULTS</a:t>
            </a:r>
          </a:p>
        </p:txBody>
      </p:sp>
      <p:graphicFrame>
        <p:nvGraphicFramePr>
          <p:cNvPr id="4" name="Chart 3">
            <a:extLst>
              <a:ext uri="{FF2B5EF4-FFF2-40B4-BE49-F238E27FC236}">
                <a16:creationId xmlns:a16="http://schemas.microsoft.com/office/drawing/2014/main" id="{AB047297-5FA7-46E4-B3B5-1B896E659FDF}"/>
              </a:ext>
            </a:extLst>
          </p:cNvPr>
          <p:cNvGraphicFramePr/>
          <p:nvPr>
            <p:extLst>
              <p:ext uri="{D42A27DB-BD31-4B8C-83A1-F6EECF244321}">
                <p14:modId xmlns:p14="http://schemas.microsoft.com/office/powerpoint/2010/main" val="2525059472"/>
              </p:ext>
            </p:extLst>
          </p:nvPr>
        </p:nvGraphicFramePr>
        <p:xfrm>
          <a:off x="572183" y="866916"/>
          <a:ext cx="7999633" cy="388128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99881559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F6A3-354A-42B4-996E-758AA832C064}"/>
              </a:ext>
            </a:extLst>
          </p:cNvPr>
          <p:cNvSpPr>
            <a:spLocks noGrp="1"/>
          </p:cNvSpPr>
          <p:nvPr>
            <p:ph type="title"/>
          </p:nvPr>
        </p:nvSpPr>
        <p:spPr>
          <a:xfrm>
            <a:off x="-687400" y="0"/>
            <a:ext cx="6813600" cy="572700"/>
          </a:xfrm>
        </p:spPr>
        <p:txBody>
          <a:bodyPr/>
          <a:lstStyle/>
          <a:p>
            <a:r>
              <a:rPr lang="en-US" dirty="0"/>
              <a:t>NE2+NE3 </a:t>
            </a:r>
            <a:r>
              <a:rPr lang="en-US" dirty="0">
                <a:highlight>
                  <a:srgbClr val="FFFF00"/>
                </a:highlight>
              </a:rPr>
              <a:t>WL</a:t>
            </a:r>
            <a:r>
              <a:rPr lang="en-US" dirty="0"/>
              <a:t> FORECASTING RESULTS</a:t>
            </a:r>
          </a:p>
        </p:txBody>
      </p:sp>
      <p:graphicFrame>
        <p:nvGraphicFramePr>
          <p:cNvPr id="5" name="Content Placeholder 3">
            <a:extLst>
              <a:ext uri="{FF2B5EF4-FFF2-40B4-BE49-F238E27FC236}">
                <a16:creationId xmlns:a16="http://schemas.microsoft.com/office/drawing/2014/main" id="{7338969D-2082-488D-AD09-DF479CAFC1DD}"/>
              </a:ext>
            </a:extLst>
          </p:cNvPr>
          <p:cNvGraphicFramePr>
            <a:graphicFrameLocks/>
          </p:cNvGraphicFramePr>
          <p:nvPr>
            <p:extLst>
              <p:ext uri="{D42A27DB-BD31-4B8C-83A1-F6EECF244321}">
                <p14:modId xmlns:p14="http://schemas.microsoft.com/office/powerpoint/2010/main" val="3247597195"/>
              </p:ext>
            </p:extLst>
          </p:nvPr>
        </p:nvGraphicFramePr>
        <p:xfrm>
          <a:off x="0" y="572700"/>
          <a:ext cx="3886200" cy="4570800"/>
        </p:xfrm>
        <a:graphic>
          <a:graphicData uri="http://schemas.openxmlformats.org/drawingml/2006/table">
            <a:tbl>
              <a:tblPr firstRow="1" firstCol="1" bandRow="1">
                <a:tableStyleId>{5C22544A-7EE6-4342-B048-85BDC9FD1C3A}</a:tableStyleId>
              </a:tblPr>
              <a:tblGrid>
                <a:gridCol w="923052">
                  <a:extLst>
                    <a:ext uri="{9D8B030D-6E8A-4147-A177-3AD203B41FA5}">
                      <a16:colId xmlns:a16="http://schemas.microsoft.com/office/drawing/2014/main" val="76288883"/>
                    </a:ext>
                  </a:extLst>
                </a:gridCol>
                <a:gridCol w="987716">
                  <a:extLst>
                    <a:ext uri="{9D8B030D-6E8A-4147-A177-3AD203B41FA5}">
                      <a16:colId xmlns:a16="http://schemas.microsoft.com/office/drawing/2014/main" val="1490742687"/>
                    </a:ext>
                  </a:extLst>
                </a:gridCol>
                <a:gridCol w="987716">
                  <a:extLst>
                    <a:ext uri="{9D8B030D-6E8A-4147-A177-3AD203B41FA5}">
                      <a16:colId xmlns:a16="http://schemas.microsoft.com/office/drawing/2014/main" val="3705212631"/>
                    </a:ext>
                  </a:extLst>
                </a:gridCol>
                <a:gridCol w="987716">
                  <a:extLst>
                    <a:ext uri="{9D8B030D-6E8A-4147-A177-3AD203B41FA5}">
                      <a16:colId xmlns:a16="http://schemas.microsoft.com/office/drawing/2014/main" val="4083457029"/>
                    </a:ext>
                  </a:extLst>
                </a:gridCol>
              </a:tblGrid>
              <a:tr h="380900">
                <a:tc>
                  <a:txBody>
                    <a:bodyPr/>
                    <a:lstStyle/>
                    <a:p>
                      <a:pPr marL="0" marR="0">
                        <a:lnSpc>
                          <a:spcPct val="107000"/>
                        </a:lnSpc>
                        <a:spcBef>
                          <a:spcPts val="0"/>
                        </a:spcBef>
                        <a:spcAft>
                          <a:spcPts val="0"/>
                        </a:spcAft>
                      </a:pPr>
                      <a:r>
                        <a:rPr lang="en-US" sz="11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nSpc>
                          <a:spcPct val="107000"/>
                        </a:lnSpc>
                        <a:spcBef>
                          <a:spcPts val="0"/>
                        </a:spcBef>
                        <a:spcAft>
                          <a:spcPts val="0"/>
                        </a:spcAft>
                      </a:pPr>
                      <a:r>
                        <a:rPr lang="en-US" sz="1100" dirty="0">
                          <a:effectLst/>
                        </a:rPr>
                        <a:t>MAPE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nSpc>
                          <a:spcPct val="107000"/>
                        </a:lnSpc>
                        <a:spcBef>
                          <a:spcPts val="0"/>
                        </a:spcBef>
                        <a:spcAft>
                          <a:spcPts val="0"/>
                        </a:spcAft>
                      </a:pPr>
                      <a:r>
                        <a:rPr lang="en-US" sz="1100">
                          <a:effectLst/>
                        </a:rPr>
                        <a:t>MAD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nSpc>
                          <a:spcPct val="107000"/>
                        </a:lnSpc>
                        <a:spcBef>
                          <a:spcPts val="0"/>
                        </a:spcBef>
                        <a:spcAft>
                          <a:spcPts val="0"/>
                        </a:spcAft>
                      </a:pPr>
                      <a:r>
                        <a:rPr lang="en-US" sz="1100">
                          <a:effectLst/>
                        </a:rPr>
                        <a:t>MSD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3592477995"/>
                  </a:ext>
                </a:extLst>
              </a:tr>
              <a:tr h="380900">
                <a:tc>
                  <a:txBody>
                    <a:bodyPr/>
                    <a:lstStyle/>
                    <a:p>
                      <a:pPr marL="0" marR="0">
                        <a:lnSpc>
                          <a:spcPct val="107000"/>
                        </a:lnSpc>
                        <a:spcBef>
                          <a:spcPts val="0"/>
                        </a:spcBef>
                        <a:spcAft>
                          <a:spcPts val="0"/>
                        </a:spcAft>
                      </a:pPr>
                      <a:r>
                        <a:rPr lang="en-US" sz="1100">
                          <a:effectLst/>
                        </a:rPr>
                        <a:t>TA Linear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7.64432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2.05169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6.97838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2120909824"/>
                  </a:ext>
                </a:extLst>
              </a:tr>
              <a:tr h="380900">
                <a:tc>
                  <a:txBody>
                    <a:bodyPr/>
                    <a:lstStyle/>
                    <a:p>
                      <a:pPr marL="0" marR="0">
                        <a:lnSpc>
                          <a:spcPct val="107000"/>
                        </a:lnSpc>
                        <a:spcBef>
                          <a:spcPts val="0"/>
                        </a:spcBef>
                        <a:spcAft>
                          <a:spcPts val="0"/>
                        </a:spcAft>
                      </a:pPr>
                      <a:r>
                        <a:rPr lang="en-US" sz="1100">
                          <a:effectLst/>
                        </a:rPr>
                        <a:t>TA Quadratic</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7.61519</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2.0368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6.75764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4250457638"/>
                  </a:ext>
                </a:extLst>
              </a:tr>
              <a:tr h="380900">
                <a:tc>
                  <a:txBody>
                    <a:bodyPr/>
                    <a:lstStyle/>
                    <a:p>
                      <a:pPr marL="0" marR="0">
                        <a:lnSpc>
                          <a:spcPct val="107000"/>
                        </a:lnSpc>
                        <a:spcBef>
                          <a:spcPts val="0"/>
                        </a:spcBef>
                        <a:spcAft>
                          <a:spcPts val="0"/>
                        </a:spcAft>
                      </a:pPr>
                      <a:r>
                        <a:rPr lang="en-US" sz="1100">
                          <a:effectLst/>
                        </a:rPr>
                        <a:t>TA Growth</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7.39469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1.99589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6.65502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134867805"/>
                  </a:ext>
                </a:extLst>
              </a:tr>
              <a:tr h="380900">
                <a:tc>
                  <a:txBody>
                    <a:bodyPr/>
                    <a:lstStyle/>
                    <a:p>
                      <a:pPr marL="0" marR="0">
                        <a:lnSpc>
                          <a:spcPct val="107000"/>
                        </a:lnSpc>
                        <a:spcBef>
                          <a:spcPts val="0"/>
                        </a:spcBef>
                        <a:spcAft>
                          <a:spcPts val="0"/>
                        </a:spcAft>
                      </a:pPr>
                      <a:r>
                        <a:rPr lang="en-US" sz="1100">
                          <a:effectLst/>
                        </a:rPr>
                        <a:t>TA S-Cycle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7.55453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2.03642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6.93543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323697828"/>
                  </a:ext>
                </a:extLst>
              </a:tr>
              <a:tr h="380900">
                <a:tc>
                  <a:txBody>
                    <a:bodyPr/>
                    <a:lstStyle/>
                    <a:p>
                      <a:pPr marL="0" marR="0">
                        <a:lnSpc>
                          <a:spcPct val="107000"/>
                        </a:lnSpc>
                        <a:spcBef>
                          <a:spcPts val="0"/>
                        </a:spcBef>
                        <a:spcAft>
                          <a:spcPts val="0"/>
                        </a:spcAft>
                      </a:pPr>
                      <a:r>
                        <a:rPr lang="en-US" sz="1100">
                          <a:effectLst/>
                        </a:rPr>
                        <a:t>TS Decomp.</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7.94777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2.17202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7.196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1716847630"/>
                  </a:ext>
                </a:extLst>
              </a:tr>
              <a:tr h="380900">
                <a:tc>
                  <a:txBody>
                    <a:bodyPr/>
                    <a:lstStyle/>
                    <a:p>
                      <a:pPr marL="0" marR="0">
                        <a:lnSpc>
                          <a:spcPct val="107000"/>
                        </a:lnSpc>
                        <a:spcBef>
                          <a:spcPts val="0"/>
                        </a:spcBef>
                        <a:spcAft>
                          <a:spcPts val="0"/>
                        </a:spcAft>
                      </a:pPr>
                      <a:r>
                        <a:rPr lang="en-US" sz="1100">
                          <a:effectLst/>
                        </a:rPr>
                        <a:t>MA 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7.83239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2.12045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7.16009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3848722190"/>
                  </a:ext>
                </a:extLst>
              </a:tr>
              <a:tr h="380900">
                <a:tc>
                  <a:txBody>
                    <a:bodyPr/>
                    <a:lstStyle/>
                    <a:p>
                      <a:pPr marL="0" marR="0">
                        <a:lnSpc>
                          <a:spcPct val="107000"/>
                        </a:lnSpc>
                        <a:spcBef>
                          <a:spcPts val="0"/>
                        </a:spcBef>
                        <a:spcAft>
                          <a:spcPts val="0"/>
                        </a:spcAft>
                      </a:pPr>
                      <a:r>
                        <a:rPr lang="en-US" sz="1100">
                          <a:effectLst/>
                        </a:rPr>
                        <a:t>MA 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8.03805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2.1937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8.35275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3634445052"/>
                  </a:ext>
                </a:extLst>
              </a:tr>
              <a:tr h="380900">
                <a:tc>
                  <a:txBody>
                    <a:bodyPr/>
                    <a:lstStyle/>
                    <a:p>
                      <a:pPr marL="0" marR="0">
                        <a:lnSpc>
                          <a:spcPct val="107000"/>
                        </a:lnSpc>
                        <a:spcBef>
                          <a:spcPts val="0"/>
                        </a:spcBef>
                        <a:spcAft>
                          <a:spcPts val="0"/>
                        </a:spcAft>
                      </a:pPr>
                      <a:r>
                        <a:rPr lang="en-US" sz="1100" dirty="0">
                          <a:effectLst/>
                        </a:rPr>
                        <a:t>MA 6</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8.42989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2.30292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8.95838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2748677743"/>
                  </a:ext>
                </a:extLst>
              </a:tr>
              <a:tr h="380900">
                <a:tc>
                  <a:txBody>
                    <a:bodyPr/>
                    <a:lstStyle/>
                    <a:p>
                      <a:pPr marL="0" marR="0">
                        <a:lnSpc>
                          <a:spcPct val="107000"/>
                        </a:lnSpc>
                        <a:spcBef>
                          <a:spcPts val="0"/>
                        </a:spcBef>
                        <a:spcAft>
                          <a:spcPts val="0"/>
                        </a:spcAft>
                      </a:pPr>
                      <a:r>
                        <a:rPr lang="en-US" sz="1100">
                          <a:effectLst/>
                        </a:rPr>
                        <a:t>MA 2 C</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5.79496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1.57068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4.02074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872149764"/>
                  </a:ext>
                </a:extLst>
              </a:tr>
              <a:tr h="380900">
                <a:tc>
                  <a:txBody>
                    <a:bodyPr/>
                    <a:lstStyle/>
                    <a:p>
                      <a:pPr marL="0" marR="0">
                        <a:lnSpc>
                          <a:spcPct val="107000"/>
                        </a:lnSpc>
                        <a:spcBef>
                          <a:spcPts val="0"/>
                        </a:spcBef>
                        <a:spcAft>
                          <a:spcPts val="0"/>
                        </a:spcAft>
                      </a:pPr>
                      <a:r>
                        <a:rPr lang="en-US" sz="1100">
                          <a:effectLst/>
                        </a:rPr>
                        <a:t>MA 4 C</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5.25337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1.42326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3.51112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49495254"/>
                  </a:ext>
                </a:extLst>
              </a:tr>
              <a:tr h="380900">
                <a:tc>
                  <a:txBody>
                    <a:bodyPr/>
                    <a:lstStyle/>
                    <a:p>
                      <a:pPr marL="0" marR="0">
                        <a:lnSpc>
                          <a:spcPct val="107000"/>
                        </a:lnSpc>
                        <a:spcBef>
                          <a:spcPts val="0"/>
                        </a:spcBef>
                        <a:spcAft>
                          <a:spcPts val="0"/>
                        </a:spcAft>
                      </a:pPr>
                      <a:r>
                        <a:rPr lang="en-US" sz="1100">
                          <a:effectLst/>
                        </a:rPr>
                        <a:t>MA 6 C</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5.62239</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1.52439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4.14568</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3298317010"/>
                  </a:ext>
                </a:extLst>
              </a:tr>
            </a:tbl>
          </a:graphicData>
        </a:graphic>
      </p:graphicFrame>
      <p:graphicFrame>
        <p:nvGraphicFramePr>
          <p:cNvPr id="6" name="Content Placeholder 3">
            <a:extLst>
              <a:ext uri="{FF2B5EF4-FFF2-40B4-BE49-F238E27FC236}">
                <a16:creationId xmlns:a16="http://schemas.microsoft.com/office/drawing/2014/main" id="{260CA356-7A3B-4CCA-BE7F-88A8FEE3E0F3}"/>
              </a:ext>
            </a:extLst>
          </p:cNvPr>
          <p:cNvGraphicFramePr>
            <a:graphicFrameLocks/>
          </p:cNvGraphicFramePr>
          <p:nvPr>
            <p:extLst>
              <p:ext uri="{D42A27DB-BD31-4B8C-83A1-F6EECF244321}">
                <p14:modId xmlns:p14="http://schemas.microsoft.com/office/powerpoint/2010/main" val="239241888"/>
              </p:ext>
            </p:extLst>
          </p:nvPr>
        </p:nvGraphicFramePr>
        <p:xfrm>
          <a:off x="4423972" y="572700"/>
          <a:ext cx="4720028" cy="4570801"/>
        </p:xfrm>
        <a:graphic>
          <a:graphicData uri="http://schemas.openxmlformats.org/drawingml/2006/table">
            <a:tbl>
              <a:tblPr firstRow="1" firstCol="1" bandRow="1">
                <a:tableStyleId>{5C22544A-7EE6-4342-B048-85BDC9FD1C3A}</a:tableStyleId>
              </a:tblPr>
              <a:tblGrid>
                <a:gridCol w="1308851">
                  <a:extLst>
                    <a:ext uri="{9D8B030D-6E8A-4147-A177-3AD203B41FA5}">
                      <a16:colId xmlns:a16="http://schemas.microsoft.com/office/drawing/2014/main" val="76288883"/>
                    </a:ext>
                  </a:extLst>
                </a:gridCol>
                <a:gridCol w="1137059">
                  <a:extLst>
                    <a:ext uri="{9D8B030D-6E8A-4147-A177-3AD203B41FA5}">
                      <a16:colId xmlns:a16="http://schemas.microsoft.com/office/drawing/2014/main" val="1490742687"/>
                    </a:ext>
                  </a:extLst>
                </a:gridCol>
                <a:gridCol w="1137059">
                  <a:extLst>
                    <a:ext uri="{9D8B030D-6E8A-4147-A177-3AD203B41FA5}">
                      <a16:colId xmlns:a16="http://schemas.microsoft.com/office/drawing/2014/main" val="3705212631"/>
                    </a:ext>
                  </a:extLst>
                </a:gridCol>
                <a:gridCol w="1137059">
                  <a:extLst>
                    <a:ext uri="{9D8B030D-6E8A-4147-A177-3AD203B41FA5}">
                      <a16:colId xmlns:a16="http://schemas.microsoft.com/office/drawing/2014/main" val="4083457029"/>
                    </a:ext>
                  </a:extLst>
                </a:gridCol>
              </a:tblGrid>
              <a:tr h="318340">
                <a:tc>
                  <a:txBody>
                    <a:bodyPr/>
                    <a:lstStyle/>
                    <a:p>
                      <a:pPr marL="0" marR="0">
                        <a:lnSpc>
                          <a:spcPct val="107000"/>
                        </a:lnSpc>
                        <a:spcBef>
                          <a:spcPts val="0"/>
                        </a:spcBef>
                        <a:spcAft>
                          <a:spcPts val="0"/>
                        </a:spcAft>
                      </a:pPr>
                      <a:r>
                        <a:rPr lang="en-US" sz="11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nSpc>
                          <a:spcPct val="107000"/>
                        </a:lnSpc>
                        <a:spcBef>
                          <a:spcPts val="0"/>
                        </a:spcBef>
                        <a:spcAft>
                          <a:spcPts val="0"/>
                        </a:spcAft>
                      </a:pPr>
                      <a:r>
                        <a:rPr lang="en-US" sz="1100" dirty="0">
                          <a:effectLst/>
                        </a:rPr>
                        <a:t>MAPE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nSpc>
                          <a:spcPct val="107000"/>
                        </a:lnSpc>
                        <a:spcBef>
                          <a:spcPts val="0"/>
                        </a:spcBef>
                        <a:spcAft>
                          <a:spcPts val="0"/>
                        </a:spcAft>
                      </a:pPr>
                      <a:r>
                        <a:rPr lang="en-US" sz="1100">
                          <a:effectLst/>
                        </a:rPr>
                        <a:t>MAD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nSpc>
                          <a:spcPct val="107000"/>
                        </a:lnSpc>
                        <a:spcBef>
                          <a:spcPts val="0"/>
                        </a:spcBef>
                        <a:spcAft>
                          <a:spcPts val="0"/>
                        </a:spcAft>
                      </a:pPr>
                      <a:r>
                        <a:rPr lang="en-US" sz="1100">
                          <a:effectLst/>
                        </a:rPr>
                        <a:t>MSD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3592477995"/>
                  </a:ext>
                </a:extLst>
              </a:tr>
              <a:tr h="263484">
                <a:tc>
                  <a:txBody>
                    <a:bodyPr/>
                    <a:lstStyle/>
                    <a:p>
                      <a:pPr marL="0" marR="0">
                        <a:lnSpc>
                          <a:spcPct val="107000"/>
                        </a:lnSpc>
                        <a:spcBef>
                          <a:spcPts val="0"/>
                        </a:spcBef>
                        <a:spcAft>
                          <a:spcPts val="0"/>
                        </a:spcAft>
                      </a:pPr>
                      <a:r>
                        <a:rPr lang="en-US" sz="1100" dirty="0">
                          <a:effectLst/>
                        </a:rPr>
                        <a:t>MA 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8.26483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2.24334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8.42993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408048709"/>
                  </a:ext>
                </a:extLst>
              </a:tr>
              <a:tr h="263484">
                <a:tc>
                  <a:txBody>
                    <a:bodyPr/>
                    <a:lstStyle/>
                    <a:p>
                      <a:pPr marL="0" marR="0">
                        <a:lnSpc>
                          <a:spcPct val="107000"/>
                        </a:lnSpc>
                        <a:spcBef>
                          <a:spcPts val="0"/>
                        </a:spcBef>
                        <a:spcAft>
                          <a:spcPts val="0"/>
                        </a:spcAft>
                      </a:pPr>
                      <a:r>
                        <a:rPr lang="en-US" sz="1100" dirty="0">
                          <a:effectLst/>
                        </a:rPr>
                        <a:t>MA 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7.87246</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2.13328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7.77255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810189447"/>
                  </a:ext>
                </a:extLst>
              </a:tr>
              <a:tr h="263484">
                <a:tc>
                  <a:txBody>
                    <a:bodyPr/>
                    <a:lstStyle/>
                    <a:p>
                      <a:pPr marL="0" marR="0">
                        <a:lnSpc>
                          <a:spcPct val="107000"/>
                        </a:lnSpc>
                        <a:spcBef>
                          <a:spcPts val="0"/>
                        </a:spcBef>
                        <a:spcAft>
                          <a:spcPts val="0"/>
                        </a:spcAft>
                      </a:pPr>
                      <a:r>
                        <a:rPr lang="en-US" sz="1100">
                          <a:effectLst/>
                        </a:rPr>
                        <a:t>MA 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8.35415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2.27984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8.99425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2087183756"/>
                  </a:ext>
                </a:extLst>
              </a:tr>
              <a:tr h="263484">
                <a:tc>
                  <a:txBody>
                    <a:bodyPr/>
                    <a:lstStyle/>
                    <a:p>
                      <a:pPr marL="0" marR="0">
                        <a:lnSpc>
                          <a:spcPct val="107000"/>
                        </a:lnSpc>
                        <a:spcBef>
                          <a:spcPts val="0"/>
                        </a:spcBef>
                        <a:spcAft>
                          <a:spcPts val="0"/>
                        </a:spcAft>
                      </a:pPr>
                      <a:r>
                        <a:rPr lang="en-US" sz="1100">
                          <a:effectLst/>
                        </a:rPr>
                        <a:t>MA 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8.58709</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2.35081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8.69985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3449093763"/>
                  </a:ext>
                </a:extLst>
              </a:tr>
              <a:tr h="263484">
                <a:tc>
                  <a:txBody>
                    <a:bodyPr/>
                    <a:lstStyle/>
                    <a:p>
                      <a:pPr marL="0" marR="0">
                        <a:lnSpc>
                          <a:spcPct val="107000"/>
                        </a:lnSpc>
                        <a:spcBef>
                          <a:spcPts val="0"/>
                        </a:spcBef>
                        <a:spcAft>
                          <a:spcPts val="0"/>
                        </a:spcAft>
                      </a:pPr>
                      <a:r>
                        <a:rPr lang="en-US" sz="1100">
                          <a:effectLst/>
                        </a:rPr>
                        <a:t>MA 1 C</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8.26483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2.24334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8.42993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3196069620"/>
                  </a:ext>
                </a:extLst>
              </a:tr>
              <a:tr h="263484">
                <a:tc>
                  <a:txBody>
                    <a:bodyPr/>
                    <a:lstStyle/>
                    <a:p>
                      <a:pPr marL="0" marR="0">
                        <a:lnSpc>
                          <a:spcPct val="107000"/>
                        </a:lnSpc>
                        <a:spcBef>
                          <a:spcPts val="0"/>
                        </a:spcBef>
                        <a:spcAft>
                          <a:spcPts val="0"/>
                        </a:spcAft>
                      </a:pPr>
                      <a:r>
                        <a:rPr lang="en-US" sz="1100" dirty="0">
                          <a:solidFill>
                            <a:schemeClr val="bg1"/>
                          </a:solidFill>
                          <a:effectLst/>
                        </a:rPr>
                        <a:t>MA 3 C</a:t>
                      </a:r>
                      <a:endParaRPr lang="en-US" sz="11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solidFill>
                      <a:schemeClr val="accent5">
                        <a:lumMod val="50000"/>
                      </a:schemeClr>
                    </a:solidFill>
                  </a:tcPr>
                </a:tc>
                <a:tc>
                  <a:txBody>
                    <a:bodyPr/>
                    <a:lstStyle/>
                    <a:p>
                      <a:pPr marL="0" marR="0" algn="r">
                        <a:lnSpc>
                          <a:spcPct val="107000"/>
                        </a:lnSpc>
                        <a:spcBef>
                          <a:spcPts val="0"/>
                        </a:spcBef>
                        <a:spcAft>
                          <a:spcPts val="0"/>
                        </a:spcAft>
                      </a:pPr>
                      <a:r>
                        <a:rPr lang="en-US" sz="1100">
                          <a:solidFill>
                            <a:schemeClr val="bg1"/>
                          </a:solidFill>
                          <a:effectLst/>
                        </a:rPr>
                        <a:t>5.2216</a:t>
                      </a:r>
                      <a:endParaRPr lang="en-US" sz="11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solidFill>
                      <a:schemeClr val="accent5">
                        <a:lumMod val="50000"/>
                      </a:schemeClr>
                    </a:solidFill>
                  </a:tcPr>
                </a:tc>
                <a:tc>
                  <a:txBody>
                    <a:bodyPr/>
                    <a:lstStyle/>
                    <a:p>
                      <a:pPr marL="0" marR="0" algn="r">
                        <a:lnSpc>
                          <a:spcPct val="107000"/>
                        </a:lnSpc>
                        <a:spcBef>
                          <a:spcPts val="0"/>
                        </a:spcBef>
                        <a:spcAft>
                          <a:spcPts val="0"/>
                        </a:spcAft>
                      </a:pPr>
                      <a:r>
                        <a:rPr lang="en-US" sz="1100" dirty="0">
                          <a:solidFill>
                            <a:schemeClr val="bg1"/>
                          </a:solidFill>
                          <a:effectLst/>
                        </a:rPr>
                        <a:t>1.41363</a:t>
                      </a:r>
                      <a:endParaRPr lang="en-US" sz="11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solidFill>
                      <a:schemeClr val="accent5">
                        <a:lumMod val="50000"/>
                      </a:schemeClr>
                    </a:solidFill>
                  </a:tcPr>
                </a:tc>
                <a:tc>
                  <a:txBody>
                    <a:bodyPr/>
                    <a:lstStyle/>
                    <a:p>
                      <a:pPr marL="0" marR="0" algn="r">
                        <a:lnSpc>
                          <a:spcPct val="107000"/>
                        </a:lnSpc>
                        <a:spcBef>
                          <a:spcPts val="0"/>
                        </a:spcBef>
                        <a:spcAft>
                          <a:spcPts val="0"/>
                        </a:spcAft>
                      </a:pPr>
                      <a:r>
                        <a:rPr lang="en-US" sz="1100" dirty="0">
                          <a:solidFill>
                            <a:schemeClr val="bg1"/>
                          </a:solidFill>
                          <a:effectLst/>
                        </a:rPr>
                        <a:t>3.18226</a:t>
                      </a:r>
                      <a:endParaRPr lang="en-US" sz="11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solidFill>
                      <a:schemeClr val="accent5">
                        <a:lumMod val="50000"/>
                      </a:schemeClr>
                    </a:solidFill>
                  </a:tcPr>
                </a:tc>
                <a:extLst>
                  <a:ext uri="{0D108BD9-81ED-4DB2-BD59-A6C34878D82A}">
                    <a16:rowId xmlns:a16="http://schemas.microsoft.com/office/drawing/2014/main" val="2908500735"/>
                  </a:ext>
                </a:extLst>
              </a:tr>
              <a:tr h="263484">
                <a:tc>
                  <a:txBody>
                    <a:bodyPr/>
                    <a:lstStyle/>
                    <a:p>
                      <a:pPr marL="0" marR="0">
                        <a:lnSpc>
                          <a:spcPct val="107000"/>
                        </a:lnSpc>
                        <a:spcBef>
                          <a:spcPts val="0"/>
                        </a:spcBef>
                        <a:spcAft>
                          <a:spcPts val="0"/>
                        </a:spcAft>
                      </a:pPr>
                      <a:r>
                        <a:rPr lang="en-US" sz="1100">
                          <a:effectLst/>
                        </a:rPr>
                        <a:t>MA 5 C</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5.53014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1.49637</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3.91215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3696379771"/>
                  </a:ext>
                </a:extLst>
              </a:tr>
              <a:tr h="263484">
                <a:tc>
                  <a:txBody>
                    <a:bodyPr/>
                    <a:lstStyle/>
                    <a:p>
                      <a:pPr marL="0" marR="0">
                        <a:lnSpc>
                          <a:spcPct val="107000"/>
                        </a:lnSpc>
                        <a:spcBef>
                          <a:spcPts val="0"/>
                        </a:spcBef>
                        <a:spcAft>
                          <a:spcPts val="0"/>
                        </a:spcAft>
                      </a:pPr>
                      <a:r>
                        <a:rPr lang="en-US" sz="1100">
                          <a:effectLst/>
                        </a:rPr>
                        <a:t>MA 7 C</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5.83597</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1.58319</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4.44594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3990271941"/>
                  </a:ext>
                </a:extLst>
              </a:tr>
              <a:tr h="263484">
                <a:tc>
                  <a:txBody>
                    <a:bodyPr/>
                    <a:lstStyle/>
                    <a:p>
                      <a:pPr marL="0" marR="0">
                        <a:lnSpc>
                          <a:spcPct val="107000"/>
                        </a:lnSpc>
                        <a:spcBef>
                          <a:spcPts val="0"/>
                        </a:spcBef>
                        <a:spcAft>
                          <a:spcPts val="0"/>
                        </a:spcAft>
                      </a:pPr>
                      <a:r>
                        <a:rPr lang="en-US" sz="1100">
                          <a:effectLst/>
                        </a:rPr>
                        <a:t>SES opt.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7.39227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1.99974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6.73086</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1231382340"/>
                  </a:ext>
                </a:extLst>
              </a:tr>
              <a:tr h="263484">
                <a:tc>
                  <a:txBody>
                    <a:bodyPr/>
                    <a:lstStyle/>
                    <a:p>
                      <a:pPr marL="0" marR="0">
                        <a:lnSpc>
                          <a:spcPct val="107000"/>
                        </a:lnSpc>
                        <a:spcBef>
                          <a:spcPts val="0"/>
                        </a:spcBef>
                        <a:spcAft>
                          <a:spcPts val="0"/>
                        </a:spcAft>
                      </a:pPr>
                      <a:r>
                        <a:rPr lang="en-US" sz="1100">
                          <a:effectLst/>
                        </a:rPr>
                        <a:t>DEMA opt.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7.7911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2.1067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7.56455</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2730934624"/>
                  </a:ext>
                </a:extLst>
              </a:tr>
              <a:tr h="539207">
                <a:tc>
                  <a:txBody>
                    <a:bodyPr/>
                    <a:lstStyle/>
                    <a:p>
                      <a:pPr marL="0" marR="0">
                        <a:lnSpc>
                          <a:spcPct val="107000"/>
                        </a:lnSpc>
                        <a:spcBef>
                          <a:spcPts val="0"/>
                        </a:spcBef>
                        <a:spcAft>
                          <a:spcPts val="0"/>
                        </a:spcAft>
                      </a:pPr>
                      <a:r>
                        <a:rPr lang="en-US" sz="1100">
                          <a:effectLst/>
                        </a:rPr>
                        <a:t>HW (0.2, 0.2, 0.2)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7.79782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2.11106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7.5298</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2578269054"/>
                  </a:ext>
                </a:extLst>
              </a:tr>
              <a:tr h="539207">
                <a:tc>
                  <a:txBody>
                    <a:bodyPr/>
                    <a:lstStyle/>
                    <a:p>
                      <a:pPr marL="0" marR="0">
                        <a:lnSpc>
                          <a:spcPct val="107000"/>
                        </a:lnSpc>
                        <a:spcBef>
                          <a:spcPts val="0"/>
                        </a:spcBef>
                        <a:spcAft>
                          <a:spcPts val="0"/>
                        </a:spcAft>
                      </a:pPr>
                      <a:r>
                        <a:rPr lang="en-US" sz="1100">
                          <a:effectLst/>
                        </a:rPr>
                        <a:t>HW (0.9, 0.2, 0.5)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8.17926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2.23078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7.93164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651014135"/>
                  </a:ext>
                </a:extLst>
              </a:tr>
              <a:tr h="539207">
                <a:tc>
                  <a:txBody>
                    <a:bodyPr/>
                    <a:lstStyle/>
                    <a:p>
                      <a:pPr marL="0" marR="0">
                        <a:lnSpc>
                          <a:spcPct val="107000"/>
                        </a:lnSpc>
                        <a:spcBef>
                          <a:spcPts val="0"/>
                        </a:spcBef>
                        <a:spcAft>
                          <a:spcPts val="0"/>
                        </a:spcAft>
                      </a:pPr>
                      <a:r>
                        <a:rPr lang="en-US" sz="1100">
                          <a:effectLst/>
                        </a:rPr>
                        <a:t>HW (0.8, 0.1, 0.5)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7.99699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a:effectLst/>
                        </a:rPr>
                        <a:t>2.17714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tc>
                  <a:txBody>
                    <a:bodyPr/>
                    <a:lstStyle/>
                    <a:p>
                      <a:pPr marL="0" marR="0" algn="r">
                        <a:lnSpc>
                          <a:spcPct val="107000"/>
                        </a:lnSpc>
                        <a:spcBef>
                          <a:spcPts val="0"/>
                        </a:spcBef>
                        <a:spcAft>
                          <a:spcPts val="0"/>
                        </a:spcAft>
                      </a:pPr>
                      <a:r>
                        <a:rPr lang="en-US" sz="1100" dirty="0">
                          <a:effectLst/>
                        </a:rPr>
                        <a:t>7.30972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5920" marR="55920" marT="0" marB="0" anchor="b"/>
                </a:tc>
                <a:extLst>
                  <a:ext uri="{0D108BD9-81ED-4DB2-BD59-A6C34878D82A}">
                    <a16:rowId xmlns:a16="http://schemas.microsoft.com/office/drawing/2014/main" val="1048710217"/>
                  </a:ext>
                </a:extLst>
              </a:tr>
            </a:tbl>
          </a:graphicData>
        </a:graphic>
      </p:graphicFrame>
    </p:spTree>
    <p:extLst>
      <p:ext uri="{BB962C8B-B14F-4D97-AF65-F5344CB8AC3E}">
        <p14:creationId xmlns:p14="http://schemas.microsoft.com/office/powerpoint/2010/main" val="121093678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2F6A3-354A-42B4-996E-758AA832C064}"/>
              </a:ext>
            </a:extLst>
          </p:cNvPr>
          <p:cNvSpPr>
            <a:spLocks noGrp="1"/>
          </p:cNvSpPr>
          <p:nvPr>
            <p:ph type="title"/>
          </p:nvPr>
        </p:nvSpPr>
        <p:spPr>
          <a:xfrm>
            <a:off x="-687400" y="0"/>
            <a:ext cx="6813600" cy="572700"/>
          </a:xfrm>
        </p:spPr>
        <p:txBody>
          <a:bodyPr/>
          <a:lstStyle/>
          <a:p>
            <a:r>
              <a:rPr lang="en-US" dirty="0"/>
              <a:t>NE2+NE3 FORECASTING RESULTS</a:t>
            </a:r>
          </a:p>
        </p:txBody>
      </p:sp>
      <p:sp>
        <p:nvSpPr>
          <p:cNvPr id="7" name="TextBox 6">
            <a:extLst>
              <a:ext uri="{FF2B5EF4-FFF2-40B4-BE49-F238E27FC236}">
                <a16:creationId xmlns:a16="http://schemas.microsoft.com/office/drawing/2014/main" id="{FE4DD434-FD12-4A98-8A78-BDF7CED82B68}"/>
              </a:ext>
            </a:extLst>
          </p:cNvPr>
          <p:cNvSpPr txBox="1"/>
          <p:nvPr/>
        </p:nvSpPr>
        <p:spPr>
          <a:xfrm>
            <a:off x="1066798" y="1887494"/>
            <a:ext cx="6813599" cy="1077218"/>
          </a:xfrm>
          <a:prstGeom prst="rect">
            <a:avLst/>
          </a:prstGeom>
          <a:noFill/>
        </p:spPr>
        <p:txBody>
          <a:bodyPr wrap="square">
            <a:spAutoFit/>
          </a:bodyPr>
          <a:lstStyle/>
          <a:p>
            <a:r>
              <a:rPr lang="en-US" sz="1600" dirty="0">
                <a:effectLst/>
                <a:latin typeface="Times New Roman" panose="02020603050405020304" pitchFamily="18" charset="0"/>
                <a:ea typeface="Calibri" panose="020F0502020204030204" pitchFamily="34" charset="0"/>
                <a:cs typeface="Arial" panose="020B0604020202020204" pitchFamily="34" charset="0"/>
              </a:rPr>
              <a:t>This model estimates that NE2+NE3 will loss 1,994,174 m</a:t>
            </a:r>
            <a:r>
              <a:rPr lang="en-US" sz="1600" baseline="30000" dirty="0">
                <a:effectLst/>
                <a:latin typeface="Times New Roman" panose="02020603050405020304" pitchFamily="18" charset="0"/>
                <a:ea typeface="Calibri" panose="020F0502020204030204" pitchFamily="34" charset="0"/>
                <a:cs typeface="Arial" panose="020B0604020202020204" pitchFamily="34" charset="0"/>
              </a:rPr>
              <a:t>3 </a:t>
            </a:r>
            <a:r>
              <a:rPr lang="en-US" sz="1600" dirty="0">
                <a:effectLst/>
                <a:latin typeface="Times New Roman" panose="02020603050405020304" pitchFamily="18" charset="0"/>
                <a:ea typeface="Calibri" panose="020F0502020204030204" pitchFamily="34" charset="0"/>
                <a:cs typeface="Arial" panose="020B0604020202020204" pitchFamily="34" charset="0"/>
              </a:rPr>
              <a:t>between (2020-2024). </a:t>
            </a:r>
            <a:endParaRPr lang="ar-SA" sz="1600" dirty="0">
              <a:effectLst/>
              <a:latin typeface="Times New Roman" panose="02020603050405020304" pitchFamily="18" charset="0"/>
              <a:ea typeface="Calibri" panose="020F0502020204030204" pitchFamily="34" charset="0"/>
              <a:cs typeface="Arial" panose="020B0604020202020204" pitchFamily="34" charset="0"/>
            </a:endParaRPr>
          </a:p>
          <a:p>
            <a:r>
              <a:rPr lang="en-US" sz="1600" dirty="0">
                <a:effectLst/>
                <a:latin typeface="Times New Roman" panose="02020603050405020304" pitchFamily="18" charset="0"/>
                <a:ea typeface="Calibri" panose="020F0502020204030204" pitchFamily="34" charset="0"/>
                <a:cs typeface="Arial" panose="020B0604020202020204" pitchFamily="34" charset="0"/>
              </a:rPr>
              <a:t>Results says that WL m</a:t>
            </a:r>
            <a:r>
              <a:rPr lang="en-US" sz="1600" baseline="30000" dirty="0">
                <a:effectLst/>
                <a:latin typeface="Times New Roman" panose="02020603050405020304" pitchFamily="18" charset="0"/>
                <a:ea typeface="Calibri" panose="020F0502020204030204" pitchFamily="34" charset="0"/>
                <a:cs typeface="Arial" panose="020B0604020202020204" pitchFamily="34" charset="0"/>
              </a:rPr>
              <a:t>3 </a:t>
            </a:r>
            <a:r>
              <a:rPr lang="en-US" sz="1600" dirty="0">
                <a:effectLst/>
                <a:latin typeface="Times New Roman" panose="02020603050405020304" pitchFamily="18" charset="0"/>
                <a:ea typeface="Calibri" panose="020F0502020204030204" pitchFamily="34" charset="0"/>
                <a:cs typeface="Arial" panose="020B0604020202020204" pitchFamily="34" charset="0"/>
              </a:rPr>
              <a:t>’s will be more than the WC m</a:t>
            </a:r>
            <a:r>
              <a:rPr lang="en-US" sz="1600" baseline="30000" dirty="0">
                <a:effectLst/>
                <a:latin typeface="Times New Roman" panose="02020603050405020304" pitchFamily="18" charset="0"/>
                <a:ea typeface="Calibri" panose="020F0502020204030204" pitchFamily="34" charset="0"/>
                <a:cs typeface="Arial" panose="020B0604020202020204" pitchFamily="34" charset="0"/>
              </a:rPr>
              <a:t>3 </a:t>
            </a:r>
            <a:r>
              <a:rPr lang="en-US" sz="1600" dirty="0">
                <a:effectLst/>
                <a:latin typeface="Times New Roman" panose="02020603050405020304" pitchFamily="18" charset="0"/>
                <a:ea typeface="Calibri" panose="020F0502020204030204" pitchFamily="34" charset="0"/>
                <a:cs typeface="Arial" panose="020B0604020202020204" pitchFamily="34" charset="0"/>
              </a:rPr>
              <a:t>’s for these PZ’s. </a:t>
            </a:r>
            <a:endParaRPr lang="ar-SA" sz="1600" dirty="0">
              <a:effectLst/>
              <a:latin typeface="Times New Roman" panose="02020603050405020304" pitchFamily="18" charset="0"/>
              <a:ea typeface="Calibri" panose="020F0502020204030204" pitchFamily="34" charset="0"/>
              <a:cs typeface="Arial" panose="020B0604020202020204" pitchFamily="34" charset="0"/>
            </a:endParaRPr>
          </a:p>
          <a:p>
            <a:r>
              <a:rPr lang="en-US" sz="1600" dirty="0">
                <a:latin typeface="Times New Roman" panose="02020603050405020304" pitchFamily="18" charset="0"/>
                <a:ea typeface="Calibri" panose="020F0502020204030204" pitchFamily="34" charset="0"/>
                <a:cs typeface="Arial" panose="020B0604020202020204" pitchFamily="34" charset="0"/>
              </a:rPr>
              <a:t>T</a:t>
            </a:r>
            <a:r>
              <a:rPr lang="en-US" sz="1600" dirty="0">
                <a:effectLst/>
                <a:latin typeface="Times New Roman" panose="02020603050405020304" pitchFamily="18" charset="0"/>
                <a:ea typeface="Calibri" panose="020F0502020204030204" pitchFamily="34" charset="0"/>
                <a:cs typeface="Arial" panose="020B0604020202020204" pitchFamily="34" charset="0"/>
              </a:rPr>
              <a:t>hese results should push NM to improve its performance.</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36319839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238"/>
        <p:cNvGrpSpPr/>
        <p:nvPr/>
      </p:nvGrpSpPr>
      <p:grpSpPr>
        <a:xfrm>
          <a:off x="0" y="0"/>
          <a:ext cx="0" cy="0"/>
          <a:chOff x="0" y="0"/>
          <a:chExt cx="0" cy="0"/>
        </a:xfrm>
      </p:grpSpPr>
      <p:sp>
        <p:nvSpPr>
          <p:cNvPr id="4" name="Title 3">
            <a:extLst>
              <a:ext uri="{FF2B5EF4-FFF2-40B4-BE49-F238E27FC236}">
                <a16:creationId xmlns:a16="http://schemas.microsoft.com/office/drawing/2014/main" id="{81E294F8-3D01-4413-84FD-6C3F3BA48DAD}"/>
              </a:ext>
            </a:extLst>
          </p:cNvPr>
          <p:cNvSpPr>
            <a:spLocks noGrp="1"/>
          </p:cNvSpPr>
          <p:nvPr>
            <p:ph type="title"/>
          </p:nvPr>
        </p:nvSpPr>
        <p:spPr>
          <a:xfrm>
            <a:off x="-655134" y="0"/>
            <a:ext cx="6813600" cy="572700"/>
          </a:xfrm>
        </p:spPr>
        <p:txBody>
          <a:bodyPr/>
          <a:lstStyle/>
          <a:p>
            <a:r>
              <a:rPr lang="en-US" dirty="0"/>
              <a:t>TYPE OF LOSSES</a:t>
            </a:r>
          </a:p>
        </p:txBody>
      </p:sp>
      <p:pic>
        <p:nvPicPr>
          <p:cNvPr id="27" name="Picture 1">
            <a:extLst>
              <a:ext uri="{FF2B5EF4-FFF2-40B4-BE49-F238E27FC236}">
                <a16:creationId xmlns:a16="http://schemas.microsoft.com/office/drawing/2014/main" id="{6057711B-AEA8-49AB-89AE-0CD48577CE89}"/>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3667" y="952500"/>
            <a:ext cx="7391400" cy="4191000"/>
          </a:xfrm>
          <a:prstGeom prst="rect">
            <a:avLst/>
          </a:prstGeom>
        </p:spPr>
      </p:pic>
    </p:spTree>
    <p:extLst>
      <p:ext uri="{BB962C8B-B14F-4D97-AF65-F5344CB8AC3E}">
        <p14:creationId xmlns:p14="http://schemas.microsoft.com/office/powerpoint/2010/main" val="51613399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238"/>
        <p:cNvGrpSpPr/>
        <p:nvPr/>
      </p:nvGrpSpPr>
      <p:grpSpPr>
        <a:xfrm>
          <a:off x="0" y="0"/>
          <a:ext cx="0" cy="0"/>
          <a:chOff x="0" y="0"/>
          <a:chExt cx="0" cy="0"/>
        </a:xfrm>
      </p:grpSpPr>
      <p:sp>
        <p:nvSpPr>
          <p:cNvPr id="4" name="Title 3">
            <a:extLst>
              <a:ext uri="{FF2B5EF4-FFF2-40B4-BE49-F238E27FC236}">
                <a16:creationId xmlns:a16="http://schemas.microsoft.com/office/drawing/2014/main" id="{81E294F8-3D01-4413-84FD-6C3F3BA48DAD}"/>
              </a:ext>
            </a:extLst>
          </p:cNvPr>
          <p:cNvSpPr>
            <a:spLocks noGrp="1"/>
          </p:cNvSpPr>
          <p:nvPr>
            <p:ph type="title"/>
          </p:nvPr>
        </p:nvSpPr>
        <p:spPr>
          <a:xfrm>
            <a:off x="3395133" y="0"/>
            <a:ext cx="2995800" cy="530352"/>
          </a:xfrm>
        </p:spPr>
        <p:txBody>
          <a:bodyPr/>
          <a:lstStyle/>
          <a:p>
            <a:r>
              <a:rPr lang="en-US" dirty="0"/>
              <a:t>FEMA ANALYSIS</a:t>
            </a:r>
          </a:p>
        </p:txBody>
      </p:sp>
      <p:sp>
        <p:nvSpPr>
          <p:cNvPr id="2" name="Text Placeholder 1">
            <a:extLst>
              <a:ext uri="{FF2B5EF4-FFF2-40B4-BE49-F238E27FC236}">
                <a16:creationId xmlns:a16="http://schemas.microsoft.com/office/drawing/2014/main" id="{B99CAE0B-DC31-4552-99E3-F0A84E57F9C5}"/>
              </a:ext>
            </a:extLst>
          </p:cNvPr>
          <p:cNvSpPr>
            <a:spLocks noGrp="1"/>
          </p:cNvSpPr>
          <p:nvPr>
            <p:ph type="body" idx="1"/>
          </p:nvPr>
        </p:nvSpPr>
        <p:spPr>
          <a:xfrm>
            <a:off x="0" y="469401"/>
            <a:ext cx="2060733" cy="421250"/>
          </a:xfrm>
        </p:spPr>
        <p:txBody>
          <a:bodyPr/>
          <a:lstStyle/>
          <a:p>
            <a:r>
              <a:rPr lang="en-US" dirty="0"/>
              <a:t>Detection Rate</a:t>
            </a:r>
          </a:p>
          <a:p>
            <a:endParaRPr lang="en-US" dirty="0"/>
          </a:p>
        </p:txBody>
      </p:sp>
      <p:graphicFrame>
        <p:nvGraphicFramePr>
          <p:cNvPr id="5" name="جدول 3">
            <a:extLst>
              <a:ext uri="{FF2B5EF4-FFF2-40B4-BE49-F238E27FC236}">
                <a16:creationId xmlns:a16="http://schemas.microsoft.com/office/drawing/2014/main" id="{C678B23B-AE6A-4F18-967E-AE2B0F65A323}"/>
              </a:ext>
            </a:extLst>
          </p:cNvPr>
          <p:cNvGraphicFramePr>
            <a:graphicFrameLocks noGrp="1"/>
          </p:cNvGraphicFramePr>
          <p:nvPr>
            <p:extLst>
              <p:ext uri="{D42A27DB-BD31-4B8C-83A1-F6EECF244321}">
                <p14:modId xmlns:p14="http://schemas.microsoft.com/office/powerpoint/2010/main" val="2386111967"/>
              </p:ext>
            </p:extLst>
          </p:nvPr>
        </p:nvGraphicFramePr>
        <p:xfrm>
          <a:off x="0" y="931884"/>
          <a:ext cx="8077200" cy="2239518"/>
        </p:xfrm>
        <a:graphic>
          <a:graphicData uri="http://schemas.openxmlformats.org/drawingml/2006/table">
            <a:tbl>
              <a:tblPr firstRow="1" firstCol="1" bandRow="1"/>
              <a:tblGrid>
                <a:gridCol w="1108306">
                  <a:extLst>
                    <a:ext uri="{9D8B030D-6E8A-4147-A177-3AD203B41FA5}">
                      <a16:colId xmlns:a16="http://schemas.microsoft.com/office/drawing/2014/main" val="20000"/>
                    </a:ext>
                  </a:extLst>
                </a:gridCol>
                <a:gridCol w="6968894">
                  <a:extLst>
                    <a:ext uri="{9D8B030D-6E8A-4147-A177-3AD203B41FA5}">
                      <a16:colId xmlns:a16="http://schemas.microsoft.com/office/drawing/2014/main" val="20001"/>
                    </a:ext>
                  </a:extLst>
                </a:gridCol>
              </a:tblGrid>
              <a:tr h="177027">
                <a:tc>
                  <a:txBody>
                    <a:bodyPr/>
                    <a:lstStyle/>
                    <a:p>
                      <a:pPr marL="0" marR="0" algn="l">
                        <a:lnSpc>
                          <a:spcPct val="115000"/>
                        </a:lnSpc>
                        <a:spcBef>
                          <a:spcPts val="0"/>
                        </a:spcBef>
                        <a:spcAft>
                          <a:spcPts val="0"/>
                        </a:spcAft>
                      </a:pPr>
                      <a:r>
                        <a:rPr lang="en-US" sz="1200" b="1" dirty="0">
                          <a:solidFill>
                            <a:srgbClr val="FFFFFF"/>
                          </a:solidFill>
                          <a:effectLst/>
                          <a:latin typeface="Calibri"/>
                          <a:ea typeface="Calibri"/>
                          <a:cs typeface="Arial"/>
                        </a:rPr>
                        <a:t>Rank</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64A2"/>
                    </a:solidFill>
                  </a:tcPr>
                </a:tc>
                <a:tc>
                  <a:txBody>
                    <a:bodyPr/>
                    <a:lstStyle/>
                    <a:p>
                      <a:pPr marL="0" marR="0" algn="l">
                        <a:lnSpc>
                          <a:spcPct val="115000"/>
                        </a:lnSpc>
                        <a:spcBef>
                          <a:spcPts val="0"/>
                        </a:spcBef>
                        <a:spcAft>
                          <a:spcPts val="0"/>
                        </a:spcAft>
                      </a:pPr>
                      <a:r>
                        <a:rPr lang="en-US" sz="1200" b="1" dirty="0">
                          <a:solidFill>
                            <a:srgbClr val="FFFFFF"/>
                          </a:solidFill>
                          <a:effectLst/>
                          <a:latin typeface="Calibri"/>
                          <a:ea typeface="Calibri"/>
                          <a:cs typeface="Arial"/>
                        </a:rPr>
                        <a:t>Description </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64A2"/>
                    </a:solidFill>
                  </a:tcPr>
                </a:tc>
                <a:extLst>
                  <a:ext uri="{0D108BD9-81ED-4DB2-BD59-A6C34878D82A}">
                    <a16:rowId xmlns:a16="http://schemas.microsoft.com/office/drawing/2014/main" val="10000"/>
                  </a:ext>
                </a:extLst>
              </a:tr>
              <a:tr h="365068">
                <a:tc>
                  <a:txBody>
                    <a:bodyPr/>
                    <a:lstStyle/>
                    <a:p>
                      <a:pPr marL="0" marR="0" algn="l">
                        <a:lnSpc>
                          <a:spcPct val="115000"/>
                        </a:lnSpc>
                        <a:spcBef>
                          <a:spcPts val="0"/>
                        </a:spcBef>
                        <a:spcAft>
                          <a:spcPts val="0"/>
                        </a:spcAft>
                      </a:pPr>
                      <a:r>
                        <a:rPr lang="en-US" sz="1200" b="1" dirty="0">
                          <a:effectLst/>
                          <a:latin typeface="Calibri"/>
                          <a:ea typeface="Calibri"/>
                          <a:cs typeface="Arial"/>
                        </a:rPr>
                        <a:t>1-2</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a:effectLst/>
                          <a:latin typeface="Calibri"/>
                          <a:ea typeface="Calibri"/>
                          <a:cs typeface="Arial"/>
                        </a:rPr>
                        <a:t>Very high probability that the defect will be detected. Verification and/or controls will almost certainly detect the existence of a deficiency or defect</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65068">
                <a:tc>
                  <a:txBody>
                    <a:bodyPr/>
                    <a:lstStyle/>
                    <a:p>
                      <a:pPr marL="0" marR="0" algn="l">
                        <a:lnSpc>
                          <a:spcPct val="115000"/>
                        </a:lnSpc>
                        <a:spcBef>
                          <a:spcPts val="0"/>
                        </a:spcBef>
                        <a:spcAft>
                          <a:spcPts val="0"/>
                        </a:spcAft>
                      </a:pPr>
                      <a:r>
                        <a:rPr lang="en-US" sz="1200" b="1">
                          <a:effectLst/>
                          <a:latin typeface="Calibri"/>
                          <a:ea typeface="Calibri"/>
                          <a:cs typeface="Arial"/>
                        </a:rPr>
                        <a:t>3-4</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dirty="0">
                          <a:effectLst/>
                          <a:latin typeface="Calibri"/>
                          <a:ea typeface="Calibri"/>
                          <a:cs typeface="Arial"/>
                        </a:rPr>
                        <a:t>High probability that the defect will be detected. Verification and/or controls have a good chance of detecting the existence of a deficiency/defect</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65068">
                <a:tc>
                  <a:txBody>
                    <a:bodyPr/>
                    <a:lstStyle/>
                    <a:p>
                      <a:pPr marL="0" marR="0" algn="l">
                        <a:lnSpc>
                          <a:spcPct val="115000"/>
                        </a:lnSpc>
                        <a:spcBef>
                          <a:spcPts val="0"/>
                        </a:spcBef>
                        <a:spcAft>
                          <a:spcPts val="0"/>
                        </a:spcAft>
                      </a:pPr>
                      <a:r>
                        <a:rPr lang="en-US" sz="1200" b="1">
                          <a:effectLst/>
                          <a:latin typeface="Calibri"/>
                          <a:ea typeface="Calibri"/>
                          <a:cs typeface="Arial"/>
                        </a:rPr>
                        <a:t>5-7</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dirty="0">
                          <a:effectLst/>
                          <a:latin typeface="Calibri"/>
                          <a:ea typeface="Calibri"/>
                          <a:cs typeface="Arial"/>
                        </a:rPr>
                        <a:t>Moderate probability that the defect will be detected. Verification and/or controls are likely to detect the existence of a deficiency or defect</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65068">
                <a:tc>
                  <a:txBody>
                    <a:bodyPr/>
                    <a:lstStyle/>
                    <a:p>
                      <a:pPr marL="0" marR="0" algn="l">
                        <a:lnSpc>
                          <a:spcPct val="115000"/>
                        </a:lnSpc>
                        <a:spcBef>
                          <a:spcPts val="0"/>
                        </a:spcBef>
                        <a:spcAft>
                          <a:spcPts val="0"/>
                        </a:spcAft>
                      </a:pPr>
                      <a:r>
                        <a:rPr lang="en-US" sz="1200" b="1">
                          <a:effectLst/>
                          <a:latin typeface="Calibri"/>
                          <a:ea typeface="Calibri"/>
                          <a:cs typeface="Arial"/>
                        </a:rPr>
                        <a:t>8-9</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a:effectLst/>
                          <a:latin typeface="Calibri"/>
                          <a:ea typeface="Calibri"/>
                          <a:cs typeface="Arial"/>
                        </a:rPr>
                        <a:t> Low probability that the defect will be detected. Verification and/or control not likely to detect the existence of a deficiency or defect.</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65068">
                <a:tc>
                  <a:txBody>
                    <a:bodyPr/>
                    <a:lstStyle/>
                    <a:p>
                      <a:pPr marL="0" marR="0" algn="l">
                        <a:lnSpc>
                          <a:spcPct val="115000"/>
                        </a:lnSpc>
                        <a:spcBef>
                          <a:spcPts val="0"/>
                        </a:spcBef>
                        <a:spcAft>
                          <a:spcPts val="0"/>
                        </a:spcAft>
                      </a:pPr>
                      <a:r>
                        <a:rPr lang="en-US" sz="1200" b="1">
                          <a:effectLst/>
                          <a:latin typeface="Calibri"/>
                          <a:ea typeface="Calibri"/>
                          <a:cs typeface="Arial"/>
                        </a:rPr>
                        <a:t>10</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dirty="0">
                          <a:effectLst/>
                          <a:latin typeface="Calibri"/>
                          <a:ea typeface="Calibri"/>
                          <a:cs typeface="Arial"/>
                        </a:rPr>
                        <a:t>Very low (or zero) probability that the defect will be detected. Verification and/or controls will not or cannot detect the existence of a deficiency/defect.</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graphicFrame>
        <p:nvGraphicFramePr>
          <p:cNvPr id="6" name="جدول 4">
            <a:extLst>
              <a:ext uri="{FF2B5EF4-FFF2-40B4-BE49-F238E27FC236}">
                <a16:creationId xmlns:a16="http://schemas.microsoft.com/office/drawing/2014/main" id="{55080F41-847A-45D8-B153-136C9C8EBD0D}"/>
              </a:ext>
            </a:extLst>
          </p:cNvPr>
          <p:cNvGraphicFramePr>
            <a:graphicFrameLocks noGrp="1"/>
          </p:cNvGraphicFramePr>
          <p:nvPr>
            <p:extLst>
              <p:ext uri="{D42A27DB-BD31-4B8C-83A1-F6EECF244321}">
                <p14:modId xmlns:p14="http://schemas.microsoft.com/office/powerpoint/2010/main" val="2399366553"/>
              </p:ext>
            </p:extLst>
          </p:nvPr>
        </p:nvGraphicFramePr>
        <p:xfrm>
          <a:off x="0" y="3398096"/>
          <a:ext cx="6934200" cy="1745404"/>
        </p:xfrm>
        <a:graphic>
          <a:graphicData uri="http://schemas.openxmlformats.org/drawingml/2006/table">
            <a:tbl>
              <a:tblPr firstRow="1" firstCol="1" bandRow="1"/>
              <a:tblGrid>
                <a:gridCol w="3505200">
                  <a:extLst>
                    <a:ext uri="{9D8B030D-6E8A-4147-A177-3AD203B41FA5}">
                      <a16:colId xmlns:a16="http://schemas.microsoft.com/office/drawing/2014/main" val="20000"/>
                    </a:ext>
                  </a:extLst>
                </a:gridCol>
                <a:gridCol w="3429000">
                  <a:extLst>
                    <a:ext uri="{9D8B030D-6E8A-4147-A177-3AD203B41FA5}">
                      <a16:colId xmlns:a16="http://schemas.microsoft.com/office/drawing/2014/main" val="20001"/>
                    </a:ext>
                  </a:extLst>
                </a:gridCol>
              </a:tblGrid>
              <a:tr h="89567">
                <a:tc>
                  <a:txBody>
                    <a:bodyPr/>
                    <a:lstStyle/>
                    <a:p>
                      <a:pPr marL="0" marR="0">
                        <a:lnSpc>
                          <a:spcPct val="115000"/>
                        </a:lnSpc>
                        <a:spcBef>
                          <a:spcPts val="0"/>
                        </a:spcBef>
                        <a:spcAft>
                          <a:spcPts val="0"/>
                        </a:spcAft>
                      </a:pPr>
                      <a:r>
                        <a:rPr lang="en-US" sz="1200" b="1" dirty="0">
                          <a:solidFill>
                            <a:srgbClr val="FFFFFF"/>
                          </a:solidFill>
                          <a:effectLst/>
                          <a:latin typeface="Calibri"/>
                          <a:ea typeface="Calibri"/>
                          <a:cs typeface="Arial"/>
                        </a:rPr>
                        <a:t>Losses Type </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64A2"/>
                    </a:solidFill>
                  </a:tcPr>
                </a:tc>
                <a:tc>
                  <a:txBody>
                    <a:bodyPr/>
                    <a:lstStyle/>
                    <a:p>
                      <a:pPr marL="0" marR="0">
                        <a:lnSpc>
                          <a:spcPct val="115000"/>
                        </a:lnSpc>
                        <a:spcBef>
                          <a:spcPts val="0"/>
                        </a:spcBef>
                        <a:spcAft>
                          <a:spcPts val="0"/>
                        </a:spcAft>
                      </a:pPr>
                      <a:r>
                        <a:rPr lang="en-US" sz="1200" b="1">
                          <a:solidFill>
                            <a:srgbClr val="FFFFFF"/>
                          </a:solidFill>
                          <a:effectLst/>
                          <a:latin typeface="Calibri"/>
                          <a:ea typeface="Calibri"/>
                          <a:cs typeface="Arial"/>
                        </a:rPr>
                        <a:t>Rank</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64A2"/>
                    </a:solidFill>
                  </a:tcPr>
                </a:tc>
                <a:extLst>
                  <a:ext uri="{0D108BD9-81ED-4DB2-BD59-A6C34878D82A}">
                    <a16:rowId xmlns:a16="http://schemas.microsoft.com/office/drawing/2014/main" val="10000"/>
                  </a:ext>
                </a:extLst>
              </a:tr>
              <a:tr h="305859">
                <a:tc>
                  <a:txBody>
                    <a:bodyPr/>
                    <a:lstStyle/>
                    <a:p>
                      <a:pPr marL="0" marR="0">
                        <a:lnSpc>
                          <a:spcPct val="115000"/>
                        </a:lnSpc>
                        <a:spcBef>
                          <a:spcPts val="0"/>
                        </a:spcBef>
                        <a:spcAft>
                          <a:spcPts val="0"/>
                        </a:spcAft>
                      </a:pPr>
                      <a:r>
                        <a:rPr lang="en-US" sz="1200" b="1">
                          <a:effectLst/>
                          <a:latin typeface="Calibri"/>
                          <a:ea typeface="Calibri"/>
                          <a:cs typeface="Arial"/>
                        </a:rPr>
                        <a:t>Customer meters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FD8E8"/>
                    </a:solidFill>
                  </a:tcPr>
                </a:tc>
                <a:tc>
                  <a:txBody>
                    <a:bodyPr/>
                    <a:lstStyle/>
                    <a:p>
                      <a:pPr marL="0" marR="0">
                        <a:lnSpc>
                          <a:spcPct val="115000"/>
                        </a:lnSpc>
                        <a:spcBef>
                          <a:spcPts val="0"/>
                        </a:spcBef>
                        <a:spcAft>
                          <a:spcPts val="0"/>
                        </a:spcAft>
                      </a:pPr>
                      <a:r>
                        <a:rPr lang="en-US" sz="1200">
                          <a:effectLst/>
                          <a:latin typeface="Calibri"/>
                          <a:ea typeface="Calibri"/>
                          <a:cs typeface="Arial"/>
                        </a:rPr>
                        <a:t>4</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FD8E8"/>
                    </a:solidFill>
                  </a:tcPr>
                </a:tc>
                <a:extLst>
                  <a:ext uri="{0D108BD9-81ED-4DB2-BD59-A6C34878D82A}">
                    <a16:rowId xmlns:a16="http://schemas.microsoft.com/office/drawing/2014/main" val="10001"/>
                  </a:ext>
                </a:extLst>
              </a:tr>
              <a:tr h="266700">
                <a:tc>
                  <a:txBody>
                    <a:bodyPr/>
                    <a:lstStyle/>
                    <a:p>
                      <a:pPr marL="0" marR="0">
                        <a:lnSpc>
                          <a:spcPct val="115000"/>
                        </a:lnSpc>
                        <a:spcBef>
                          <a:spcPts val="0"/>
                        </a:spcBef>
                        <a:spcAft>
                          <a:spcPts val="0"/>
                        </a:spcAft>
                      </a:pPr>
                      <a:r>
                        <a:rPr lang="en-US" sz="1200" b="1">
                          <a:effectLst/>
                          <a:latin typeface="Calibri"/>
                          <a:ea typeface="Calibri"/>
                          <a:cs typeface="Arial"/>
                        </a:rPr>
                        <a:t>Water theft</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effectLst/>
                          <a:latin typeface="Calibri"/>
                          <a:ea typeface="Calibri"/>
                          <a:cs typeface="Arial"/>
                        </a:rPr>
                        <a:t>7</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26390">
                <a:tc>
                  <a:txBody>
                    <a:bodyPr/>
                    <a:lstStyle/>
                    <a:p>
                      <a:pPr marL="0" marR="0">
                        <a:lnSpc>
                          <a:spcPct val="115000"/>
                        </a:lnSpc>
                        <a:spcBef>
                          <a:spcPts val="0"/>
                        </a:spcBef>
                        <a:spcAft>
                          <a:spcPts val="0"/>
                        </a:spcAft>
                      </a:pPr>
                      <a:r>
                        <a:rPr lang="en-US" sz="1200" b="1">
                          <a:effectLst/>
                          <a:latin typeface="Calibri"/>
                          <a:ea typeface="Calibri"/>
                          <a:cs typeface="Arial"/>
                        </a:rPr>
                        <a:t>Leakage  of pipes </a:t>
                      </a:r>
                      <a:endParaRPr lang="en-US" sz="1100">
                        <a:effectLst/>
                        <a:latin typeface="Calibri"/>
                        <a:ea typeface="Calibri"/>
                        <a:cs typeface="Arial"/>
                      </a:endParaRPr>
                    </a:p>
                    <a:p>
                      <a:pPr marL="342900" marR="0" lvl="0" indent="-342900">
                        <a:lnSpc>
                          <a:spcPct val="115000"/>
                        </a:lnSpc>
                        <a:spcBef>
                          <a:spcPts val="0"/>
                        </a:spcBef>
                        <a:spcAft>
                          <a:spcPts val="0"/>
                        </a:spcAft>
                        <a:buFont typeface="Symbol"/>
                        <a:buChar char=""/>
                      </a:pPr>
                      <a:r>
                        <a:rPr lang="en-US" sz="1200" b="1">
                          <a:effectLst/>
                          <a:latin typeface="Calibri"/>
                          <a:ea typeface="Calibri"/>
                          <a:cs typeface="Arial"/>
                        </a:rPr>
                        <a:t>between tanks</a:t>
                      </a:r>
                      <a:endParaRPr lang="en-US" sz="1100">
                        <a:effectLst/>
                        <a:latin typeface="Calibri"/>
                        <a:ea typeface="Calibri"/>
                        <a:cs typeface="Arial"/>
                      </a:endParaRPr>
                    </a:p>
                    <a:p>
                      <a:pPr marL="342900" marR="0" lvl="0" indent="-342900">
                        <a:lnSpc>
                          <a:spcPct val="115000"/>
                        </a:lnSpc>
                        <a:spcBef>
                          <a:spcPts val="0"/>
                        </a:spcBef>
                        <a:spcAft>
                          <a:spcPts val="0"/>
                        </a:spcAft>
                        <a:buFont typeface="Symbol"/>
                        <a:buChar char=""/>
                      </a:pPr>
                      <a:r>
                        <a:rPr lang="en-US" sz="1200" b="1">
                          <a:effectLst/>
                          <a:latin typeface="Calibri"/>
                          <a:ea typeface="Calibri"/>
                          <a:cs typeface="Arial"/>
                        </a:rPr>
                        <a:t>house connection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FD8E8"/>
                    </a:solidFill>
                  </a:tcPr>
                </a:tc>
                <a:tc>
                  <a:txBody>
                    <a:bodyPr/>
                    <a:lstStyle/>
                    <a:p>
                      <a:pPr marL="0" marR="0">
                        <a:lnSpc>
                          <a:spcPct val="115000"/>
                        </a:lnSpc>
                        <a:spcBef>
                          <a:spcPts val="0"/>
                        </a:spcBef>
                        <a:spcAft>
                          <a:spcPts val="0"/>
                        </a:spcAft>
                      </a:pPr>
                      <a:r>
                        <a:rPr lang="ar-SA" sz="1200">
                          <a:effectLst/>
                          <a:latin typeface="Calibri"/>
                          <a:ea typeface="Calibri"/>
                          <a:cs typeface="Arial"/>
                        </a:rPr>
                        <a:t> </a:t>
                      </a:r>
                      <a:endParaRPr lang="en-US" sz="1100">
                        <a:effectLst/>
                        <a:latin typeface="Calibri"/>
                        <a:ea typeface="Calibri"/>
                        <a:cs typeface="Arial"/>
                      </a:endParaRPr>
                    </a:p>
                    <a:p>
                      <a:pPr marL="0" marR="0">
                        <a:lnSpc>
                          <a:spcPct val="115000"/>
                        </a:lnSpc>
                        <a:spcBef>
                          <a:spcPts val="0"/>
                        </a:spcBef>
                        <a:spcAft>
                          <a:spcPts val="0"/>
                        </a:spcAft>
                      </a:pPr>
                      <a:r>
                        <a:rPr lang="ar-SA" sz="1200">
                          <a:effectLst/>
                          <a:latin typeface="Calibri"/>
                          <a:ea typeface="Calibri"/>
                          <a:cs typeface="Arial"/>
                        </a:rPr>
                        <a:t> </a:t>
                      </a:r>
                      <a:r>
                        <a:rPr lang="en-US" sz="1200">
                          <a:effectLst/>
                          <a:latin typeface="Calibri"/>
                          <a:ea typeface="Calibri"/>
                          <a:cs typeface="Arial"/>
                        </a:rPr>
                        <a:t>6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FD8E8"/>
                    </a:solidFill>
                  </a:tcPr>
                </a:tc>
                <a:extLst>
                  <a:ext uri="{0D108BD9-81ED-4DB2-BD59-A6C34878D82A}">
                    <a16:rowId xmlns:a16="http://schemas.microsoft.com/office/drawing/2014/main" val="10003"/>
                  </a:ext>
                </a:extLst>
              </a:tr>
              <a:tr h="356235">
                <a:tc>
                  <a:txBody>
                    <a:bodyPr/>
                    <a:lstStyle/>
                    <a:p>
                      <a:pPr marL="0" marR="0">
                        <a:lnSpc>
                          <a:spcPct val="115000"/>
                        </a:lnSpc>
                        <a:spcBef>
                          <a:spcPts val="0"/>
                        </a:spcBef>
                        <a:spcAft>
                          <a:spcPts val="0"/>
                        </a:spcAft>
                      </a:pPr>
                      <a:r>
                        <a:rPr lang="en-US" sz="1200" b="1">
                          <a:effectLst/>
                          <a:latin typeface="Calibri"/>
                          <a:ea typeface="Calibri"/>
                          <a:cs typeface="Arial"/>
                        </a:rPr>
                        <a:t>Leakage and overflow of tanks</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latin typeface="Calibri"/>
                          <a:ea typeface="Calibri"/>
                          <a:cs typeface="Arial"/>
                        </a:rPr>
                        <a:t>1</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11914128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238"/>
        <p:cNvGrpSpPr/>
        <p:nvPr/>
      </p:nvGrpSpPr>
      <p:grpSpPr>
        <a:xfrm>
          <a:off x="0" y="0"/>
          <a:ext cx="0" cy="0"/>
          <a:chOff x="0" y="0"/>
          <a:chExt cx="0" cy="0"/>
        </a:xfrm>
      </p:grpSpPr>
      <p:sp>
        <p:nvSpPr>
          <p:cNvPr id="4" name="Title 3">
            <a:extLst>
              <a:ext uri="{FF2B5EF4-FFF2-40B4-BE49-F238E27FC236}">
                <a16:creationId xmlns:a16="http://schemas.microsoft.com/office/drawing/2014/main" id="{81E294F8-3D01-4413-84FD-6C3F3BA48DAD}"/>
              </a:ext>
            </a:extLst>
          </p:cNvPr>
          <p:cNvSpPr>
            <a:spLocks noGrp="1"/>
          </p:cNvSpPr>
          <p:nvPr>
            <p:ph type="title"/>
          </p:nvPr>
        </p:nvSpPr>
        <p:spPr>
          <a:xfrm>
            <a:off x="3395133" y="0"/>
            <a:ext cx="2995800" cy="530352"/>
          </a:xfrm>
        </p:spPr>
        <p:txBody>
          <a:bodyPr/>
          <a:lstStyle/>
          <a:p>
            <a:r>
              <a:rPr lang="en-US" dirty="0"/>
              <a:t>FEMA ANALYSIS</a:t>
            </a:r>
          </a:p>
        </p:txBody>
      </p:sp>
      <p:sp>
        <p:nvSpPr>
          <p:cNvPr id="2" name="Text Placeholder 1">
            <a:extLst>
              <a:ext uri="{FF2B5EF4-FFF2-40B4-BE49-F238E27FC236}">
                <a16:creationId xmlns:a16="http://schemas.microsoft.com/office/drawing/2014/main" id="{B99CAE0B-DC31-4552-99E3-F0A84E57F9C5}"/>
              </a:ext>
            </a:extLst>
          </p:cNvPr>
          <p:cNvSpPr>
            <a:spLocks noGrp="1"/>
          </p:cNvSpPr>
          <p:nvPr>
            <p:ph type="body" idx="1"/>
          </p:nvPr>
        </p:nvSpPr>
        <p:spPr>
          <a:xfrm>
            <a:off x="0" y="469401"/>
            <a:ext cx="2060733" cy="421250"/>
          </a:xfrm>
        </p:spPr>
        <p:txBody>
          <a:bodyPr/>
          <a:lstStyle/>
          <a:p>
            <a:r>
              <a:rPr lang="en-US" dirty="0"/>
              <a:t>Failure Rate </a:t>
            </a:r>
          </a:p>
          <a:p>
            <a:endParaRPr lang="en-US" dirty="0"/>
          </a:p>
        </p:txBody>
      </p:sp>
      <p:graphicFrame>
        <p:nvGraphicFramePr>
          <p:cNvPr id="7" name="جدول 4">
            <a:extLst>
              <a:ext uri="{FF2B5EF4-FFF2-40B4-BE49-F238E27FC236}">
                <a16:creationId xmlns:a16="http://schemas.microsoft.com/office/drawing/2014/main" id="{E0BD8C17-E828-4913-86BD-73C17FD14FE7}"/>
              </a:ext>
            </a:extLst>
          </p:cNvPr>
          <p:cNvGraphicFramePr>
            <a:graphicFrameLocks noGrp="1"/>
          </p:cNvGraphicFramePr>
          <p:nvPr>
            <p:extLst>
              <p:ext uri="{D42A27DB-BD31-4B8C-83A1-F6EECF244321}">
                <p14:modId xmlns:p14="http://schemas.microsoft.com/office/powerpoint/2010/main" val="3959829526"/>
              </p:ext>
            </p:extLst>
          </p:nvPr>
        </p:nvGraphicFramePr>
        <p:xfrm>
          <a:off x="0" y="1024466"/>
          <a:ext cx="5638800" cy="1676400"/>
        </p:xfrm>
        <a:graphic>
          <a:graphicData uri="http://schemas.openxmlformats.org/drawingml/2006/table">
            <a:tbl>
              <a:tblPr firstRow="1" firstCol="1" bandRow="1"/>
              <a:tblGrid>
                <a:gridCol w="1250155">
                  <a:extLst>
                    <a:ext uri="{9D8B030D-6E8A-4147-A177-3AD203B41FA5}">
                      <a16:colId xmlns:a16="http://schemas.microsoft.com/office/drawing/2014/main" val="20000"/>
                    </a:ext>
                  </a:extLst>
                </a:gridCol>
                <a:gridCol w="4388645">
                  <a:extLst>
                    <a:ext uri="{9D8B030D-6E8A-4147-A177-3AD203B41FA5}">
                      <a16:colId xmlns:a16="http://schemas.microsoft.com/office/drawing/2014/main" val="20001"/>
                    </a:ext>
                  </a:extLst>
                </a:gridCol>
              </a:tblGrid>
              <a:tr h="279400">
                <a:tc>
                  <a:txBody>
                    <a:bodyPr/>
                    <a:lstStyle/>
                    <a:p>
                      <a:pPr marL="0" marR="0">
                        <a:lnSpc>
                          <a:spcPct val="115000"/>
                        </a:lnSpc>
                        <a:spcBef>
                          <a:spcPts val="0"/>
                        </a:spcBef>
                        <a:spcAft>
                          <a:spcPts val="0"/>
                        </a:spcAft>
                      </a:pPr>
                      <a:r>
                        <a:rPr lang="en-US" sz="1200" b="1" dirty="0">
                          <a:solidFill>
                            <a:srgbClr val="FFFFFF"/>
                          </a:solidFill>
                          <a:effectLst/>
                          <a:latin typeface="Calibri"/>
                          <a:ea typeface="Calibri"/>
                          <a:cs typeface="Arial"/>
                        </a:rPr>
                        <a:t>rate</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marL="0" marR="0">
                        <a:lnSpc>
                          <a:spcPct val="115000"/>
                        </a:lnSpc>
                        <a:spcBef>
                          <a:spcPts val="0"/>
                        </a:spcBef>
                        <a:spcAft>
                          <a:spcPts val="0"/>
                        </a:spcAft>
                      </a:pPr>
                      <a:r>
                        <a:rPr lang="en-US" sz="1200" b="1" dirty="0">
                          <a:solidFill>
                            <a:srgbClr val="FFFFFF"/>
                          </a:solidFill>
                          <a:effectLst/>
                          <a:latin typeface="Calibri"/>
                          <a:ea typeface="Calibri"/>
                          <a:cs typeface="Arial"/>
                        </a:rPr>
                        <a:t>Description </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extLst>
                  <a:ext uri="{0D108BD9-81ED-4DB2-BD59-A6C34878D82A}">
                    <a16:rowId xmlns:a16="http://schemas.microsoft.com/office/drawing/2014/main" val="10000"/>
                  </a:ext>
                </a:extLst>
              </a:tr>
              <a:tr h="279400">
                <a:tc>
                  <a:txBody>
                    <a:bodyPr/>
                    <a:lstStyle/>
                    <a:p>
                      <a:pPr marL="0" marR="0">
                        <a:lnSpc>
                          <a:spcPct val="115000"/>
                        </a:lnSpc>
                        <a:spcBef>
                          <a:spcPts val="0"/>
                        </a:spcBef>
                        <a:spcAft>
                          <a:spcPts val="0"/>
                        </a:spcAft>
                      </a:pPr>
                      <a:r>
                        <a:rPr lang="en-US" sz="1200" b="1">
                          <a:effectLst/>
                          <a:latin typeface="Calibri"/>
                          <a:ea typeface="Calibri"/>
                          <a:cs typeface="Arial"/>
                        </a:rPr>
                        <a:t>1</a:t>
                      </a:r>
                      <a:endParaRPr lang="en-US" sz="1100">
                        <a:effectLst/>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effectLst/>
                          <a:latin typeface="Calibri"/>
                          <a:ea typeface="Calibri"/>
                          <a:cs typeface="Arial"/>
                        </a:rPr>
                        <a:t>Very unlikely</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extLst>
                  <a:ext uri="{0D108BD9-81ED-4DB2-BD59-A6C34878D82A}">
                    <a16:rowId xmlns:a16="http://schemas.microsoft.com/office/drawing/2014/main" val="10001"/>
                  </a:ext>
                </a:extLst>
              </a:tr>
              <a:tr h="279400">
                <a:tc>
                  <a:txBody>
                    <a:bodyPr/>
                    <a:lstStyle/>
                    <a:p>
                      <a:pPr marL="0" marR="0">
                        <a:lnSpc>
                          <a:spcPct val="115000"/>
                        </a:lnSpc>
                        <a:spcBef>
                          <a:spcPts val="0"/>
                        </a:spcBef>
                        <a:spcAft>
                          <a:spcPts val="0"/>
                        </a:spcAft>
                      </a:pPr>
                      <a:r>
                        <a:rPr lang="en-US" sz="1200" b="1">
                          <a:effectLst/>
                          <a:latin typeface="Calibri"/>
                          <a:ea typeface="Calibri"/>
                          <a:cs typeface="Arial"/>
                        </a:rPr>
                        <a:t>2</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latin typeface="Calibri"/>
                          <a:ea typeface="Calibri"/>
                          <a:cs typeface="Arial"/>
                        </a:rPr>
                        <a:t>Remote</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79400">
                <a:tc>
                  <a:txBody>
                    <a:bodyPr/>
                    <a:lstStyle/>
                    <a:p>
                      <a:pPr marL="0" marR="0">
                        <a:lnSpc>
                          <a:spcPct val="115000"/>
                        </a:lnSpc>
                        <a:spcBef>
                          <a:spcPts val="0"/>
                        </a:spcBef>
                        <a:spcAft>
                          <a:spcPts val="0"/>
                        </a:spcAft>
                      </a:pPr>
                      <a:r>
                        <a:rPr lang="en-US" sz="1200" b="1">
                          <a:effectLst/>
                          <a:latin typeface="Calibri"/>
                          <a:ea typeface="Calibri"/>
                          <a:cs typeface="Arial"/>
                        </a:rPr>
                        <a:t>3</a:t>
                      </a:r>
                      <a:endParaRPr lang="en-US" sz="1100">
                        <a:effectLst/>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effectLst/>
                          <a:latin typeface="Calibri"/>
                          <a:ea typeface="Calibri"/>
                          <a:cs typeface="Arial"/>
                        </a:rPr>
                        <a:t>occasional</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extLst>
                  <a:ext uri="{0D108BD9-81ED-4DB2-BD59-A6C34878D82A}">
                    <a16:rowId xmlns:a16="http://schemas.microsoft.com/office/drawing/2014/main" val="10003"/>
                  </a:ext>
                </a:extLst>
              </a:tr>
              <a:tr h="279400">
                <a:tc>
                  <a:txBody>
                    <a:bodyPr/>
                    <a:lstStyle/>
                    <a:p>
                      <a:pPr marL="0" marR="0">
                        <a:lnSpc>
                          <a:spcPct val="115000"/>
                        </a:lnSpc>
                        <a:spcBef>
                          <a:spcPts val="0"/>
                        </a:spcBef>
                        <a:spcAft>
                          <a:spcPts val="0"/>
                        </a:spcAft>
                      </a:pPr>
                      <a:r>
                        <a:rPr lang="en-US" sz="1200" b="1">
                          <a:effectLst/>
                          <a:latin typeface="Calibri"/>
                          <a:ea typeface="Calibri"/>
                          <a:cs typeface="Arial"/>
                        </a:rPr>
                        <a:t>4</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effectLst/>
                          <a:latin typeface="Calibri"/>
                          <a:ea typeface="Calibri"/>
                          <a:cs typeface="Arial"/>
                        </a:rPr>
                        <a:t>probable</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79400">
                <a:tc>
                  <a:txBody>
                    <a:bodyPr/>
                    <a:lstStyle/>
                    <a:p>
                      <a:pPr marL="0" marR="0">
                        <a:lnSpc>
                          <a:spcPct val="115000"/>
                        </a:lnSpc>
                        <a:spcBef>
                          <a:spcPts val="0"/>
                        </a:spcBef>
                        <a:spcAft>
                          <a:spcPts val="0"/>
                        </a:spcAft>
                      </a:pPr>
                      <a:r>
                        <a:rPr lang="en-US" sz="1200" b="1">
                          <a:effectLst/>
                          <a:latin typeface="Calibri"/>
                          <a:ea typeface="Calibri"/>
                          <a:cs typeface="Arial"/>
                        </a:rPr>
                        <a:t>5</a:t>
                      </a:r>
                      <a:endParaRPr lang="en-US" sz="1100">
                        <a:effectLst/>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latin typeface="Calibri"/>
                          <a:ea typeface="Calibri"/>
                          <a:cs typeface="Arial"/>
                        </a:rPr>
                        <a:t>frequent</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graphicFrame>
        <p:nvGraphicFramePr>
          <p:cNvPr id="8" name="جدول 5">
            <a:extLst>
              <a:ext uri="{FF2B5EF4-FFF2-40B4-BE49-F238E27FC236}">
                <a16:creationId xmlns:a16="http://schemas.microsoft.com/office/drawing/2014/main" id="{BD3DBE8C-CD95-4009-8B46-AA4AF015FFB1}"/>
              </a:ext>
            </a:extLst>
          </p:cNvPr>
          <p:cNvGraphicFramePr>
            <a:graphicFrameLocks noGrp="1"/>
          </p:cNvGraphicFramePr>
          <p:nvPr>
            <p:extLst>
              <p:ext uri="{D42A27DB-BD31-4B8C-83A1-F6EECF244321}">
                <p14:modId xmlns:p14="http://schemas.microsoft.com/office/powerpoint/2010/main" val="2719478796"/>
              </p:ext>
            </p:extLst>
          </p:nvPr>
        </p:nvGraphicFramePr>
        <p:xfrm>
          <a:off x="0" y="3061200"/>
          <a:ext cx="5715000" cy="1600200"/>
        </p:xfrm>
        <a:graphic>
          <a:graphicData uri="http://schemas.openxmlformats.org/drawingml/2006/table">
            <a:tbl>
              <a:tblPr firstRow="1" firstCol="1" bandRow="1"/>
              <a:tblGrid>
                <a:gridCol w="2863320">
                  <a:extLst>
                    <a:ext uri="{9D8B030D-6E8A-4147-A177-3AD203B41FA5}">
                      <a16:colId xmlns:a16="http://schemas.microsoft.com/office/drawing/2014/main" val="20000"/>
                    </a:ext>
                  </a:extLst>
                </a:gridCol>
                <a:gridCol w="2851680">
                  <a:extLst>
                    <a:ext uri="{9D8B030D-6E8A-4147-A177-3AD203B41FA5}">
                      <a16:colId xmlns:a16="http://schemas.microsoft.com/office/drawing/2014/main" val="20001"/>
                    </a:ext>
                  </a:extLst>
                </a:gridCol>
              </a:tblGrid>
              <a:tr h="268674">
                <a:tc>
                  <a:txBody>
                    <a:bodyPr/>
                    <a:lstStyle/>
                    <a:p>
                      <a:pPr marL="0" marR="0">
                        <a:lnSpc>
                          <a:spcPct val="115000"/>
                        </a:lnSpc>
                        <a:spcBef>
                          <a:spcPts val="0"/>
                        </a:spcBef>
                        <a:spcAft>
                          <a:spcPts val="0"/>
                        </a:spcAft>
                      </a:pPr>
                      <a:r>
                        <a:rPr lang="en-US" sz="1200" b="1" dirty="0">
                          <a:solidFill>
                            <a:srgbClr val="FFFFFF"/>
                          </a:solidFill>
                          <a:effectLst/>
                          <a:latin typeface="Calibri"/>
                          <a:ea typeface="Calibri"/>
                          <a:cs typeface="Arial"/>
                        </a:rPr>
                        <a:t>Losses Type </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marL="0" marR="0">
                        <a:lnSpc>
                          <a:spcPct val="115000"/>
                        </a:lnSpc>
                        <a:spcBef>
                          <a:spcPts val="0"/>
                        </a:spcBef>
                        <a:spcAft>
                          <a:spcPts val="0"/>
                        </a:spcAft>
                      </a:pPr>
                      <a:r>
                        <a:rPr lang="en-US" sz="1200" b="1">
                          <a:solidFill>
                            <a:srgbClr val="FFFFFF"/>
                          </a:solidFill>
                          <a:effectLst/>
                          <a:latin typeface="Calibri"/>
                          <a:ea typeface="Calibri"/>
                          <a:cs typeface="Arial"/>
                        </a:rPr>
                        <a:t>Rank</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extLst>
                  <a:ext uri="{0D108BD9-81ED-4DB2-BD59-A6C34878D82A}">
                    <a16:rowId xmlns:a16="http://schemas.microsoft.com/office/drawing/2014/main" val="10000"/>
                  </a:ext>
                </a:extLst>
              </a:tr>
              <a:tr h="268674">
                <a:tc>
                  <a:txBody>
                    <a:bodyPr/>
                    <a:lstStyle/>
                    <a:p>
                      <a:pPr marL="0" marR="0">
                        <a:lnSpc>
                          <a:spcPct val="115000"/>
                        </a:lnSpc>
                        <a:spcBef>
                          <a:spcPts val="0"/>
                        </a:spcBef>
                        <a:spcAft>
                          <a:spcPts val="0"/>
                        </a:spcAft>
                      </a:pPr>
                      <a:r>
                        <a:rPr lang="en-US" sz="1200" b="1">
                          <a:effectLst/>
                          <a:latin typeface="Calibri"/>
                          <a:ea typeface="Calibri"/>
                          <a:cs typeface="Arial"/>
                        </a:rPr>
                        <a:t>Customer meters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ED5"/>
                    </a:solidFill>
                  </a:tcPr>
                </a:tc>
                <a:tc>
                  <a:txBody>
                    <a:bodyPr/>
                    <a:lstStyle/>
                    <a:p>
                      <a:pPr marL="0" marR="0">
                        <a:lnSpc>
                          <a:spcPct val="115000"/>
                        </a:lnSpc>
                        <a:spcBef>
                          <a:spcPts val="0"/>
                        </a:spcBef>
                        <a:spcAft>
                          <a:spcPts val="0"/>
                        </a:spcAft>
                        <a:tabLst>
                          <a:tab pos="890905" algn="ctr"/>
                        </a:tabLst>
                      </a:pPr>
                      <a:r>
                        <a:rPr lang="en-US" sz="1200">
                          <a:effectLst/>
                          <a:latin typeface="Calibri"/>
                          <a:ea typeface="Calibri"/>
                          <a:cs typeface="Arial"/>
                        </a:rPr>
                        <a:t>4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ED5"/>
                    </a:solidFill>
                  </a:tcPr>
                </a:tc>
                <a:extLst>
                  <a:ext uri="{0D108BD9-81ED-4DB2-BD59-A6C34878D82A}">
                    <a16:rowId xmlns:a16="http://schemas.microsoft.com/office/drawing/2014/main" val="10001"/>
                  </a:ext>
                </a:extLst>
              </a:tr>
              <a:tr h="356934">
                <a:tc>
                  <a:txBody>
                    <a:bodyPr/>
                    <a:lstStyle/>
                    <a:p>
                      <a:pPr marL="0" marR="0">
                        <a:lnSpc>
                          <a:spcPct val="115000"/>
                        </a:lnSpc>
                        <a:spcBef>
                          <a:spcPts val="0"/>
                        </a:spcBef>
                        <a:spcAft>
                          <a:spcPts val="0"/>
                        </a:spcAft>
                      </a:pPr>
                      <a:r>
                        <a:rPr lang="en-US" sz="1200" b="1">
                          <a:effectLst/>
                          <a:latin typeface="Calibri"/>
                          <a:ea typeface="Calibri"/>
                          <a:cs typeface="Arial"/>
                        </a:rPr>
                        <a:t>Water theft</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effectLst/>
                          <a:latin typeface="Calibri"/>
                          <a:ea typeface="Calibri"/>
                          <a:cs typeface="Arial"/>
                        </a:rPr>
                        <a:t>2</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37244">
                <a:tc>
                  <a:txBody>
                    <a:bodyPr/>
                    <a:lstStyle/>
                    <a:p>
                      <a:pPr marL="0" marR="0">
                        <a:lnSpc>
                          <a:spcPct val="115000"/>
                        </a:lnSpc>
                        <a:spcBef>
                          <a:spcPts val="0"/>
                        </a:spcBef>
                        <a:spcAft>
                          <a:spcPts val="0"/>
                        </a:spcAft>
                      </a:pPr>
                      <a:r>
                        <a:rPr lang="en-US" sz="1200" b="1">
                          <a:effectLst/>
                          <a:latin typeface="Calibri"/>
                          <a:ea typeface="Calibri"/>
                          <a:cs typeface="Arial"/>
                        </a:rPr>
                        <a:t>Leakage  of pipes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ED5"/>
                    </a:solidFill>
                  </a:tcPr>
                </a:tc>
                <a:tc>
                  <a:txBody>
                    <a:bodyPr/>
                    <a:lstStyle/>
                    <a:p>
                      <a:pPr marL="0" marR="0">
                        <a:lnSpc>
                          <a:spcPct val="115000"/>
                        </a:lnSpc>
                        <a:spcBef>
                          <a:spcPts val="0"/>
                        </a:spcBef>
                        <a:spcAft>
                          <a:spcPts val="0"/>
                        </a:spcAft>
                      </a:pPr>
                      <a:r>
                        <a:rPr lang="en-US" sz="1200" dirty="0">
                          <a:effectLst/>
                          <a:latin typeface="Calibri"/>
                          <a:ea typeface="Calibri"/>
                          <a:cs typeface="Arial"/>
                        </a:rPr>
                        <a:t>3</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ED5"/>
                    </a:solidFill>
                  </a:tcPr>
                </a:tc>
                <a:extLst>
                  <a:ext uri="{0D108BD9-81ED-4DB2-BD59-A6C34878D82A}">
                    <a16:rowId xmlns:a16="http://schemas.microsoft.com/office/drawing/2014/main" val="10003"/>
                  </a:ext>
                </a:extLst>
              </a:tr>
              <a:tr h="268674">
                <a:tc>
                  <a:txBody>
                    <a:bodyPr/>
                    <a:lstStyle/>
                    <a:p>
                      <a:pPr marL="0" marR="0">
                        <a:lnSpc>
                          <a:spcPct val="115000"/>
                        </a:lnSpc>
                        <a:spcBef>
                          <a:spcPts val="0"/>
                        </a:spcBef>
                        <a:spcAft>
                          <a:spcPts val="0"/>
                        </a:spcAft>
                      </a:pPr>
                      <a:r>
                        <a:rPr lang="en-US" sz="1200" b="1">
                          <a:effectLst/>
                          <a:latin typeface="Calibri"/>
                          <a:ea typeface="Calibri"/>
                          <a:cs typeface="Arial"/>
                        </a:rPr>
                        <a:t>Leakage and overflow of tanks</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latin typeface="Calibri"/>
                          <a:ea typeface="Calibri"/>
                          <a:cs typeface="Arial"/>
                        </a:rPr>
                        <a:t>1</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07375019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238"/>
        <p:cNvGrpSpPr/>
        <p:nvPr/>
      </p:nvGrpSpPr>
      <p:grpSpPr>
        <a:xfrm>
          <a:off x="0" y="0"/>
          <a:ext cx="0" cy="0"/>
          <a:chOff x="0" y="0"/>
          <a:chExt cx="0" cy="0"/>
        </a:xfrm>
      </p:grpSpPr>
      <p:sp>
        <p:nvSpPr>
          <p:cNvPr id="4" name="Title 3">
            <a:extLst>
              <a:ext uri="{FF2B5EF4-FFF2-40B4-BE49-F238E27FC236}">
                <a16:creationId xmlns:a16="http://schemas.microsoft.com/office/drawing/2014/main" id="{81E294F8-3D01-4413-84FD-6C3F3BA48DAD}"/>
              </a:ext>
            </a:extLst>
          </p:cNvPr>
          <p:cNvSpPr>
            <a:spLocks noGrp="1"/>
          </p:cNvSpPr>
          <p:nvPr>
            <p:ph type="title"/>
          </p:nvPr>
        </p:nvSpPr>
        <p:spPr>
          <a:xfrm>
            <a:off x="3395133" y="0"/>
            <a:ext cx="2995800" cy="530352"/>
          </a:xfrm>
        </p:spPr>
        <p:txBody>
          <a:bodyPr/>
          <a:lstStyle/>
          <a:p>
            <a:r>
              <a:rPr lang="en-US" dirty="0"/>
              <a:t>FEMA ANALYSIS</a:t>
            </a:r>
          </a:p>
        </p:txBody>
      </p:sp>
      <p:sp>
        <p:nvSpPr>
          <p:cNvPr id="2" name="Text Placeholder 1">
            <a:extLst>
              <a:ext uri="{FF2B5EF4-FFF2-40B4-BE49-F238E27FC236}">
                <a16:creationId xmlns:a16="http://schemas.microsoft.com/office/drawing/2014/main" id="{B99CAE0B-DC31-4552-99E3-F0A84E57F9C5}"/>
              </a:ext>
            </a:extLst>
          </p:cNvPr>
          <p:cNvSpPr>
            <a:spLocks noGrp="1"/>
          </p:cNvSpPr>
          <p:nvPr>
            <p:ph type="body" idx="1"/>
          </p:nvPr>
        </p:nvSpPr>
        <p:spPr>
          <a:xfrm>
            <a:off x="0" y="469401"/>
            <a:ext cx="2489200" cy="421250"/>
          </a:xfrm>
        </p:spPr>
        <p:txBody>
          <a:bodyPr/>
          <a:lstStyle/>
          <a:p>
            <a:r>
              <a:rPr lang="en-US" dirty="0"/>
              <a:t>Severity Ranking</a:t>
            </a:r>
          </a:p>
          <a:p>
            <a:endParaRPr lang="en-US" dirty="0"/>
          </a:p>
        </p:txBody>
      </p:sp>
      <p:graphicFrame>
        <p:nvGraphicFramePr>
          <p:cNvPr id="7" name="جدول 3">
            <a:extLst>
              <a:ext uri="{FF2B5EF4-FFF2-40B4-BE49-F238E27FC236}">
                <a16:creationId xmlns:a16="http://schemas.microsoft.com/office/drawing/2014/main" id="{3D1A6920-A723-40AC-893F-B9DCC74FA85E}"/>
              </a:ext>
            </a:extLst>
          </p:cNvPr>
          <p:cNvGraphicFramePr>
            <a:graphicFrameLocks noGrp="1"/>
          </p:cNvGraphicFramePr>
          <p:nvPr>
            <p:extLst>
              <p:ext uri="{D42A27DB-BD31-4B8C-83A1-F6EECF244321}">
                <p14:modId xmlns:p14="http://schemas.microsoft.com/office/powerpoint/2010/main" val="2470743394"/>
              </p:ext>
            </p:extLst>
          </p:nvPr>
        </p:nvGraphicFramePr>
        <p:xfrm>
          <a:off x="186267" y="1320800"/>
          <a:ext cx="5955030" cy="1600200"/>
        </p:xfrm>
        <a:graphic>
          <a:graphicData uri="http://schemas.openxmlformats.org/drawingml/2006/table">
            <a:tbl>
              <a:tblPr firstRow="1" firstCol="1" bandRow="1"/>
              <a:tblGrid>
                <a:gridCol w="3045608">
                  <a:extLst>
                    <a:ext uri="{9D8B030D-6E8A-4147-A177-3AD203B41FA5}">
                      <a16:colId xmlns:a16="http://schemas.microsoft.com/office/drawing/2014/main" val="20000"/>
                    </a:ext>
                  </a:extLst>
                </a:gridCol>
                <a:gridCol w="2909422">
                  <a:extLst>
                    <a:ext uri="{9D8B030D-6E8A-4147-A177-3AD203B41FA5}">
                      <a16:colId xmlns:a16="http://schemas.microsoft.com/office/drawing/2014/main" val="20001"/>
                    </a:ext>
                  </a:extLst>
                </a:gridCol>
              </a:tblGrid>
              <a:tr h="320040">
                <a:tc>
                  <a:txBody>
                    <a:bodyPr/>
                    <a:lstStyle/>
                    <a:p>
                      <a:pPr marL="0" marR="0">
                        <a:lnSpc>
                          <a:spcPct val="115000"/>
                        </a:lnSpc>
                        <a:spcBef>
                          <a:spcPts val="0"/>
                        </a:spcBef>
                        <a:spcAft>
                          <a:spcPts val="0"/>
                        </a:spcAft>
                      </a:pPr>
                      <a:r>
                        <a:rPr lang="en-US" sz="1200" b="1" dirty="0">
                          <a:solidFill>
                            <a:srgbClr val="FFFFFF"/>
                          </a:solidFill>
                          <a:effectLst/>
                          <a:latin typeface="Calibri"/>
                          <a:ea typeface="Calibri"/>
                          <a:cs typeface="Arial"/>
                        </a:rPr>
                        <a:t>Rank</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marL="0" marR="0">
                        <a:lnSpc>
                          <a:spcPct val="115000"/>
                        </a:lnSpc>
                        <a:spcBef>
                          <a:spcPts val="0"/>
                        </a:spcBef>
                        <a:spcAft>
                          <a:spcPts val="0"/>
                        </a:spcAft>
                      </a:pPr>
                      <a:r>
                        <a:rPr lang="en-US" sz="1200" b="1">
                          <a:solidFill>
                            <a:srgbClr val="FFFFFF"/>
                          </a:solidFill>
                          <a:effectLst/>
                          <a:latin typeface="Calibri"/>
                          <a:ea typeface="Calibri"/>
                          <a:cs typeface="Arial"/>
                        </a:rPr>
                        <a:t>Severity class</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extLst>
                  <a:ext uri="{0D108BD9-81ED-4DB2-BD59-A6C34878D82A}">
                    <a16:rowId xmlns:a16="http://schemas.microsoft.com/office/drawing/2014/main" val="10000"/>
                  </a:ext>
                </a:extLst>
              </a:tr>
              <a:tr h="320040">
                <a:tc>
                  <a:txBody>
                    <a:bodyPr/>
                    <a:lstStyle/>
                    <a:p>
                      <a:pPr marL="0" marR="0">
                        <a:lnSpc>
                          <a:spcPct val="115000"/>
                        </a:lnSpc>
                        <a:spcBef>
                          <a:spcPts val="0"/>
                        </a:spcBef>
                        <a:spcAft>
                          <a:spcPts val="0"/>
                        </a:spcAft>
                      </a:pPr>
                      <a:r>
                        <a:rPr lang="en-US" sz="1200" b="1">
                          <a:effectLst/>
                          <a:latin typeface="Calibri"/>
                          <a:ea typeface="Calibri"/>
                          <a:cs typeface="Arial"/>
                        </a:rPr>
                        <a:t>10</a:t>
                      </a:r>
                      <a:endParaRPr lang="en-US" sz="1100">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effectLst/>
                          <a:latin typeface="Calibri"/>
                          <a:ea typeface="Calibri"/>
                          <a:cs typeface="Arial"/>
                        </a:rPr>
                        <a:t>catastrophic</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extLst>
                  <a:ext uri="{0D108BD9-81ED-4DB2-BD59-A6C34878D82A}">
                    <a16:rowId xmlns:a16="http://schemas.microsoft.com/office/drawing/2014/main" val="10001"/>
                  </a:ext>
                </a:extLst>
              </a:tr>
              <a:tr h="320040">
                <a:tc>
                  <a:txBody>
                    <a:bodyPr/>
                    <a:lstStyle/>
                    <a:p>
                      <a:pPr marL="0" marR="0">
                        <a:lnSpc>
                          <a:spcPct val="115000"/>
                        </a:lnSpc>
                        <a:spcBef>
                          <a:spcPts val="0"/>
                        </a:spcBef>
                        <a:spcAft>
                          <a:spcPts val="0"/>
                        </a:spcAft>
                      </a:pPr>
                      <a:r>
                        <a:rPr lang="en-US" sz="1200" b="1">
                          <a:effectLst/>
                          <a:latin typeface="Calibri"/>
                          <a:ea typeface="Calibri"/>
                          <a:cs typeface="Arial"/>
                        </a:rPr>
                        <a:t>7-9</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effectLst/>
                          <a:latin typeface="Calibri"/>
                          <a:ea typeface="Calibri"/>
                          <a:cs typeface="Arial"/>
                        </a:rPr>
                        <a:t>critical</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20040">
                <a:tc>
                  <a:txBody>
                    <a:bodyPr/>
                    <a:lstStyle/>
                    <a:p>
                      <a:pPr marL="0" marR="0">
                        <a:lnSpc>
                          <a:spcPct val="115000"/>
                        </a:lnSpc>
                        <a:spcBef>
                          <a:spcPts val="0"/>
                        </a:spcBef>
                        <a:spcAft>
                          <a:spcPts val="0"/>
                        </a:spcAft>
                      </a:pPr>
                      <a:r>
                        <a:rPr lang="en-US" sz="1200" b="1">
                          <a:effectLst/>
                          <a:latin typeface="Calibri"/>
                          <a:ea typeface="Calibri"/>
                          <a:cs typeface="Arial"/>
                        </a:rPr>
                        <a:t>4-6</a:t>
                      </a:r>
                      <a:endParaRPr lang="en-US" sz="1100">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effectLst/>
                          <a:latin typeface="Calibri"/>
                          <a:ea typeface="Calibri"/>
                          <a:cs typeface="Arial"/>
                        </a:rPr>
                        <a:t>major</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extLst>
                  <a:ext uri="{0D108BD9-81ED-4DB2-BD59-A6C34878D82A}">
                    <a16:rowId xmlns:a16="http://schemas.microsoft.com/office/drawing/2014/main" val="10003"/>
                  </a:ext>
                </a:extLst>
              </a:tr>
              <a:tr h="320040">
                <a:tc>
                  <a:txBody>
                    <a:bodyPr/>
                    <a:lstStyle/>
                    <a:p>
                      <a:pPr marL="0" marR="0">
                        <a:lnSpc>
                          <a:spcPct val="115000"/>
                        </a:lnSpc>
                        <a:spcBef>
                          <a:spcPts val="0"/>
                        </a:spcBef>
                        <a:spcAft>
                          <a:spcPts val="0"/>
                        </a:spcAft>
                      </a:pPr>
                      <a:r>
                        <a:rPr lang="en-US" sz="1200" b="1">
                          <a:effectLst/>
                          <a:latin typeface="Calibri"/>
                          <a:ea typeface="Calibri"/>
                          <a:cs typeface="Arial"/>
                        </a:rPr>
                        <a:t>1-3</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latin typeface="Calibri"/>
                          <a:ea typeface="Calibri"/>
                          <a:cs typeface="Arial"/>
                        </a:rPr>
                        <a:t>minor</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graphicFrame>
        <p:nvGraphicFramePr>
          <p:cNvPr id="8" name="جدول 4">
            <a:extLst>
              <a:ext uri="{FF2B5EF4-FFF2-40B4-BE49-F238E27FC236}">
                <a16:creationId xmlns:a16="http://schemas.microsoft.com/office/drawing/2014/main" id="{F9FE2DFF-7D6E-4862-931D-A073048B6C3A}"/>
              </a:ext>
            </a:extLst>
          </p:cNvPr>
          <p:cNvGraphicFramePr>
            <a:graphicFrameLocks noGrp="1"/>
          </p:cNvGraphicFramePr>
          <p:nvPr>
            <p:extLst>
              <p:ext uri="{D42A27DB-BD31-4B8C-83A1-F6EECF244321}">
                <p14:modId xmlns:p14="http://schemas.microsoft.com/office/powerpoint/2010/main" val="778949315"/>
              </p:ext>
            </p:extLst>
          </p:nvPr>
        </p:nvGraphicFramePr>
        <p:xfrm>
          <a:off x="186267" y="3073401"/>
          <a:ext cx="6004561" cy="1447800"/>
        </p:xfrm>
        <a:graphic>
          <a:graphicData uri="http://schemas.openxmlformats.org/drawingml/2006/table">
            <a:tbl>
              <a:tblPr firstRow="1" firstCol="1" bandRow="1"/>
              <a:tblGrid>
                <a:gridCol w="2116106">
                  <a:extLst>
                    <a:ext uri="{9D8B030D-6E8A-4147-A177-3AD203B41FA5}">
                      <a16:colId xmlns:a16="http://schemas.microsoft.com/office/drawing/2014/main" val="20000"/>
                    </a:ext>
                  </a:extLst>
                </a:gridCol>
                <a:gridCol w="2048982">
                  <a:extLst>
                    <a:ext uri="{9D8B030D-6E8A-4147-A177-3AD203B41FA5}">
                      <a16:colId xmlns:a16="http://schemas.microsoft.com/office/drawing/2014/main" val="20001"/>
                    </a:ext>
                  </a:extLst>
                </a:gridCol>
                <a:gridCol w="1839473">
                  <a:extLst>
                    <a:ext uri="{9D8B030D-6E8A-4147-A177-3AD203B41FA5}">
                      <a16:colId xmlns:a16="http://schemas.microsoft.com/office/drawing/2014/main" val="20002"/>
                    </a:ext>
                  </a:extLst>
                </a:gridCol>
              </a:tblGrid>
              <a:tr h="208139">
                <a:tc>
                  <a:txBody>
                    <a:bodyPr/>
                    <a:lstStyle/>
                    <a:p>
                      <a:pPr marL="0" marR="0">
                        <a:lnSpc>
                          <a:spcPct val="115000"/>
                        </a:lnSpc>
                        <a:spcBef>
                          <a:spcPts val="0"/>
                        </a:spcBef>
                        <a:spcAft>
                          <a:spcPts val="0"/>
                        </a:spcAft>
                      </a:pPr>
                      <a:r>
                        <a:rPr lang="en-US" sz="1200" b="1" dirty="0">
                          <a:solidFill>
                            <a:srgbClr val="FFFFFF"/>
                          </a:solidFill>
                          <a:effectLst/>
                          <a:latin typeface="Calibri"/>
                          <a:ea typeface="Calibri"/>
                          <a:cs typeface="Arial"/>
                        </a:rPr>
                        <a:t>Losses Type </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marL="0" marR="0">
                        <a:lnSpc>
                          <a:spcPct val="115000"/>
                        </a:lnSpc>
                        <a:spcBef>
                          <a:spcPts val="0"/>
                        </a:spcBef>
                        <a:spcAft>
                          <a:spcPts val="0"/>
                        </a:spcAft>
                      </a:pPr>
                      <a:r>
                        <a:rPr lang="en-US" sz="1200" b="1">
                          <a:solidFill>
                            <a:srgbClr val="FFFFFF"/>
                          </a:solidFill>
                          <a:effectLst/>
                          <a:latin typeface="Calibri"/>
                          <a:ea typeface="Calibri"/>
                          <a:cs typeface="Arial"/>
                        </a:rPr>
                        <a:t>Rank</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marL="0" marR="0">
                        <a:lnSpc>
                          <a:spcPct val="115000"/>
                        </a:lnSpc>
                        <a:spcBef>
                          <a:spcPts val="0"/>
                        </a:spcBef>
                        <a:spcAft>
                          <a:spcPts val="0"/>
                        </a:spcAft>
                      </a:pPr>
                      <a:r>
                        <a:rPr lang="en-US" sz="1200" b="1" dirty="0">
                          <a:solidFill>
                            <a:srgbClr val="FFFFFF"/>
                          </a:solidFill>
                          <a:effectLst/>
                          <a:latin typeface="Calibri"/>
                          <a:ea typeface="Calibri"/>
                          <a:cs typeface="Arial"/>
                        </a:rPr>
                        <a:t>Note</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extLst>
                  <a:ext uri="{0D108BD9-81ED-4DB2-BD59-A6C34878D82A}">
                    <a16:rowId xmlns:a16="http://schemas.microsoft.com/office/drawing/2014/main" val="10000"/>
                  </a:ext>
                </a:extLst>
              </a:tr>
              <a:tr h="208139">
                <a:tc>
                  <a:txBody>
                    <a:bodyPr/>
                    <a:lstStyle/>
                    <a:p>
                      <a:pPr marL="0" marR="0">
                        <a:lnSpc>
                          <a:spcPct val="115000"/>
                        </a:lnSpc>
                        <a:spcBef>
                          <a:spcPts val="0"/>
                        </a:spcBef>
                        <a:spcAft>
                          <a:spcPts val="0"/>
                        </a:spcAft>
                      </a:pPr>
                      <a:r>
                        <a:rPr lang="en-US" sz="1200" b="1">
                          <a:effectLst/>
                          <a:latin typeface="Calibri"/>
                          <a:ea typeface="Calibri"/>
                          <a:cs typeface="Arial"/>
                        </a:rPr>
                        <a:t>Customer meters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FD3D2"/>
                    </a:solidFill>
                  </a:tcPr>
                </a:tc>
                <a:tc>
                  <a:txBody>
                    <a:bodyPr/>
                    <a:lstStyle/>
                    <a:p>
                      <a:pPr marL="0" marR="0">
                        <a:lnSpc>
                          <a:spcPct val="115000"/>
                        </a:lnSpc>
                        <a:spcBef>
                          <a:spcPts val="0"/>
                        </a:spcBef>
                        <a:spcAft>
                          <a:spcPts val="0"/>
                        </a:spcAft>
                      </a:pPr>
                      <a:r>
                        <a:rPr lang="en-US" sz="1200">
                          <a:effectLst/>
                          <a:latin typeface="Calibri"/>
                          <a:ea typeface="Calibri"/>
                          <a:cs typeface="Arial"/>
                        </a:rPr>
                        <a:t>9</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FD3D2"/>
                    </a:solidFill>
                  </a:tcPr>
                </a:tc>
                <a:tc>
                  <a:txBody>
                    <a:bodyPr/>
                    <a:lstStyle/>
                    <a:p>
                      <a:pPr marL="0" marR="0">
                        <a:lnSpc>
                          <a:spcPct val="115000"/>
                        </a:lnSpc>
                        <a:spcBef>
                          <a:spcPts val="0"/>
                        </a:spcBef>
                        <a:spcAft>
                          <a:spcPts val="0"/>
                        </a:spcAft>
                      </a:pPr>
                      <a:r>
                        <a:rPr lang="en-US" sz="1200" dirty="0">
                          <a:effectLst/>
                          <a:latin typeface="Calibri"/>
                          <a:ea typeface="Calibri"/>
                          <a:cs typeface="Arial"/>
                        </a:rPr>
                        <a:t>cost</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FD3D2"/>
                    </a:solidFill>
                  </a:tcPr>
                </a:tc>
                <a:extLst>
                  <a:ext uri="{0D108BD9-81ED-4DB2-BD59-A6C34878D82A}">
                    <a16:rowId xmlns:a16="http://schemas.microsoft.com/office/drawing/2014/main" val="10001"/>
                  </a:ext>
                </a:extLst>
              </a:tr>
              <a:tr h="276514">
                <a:tc>
                  <a:txBody>
                    <a:bodyPr/>
                    <a:lstStyle/>
                    <a:p>
                      <a:pPr marL="0" marR="0">
                        <a:lnSpc>
                          <a:spcPct val="115000"/>
                        </a:lnSpc>
                        <a:spcBef>
                          <a:spcPts val="0"/>
                        </a:spcBef>
                        <a:spcAft>
                          <a:spcPts val="0"/>
                        </a:spcAft>
                      </a:pPr>
                      <a:r>
                        <a:rPr lang="en-US" sz="1200" b="1">
                          <a:effectLst/>
                          <a:latin typeface="Calibri"/>
                          <a:ea typeface="Calibri"/>
                          <a:cs typeface="Arial"/>
                        </a:rPr>
                        <a:t>Water theft</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effectLst/>
                          <a:latin typeface="Calibri"/>
                          <a:ea typeface="Calibri"/>
                          <a:cs typeface="Arial"/>
                        </a:rPr>
                        <a:t>9</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latin typeface="Calibri"/>
                          <a:ea typeface="Calibri"/>
                          <a:cs typeface="Arial"/>
                        </a:rPr>
                        <a:t>cost</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38729">
                <a:tc>
                  <a:txBody>
                    <a:bodyPr/>
                    <a:lstStyle/>
                    <a:p>
                      <a:pPr marL="0" marR="0">
                        <a:lnSpc>
                          <a:spcPct val="115000"/>
                        </a:lnSpc>
                        <a:spcBef>
                          <a:spcPts val="0"/>
                        </a:spcBef>
                        <a:spcAft>
                          <a:spcPts val="0"/>
                        </a:spcAft>
                      </a:pPr>
                      <a:r>
                        <a:rPr lang="en-US" sz="1200" b="1" dirty="0">
                          <a:effectLst/>
                          <a:latin typeface="Calibri"/>
                          <a:ea typeface="Calibri"/>
                          <a:cs typeface="Arial"/>
                        </a:rPr>
                        <a:t>Leakage  of pipes </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FD3D2"/>
                    </a:solidFill>
                  </a:tcPr>
                </a:tc>
                <a:tc>
                  <a:txBody>
                    <a:bodyPr/>
                    <a:lstStyle/>
                    <a:p>
                      <a:pPr marL="0" marR="0">
                        <a:lnSpc>
                          <a:spcPct val="115000"/>
                        </a:lnSpc>
                        <a:spcBef>
                          <a:spcPts val="0"/>
                        </a:spcBef>
                        <a:spcAft>
                          <a:spcPts val="0"/>
                        </a:spcAft>
                      </a:pPr>
                      <a:r>
                        <a:rPr lang="en-US" sz="1200">
                          <a:effectLst/>
                          <a:latin typeface="Calibri"/>
                          <a:ea typeface="Calibri"/>
                          <a:cs typeface="Arial"/>
                        </a:rPr>
                        <a:t>10</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FD3D2"/>
                    </a:solidFill>
                  </a:tcPr>
                </a:tc>
                <a:tc>
                  <a:txBody>
                    <a:bodyPr/>
                    <a:lstStyle/>
                    <a:p>
                      <a:pPr marL="0" marR="0">
                        <a:lnSpc>
                          <a:spcPct val="115000"/>
                        </a:lnSpc>
                        <a:spcBef>
                          <a:spcPts val="0"/>
                        </a:spcBef>
                        <a:spcAft>
                          <a:spcPts val="0"/>
                        </a:spcAft>
                      </a:pPr>
                      <a:r>
                        <a:rPr lang="en-US" sz="1200" dirty="0">
                          <a:effectLst/>
                          <a:latin typeface="Calibri"/>
                          <a:ea typeface="Calibri"/>
                          <a:cs typeface="Arial"/>
                        </a:rPr>
                        <a:t>Quality</a:t>
                      </a:r>
                      <a:r>
                        <a:rPr lang="ar-SA" sz="1200" dirty="0">
                          <a:effectLst/>
                          <a:latin typeface="Calibri"/>
                          <a:ea typeface="Calibri"/>
                          <a:cs typeface="Arial"/>
                        </a:rPr>
                        <a:t>&amp;</a:t>
                      </a:r>
                      <a:r>
                        <a:rPr lang="en-US" sz="1200" dirty="0">
                          <a:effectLst/>
                          <a:latin typeface="Calibri"/>
                          <a:ea typeface="Calibri"/>
                          <a:cs typeface="Arial"/>
                        </a:rPr>
                        <a:t> cost</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FD3D2"/>
                    </a:solidFill>
                  </a:tcPr>
                </a:tc>
                <a:extLst>
                  <a:ext uri="{0D108BD9-81ED-4DB2-BD59-A6C34878D82A}">
                    <a16:rowId xmlns:a16="http://schemas.microsoft.com/office/drawing/2014/main" val="10003"/>
                  </a:ext>
                </a:extLst>
              </a:tr>
              <a:tr h="416279">
                <a:tc>
                  <a:txBody>
                    <a:bodyPr/>
                    <a:lstStyle/>
                    <a:p>
                      <a:pPr marL="0" marR="0">
                        <a:lnSpc>
                          <a:spcPct val="115000"/>
                        </a:lnSpc>
                        <a:spcBef>
                          <a:spcPts val="0"/>
                        </a:spcBef>
                        <a:spcAft>
                          <a:spcPts val="0"/>
                        </a:spcAft>
                      </a:pPr>
                      <a:r>
                        <a:rPr lang="en-US" sz="1200" b="1">
                          <a:effectLst/>
                          <a:latin typeface="Calibri"/>
                          <a:ea typeface="Calibri"/>
                          <a:cs typeface="Arial"/>
                        </a:rPr>
                        <a:t>Leakage and overflow of tanks</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effectLst/>
                          <a:latin typeface="Calibri"/>
                          <a:ea typeface="Calibri"/>
                          <a:cs typeface="Arial"/>
                        </a:rPr>
                        <a:t>10</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latin typeface="Calibri"/>
                          <a:ea typeface="Calibri"/>
                          <a:cs typeface="Arial"/>
                        </a:rPr>
                        <a:t>Quality</a:t>
                      </a:r>
                      <a:r>
                        <a:rPr lang="ar-SA" sz="1200" dirty="0">
                          <a:effectLst/>
                          <a:latin typeface="Calibri"/>
                          <a:ea typeface="Calibri"/>
                          <a:cs typeface="Arial"/>
                        </a:rPr>
                        <a:t>&amp;</a:t>
                      </a:r>
                      <a:r>
                        <a:rPr lang="en-US" sz="1200" dirty="0">
                          <a:effectLst/>
                          <a:latin typeface="Calibri"/>
                          <a:ea typeface="Calibri"/>
                          <a:cs typeface="Arial"/>
                        </a:rPr>
                        <a:t>cost</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0099132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1238"/>
        <p:cNvGrpSpPr/>
        <p:nvPr/>
      </p:nvGrpSpPr>
      <p:grpSpPr>
        <a:xfrm>
          <a:off x="0" y="0"/>
          <a:ext cx="0" cy="0"/>
          <a:chOff x="0" y="0"/>
          <a:chExt cx="0" cy="0"/>
        </a:xfrm>
      </p:grpSpPr>
      <p:sp>
        <p:nvSpPr>
          <p:cNvPr id="4" name="Title 3">
            <a:extLst>
              <a:ext uri="{FF2B5EF4-FFF2-40B4-BE49-F238E27FC236}">
                <a16:creationId xmlns:a16="http://schemas.microsoft.com/office/drawing/2014/main" id="{81E294F8-3D01-4413-84FD-6C3F3BA48DAD}"/>
              </a:ext>
            </a:extLst>
          </p:cNvPr>
          <p:cNvSpPr>
            <a:spLocks noGrp="1"/>
          </p:cNvSpPr>
          <p:nvPr>
            <p:ph type="title"/>
          </p:nvPr>
        </p:nvSpPr>
        <p:spPr>
          <a:xfrm>
            <a:off x="3395133" y="0"/>
            <a:ext cx="2995800" cy="530352"/>
          </a:xfrm>
        </p:spPr>
        <p:txBody>
          <a:bodyPr/>
          <a:lstStyle/>
          <a:p>
            <a:r>
              <a:rPr lang="en-US" dirty="0"/>
              <a:t>FEMA ANALYSIS</a:t>
            </a:r>
          </a:p>
        </p:txBody>
      </p:sp>
      <p:pic>
        <p:nvPicPr>
          <p:cNvPr id="9" name="Picture 2">
            <a:extLst>
              <a:ext uri="{FF2B5EF4-FFF2-40B4-BE49-F238E27FC236}">
                <a16:creationId xmlns:a16="http://schemas.microsoft.com/office/drawing/2014/main" id="{DE869E1D-ABB8-4DF9-8112-860EF7F5A987}"/>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425" t="23510" r="1234"/>
          <a:stretch/>
        </p:blipFill>
        <p:spPr bwMode="auto">
          <a:xfrm>
            <a:off x="152400" y="778933"/>
            <a:ext cx="8678333" cy="4021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4893594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1238"/>
        <p:cNvGrpSpPr/>
        <p:nvPr/>
      </p:nvGrpSpPr>
      <p:grpSpPr>
        <a:xfrm>
          <a:off x="0" y="0"/>
          <a:ext cx="0" cy="0"/>
          <a:chOff x="0" y="0"/>
          <a:chExt cx="0" cy="0"/>
        </a:xfrm>
      </p:grpSpPr>
      <p:sp>
        <p:nvSpPr>
          <p:cNvPr id="2" name="Text Placeholder 1">
            <a:extLst>
              <a:ext uri="{FF2B5EF4-FFF2-40B4-BE49-F238E27FC236}">
                <a16:creationId xmlns:a16="http://schemas.microsoft.com/office/drawing/2014/main" id="{74ADE0C6-7D95-4CC5-8A13-BB3F06F18F75}"/>
              </a:ext>
            </a:extLst>
          </p:cNvPr>
          <p:cNvSpPr>
            <a:spLocks noGrp="1"/>
          </p:cNvSpPr>
          <p:nvPr>
            <p:ph type="body" idx="1"/>
          </p:nvPr>
        </p:nvSpPr>
        <p:spPr/>
        <p:txBody>
          <a:bodyPr/>
          <a:lstStyle/>
          <a:p>
            <a:pPr marL="514350" indent="-514350">
              <a:buFont typeface="+mj-lt"/>
              <a:buAutoNum type="arabicPeriod"/>
            </a:pPr>
            <a:r>
              <a:rPr lang="en-US" sz="1400" b="1" dirty="0"/>
              <a:t>Pressure  control</a:t>
            </a:r>
          </a:p>
          <a:p>
            <a:pPr>
              <a:buFont typeface="Wingdings" pitchFamily="2" charset="2"/>
              <a:buChar char="q"/>
            </a:pPr>
            <a:r>
              <a:rPr lang="en-US" sz="1400" dirty="0"/>
              <a:t>pipe size</a:t>
            </a:r>
            <a:endParaRPr lang="ar-SA" sz="1400" dirty="0"/>
          </a:p>
          <a:p>
            <a:pPr lvl="0">
              <a:buFont typeface="Wingdings" pitchFamily="2" charset="2"/>
              <a:buChar char="q"/>
            </a:pPr>
            <a:r>
              <a:rPr lang="en-US" sz="1400" dirty="0"/>
              <a:t>PRVs</a:t>
            </a:r>
          </a:p>
          <a:p>
            <a:pPr marL="152400" lvl="0" indent="0">
              <a:buNone/>
            </a:pPr>
            <a:endParaRPr lang="en-US" sz="1400" dirty="0"/>
          </a:p>
          <a:p>
            <a:endParaRPr lang="en-US" dirty="0"/>
          </a:p>
        </p:txBody>
      </p:sp>
      <p:sp>
        <p:nvSpPr>
          <p:cNvPr id="4" name="Title 3">
            <a:extLst>
              <a:ext uri="{FF2B5EF4-FFF2-40B4-BE49-F238E27FC236}">
                <a16:creationId xmlns:a16="http://schemas.microsoft.com/office/drawing/2014/main" id="{81E294F8-3D01-4413-84FD-6C3F3BA48DAD}"/>
              </a:ext>
            </a:extLst>
          </p:cNvPr>
          <p:cNvSpPr>
            <a:spLocks noGrp="1"/>
          </p:cNvSpPr>
          <p:nvPr>
            <p:ph type="title"/>
          </p:nvPr>
        </p:nvSpPr>
        <p:spPr>
          <a:xfrm>
            <a:off x="622425" y="283750"/>
            <a:ext cx="8521575" cy="572700"/>
          </a:xfrm>
        </p:spPr>
        <p:txBody>
          <a:bodyPr/>
          <a:lstStyle/>
          <a:p>
            <a:r>
              <a:rPr lang="en-US" dirty="0"/>
              <a:t>RECOMMENDED ACTIONS FOR PIPES LEAKAGE  REDUCTION</a:t>
            </a:r>
          </a:p>
        </p:txBody>
      </p:sp>
      <p:pic>
        <p:nvPicPr>
          <p:cNvPr id="5" name="صورة 7" descr="Variation of fluid leak rate vs. inlet pressure. | Download Scientific  Diagram">
            <a:extLst>
              <a:ext uri="{FF2B5EF4-FFF2-40B4-BE49-F238E27FC236}">
                <a16:creationId xmlns:a16="http://schemas.microsoft.com/office/drawing/2014/main" id="{020D98CF-69C4-4543-A849-AC00EA94B1AB}"/>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72533" y="2302935"/>
            <a:ext cx="3251200" cy="2269066"/>
          </a:xfrm>
          <a:prstGeom prst="rect">
            <a:avLst/>
          </a:prstGeom>
          <a:noFill/>
          <a:ln>
            <a:noFill/>
          </a:ln>
        </p:spPr>
      </p:pic>
      <p:sp>
        <p:nvSpPr>
          <p:cNvPr id="7" name="TextBox 6">
            <a:extLst>
              <a:ext uri="{FF2B5EF4-FFF2-40B4-BE49-F238E27FC236}">
                <a16:creationId xmlns:a16="http://schemas.microsoft.com/office/drawing/2014/main" id="{8D5C1141-ED4D-4E9F-A89F-58005618418D}"/>
              </a:ext>
            </a:extLst>
          </p:cNvPr>
          <p:cNvSpPr txBox="1"/>
          <p:nvPr/>
        </p:nvSpPr>
        <p:spPr>
          <a:xfrm>
            <a:off x="3952117" y="946573"/>
            <a:ext cx="4737100" cy="307777"/>
          </a:xfrm>
          <a:prstGeom prst="rect">
            <a:avLst/>
          </a:prstGeom>
          <a:noFill/>
        </p:spPr>
        <p:txBody>
          <a:bodyPr wrap="square">
            <a:spAutoFit/>
          </a:bodyPr>
          <a:lstStyle/>
          <a:p>
            <a:pPr marL="514350" indent="-514350">
              <a:buAutoNum type="arabicPeriod" startAt="2"/>
            </a:pPr>
            <a:r>
              <a:rPr lang="en-US" b="1" dirty="0"/>
              <a:t>Pipes Isolation</a:t>
            </a:r>
            <a:endParaRPr lang="ar-SA" b="1" dirty="0"/>
          </a:p>
        </p:txBody>
      </p:sp>
      <p:pic>
        <p:nvPicPr>
          <p:cNvPr id="8" name="Picture 2">
            <a:extLst>
              <a:ext uri="{FF2B5EF4-FFF2-40B4-BE49-F238E27FC236}">
                <a16:creationId xmlns:a16="http://schemas.microsoft.com/office/drawing/2014/main" id="{7F42361D-3348-4062-A6A2-80A7FBF20BE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61666" y="1093483"/>
            <a:ext cx="2582334" cy="17637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a:extLst>
              <a:ext uri="{FF2B5EF4-FFF2-40B4-BE49-F238E27FC236}">
                <a16:creationId xmlns:a16="http://schemas.microsoft.com/office/drawing/2014/main" id="{D1733BAD-5060-444F-B852-9E020D2C37F8}"/>
              </a:ext>
            </a:extLst>
          </p:cNvPr>
          <p:cNvSpPr txBox="1"/>
          <p:nvPr/>
        </p:nvSpPr>
        <p:spPr>
          <a:xfrm>
            <a:off x="3798445" y="2903161"/>
            <a:ext cx="4737100" cy="307777"/>
          </a:xfrm>
          <a:prstGeom prst="rect">
            <a:avLst/>
          </a:prstGeom>
          <a:noFill/>
        </p:spPr>
        <p:txBody>
          <a:bodyPr wrap="square">
            <a:spAutoFit/>
          </a:bodyPr>
          <a:lstStyle/>
          <a:p>
            <a:pPr marL="0" indent="0">
              <a:buNone/>
            </a:pPr>
            <a:r>
              <a:rPr lang="en-US" b="1" dirty="0"/>
              <a:t>3. Monitor network activities</a:t>
            </a:r>
          </a:p>
        </p:txBody>
      </p:sp>
      <p:pic>
        <p:nvPicPr>
          <p:cNvPr id="11" name="صورة 3" descr="Remote Noise Logger Trial Pinpoints 115 Leaks">
            <a:extLst>
              <a:ext uri="{FF2B5EF4-FFF2-40B4-BE49-F238E27FC236}">
                <a16:creationId xmlns:a16="http://schemas.microsoft.com/office/drawing/2014/main" id="{0B58C056-4B4E-400F-B5F6-22F9848BC8D2}"/>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5882279" y="3252946"/>
            <a:ext cx="3276600" cy="1887962"/>
          </a:xfrm>
          <a:prstGeom prst="rect">
            <a:avLst/>
          </a:prstGeom>
          <a:noFill/>
          <a:ln>
            <a:noFill/>
          </a:ln>
        </p:spPr>
      </p:pic>
    </p:spTree>
    <p:extLst>
      <p:ext uri="{BB962C8B-B14F-4D97-AF65-F5344CB8AC3E}">
        <p14:creationId xmlns:p14="http://schemas.microsoft.com/office/powerpoint/2010/main" val="4823449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1238"/>
        <p:cNvGrpSpPr/>
        <p:nvPr/>
      </p:nvGrpSpPr>
      <p:grpSpPr>
        <a:xfrm>
          <a:off x="0" y="0"/>
          <a:ext cx="0" cy="0"/>
          <a:chOff x="0" y="0"/>
          <a:chExt cx="0" cy="0"/>
        </a:xfrm>
      </p:grpSpPr>
      <p:sp>
        <p:nvSpPr>
          <p:cNvPr id="4" name="Title 3">
            <a:extLst>
              <a:ext uri="{FF2B5EF4-FFF2-40B4-BE49-F238E27FC236}">
                <a16:creationId xmlns:a16="http://schemas.microsoft.com/office/drawing/2014/main" id="{81E294F8-3D01-4413-84FD-6C3F3BA48DAD}"/>
              </a:ext>
            </a:extLst>
          </p:cNvPr>
          <p:cNvSpPr>
            <a:spLocks noGrp="1"/>
          </p:cNvSpPr>
          <p:nvPr>
            <p:ph type="title"/>
          </p:nvPr>
        </p:nvSpPr>
        <p:spPr>
          <a:xfrm>
            <a:off x="622425" y="283750"/>
            <a:ext cx="8521575" cy="572700"/>
          </a:xfrm>
        </p:spPr>
        <p:txBody>
          <a:bodyPr/>
          <a:lstStyle/>
          <a:p>
            <a:r>
              <a:rPr lang="en-US" dirty="0"/>
              <a:t>RECOMMENDED ACTIONS FOR PIPES LEAKAGE  REDUCTION</a:t>
            </a:r>
          </a:p>
        </p:txBody>
      </p:sp>
      <p:sp>
        <p:nvSpPr>
          <p:cNvPr id="3" name="Text Placeholder 2">
            <a:extLst>
              <a:ext uri="{FF2B5EF4-FFF2-40B4-BE49-F238E27FC236}">
                <a16:creationId xmlns:a16="http://schemas.microsoft.com/office/drawing/2014/main" id="{D31E59B1-CE93-4085-B30D-69723DBE818E}"/>
              </a:ext>
            </a:extLst>
          </p:cNvPr>
          <p:cNvSpPr>
            <a:spLocks noGrp="1"/>
          </p:cNvSpPr>
          <p:nvPr>
            <p:ph type="body" idx="1"/>
          </p:nvPr>
        </p:nvSpPr>
        <p:spPr>
          <a:xfrm>
            <a:off x="808691" y="1694616"/>
            <a:ext cx="7918500" cy="2428650"/>
          </a:xfrm>
        </p:spPr>
        <p:txBody>
          <a:bodyPr/>
          <a:lstStyle/>
          <a:p>
            <a:pPr marL="0" indent="0">
              <a:buNone/>
            </a:pPr>
            <a:r>
              <a:rPr lang="en-US" sz="1800" b="1" dirty="0"/>
              <a:t>4. wireless sensor networks</a:t>
            </a:r>
            <a:endParaRPr lang="ar-SA" sz="1800" b="1" dirty="0"/>
          </a:p>
          <a:p>
            <a:pPr marL="0" indent="0">
              <a:buNone/>
            </a:pPr>
            <a:endParaRPr lang="ar-SA" sz="1800" b="1" dirty="0"/>
          </a:p>
          <a:p>
            <a:pPr marL="0" indent="0">
              <a:buNone/>
            </a:pPr>
            <a:r>
              <a:rPr lang="en-US" sz="1800" b="1" dirty="0"/>
              <a:t>5. Increase metering</a:t>
            </a:r>
            <a:endParaRPr lang="ar-SA" sz="1800" b="1" dirty="0"/>
          </a:p>
          <a:p>
            <a:pPr marL="0" indent="0">
              <a:buNone/>
            </a:pPr>
            <a:endParaRPr lang="ar-SA" sz="1800" b="1" dirty="0"/>
          </a:p>
          <a:p>
            <a:pPr marL="0" indent="0">
              <a:buNone/>
            </a:pPr>
            <a:r>
              <a:rPr lang="ar-SA" sz="1800" b="1" dirty="0"/>
              <a:t>6</a:t>
            </a:r>
            <a:r>
              <a:rPr lang="en-US" sz="1800" b="1" dirty="0"/>
              <a:t>. educational campaign</a:t>
            </a:r>
          </a:p>
          <a:p>
            <a:pPr marL="0" indent="0">
              <a:buNone/>
            </a:pPr>
            <a:endParaRPr lang="en-US" sz="1800" b="1" dirty="0"/>
          </a:p>
          <a:p>
            <a:pPr marL="0" indent="0">
              <a:buNone/>
            </a:pPr>
            <a:r>
              <a:rPr lang="en-US" sz="1800" b="1" dirty="0"/>
              <a:t>7. Rehabilitation of pipes and connections</a:t>
            </a:r>
            <a:endParaRPr lang="ar-SA" sz="1800" b="1" dirty="0"/>
          </a:p>
          <a:p>
            <a:endParaRPr lang="en-US" sz="1800" dirty="0"/>
          </a:p>
        </p:txBody>
      </p:sp>
    </p:spTree>
    <p:extLst>
      <p:ext uri="{BB962C8B-B14F-4D97-AF65-F5344CB8AC3E}">
        <p14:creationId xmlns:p14="http://schemas.microsoft.com/office/powerpoint/2010/main" val="36406274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03"/>
        <p:cNvGrpSpPr/>
        <p:nvPr/>
      </p:nvGrpSpPr>
      <p:grpSpPr>
        <a:xfrm>
          <a:off x="0" y="0"/>
          <a:ext cx="0" cy="0"/>
          <a:chOff x="0" y="0"/>
          <a:chExt cx="0" cy="0"/>
        </a:xfrm>
      </p:grpSpPr>
      <p:sp>
        <p:nvSpPr>
          <p:cNvPr id="704" name="Google Shape;704;p44"/>
          <p:cNvSpPr txBox="1">
            <a:spLocks noGrp="1"/>
          </p:cNvSpPr>
          <p:nvPr>
            <p:ph type="subTitle" idx="1"/>
          </p:nvPr>
        </p:nvSpPr>
        <p:spPr>
          <a:xfrm>
            <a:off x="-8104" y="1212911"/>
            <a:ext cx="4693888" cy="1558522"/>
          </a:xfrm>
          <a:prstGeom prst="rect">
            <a:avLst/>
          </a:prstGeom>
        </p:spPr>
        <p:txBody>
          <a:bodyPr spcFirstLastPara="1" wrap="square" lIns="91425" tIns="91425" rIns="91425" bIns="91425" anchor="t" anchorCtr="0">
            <a:noAutofit/>
          </a:bodyPr>
          <a:lstStyle/>
          <a:p>
            <a:r>
              <a:rPr lang="en-GB" dirty="0"/>
              <a:t>     The current water network in Nablus is considered unqualified, as there are several types of losses that lead to losses in the amount of water sent to citizens as well as financial losses.</a:t>
            </a:r>
          </a:p>
        </p:txBody>
      </p:sp>
      <p:grpSp>
        <p:nvGrpSpPr>
          <p:cNvPr id="705" name="Google Shape;705;p44"/>
          <p:cNvGrpSpPr/>
          <p:nvPr/>
        </p:nvGrpSpPr>
        <p:grpSpPr>
          <a:xfrm>
            <a:off x="4912242" y="187797"/>
            <a:ext cx="4045955" cy="2636874"/>
            <a:chOff x="1550175" y="1489500"/>
            <a:chExt cx="4525900" cy="2740500"/>
          </a:xfrm>
        </p:grpSpPr>
        <p:sp>
          <p:nvSpPr>
            <p:cNvPr id="706" name="Google Shape;706;p44"/>
            <p:cNvSpPr/>
            <p:nvPr/>
          </p:nvSpPr>
          <p:spPr>
            <a:xfrm>
              <a:off x="1550175" y="4152425"/>
              <a:ext cx="4525900" cy="4200"/>
            </a:xfrm>
            <a:custGeom>
              <a:avLst/>
              <a:gdLst/>
              <a:ahLst/>
              <a:cxnLst/>
              <a:rect l="l" t="t" r="r" b="b"/>
              <a:pathLst>
                <a:path w="181036" h="168" extrusionOk="0">
                  <a:moveTo>
                    <a:pt x="90524" y="1"/>
                  </a:moveTo>
                  <a:cubicBezTo>
                    <a:pt x="40518" y="1"/>
                    <a:pt x="1" y="24"/>
                    <a:pt x="1" y="84"/>
                  </a:cubicBezTo>
                  <a:cubicBezTo>
                    <a:pt x="1" y="132"/>
                    <a:pt x="40542" y="167"/>
                    <a:pt x="90524" y="167"/>
                  </a:cubicBezTo>
                  <a:cubicBezTo>
                    <a:pt x="140506" y="167"/>
                    <a:pt x="181035" y="132"/>
                    <a:pt x="181035" y="84"/>
                  </a:cubicBezTo>
                  <a:cubicBezTo>
                    <a:pt x="181035" y="48"/>
                    <a:pt x="140518" y="1"/>
                    <a:pt x="90524"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44"/>
            <p:cNvSpPr/>
            <p:nvPr/>
          </p:nvSpPr>
          <p:spPr>
            <a:xfrm>
              <a:off x="4726475" y="1765525"/>
              <a:ext cx="184600" cy="270300"/>
            </a:xfrm>
            <a:custGeom>
              <a:avLst/>
              <a:gdLst/>
              <a:ahLst/>
              <a:cxnLst/>
              <a:rect l="l" t="t" r="r" b="b"/>
              <a:pathLst>
                <a:path w="7384" h="10812" extrusionOk="0">
                  <a:moveTo>
                    <a:pt x="5870" y="1"/>
                  </a:moveTo>
                  <a:cubicBezTo>
                    <a:pt x="5742" y="1"/>
                    <a:pt x="5549" y="60"/>
                    <a:pt x="5382" y="143"/>
                  </a:cubicBezTo>
                  <a:cubicBezTo>
                    <a:pt x="5049" y="310"/>
                    <a:pt x="2989" y="1703"/>
                    <a:pt x="2382" y="2072"/>
                  </a:cubicBezTo>
                  <a:cubicBezTo>
                    <a:pt x="2307" y="2132"/>
                    <a:pt x="2218" y="2160"/>
                    <a:pt x="2129" y="2160"/>
                  </a:cubicBezTo>
                  <a:cubicBezTo>
                    <a:pt x="2005" y="2160"/>
                    <a:pt x="1881" y="2105"/>
                    <a:pt x="1798" y="2001"/>
                  </a:cubicBezTo>
                  <a:cubicBezTo>
                    <a:pt x="1786" y="1989"/>
                    <a:pt x="1774" y="1965"/>
                    <a:pt x="1762" y="1941"/>
                  </a:cubicBezTo>
                  <a:cubicBezTo>
                    <a:pt x="1393" y="977"/>
                    <a:pt x="608" y="429"/>
                    <a:pt x="322" y="382"/>
                  </a:cubicBezTo>
                  <a:cubicBezTo>
                    <a:pt x="143" y="382"/>
                    <a:pt x="0" y="524"/>
                    <a:pt x="0" y="703"/>
                  </a:cubicBezTo>
                  <a:cubicBezTo>
                    <a:pt x="0" y="798"/>
                    <a:pt x="36" y="882"/>
                    <a:pt x="96" y="941"/>
                  </a:cubicBezTo>
                  <a:cubicBezTo>
                    <a:pt x="322" y="1203"/>
                    <a:pt x="500" y="1501"/>
                    <a:pt x="631" y="1822"/>
                  </a:cubicBezTo>
                  <a:cubicBezTo>
                    <a:pt x="762" y="2072"/>
                    <a:pt x="834" y="2346"/>
                    <a:pt x="870" y="2620"/>
                  </a:cubicBezTo>
                  <a:cubicBezTo>
                    <a:pt x="905" y="2941"/>
                    <a:pt x="917" y="3215"/>
                    <a:pt x="929" y="3441"/>
                  </a:cubicBezTo>
                  <a:lnTo>
                    <a:pt x="12" y="8561"/>
                  </a:lnTo>
                  <a:lnTo>
                    <a:pt x="3227" y="10811"/>
                  </a:lnTo>
                  <a:lnTo>
                    <a:pt x="4870" y="4834"/>
                  </a:lnTo>
                  <a:cubicBezTo>
                    <a:pt x="5549" y="3858"/>
                    <a:pt x="5930" y="3120"/>
                    <a:pt x="6406" y="2501"/>
                  </a:cubicBezTo>
                  <a:cubicBezTo>
                    <a:pt x="6989" y="1739"/>
                    <a:pt x="7192" y="1382"/>
                    <a:pt x="7049" y="1274"/>
                  </a:cubicBezTo>
                  <a:cubicBezTo>
                    <a:pt x="7017" y="1251"/>
                    <a:pt x="6994" y="1233"/>
                    <a:pt x="6962" y="1233"/>
                  </a:cubicBezTo>
                  <a:cubicBezTo>
                    <a:pt x="6853" y="1233"/>
                    <a:pt x="6647" y="1454"/>
                    <a:pt x="5656" y="2417"/>
                  </a:cubicBezTo>
                  <a:cubicBezTo>
                    <a:pt x="5656" y="2417"/>
                    <a:pt x="7383" y="713"/>
                    <a:pt x="6801" y="713"/>
                  </a:cubicBezTo>
                  <a:cubicBezTo>
                    <a:pt x="6789" y="713"/>
                    <a:pt x="6777" y="713"/>
                    <a:pt x="6763" y="715"/>
                  </a:cubicBezTo>
                  <a:cubicBezTo>
                    <a:pt x="6642" y="729"/>
                    <a:pt x="6335" y="963"/>
                    <a:pt x="6007" y="1242"/>
                  </a:cubicBezTo>
                  <a:lnTo>
                    <a:pt x="6007" y="1242"/>
                  </a:lnTo>
                  <a:cubicBezTo>
                    <a:pt x="6438" y="767"/>
                    <a:pt x="6536" y="472"/>
                    <a:pt x="6430" y="358"/>
                  </a:cubicBezTo>
                  <a:cubicBezTo>
                    <a:pt x="6411" y="337"/>
                    <a:pt x="6384" y="327"/>
                    <a:pt x="6350" y="327"/>
                  </a:cubicBezTo>
                  <a:cubicBezTo>
                    <a:pt x="6032" y="327"/>
                    <a:pt x="5089" y="1177"/>
                    <a:pt x="4624" y="1615"/>
                  </a:cubicBezTo>
                  <a:lnTo>
                    <a:pt x="4624" y="1615"/>
                  </a:lnTo>
                  <a:cubicBezTo>
                    <a:pt x="5043" y="1209"/>
                    <a:pt x="5827" y="439"/>
                    <a:pt x="5965" y="215"/>
                  </a:cubicBezTo>
                  <a:cubicBezTo>
                    <a:pt x="6061" y="60"/>
                    <a:pt x="5998" y="1"/>
                    <a:pt x="5870" y="1"/>
                  </a:cubicBez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44"/>
            <p:cNvSpPr/>
            <p:nvPr/>
          </p:nvSpPr>
          <p:spPr>
            <a:xfrm>
              <a:off x="4848800" y="1801550"/>
              <a:ext cx="42600" cy="43475"/>
            </a:xfrm>
            <a:custGeom>
              <a:avLst/>
              <a:gdLst/>
              <a:ahLst/>
              <a:cxnLst/>
              <a:rect l="l" t="t" r="r" b="b"/>
              <a:pathLst>
                <a:path w="1704" h="1739" extrusionOk="0">
                  <a:moveTo>
                    <a:pt x="1703" y="0"/>
                  </a:moveTo>
                  <a:lnTo>
                    <a:pt x="1703" y="0"/>
                  </a:lnTo>
                  <a:cubicBezTo>
                    <a:pt x="1060" y="512"/>
                    <a:pt x="489" y="1096"/>
                    <a:pt x="1" y="1738"/>
                  </a:cubicBezTo>
                  <a:cubicBezTo>
                    <a:pt x="644" y="1238"/>
                    <a:pt x="1215" y="655"/>
                    <a:pt x="1703"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44"/>
            <p:cNvSpPr/>
            <p:nvPr/>
          </p:nvSpPr>
          <p:spPr>
            <a:xfrm>
              <a:off x="4835700" y="1790525"/>
              <a:ext cx="48250" cy="43475"/>
            </a:xfrm>
            <a:custGeom>
              <a:avLst/>
              <a:gdLst/>
              <a:ahLst/>
              <a:cxnLst/>
              <a:rect l="l" t="t" r="r" b="b"/>
              <a:pathLst>
                <a:path w="1930" h="1739" extrusionOk="0">
                  <a:moveTo>
                    <a:pt x="1930" y="1"/>
                  </a:moveTo>
                  <a:lnTo>
                    <a:pt x="1930" y="1"/>
                  </a:lnTo>
                  <a:cubicBezTo>
                    <a:pt x="1215" y="501"/>
                    <a:pt x="561" y="1084"/>
                    <a:pt x="1" y="1739"/>
                  </a:cubicBezTo>
                  <a:cubicBezTo>
                    <a:pt x="370" y="1513"/>
                    <a:pt x="715" y="1239"/>
                    <a:pt x="1013" y="929"/>
                  </a:cubicBezTo>
                  <a:cubicBezTo>
                    <a:pt x="1358" y="667"/>
                    <a:pt x="1656" y="346"/>
                    <a:pt x="1930"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44"/>
            <p:cNvSpPr/>
            <p:nvPr/>
          </p:nvSpPr>
          <p:spPr>
            <a:xfrm>
              <a:off x="4822325" y="1782500"/>
              <a:ext cx="45850" cy="40200"/>
            </a:xfrm>
            <a:custGeom>
              <a:avLst/>
              <a:gdLst/>
              <a:ahLst/>
              <a:cxnLst/>
              <a:rect l="l" t="t" r="r" b="b"/>
              <a:pathLst>
                <a:path w="1834" h="1608" extrusionOk="0">
                  <a:moveTo>
                    <a:pt x="1834" y="0"/>
                  </a:moveTo>
                  <a:lnTo>
                    <a:pt x="1834" y="0"/>
                  </a:lnTo>
                  <a:cubicBezTo>
                    <a:pt x="1477" y="203"/>
                    <a:pt x="1155" y="453"/>
                    <a:pt x="869" y="750"/>
                  </a:cubicBezTo>
                  <a:cubicBezTo>
                    <a:pt x="536" y="988"/>
                    <a:pt x="250" y="1286"/>
                    <a:pt x="0" y="1608"/>
                  </a:cubicBezTo>
                  <a:cubicBezTo>
                    <a:pt x="679" y="1155"/>
                    <a:pt x="1298" y="607"/>
                    <a:pt x="1834"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44"/>
            <p:cNvSpPr/>
            <p:nvPr/>
          </p:nvSpPr>
          <p:spPr>
            <a:xfrm>
              <a:off x="4182950" y="1492775"/>
              <a:ext cx="246475" cy="468325"/>
            </a:xfrm>
            <a:custGeom>
              <a:avLst/>
              <a:gdLst/>
              <a:ahLst/>
              <a:cxnLst/>
              <a:rect l="l" t="t" r="r" b="b"/>
              <a:pathLst>
                <a:path w="9859" h="18733" extrusionOk="0">
                  <a:moveTo>
                    <a:pt x="4882" y="0"/>
                  </a:moveTo>
                  <a:cubicBezTo>
                    <a:pt x="4752" y="0"/>
                    <a:pt x="4621" y="5"/>
                    <a:pt x="4489" y="16"/>
                  </a:cubicBezTo>
                  <a:lnTo>
                    <a:pt x="4489" y="28"/>
                  </a:lnTo>
                  <a:cubicBezTo>
                    <a:pt x="1941" y="231"/>
                    <a:pt x="1" y="2409"/>
                    <a:pt x="120" y="4969"/>
                  </a:cubicBezTo>
                  <a:lnTo>
                    <a:pt x="739" y="18733"/>
                  </a:lnTo>
                  <a:lnTo>
                    <a:pt x="7549" y="18411"/>
                  </a:lnTo>
                  <a:cubicBezTo>
                    <a:pt x="7597" y="17697"/>
                    <a:pt x="7228" y="13220"/>
                    <a:pt x="7228" y="13220"/>
                  </a:cubicBezTo>
                  <a:cubicBezTo>
                    <a:pt x="7228" y="13220"/>
                    <a:pt x="9799" y="12816"/>
                    <a:pt x="9835" y="10244"/>
                  </a:cubicBezTo>
                  <a:cubicBezTo>
                    <a:pt x="9859" y="9041"/>
                    <a:pt x="9728" y="6660"/>
                    <a:pt x="9597" y="4457"/>
                  </a:cubicBezTo>
                  <a:cubicBezTo>
                    <a:pt x="9597" y="4422"/>
                    <a:pt x="9597" y="4386"/>
                    <a:pt x="9597" y="4350"/>
                  </a:cubicBezTo>
                  <a:cubicBezTo>
                    <a:pt x="9394" y="1875"/>
                    <a:pt x="7323" y="0"/>
                    <a:pt x="4882" y="0"/>
                  </a:cubicBez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44"/>
            <p:cNvSpPr/>
            <p:nvPr/>
          </p:nvSpPr>
          <p:spPr>
            <a:xfrm>
              <a:off x="4279700" y="1797975"/>
              <a:ext cx="83950" cy="40775"/>
            </a:xfrm>
            <a:custGeom>
              <a:avLst/>
              <a:gdLst/>
              <a:ahLst/>
              <a:cxnLst/>
              <a:rect l="l" t="t" r="r" b="b"/>
              <a:pathLst>
                <a:path w="3358" h="1631" extrusionOk="0">
                  <a:moveTo>
                    <a:pt x="0" y="0"/>
                  </a:moveTo>
                  <a:cubicBezTo>
                    <a:pt x="0" y="0"/>
                    <a:pt x="690" y="1631"/>
                    <a:pt x="2892" y="1631"/>
                  </a:cubicBezTo>
                  <a:cubicBezTo>
                    <a:pt x="3040" y="1631"/>
                    <a:pt x="3195" y="1623"/>
                    <a:pt x="3358" y="1608"/>
                  </a:cubicBezTo>
                  <a:lnTo>
                    <a:pt x="3358" y="965"/>
                  </a:lnTo>
                  <a:cubicBezTo>
                    <a:pt x="3318" y="965"/>
                    <a:pt x="3278" y="966"/>
                    <a:pt x="3238" y="966"/>
                  </a:cubicBezTo>
                  <a:cubicBezTo>
                    <a:pt x="2089" y="966"/>
                    <a:pt x="967" y="633"/>
                    <a:pt x="0"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44"/>
            <p:cNvSpPr/>
            <p:nvPr/>
          </p:nvSpPr>
          <p:spPr>
            <a:xfrm>
              <a:off x="4148075" y="1636950"/>
              <a:ext cx="46500" cy="67200"/>
            </a:xfrm>
            <a:custGeom>
              <a:avLst/>
              <a:gdLst/>
              <a:ahLst/>
              <a:cxnLst/>
              <a:rect l="l" t="t" r="r" b="b"/>
              <a:pathLst>
                <a:path w="1860" h="2688" extrusionOk="0">
                  <a:moveTo>
                    <a:pt x="1183" y="0"/>
                  </a:moveTo>
                  <a:cubicBezTo>
                    <a:pt x="669" y="0"/>
                    <a:pt x="1" y="214"/>
                    <a:pt x="38" y="1322"/>
                  </a:cubicBezTo>
                  <a:cubicBezTo>
                    <a:pt x="69" y="2468"/>
                    <a:pt x="826" y="2687"/>
                    <a:pt x="1351" y="2687"/>
                  </a:cubicBezTo>
                  <a:cubicBezTo>
                    <a:pt x="1633" y="2687"/>
                    <a:pt x="1848" y="2624"/>
                    <a:pt x="1848" y="2607"/>
                  </a:cubicBezTo>
                  <a:cubicBezTo>
                    <a:pt x="1860" y="2548"/>
                    <a:pt x="1753" y="83"/>
                    <a:pt x="1753" y="83"/>
                  </a:cubicBezTo>
                  <a:cubicBezTo>
                    <a:pt x="1735" y="75"/>
                    <a:pt x="1486" y="0"/>
                    <a:pt x="1183" y="0"/>
                  </a:cubicBez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44"/>
            <p:cNvSpPr/>
            <p:nvPr/>
          </p:nvSpPr>
          <p:spPr>
            <a:xfrm>
              <a:off x="4159725" y="1650825"/>
              <a:ext cx="20875" cy="38450"/>
            </a:xfrm>
            <a:custGeom>
              <a:avLst/>
              <a:gdLst/>
              <a:ahLst/>
              <a:cxnLst/>
              <a:rect l="l" t="t" r="r" b="b"/>
              <a:pathLst>
                <a:path w="835" h="1538" extrusionOk="0">
                  <a:moveTo>
                    <a:pt x="462" y="0"/>
                  </a:moveTo>
                  <a:cubicBezTo>
                    <a:pt x="447" y="0"/>
                    <a:pt x="432" y="2"/>
                    <a:pt x="418" y="5"/>
                  </a:cubicBezTo>
                  <a:cubicBezTo>
                    <a:pt x="275" y="28"/>
                    <a:pt x="144" y="136"/>
                    <a:pt x="96" y="290"/>
                  </a:cubicBezTo>
                  <a:cubicBezTo>
                    <a:pt x="37" y="445"/>
                    <a:pt x="1" y="612"/>
                    <a:pt x="13" y="779"/>
                  </a:cubicBezTo>
                  <a:cubicBezTo>
                    <a:pt x="1" y="1100"/>
                    <a:pt x="191" y="1398"/>
                    <a:pt x="477" y="1529"/>
                  </a:cubicBezTo>
                  <a:cubicBezTo>
                    <a:pt x="505" y="1535"/>
                    <a:pt x="532" y="1538"/>
                    <a:pt x="558" y="1538"/>
                  </a:cubicBezTo>
                  <a:cubicBezTo>
                    <a:pt x="633" y="1538"/>
                    <a:pt x="701" y="1513"/>
                    <a:pt x="763" y="1469"/>
                  </a:cubicBezTo>
                  <a:cubicBezTo>
                    <a:pt x="822" y="1457"/>
                    <a:pt x="834" y="1398"/>
                    <a:pt x="822" y="1398"/>
                  </a:cubicBezTo>
                  <a:lnTo>
                    <a:pt x="822" y="1398"/>
                  </a:lnTo>
                  <a:cubicBezTo>
                    <a:pt x="822" y="1398"/>
                    <a:pt x="799" y="1421"/>
                    <a:pt x="739" y="1445"/>
                  </a:cubicBezTo>
                  <a:cubicBezTo>
                    <a:pt x="703" y="1457"/>
                    <a:pt x="665" y="1463"/>
                    <a:pt x="626" y="1463"/>
                  </a:cubicBezTo>
                  <a:cubicBezTo>
                    <a:pt x="587" y="1463"/>
                    <a:pt x="549" y="1457"/>
                    <a:pt x="513" y="1445"/>
                  </a:cubicBezTo>
                  <a:cubicBezTo>
                    <a:pt x="275" y="1302"/>
                    <a:pt x="132" y="1052"/>
                    <a:pt x="144" y="779"/>
                  </a:cubicBezTo>
                  <a:cubicBezTo>
                    <a:pt x="132" y="624"/>
                    <a:pt x="156" y="469"/>
                    <a:pt x="215" y="326"/>
                  </a:cubicBezTo>
                  <a:cubicBezTo>
                    <a:pt x="239" y="219"/>
                    <a:pt x="322" y="124"/>
                    <a:pt x="441" y="88"/>
                  </a:cubicBezTo>
                  <a:cubicBezTo>
                    <a:pt x="456" y="83"/>
                    <a:pt x="471" y="81"/>
                    <a:pt x="486" y="81"/>
                  </a:cubicBezTo>
                  <a:cubicBezTo>
                    <a:pt x="541" y="81"/>
                    <a:pt x="592" y="115"/>
                    <a:pt x="620" y="171"/>
                  </a:cubicBezTo>
                  <a:cubicBezTo>
                    <a:pt x="644" y="219"/>
                    <a:pt x="632" y="255"/>
                    <a:pt x="644" y="255"/>
                  </a:cubicBezTo>
                  <a:cubicBezTo>
                    <a:pt x="656" y="255"/>
                    <a:pt x="680" y="219"/>
                    <a:pt x="668" y="147"/>
                  </a:cubicBezTo>
                  <a:cubicBezTo>
                    <a:pt x="656" y="112"/>
                    <a:pt x="632" y="64"/>
                    <a:pt x="596" y="40"/>
                  </a:cubicBezTo>
                  <a:cubicBezTo>
                    <a:pt x="552" y="14"/>
                    <a:pt x="507" y="0"/>
                    <a:pt x="462"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44"/>
            <p:cNvSpPr/>
            <p:nvPr/>
          </p:nvSpPr>
          <p:spPr>
            <a:xfrm>
              <a:off x="4388025" y="1636925"/>
              <a:ext cx="18500" cy="17375"/>
            </a:xfrm>
            <a:custGeom>
              <a:avLst/>
              <a:gdLst/>
              <a:ahLst/>
              <a:cxnLst/>
              <a:rect l="l" t="t" r="r" b="b"/>
              <a:pathLst>
                <a:path w="740" h="695" extrusionOk="0">
                  <a:moveTo>
                    <a:pt x="380" y="0"/>
                  </a:moveTo>
                  <a:cubicBezTo>
                    <a:pt x="373" y="0"/>
                    <a:pt x="366" y="1"/>
                    <a:pt x="358" y="1"/>
                  </a:cubicBezTo>
                  <a:cubicBezTo>
                    <a:pt x="156" y="13"/>
                    <a:pt x="1" y="180"/>
                    <a:pt x="1" y="370"/>
                  </a:cubicBezTo>
                  <a:cubicBezTo>
                    <a:pt x="12" y="558"/>
                    <a:pt x="156" y="694"/>
                    <a:pt x="338" y="694"/>
                  </a:cubicBezTo>
                  <a:cubicBezTo>
                    <a:pt x="353" y="694"/>
                    <a:pt x="367" y="693"/>
                    <a:pt x="382" y="692"/>
                  </a:cubicBezTo>
                  <a:cubicBezTo>
                    <a:pt x="572" y="692"/>
                    <a:pt x="739" y="525"/>
                    <a:pt x="739" y="322"/>
                  </a:cubicBezTo>
                  <a:cubicBezTo>
                    <a:pt x="716" y="139"/>
                    <a:pt x="561" y="0"/>
                    <a:pt x="380"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44"/>
            <p:cNvSpPr/>
            <p:nvPr/>
          </p:nvSpPr>
          <p:spPr>
            <a:xfrm>
              <a:off x="4368700" y="1617300"/>
              <a:ext cx="38125" cy="10025"/>
            </a:xfrm>
            <a:custGeom>
              <a:avLst/>
              <a:gdLst/>
              <a:ahLst/>
              <a:cxnLst/>
              <a:rect l="l" t="t" r="r" b="b"/>
              <a:pathLst>
                <a:path w="1525" h="401" extrusionOk="0">
                  <a:moveTo>
                    <a:pt x="786" y="0"/>
                  </a:moveTo>
                  <a:cubicBezTo>
                    <a:pt x="572" y="0"/>
                    <a:pt x="369" y="60"/>
                    <a:pt x="202" y="179"/>
                  </a:cubicBezTo>
                  <a:cubicBezTo>
                    <a:pt x="71" y="274"/>
                    <a:pt x="0" y="334"/>
                    <a:pt x="48" y="381"/>
                  </a:cubicBezTo>
                  <a:cubicBezTo>
                    <a:pt x="53" y="386"/>
                    <a:pt x="60" y="388"/>
                    <a:pt x="70" y="388"/>
                  </a:cubicBezTo>
                  <a:cubicBezTo>
                    <a:pt x="157" y="388"/>
                    <a:pt x="422" y="226"/>
                    <a:pt x="774" y="226"/>
                  </a:cubicBezTo>
                  <a:cubicBezTo>
                    <a:pt x="1138" y="226"/>
                    <a:pt x="1397" y="400"/>
                    <a:pt x="1479" y="400"/>
                  </a:cubicBezTo>
                  <a:cubicBezTo>
                    <a:pt x="1488" y="400"/>
                    <a:pt x="1495" y="398"/>
                    <a:pt x="1500" y="393"/>
                  </a:cubicBezTo>
                  <a:cubicBezTo>
                    <a:pt x="1524" y="369"/>
                    <a:pt x="1476" y="286"/>
                    <a:pt x="1357" y="191"/>
                  </a:cubicBezTo>
                  <a:cubicBezTo>
                    <a:pt x="1191" y="72"/>
                    <a:pt x="988" y="0"/>
                    <a:pt x="786"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44"/>
            <p:cNvSpPr/>
            <p:nvPr/>
          </p:nvSpPr>
          <p:spPr>
            <a:xfrm>
              <a:off x="4290700" y="1636925"/>
              <a:ext cx="18475" cy="17375"/>
            </a:xfrm>
            <a:custGeom>
              <a:avLst/>
              <a:gdLst/>
              <a:ahLst/>
              <a:cxnLst/>
              <a:rect l="l" t="t" r="r" b="b"/>
              <a:pathLst>
                <a:path w="739" h="695" extrusionOk="0">
                  <a:moveTo>
                    <a:pt x="380" y="0"/>
                  </a:moveTo>
                  <a:cubicBezTo>
                    <a:pt x="373" y="0"/>
                    <a:pt x="365" y="1"/>
                    <a:pt x="358" y="1"/>
                  </a:cubicBezTo>
                  <a:cubicBezTo>
                    <a:pt x="155" y="13"/>
                    <a:pt x="1" y="180"/>
                    <a:pt x="1" y="370"/>
                  </a:cubicBezTo>
                  <a:cubicBezTo>
                    <a:pt x="12" y="558"/>
                    <a:pt x="166" y="694"/>
                    <a:pt x="340" y="694"/>
                  </a:cubicBezTo>
                  <a:cubicBezTo>
                    <a:pt x="354" y="694"/>
                    <a:pt x="368" y="693"/>
                    <a:pt x="382" y="692"/>
                  </a:cubicBezTo>
                  <a:cubicBezTo>
                    <a:pt x="584" y="692"/>
                    <a:pt x="739" y="525"/>
                    <a:pt x="739" y="322"/>
                  </a:cubicBezTo>
                  <a:cubicBezTo>
                    <a:pt x="716" y="139"/>
                    <a:pt x="561" y="0"/>
                    <a:pt x="380"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44"/>
            <p:cNvSpPr/>
            <p:nvPr/>
          </p:nvSpPr>
          <p:spPr>
            <a:xfrm>
              <a:off x="4271650" y="1619075"/>
              <a:ext cx="37825" cy="10025"/>
            </a:xfrm>
            <a:custGeom>
              <a:avLst/>
              <a:gdLst/>
              <a:ahLst/>
              <a:cxnLst/>
              <a:rect l="l" t="t" r="r" b="b"/>
              <a:pathLst>
                <a:path w="1513" h="401" extrusionOk="0">
                  <a:moveTo>
                    <a:pt x="775" y="1"/>
                  </a:moveTo>
                  <a:cubicBezTo>
                    <a:pt x="560" y="1"/>
                    <a:pt x="358" y="72"/>
                    <a:pt x="191" y="191"/>
                  </a:cubicBezTo>
                  <a:cubicBezTo>
                    <a:pt x="60" y="274"/>
                    <a:pt x="1" y="334"/>
                    <a:pt x="36" y="382"/>
                  </a:cubicBezTo>
                  <a:cubicBezTo>
                    <a:pt x="42" y="387"/>
                    <a:pt x="50" y="389"/>
                    <a:pt x="61" y="389"/>
                  </a:cubicBezTo>
                  <a:cubicBezTo>
                    <a:pt x="149" y="389"/>
                    <a:pt x="413" y="239"/>
                    <a:pt x="763" y="239"/>
                  </a:cubicBezTo>
                  <a:cubicBezTo>
                    <a:pt x="1125" y="239"/>
                    <a:pt x="1382" y="401"/>
                    <a:pt x="1466" y="401"/>
                  </a:cubicBezTo>
                  <a:cubicBezTo>
                    <a:pt x="1476" y="401"/>
                    <a:pt x="1484" y="399"/>
                    <a:pt x="1489" y="394"/>
                  </a:cubicBezTo>
                  <a:cubicBezTo>
                    <a:pt x="1513" y="370"/>
                    <a:pt x="1465" y="286"/>
                    <a:pt x="1346" y="191"/>
                  </a:cubicBezTo>
                  <a:cubicBezTo>
                    <a:pt x="1179" y="72"/>
                    <a:pt x="977" y="1"/>
                    <a:pt x="775"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44"/>
            <p:cNvSpPr/>
            <p:nvPr/>
          </p:nvSpPr>
          <p:spPr>
            <a:xfrm>
              <a:off x="4340125" y="1619675"/>
              <a:ext cx="30075" cy="83150"/>
            </a:xfrm>
            <a:custGeom>
              <a:avLst/>
              <a:gdLst/>
              <a:ahLst/>
              <a:cxnLst/>
              <a:rect l="l" t="t" r="r" b="b"/>
              <a:pathLst>
                <a:path w="1203" h="3326" extrusionOk="0">
                  <a:moveTo>
                    <a:pt x="0" y="0"/>
                  </a:moveTo>
                  <a:lnTo>
                    <a:pt x="0" y="0"/>
                  </a:lnTo>
                  <a:cubicBezTo>
                    <a:pt x="179" y="691"/>
                    <a:pt x="393" y="1370"/>
                    <a:pt x="679" y="2025"/>
                  </a:cubicBezTo>
                  <a:cubicBezTo>
                    <a:pt x="774" y="2286"/>
                    <a:pt x="881" y="2548"/>
                    <a:pt x="976" y="2787"/>
                  </a:cubicBezTo>
                  <a:cubicBezTo>
                    <a:pt x="1024" y="2882"/>
                    <a:pt x="1048" y="2989"/>
                    <a:pt x="1048" y="3084"/>
                  </a:cubicBezTo>
                  <a:cubicBezTo>
                    <a:pt x="1024" y="3156"/>
                    <a:pt x="929" y="3191"/>
                    <a:pt x="822" y="3191"/>
                  </a:cubicBezTo>
                  <a:cubicBezTo>
                    <a:pt x="607" y="3203"/>
                    <a:pt x="393" y="3239"/>
                    <a:pt x="179" y="3298"/>
                  </a:cubicBezTo>
                  <a:cubicBezTo>
                    <a:pt x="292" y="3316"/>
                    <a:pt x="402" y="3325"/>
                    <a:pt x="511" y="3325"/>
                  </a:cubicBezTo>
                  <a:cubicBezTo>
                    <a:pt x="619" y="3325"/>
                    <a:pt x="726" y="3316"/>
                    <a:pt x="833" y="3298"/>
                  </a:cubicBezTo>
                  <a:cubicBezTo>
                    <a:pt x="893" y="3298"/>
                    <a:pt x="953" y="3298"/>
                    <a:pt x="1012" y="3275"/>
                  </a:cubicBezTo>
                  <a:cubicBezTo>
                    <a:pt x="1084" y="3263"/>
                    <a:pt x="1143" y="3203"/>
                    <a:pt x="1179" y="3132"/>
                  </a:cubicBezTo>
                  <a:cubicBezTo>
                    <a:pt x="1203" y="3001"/>
                    <a:pt x="1191" y="2858"/>
                    <a:pt x="1119" y="2739"/>
                  </a:cubicBezTo>
                  <a:cubicBezTo>
                    <a:pt x="1024" y="2489"/>
                    <a:pt x="941" y="2227"/>
                    <a:pt x="833" y="1953"/>
                  </a:cubicBezTo>
                  <a:cubicBezTo>
                    <a:pt x="607" y="1286"/>
                    <a:pt x="333" y="631"/>
                    <a:pt x="0"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44"/>
            <p:cNvSpPr/>
            <p:nvPr/>
          </p:nvSpPr>
          <p:spPr>
            <a:xfrm>
              <a:off x="4313625" y="1708975"/>
              <a:ext cx="33650" cy="28600"/>
            </a:xfrm>
            <a:custGeom>
              <a:avLst/>
              <a:gdLst/>
              <a:ahLst/>
              <a:cxnLst/>
              <a:rect l="l" t="t" r="r" b="b"/>
              <a:pathLst>
                <a:path w="1346" h="1144" extrusionOk="0">
                  <a:moveTo>
                    <a:pt x="84" y="0"/>
                  </a:moveTo>
                  <a:cubicBezTo>
                    <a:pt x="48" y="0"/>
                    <a:pt x="0" y="107"/>
                    <a:pt x="36" y="298"/>
                  </a:cubicBezTo>
                  <a:cubicBezTo>
                    <a:pt x="60" y="524"/>
                    <a:pt x="179" y="750"/>
                    <a:pt x="358" y="905"/>
                  </a:cubicBezTo>
                  <a:cubicBezTo>
                    <a:pt x="548" y="1060"/>
                    <a:pt x="798" y="1143"/>
                    <a:pt x="1048" y="1143"/>
                  </a:cubicBezTo>
                  <a:cubicBezTo>
                    <a:pt x="1239" y="1143"/>
                    <a:pt x="1346" y="1120"/>
                    <a:pt x="1346" y="1060"/>
                  </a:cubicBezTo>
                  <a:cubicBezTo>
                    <a:pt x="1334" y="989"/>
                    <a:pt x="881" y="1048"/>
                    <a:pt x="512" y="739"/>
                  </a:cubicBezTo>
                  <a:cubicBezTo>
                    <a:pt x="143" y="429"/>
                    <a:pt x="143" y="0"/>
                    <a:pt x="84"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44"/>
            <p:cNvSpPr/>
            <p:nvPr/>
          </p:nvSpPr>
          <p:spPr>
            <a:xfrm>
              <a:off x="4265700" y="1582650"/>
              <a:ext cx="46150" cy="13375"/>
            </a:xfrm>
            <a:custGeom>
              <a:avLst/>
              <a:gdLst/>
              <a:ahLst/>
              <a:cxnLst/>
              <a:rect l="l" t="t" r="r" b="b"/>
              <a:pathLst>
                <a:path w="1846" h="535" extrusionOk="0">
                  <a:moveTo>
                    <a:pt x="1057" y="0"/>
                  </a:moveTo>
                  <a:cubicBezTo>
                    <a:pt x="765" y="0"/>
                    <a:pt x="474" y="80"/>
                    <a:pt x="215" y="243"/>
                  </a:cubicBezTo>
                  <a:cubicBezTo>
                    <a:pt x="60" y="350"/>
                    <a:pt x="0" y="446"/>
                    <a:pt x="24" y="493"/>
                  </a:cubicBezTo>
                  <a:cubicBezTo>
                    <a:pt x="41" y="523"/>
                    <a:pt x="81" y="534"/>
                    <a:pt x="141" y="534"/>
                  </a:cubicBezTo>
                  <a:cubicBezTo>
                    <a:pt x="299" y="534"/>
                    <a:pt x="592" y="453"/>
                    <a:pt x="929" y="410"/>
                  </a:cubicBezTo>
                  <a:cubicBezTo>
                    <a:pt x="1394" y="350"/>
                    <a:pt x="1786" y="410"/>
                    <a:pt x="1822" y="303"/>
                  </a:cubicBezTo>
                  <a:cubicBezTo>
                    <a:pt x="1846" y="243"/>
                    <a:pt x="1763" y="160"/>
                    <a:pt x="1584" y="88"/>
                  </a:cubicBezTo>
                  <a:cubicBezTo>
                    <a:pt x="1413" y="30"/>
                    <a:pt x="1235" y="0"/>
                    <a:pt x="1057"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44"/>
            <p:cNvSpPr/>
            <p:nvPr/>
          </p:nvSpPr>
          <p:spPr>
            <a:xfrm>
              <a:off x="4368400" y="1588675"/>
              <a:ext cx="34850" cy="11125"/>
            </a:xfrm>
            <a:custGeom>
              <a:avLst/>
              <a:gdLst/>
              <a:ahLst/>
              <a:cxnLst/>
              <a:rect l="l" t="t" r="r" b="b"/>
              <a:pathLst>
                <a:path w="1394" h="445" extrusionOk="0">
                  <a:moveTo>
                    <a:pt x="654" y="1"/>
                  </a:moveTo>
                  <a:cubicBezTo>
                    <a:pt x="480" y="1"/>
                    <a:pt x="307" y="58"/>
                    <a:pt x="155" y="145"/>
                  </a:cubicBezTo>
                  <a:cubicBezTo>
                    <a:pt x="24" y="240"/>
                    <a:pt x="0" y="324"/>
                    <a:pt x="24" y="371"/>
                  </a:cubicBezTo>
                  <a:cubicBezTo>
                    <a:pt x="50" y="414"/>
                    <a:pt x="122" y="425"/>
                    <a:pt x="221" y="425"/>
                  </a:cubicBezTo>
                  <a:cubicBezTo>
                    <a:pt x="345" y="425"/>
                    <a:pt x="512" y="407"/>
                    <a:pt x="691" y="407"/>
                  </a:cubicBezTo>
                  <a:cubicBezTo>
                    <a:pt x="913" y="407"/>
                    <a:pt x="1109" y="444"/>
                    <a:pt x="1232" y="444"/>
                  </a:cubicBezTo>
                  <a:cubicBezTo>
                    <a:pt x="1294" y="444"/>
                    <a:pt x="1338" y="435"/>
                    <a:pt x="1357" y="407"/>
                  </a:cubicBezTo>
                  <a:cubicBezTo>
                    <a:pt x="1393" y="348"/>
                    <a:pt x="1357" y="252"/>
                    <a:pt x="1238" y="181"/>
                  </a:cubicBezTo>
                  <a:cubicBezTo>
                    <a:pt x="1084" y="74"/>
                    <a:pt x="893" y="2"/>
                    <a:pt x="703" y="2"/>
                  </a:cubicBezTo>
                  <a:cubicBezTo>
                    <a:pt x="686" y="1"/>
                    <a:pt x="670" y="1"/>
                    <a:pt x="654"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44"/>
            <p:cNvSpPr/>
            <p:nvPr/>
          </p:nvSpPr>
          <p:spPr>
            <a:xfrm>
              <a:off x="4179975" y="1489500"/>
              <a:ext cx="197675" cy="186150"/>
            </a:xfrm>
            <a:custGeom>
              <a:avLst/>
              <a:gdLst/>
              <a:ahLst/>
              <a:cxnLst/>
              <a:rect l="l" t="t" r="r" b="b"/>
              <a:pathLst>
                <a:path w="7907" h="7446" extrusionOk="0">
                  <a:moveTo>
                    <a:pt x="5060" y="0"/>
                  </a:moveTo>
                  <a:cubicBezTo>
                    <a:pt x="4341" y="0"/>
                    <a:pt x="3624" y="128"/>
                    <a:pt x="2941" y="385"/>
                  </a:cubicBezTo>
                  <a:cubicBezTo>
                    <a:pt x="1870" y="790"/>
                    <a:pt x="1001" y="1600"/>
                    <a:pt x="512" y="2636"/>
                  </a:cubicBezTo>
                  <a:cubicBezTo>
                    <a:pt x="0" y="3838"/>
                    <a:pt x="346" y="4791"/>
                    <a:pt x="274" y="6136"/>
                  </a:cubicBezTo>
                  <a:lnTo>
                    <a:pt x="304" y="5956"/>
                  </a:lnTo>
                  <a:lnTo>
                    <a:pt x="304" y="5956"/>
                  </a:lnTo>
                  <a:cubicBezTo>
                    <a:pt x="262" y="6219"/>
                    <a:pt x="264" y="6480"/>
                    <a:pt x="310" y="6731"/>
                  </a:cubicBezTo>
                  <a:cubicBezTo>
                    <a:pt x="358" y="7005"/>
                    <a:pt x="512" y="7243"/>
                    <a:pt x="751" y="7374"/>
                  </a:cubicBezTo>
                  <a:cubicBezTo>
                    <a:pt x="849" y="7424"/>
                    <a:pt x="951" y="7446"/>
                    <a:pt x="1054" y="7446"/>
                  </a:cubicBezTo>
                  <a:cubicBezTo>
                    <a:pt x="1424" y="7446"/>
                    <a:pt x="1795" y="7157"/>
                    <a:pt x="1953" y="6803"/>
                  </a:cubicBezTo>
                  <a:cubicBezTo>
                    <a:pt x="2108" y="6339"/>
                    <a:pt x="2144" y="5827"/>
                    <a:pt x="2048" y="5338"/>
                  </a:cubicBezTo>
                  <a:cubicBezTo>
                    <a:pt x="1965" y="4672"/>
                    <a:pt x="1977" y="3993"/>
                    <a:pt x="2084" y="3326"/>
                  </a:cubicBezTo>
                  <a:cubicBezTo>
                    <a:pt x="2191" y="2660"/>
                    <a:pt x="2525" y="2040"/>
                    <a:pt x="3048" y="1600"/>
                  </a:cubicBezTo>
                  <a:cubicBezTo>
                    <a:pt x="3380" y="1321"/>
                    <a:pt x="3796" y="1176"/>
                    <a:pt x="4218" y="1176"/>
                  </a:cubicBezTo>
                  <a:cubicBezTo>
                    <a:pt x="4463" y="1176"/>
                    <a:pt x="4709" y="1225"/>
                    <a:pt x="4942" y="1326"/>
                  </a:cubicBezTo>
                  <a:cubicBezTo>
                    <a:pt x="5287" y="1552"/>
                    <a:pt x="5620" y="1802"/>
                    <a:pt x="5942" y="2064"/>
                  </a:cubicBezTo>
                  <a:cubicBezTo>
                    <a:pt x="6209" y="2249"/>
                    <a:pt x="6529" y="2345"/>
                    <a:pt x="6857" y="2345"/>
                  </a:cubicBezTo>
                  <a:cubicBezTo>
                    <a:pt x="6909" y="2345"/>
                    <a:pt x="6961" y="2343"/>
                    <a:pt x="7013" y="2338"/>
                  </a:cubicBezTo>
                  <a:cubicBezTo>
                    <a:pt x="7382" y="2279"/>
                    <a:pt x="7704" y="2017"/>
                    <a:pt x="7823" y="1659"/>
                  </a:cubicBezTo>
                  <a:cubicBezTo>
                    <a:pt x="7906" y="1243"/>
                    <a:pt x="7740" y="826"/>
                    <a:pt x="7406" y="576"/>
                  </a:cubicBezTo>
                  <a:cubicBezTo>
                    <a:pt x="7073" y="338"/>
                    <a:pt x="6692" y="171"/>
                    <a:pt x="6287" y="124"/>
                  </a:cubicBezTo>
                  <a:cubicBezTo>
                    <a:pt x="5881" y="41"/>
                    <a:pt x="5470" y="0"/>
                    <a:pt x="5060"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44"/>
            <p:cNvSpPr/>
            <p:nvPr/>
          </p:nvSpPr>
          <p:spPr>
            <a:xfrm>
              <a:off x="4017750" y="1891125"/>
              <a:ext cx="823950" cy="681675"/>
            </a:xfrm>
            <a:custGeom>
              <a:avLst/>
              <a:gdLst/>
              <a:ahLst/>
              <a:cxnLst/>
              <a:rect l="l" t="t" r="r" b="b"/>
              <a:pathLst>
                <a:path w="32958" h="27267" extrusionOk="0">
                  <a:moveTo>
                    <a:pt x="14026" y="1"/>
                  </a:moveTo>
                  <a:cubicBezTo>
                    <a:pt x="13080" y="715"/>
                    <a:pt x="11787" y="1088"/>
                    <a:pt x="10506" y="1088"/>
                  </a:cubicBezTo>
                  <a:cubicBezTo>
                    <a:pt x="9287" y="1088"/>
                    <a:pt x="8080" y="751"/>
                    <a:pt x="7192" y="49"/>
                  </a:cubicBezTo>
                  <a:cubicBezTo>
                    <a:pt x="7192" y="49"/>
                    <a:pt x="5811" y="370"/>
                    <a:pt x="4989" y="513"/>
                  </a:cubicBezTo>
                  <a:cubicBezTo>
                    <a:pt x="2394" y="1013"/>
                    <a:pt x="524" y="2906"/>
                    <a:pt x="1" y="4644"/>
                  </a:cubicBezTo>
                  <a:lnTo>
                    <a:pt x="3251" y="12133"/>
                  </a:lnTo>
                  <a:lnTo>
                    <a:pt x="3870" y="19253"/>
                  </a:lnTo>
                  <a:lnTo>
                    <a:pt x="2084" y="25623"/>
                  </a:lnTo>
                  <a:cubicBezTo>
                    <a:pt x="1917" y="26207"/>
                    <a:pt x="2251" y="26814"/>
                    <a:pt x="2834" y="26980"/>
                  </a:cubicBezTo>
                  <a:cubicBezTo>
                    <a:pt x="2894" y="27004"/>
                    <a:pt x="2941" y="27016"/>
                    <a:pt x="3001" y="27016"/>
                  </a:cubicBezTo>
                  <a:lnTo>
                    <a:pt x="19086" y="27266"/>
                  </a:lnTo>
                  <a:lnTo>
                    <a:pt x="19360" y="27135"/>
                  </a:lnTo>
                  <a:cubicBezTo>
                    <a:pt x="19741" y="26528"/>
                    <a:pt x="19884" y="25802"/>
                    <a:pt x="19789" y="25099"/>
                  </a:cubicBezTo>
                  <a:cubicBezTo>
                    <a:pt x="19086" y="22051"/>
                    <a:pt x="19574" y="12955"/>
                    <a:pt x="19432" y="10169"/>
                  </a:cubicBezTo>
                  <a:lnTo>
                    <a:pt x="19432" y="10169"/>
                  </a:lnTo>
                  <a:cubicBezTo>
                    <a:pt x="21924" y="12586"/>
                    <a:pt x="24617" y="14684"/>
                    <a:pt x="26894" y="14684"/>
                  </a:cubicBezTo>
                  <a:cubicBezTo>
                    <a:pt x="27500" y="14684"/>
                    <a:pt x="28076" y="14535"/>
                    <a:pt x="28611" y="14205"/>
                  </a:cubicBezTo>
                  <a:cubicBezTo>
                    <a:pt x="30731" y="12883"/>
                    <a:pt x="32957" y="1299"/>
                    <a:pt x="32957" y="1299"/>
                  </a:cubicBezTo>
                  <a:lnTo>
                    <a:pt x="28742" y="275"/>
                  </a:lnTo>
                  <a:lnTo>
                    <a:pt x="25968" y="7823"/>
                  </a:lnTo>
                  <a:lnTo>
                    <a:pt x="18277" y="942"/>
                  </a:lnTo>
                  <a:cubicBezTo>
                    <a:pt x="17455" y="346"/>
                    <a:pt x="16050" y="275"/>
                    <a:pt x="14979" y="144"/>
                  </a:cubicBezTo>
                  <a:lnTo>
                    <a:pt x="14895" y="144"/>
                  </a:lnTo>
                  <a:cubicBezTo>
                    <a:pt x="14479" y="96"/>
                    <a:pt x="14276" y="37"/>
                    <a:pt x="14026"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44"/>
            <p:cNvSpPr/>
            <p:nvPr/>
          </p:nvSpPr>
          <p:spPr>
            <a:xfrm>
              <a:off x="4200525" y="1887575"/>
              <a:ext cx="0" cy="25"/>
            </a:xfrm>
            <a:custGeom>
              <a:avLst/>
              <a:gdLst/>
              <a:ahLst/>
              <a:cxnLst/>
              <a:rect l="l" t="t" r="r" b="b"/>
              <a:pathLst>
                <a:path h="1" extrusionOk="0">
                  <a:moveTo>
                    <a:pt x="0" y="0"/>
                  </a:moveTo>
                  <a:lnTo>
                    <a:pt x="0" y="0"/>
                  </a:lnTo>
                  <a:lnTo>
                    <a:pt x="0" y="0"/>
                  </a:ln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44"/>
            <p:cNvSpPr/>
            <p:nvPr/>
          </p:nvSpPr>
          <p:spPr>
            <a:xfrm>
              <a:off x="4184450" y="1839350"/>
              <a:ext cx="206000" cy="117600"/>
            </a:xfrm>
            <a:custGeom>
              <a:avLst/>
              <a:gdLst/>
              <a:ahLst/>
              <a:cxnLst/>
              <a:rect l="l" t="t" r="r" b="b"/>
              <a:pathLst>
                <a:path w="8240" h="4704" extrusionOk="0">
                  <a:moveTo>
                    <a:pt x="381" y="0"/>
                  </a:moveTo>
                  <a:lnTo>
                    <a:pt x="0" y="2572"/>
                  </a:lnTo>
                  <a:lnTo>
                    <a:pt x="4179" y="4703"/>
                  </a:lnTo>
                  <a:lnTo>
                    <a:pt x="6822" y="4167"/>
                  </a:lnTo>
                  <a:lnTo>
                    <a:pt x="8239" y="2167"/>
                  </a:lnTo>
                  <a:lnTo>
                    <a:pt x="7406" y="453"/>
                  </a:lnTo>
                  <a:lnTo>
                    <a:pt x="5489" y="1119"/>
                  </a:lnTo>
                  <a:lnTo>
                    <a:pt x="4870" y="3036"/>
                  </a:lnTo>
                  <a:lnTo>
                    <a:pt x="3882" y="1286"/>
                  </a:lnTo>
                  <a:lnTo>
                    <a:pt x="381"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44"/>
            <p:cNvSpPr/>
            <p:nvPr/>
          </p:nvSpPr>
          <p:spPr>
            <a:xfrm>
              <a:off x="4184450" y="1871800"/>
              <a:ext cx="123850" cy="84550"/>
            </a:xfrm>
            <a:custGeom>
              <a:avLst/>
              <a:gdLst/>
              <a:ahLst/>
              <a:cxnLst/>
              <a:rect l="l" t="t" r="r" b="b"/>
              <a:pathLst>
                <a:path w="4954" h="3382" extrusionOk="0">
                  <a:moveTo>
                    <a:pt x="3703" y="0"/>
                  </a:moveTo>
                  <a:lnTo>
                    <a:pt x="3631" y="167"/>
                  </a:lnTo>
                  <a:cubicBezTo>
                    <a:pt x="3393" y="774"/>
                    <a:pt x="3108" y="1465"/>
                    <a:pt x="2810" y="2203"/>
                  </a:cubicBezTo>
                  <a:lnTo>
                    <a:pt x="2448" y="3108"/>
                  </a:lnTo>
                  <a:lnTo>
                    <a:pt x="2448" y="3108"/>
                  </a:lnTo>
                  <a:cubicBezTo>
                    <a:pt x="1760" y="2465"/>
                    <a:pt x="1172" y="1912"/>
                    <a:pt x="738" y="1512"/>
                  </a:cubicBezTo>
                  <a:lnTo>
                    <a:pt x="214" y="1036"/>
                  </a:lnTo>
                  <a:cubicBezTo>
                    <a:pt x="143" y="976"/>
                    <a:pt x="83" y="917"/>
                    <a:pt x="0" y="869"/>
                  </a:cubicBezTo>
                  <a:lnTo>
                    <a:pt x="0" y="869"/>
                  </a:lnTo>
                  <a:cubicBezTo>
                    <a:pt x="48" y="941"/>
                    <a:pt x="107" y="1012"/>
                    <a:pt x="167" y="1072"/>
                  </a:cubicBezTo>
                  <a:lnTo>
                    <a:pt x="679" y="1584"/>
                  </a:lnTo>
                  <a:cubicBezTo>
                    <a:pt x="1107" y="2012"/>
                    <a:pt x="1715" y="2608"/>
                    <a:pt x="2417" y="3298"/>
                  </a:cubicBezTo>
                  <a:lnTo>
                    <a:pt x="2500" y="3381"/>
                  </a:lnTo>
                  <a:lnTo>
                    <a:pt x="2548" y="3274"/>
                  </a:lnTo>
                  <a:cubicBezTo>
                    <a:pt x="2679" y="2953"/>
                    <a:pt x="2810" y="2608"/>
                    <a:pt x="2953" y="2262"/>
                  </a:cubicBezTo>
                  <a:lnTo>
                    <a:pt x="3698" y="389"/>
                  </a:lnTo>
                  <a:lnTo>
                    <a:pt x="3698" y="389"/>
                  </a:lnTo>
                  <a:cubicBezTo>
                    <a:pt x="3894" y="852"/>
                    <a:pt x="4157" y="1284"/>
                    <a:pt x="4477" y="1679"/>
                  </a:cubicBezTo>
                  <a:cubicBezTo>
                    <a:pt x="4584" y="1798"/>
                    <a:pt x="4691" y="1917"/>
                    <a:pt x="4798" y="2024"/>
                  </a:cubicBezTo>
                  <a:cubicBezTo>
                    <a:pt x="4882" y="2107"/>
                    <a:pt x="4941" y="2131"/>
                    <a:pt x="4941" y="2131"/>
                  </a:cubicBezTo>
                  <a:cubicBezTo>
                    <a:pt x="4953" y="2119"/>
                    <a:pt x="4786" y="1941"/>
                    <a:pt x="4548" y="1631"/>
                  </a:cubicBezTo>
                  <a:cubicBezTo>
                    <a:pt x="4215" y="1179"/>
                    <a:pt x="3953" y="691"/>
                    <a:pt x="3762" y="167"/>
                  </a:cubicBezTo>
                  <a:lnTo>
                    <a:pt x="3703"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44"/>
            <p:cNvSpPr/>
            <p:nvPr/>
          </p:nvSpPr>
          <p:spPr>
            <a:xfrm>
              <a:off x="4310950" y="1867625"/>
              <a:ext cx="79500" cy="70875"/>
            </a:xfrm>
            <a:custGeom>
              <a:avLst/>
              <a:gdLst/>
              <a:ahLst/>
              <a:cxnLst/>
              <a:rect l="l" t="t" r="r" b="b"/>
              <a:pathLst>
                <a:path w="3180" h="2835" extrusionOk="0">
                  <a:moveTo>
                    <a:pt x="405" y="0"/>
                  </a:moveTo>
                  <a:lnTo>
                    <a:pt x="357" y="250"/>
                  </a:lnTo>
                  <a:cubicBezTo>
                    <a:pt x="262" y="822"/>
                    <a:pt x="131" y="1310"/>
                    <a:pt x="72" y="1643"/>
                  </a:cubicBezTo>
                  <a:cubicBezTo>
                    <a:pt x="24" y="1822"/>
                    <a:pt x="0" y="2013"/>
                    <a:pt x="0" y="2191"/>
                  </a:cubicBezTo>
                  <a:cubicBezTo>
                    <a:pt x="72" y="2024"/>
                    <a:pt x="119" y="1846"/>
                    <a:pt x="155" y="1667"/>
                  </a:cubicBezTo>
                  <a:cubicBezTo>
                    <a:pt x="226" y="1382"/>
                    <a:pt x="341" y="993"/>
                    <a:pt x="447" y="522"/>
                  </a:cubicBezTo>
                  <a:lnTo>
                    <a:pt x="447" y="522"/>
                  </a:lnTo>
                  <a:cubicBezTo>
                    <a:pt x="587" y="899"/>
                    <a:pt x="754" y="1311"/>
                    <a:pt x="929" y="1739"/>
                  </a:cubicBezTo>
                  <a:cubicBezTo>
                    <a:pt x="1060" y="2096"/>
                    <a:pt x="1191" y="2417"/>
                    <a:pt x="1310" y="2739"/>
                  </a:cubicBezTo>
                  <a:lnTo>
                    <a:pt x="1346" y="2834"/>
                  </a:lnTo>
                  <a:lnTo>
                    <a:pt x="1417" y="2786"/>
                  </a:lnTo>
                  <a:cubicBezTo>
                    <a:pt x="1929" y="2465"/>
                    <a:pt x="2381" y="2060"/>
                    <a:pt x="2762" y="1596"/>
                  </a:cubicBezTo>
                  <a:cubicBezTo>
                    <a:pt x="2929" y="1429"/>
                    <a:pt x="3060" y="1239"/>
                    <a:pt x="3179" y="1036"/>
                  </a:cubicBezTo>
                  <a:lnTo>
                    <a:pt x="3179" y="1036"/>
                  </a:lnTo>
                  <a:cubicBezTo>
                    <a:pt x="3001" y="1203"/>
                    <a:pt x="2846" y="1370"/>
                    <a:pt x="2691" y="1548"/>
                  </a:cubicBezTo>
                  <a:cubicBezTo>
                    <a:pt x="2319" y="1966"/>
                    <a:pt x="1893" y="2319"/>
                    <a:pt x="1423" y="2619"/>
                  </a:cubicBezTo>
                  <a:lnTo>
                    <a:pt x="1423" y="2619"/>
                  </a:lnTo>
                  <a:cubicBezTo>
                    <a:pt x="1322" y="2331"/>
                    <a:pt x="1202" y="2017"/>
                    <a:pt x="1072" y="1703"/>
                  </a:cubicBezTo>
                  <a:cubicBezTo>
                    <a:pt x="857" y="1167"/>
                    <a:pt x="655" y="679"/>
                    <a:pt x="500" y="238"/>
                  </a:cubicBezTo>
                  <a:lnTo>
                    <a:pt x="405"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44"/>
            <p:cNvSpPr/>
            <p:nvPr/>
          </p:nvSpPr>
          <p:spPr>
            <a:xfrm>
              <a:off x="4308275" y="1921500"/>
              <a:ext cx="43775" cy="659025"/>
            </a:xfrm>
            <a:custGeom>
              <a:avLst/>
              <a:gdLst/>
              <a:ahLst/>
              <a:cxnLst/>
              <a:rect l="l" t="t" r="r" b="b"/>
              <a:pathLst>
                <a:path w="1751" h="26361" extrusionOk="0">
                  <a:moveTo>
                    <a:pt x="0" y="0"/>
                  </a:moveTo>
                  <a:cubicBezTo>
                    <a:pt x="0" y="96"/>
                    <a:pt x="0" y="179"/>
                    <a:pt x="24" y="274"/>
                  </a:cubicBezTo>
                  <a:cubicBezTo>
                    <a:pt x="36" y="465"/>
                    <a:pt x="72" y="715"/>
                    <a:pt x="107" y="1036"/>
                  </a:cubicBezTo>
                  <a:cubicBezTo>
                    <a:pt x="179" y="1715"/>
                    <a:pt x="286" y="2679"/>
                    <a:pt x="429" y="3858"/>
                  </a:cubicBezTo>
                  <a:cubicBezTo>
                    <a:pt x="691" y="6227"/>
                    <a:pt x="1048" y="9513"/>
                    <a:pt x="1322" y="13157"/>
                  </a:cubicBezTo>
                  <a:cubicBezTo>
                    <a:pt x="1441" y="14990"/>
                    <a:pt x="1536" y="16717"/>
                    <a:pt x="1572" y="18300"/>
                  </a:cubicBezTo>
                  <a:cubicBezTo>
                    <a:pt x="1596" y="19884"/>
                    <a:pt x="1596" y="21301"/>
                    <a:pt x="1548" y="22503"/>
                  </a:cubicBezTo>
                  <a:cubicBezTo>
                    <a:pt x="1536" y="22801"/>
                    <a:pt x="1524" y="23087"/>
                    <a:pt x="1512" y="23348"/>
                  </a:cubicBezTo>
                  <a:cubicBezTo>
                    <a:pt x="1488" y="23622"/>
                    <a:pt x="1476" y="23872"/>
                    <a:pt x="1453" y="24110"/>
                  </a:cubicBezTo>
                  <a:cubicBezTo>
                    <a:pt x="1429" y="24587"/>
                    <a:pt x="1381" y="24992"/>
                    <a:pt x="1357" y="25325"/>
                  </a:cubicBezTo>
                  <a:cubicBezTo>
                    <a:pt x="1322" y="25646"/>
                    <a:pt x="1286" y="25920"/>
                    <a:pt x="1274" y="26087"/>
                  </a:cubicBezTo>
                  <a:cubicBezTo>
                    <a:pt x="1250" y="26266"/>
                    <a:pt x="1250" y="26361"/>
                    <a:pt x="1250" y="26361"/>
                  </a:cubicBezTo>
                  <a:cubicBezTo>
                    <a:pt x="1274" y="26266"/>
                    <a:pt x="1298" y="26170"/>
                    <a:pt x="1310" y="26075"/>
                  </a:cubicBezTo>
                  <a:cubicBezTo>
                    <a:pt x="1334" y="25896"/>
                    <a:pt x="1357" y="25646"/>
                    <a:pt x="1417" y="25313"/>
                  </a:cubicBezTo>
                  <a:cubicBezTo>
                    <a:pt x="1465" y="24992"/>
                    <a:pt x="1500" y="24575"/>
                    <a:pt x="1548" y="24099"/>
                  </a:cubicBezTo>
                  <a:cubicBezTo>
                    <a:pt x="1560" y="23860"/>
                    <a:pt x="1596" y="23610"/>
                    <a:pt x="1607" y="23348"/>
                  </a:cubicBezTo>
                  <a:cubicBezTo>
                    <a:pt x="1631" y="23075"/>
                    <a:pt x="1643" y="22789"/>
                    <a:pt x="1655" y="22491"/>
                  </a:cubicBezTo>
                  <a:cubicBezTo>
                    <a:pt x="1715" y="21301"/>
                    <a:pt x="1750" y="19872"/>
                    <a:pt x="1715" y="18288"/>
                  </a:cubicBezTo>
                  <a:cubicBezTo>
                    <a:pt x="1679" y="16705"/>
                    <a:pt x="1596" y="14967"/>
                    <a:pt x="1476" y="13145"/>
                  </a:cubicBezTo>
                  <a:cubicBezTo>
                    <a:pt x="1215" y="9502"/>
                    <a:pt x="834" y="6215"/>
                    <a:pt x="536" y="3846"/>
                  </a:cubicBezTo>
                  <a:cubicBezTo>
                    <a:pt x="393" y="2644"/>
                    <a:pt x="250" y="1691"/>
                    <a:pt x="167" y="1036"/>
                  </a:cubicBezTo>
                  <a:cubicBezTo>
                    <a:pt x="119" y="715"/>
                    <a:pt x="83" y="453"/>
                    <a:pt x="48" y="274"/>
                  </a:cubicBezTo>
                  <a:cubicBezTo>
                    <a:pt x="48" y="179"/>
                    <a:pt x="24" y="84"/>
                    <a:pt x="0"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44"/>
            <p:cNvSpPr/>
            <p:nvPr/>
          </p:nvSpPr>
          <p:spPr>
            <a:xfrm>
              <a:off x="4661875" y="2083125"/>
              <a:ext cx="5375" cy="76225"/>
            </a:xfrm>
            <a:custGeom>
              <a:avLst/>
              <a:gdLst/>
              <a:ahLst/>
              <a:cxnLst/>
              <a:rect l="l" t="t" r="r" b="b"/>
              <a:pathLst>
                <a:path w="215" h="3049" extrusionOk="0">
                  <a:moveTo>
                    <a:pt x="108" y="0"/>
                  </a:moveTo>
                  <a:cubicBezTo>
                    <a:pt x="36" y="501"/>
                    <a:pt x="1" y="1012"/>
                    <a:pt x="36" y="1524"/>
                  </a:cubicBezTo>
                  <a:cubicBezTo>
                    <a:pt x="1" y="2036"/>
                    <a:pt x="36" y="2548"/>
                    <a:pt x="108" y="3048"/>
                  </a:cubicBezTo>
                  <a:cubicBezTo>
                    <a:pt x="191" y="2548"/>
                    <a:pt x="215" y="2036"/>
                    <a:pt x="191" y="1524"/>
                  </a:cubicBezTo>
                  <a:cubicBezTo>
                    <a:pt x="215" y="1012"/>
                    <a:pt x="191" y="501"/>
                    <a:pt x="108"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44"/>
            <p:cNvSpPr/>
            <p:nvPr/>
          </p:nvSpPr>
          <p:spPr>
            <a:xfrm>
              <a:off x="4663675" y="2083125"/>
              <a:ext cx="28000" cy="81950"/>
            </a:xfrm>
            <a:custGeom>
              <a:avLst/>
              <a:gdLst/>
              <a:ahLst/>
              <a:cxnLst/>
              <a:rect l="l" t="t" r="r" b="b"/>
              <a:pathLst>
                <a:path w="1120" h="3278" extrusionOk="0">
                  <a:moveTo>
                    <a:pt x="0" y="0"/>
                  </a:moveTo>
                  <a:lnTo>
                    <a:pt x="0" y="0"/>
                  </a:lnTo>
                  <a:cubicBezTo>
                    <a:pt x="72" y="572"/>
                    <a:pt x="214" y="1132"/>
                    <a:pt x="429" y="1667"/>
                  </a:cubicBezTo>
                  <a:cubicBezTo>
                    <a:pt x="836" y="2816"/>
                    <a:pt x="1060" y="3278"/>
                    <a:pt x="1109" y="3278"/>
                  </a:cubicBezTo>
                  <a:cubicBezTo>
                    <a:pt x="1116" y="3278"/>
                    <a:pt x="1119" y="3268"/>
                    <a:pt x="1119" y="3251"/>
                  </a:cubicBezTo>
                  <a:cubicBezTo>
                    <a:pt x="965" y="2691"/>
                    <a:pt x="786" y="2144"/>
                    <a:pt x="572" y="1608"/>
                  </a:cubicBezTo>
                  <a:cubicBezTo>
                    <a:pt x="417" y="1060"/>
                    <a:pt x="226" y="524"/>
                    <a:pt x="0"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44"/>
            <p:cNvSpPr/>
            <p:nvPr/>
          </p:nvSpPr>
          <p:spPr>
            <a:xfrm>
              <a:off x="4290100" y="3925600"/>
              <a:ext cx="283700" cy="229525"/>
            </a:xfrm>
            <a:custGeom>
              <a:avLst/>
              <a:gdLst/>
              <a:ahLst/>
              <a:cxnLst/>
              <a:rect l="l" t="t" r="r" b="b"/>
              <a:pathLst>
                <a:path w="11348" h="9181" extrusionOk="0">
                  <a:moveTo>
                    <a:pt x="1" y="1"/>
                  </a:moveTo>
                  <a:lnTo>
                    <a:pt x="1" y="9109"/>
                  </a:lnTo>
                  <a:lnTo>
                    <a:pt x="11347" y="9181"/>
                  </a:lnTo>
                  <a:cubicBezTo>
                    <a:pt x="11288" y="8097"/>
                    <a:pt x="5430" y="5883"/>
                    <a:pt x="5430" y="5883"/>
                  </a:cubicBezTo>
                  <a:lnTo>
                    <a:pt x="5668" y="49"/>
                  </a:lnTo>
                  <a:lnTo>
                    <a:pt x="1" y="1"/>
                  </a:ln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44"/>
            <p:cNvSpPr/>
            <p:nvPr/>
          </p:nvSpPr>
          <p:spPr>
            <a:xfrm>
              <a:off x="4329100" y="4059650"/>
              <a:ext cx="23825" cy="21900"/>
            </a:xfrm>
            <a:custGeom>
              <a:avLst/>
              <a:gdLst/>
              <a:ahLst/>
              <a:cxnLst/>
              <a:rect l="l" t="t" r="r" b="b"/>
              <a:pathLst>
                <a:path w="953" h="876" extrusionOk="0">
                  <a:moveTo>
                    <a:pt x="366" y="10"/>
                  </a:moveTo>
                  <a:cubicBezTo>
                    <a:pt x="351" y="13"/>
                    <a:pt x="337" y="16"/>
                    <a:pt x="322" y="21"/>
                  </a:cubicBezTo>
                  <a:lnTo>
                    <a:pt x="366" y="10"/>
                  </a:lnTo>
                  <a:close/>
                  <a:moveTo>
                    <a:pt x="462" y="0"/>
                  </a:moveTo>
                  <a:cubicBezTo>
                    <a:pt x="431" y="0"/>
                    <a:pt x="399" y="3"/>
                    <a:pt x="368" y="9"/>
                  </a:cubicBezTo>
                  <a:lnTo>
                    <a:pt x="368" y="9"/>
                  </a:lnTo>
                  <a:cubicBezTo>
                    <a:pt x="369" y="9"/>
                    <a:pt x="369" y="9"/>
                    <a:pt x="370" y="9"/>
                  </a:cubicBezTo>
                  <a:lnTo>
                    <a:pt x="370" y="9"/>
                  </a:lnTo>
                  <a:lnTo>
                    <a:pt x="366" y="10"/>
                  </a:lnTo>
                  <a:lnTo>
                    <a:pt x="366" y="10"/>
                  </a:lnTo>
                  <a:cubicBezTo>
                    <a:pt x="367" y="9"/>
                    <a:pt x="367" y="9"/>
                    <a:pt x="368" y="9"/>
                  </a:cubicBezTo>
                  <a:lnTo>
                    <a:pt x="368" y="9"/>
                  </a:lnTo>
                  <a:cubicBezTo>
                    <a:pt x="143" y="81"/>
                    <a:pt x="1" y="307"/>
                    <a:pt x="48" y="544"/>
                  </a:cubicBezTo>
                  <a:cubicBezTo>
                    <a:pt x="100" y="741"/>
                    <a:pt x="278" y="875"/>
                    <a:pt x="472" y="875"/>
                  </a:cubicBezTo>
                  <a:cubicBezTo>
                    <a:pt x="501" y="875"/>
                    <a:pt x="531" y="872"/>
                    <a:pt x="560" y="866"/>
                  </a:cubicBezTo>
                  <a:cubicBezTo>
                    <a:pt x="810" y="795"/>
                    <a:pt x="953" y="544"/>
                    <a:pt x="905" y="306"/>
                  </a:cubicBezTo>
                  <a:cubicBezTo>
                    <a:pt x="838" y="115"/>
                    <a:pt x="655" y="0"/>
                    <a:pt x="462"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44"/>
            <p:cNvSpPr/>
            <p:nvPr/>
          </p:nvSpPr>
          <p:spPr>
            <a:xfrm>
              <a:off x="4290100" y="4130400"/>
              <a:ext cx="285175" cy="24725"/>
            </a:xfrm>
            <a:custGeom>
              <a:avLst/>
              <a:gdLst/>
              <a:ahLst/>
              <a:cxnLst/>
              <a:rect l="l" t="t" r="r" b="b"/>
              <a:pathLst>
                <a:path w="11407" h="989" extrusionOk="0">
                  <a:moveTo>
                    <a:pt x="37" y="0"/>
                  </a:moveTo>
                  <a:lnTo>
                    <a:pt x="1" y="917"/>
                  </a:lnTo>
                  <a:lnTo>
                    <a:pt x="11347" y="989"/>
                  </a:lnTo>
                  <a:cubicBezTo>
                    <a:pt x="11407" y="632"/>
                    <a:pt x="10895" y="405"/>
                    <a:pt x="10895" y="405"/>
                  </a:cubicBezTo>
                  <a:lnTo>
                    <a:pt x="3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44"/>
            <p:cNvSpPr/>
            <p:nvPr/>
          </p:nvSpPr>
          <p:spPr>
            <a:xfrm>
              <a:off x="4403525" y="4070050"/>
              <a:ext cx="27075" cy="17250"/>
            </a:xfrm>
            <a:custGeom>
              <a:avLst/>
              <a:gdLst/>
              <a:ahLst/>
              <a:cxnLst/>
              <a:rect l="l" t="t" r="r" b="b"/>
              <a:pathLst>
                <a:path w="1083" h="690" extrusionOk="0">
                  <a:moveTo>
                    <a:pt x="900" y="0"/>
                  </a:moveTo>
                  <a:cubicBezTo>
                    <a:pt x="775" y="0"/>
                    <a:pt x="597" y="34"/>
                    <a:pt x="417" y="140"/>
                  </a:cubicBezTo>
                  <a:cubicBezTo>
                    <a:pt x="83" y="355"/>
                    <a:pt x="0" y="676"/>
                    <a:pt x="48" y="688"/>
                  </a:cubicBezTo>
                  <a:cubicBezTo>
                    <a:pt x="51" y="689"/>
                    <a:pt x="54" y="690"/>
                    <a:pt x="57" y="690"/>
                  </a:cubicBezTo>
                  <a:cubicBezTo>
                    <a:pt x="122" y="690"/>
                    <a:pt x="264" y="477"/>
                    <a:pt x="524" y="307"/>
                  </a:cubicBezTo>
                  <a:cubicBezTo>
                    <a:pt x="798" y="128"/>
                    <a:pt x="1072" y="105"/>
                    <a:pt x="1072" y="57"/>
                  </a:cubicBezTo>
                  <a:cubicBezTo>
                    <a:pt x="1083" y="29"/>
                    <a:pt x="1013" y="0"/>
                    <a:pt x="900"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44"/>
            <p:cNvSpPr/>
            <p:nvPr/>
          </p:nvSpPr>
          <p:spPr>
            <a:xfrm>
              <a:off x="4439825" y="4083350"/>
              <a:ext cx="20275" cy="22075"/>
            </a:xfrm>
            <a:custGeom>
              <a:avLst/>
              <a:gdLst/>
              <a:ahLst/>
              <a:cxnLst/>
              <a:rect l="l" t="t" r="r" b="b"/>
              <a:pathLst>
                <a:path w="811" h="883" extrusionOk="0">
                  <a:moveTo>
                    <a:pt x="752" y="0"/>
                  </a:moveTo>
                  <a:cubicBezTo>
                    <a:pt x="648" y="0"/>
                    <a:pt x="427" y="73"/>
                    <a:pt x="251" y="275"/>
                  </a:cubicBezTo>
                  <a:cubicBezTo>
                    <a:pt x="1" y="561"/>
                    <a:pt x="36" y="870"/>
                    <a:pt x="96" y="882"/>
                  </a:cubicBezTo>
                  <a:cubicBezTo>
                    <a:pt x="144" y="882"/>
                    <a:pt x="203" y="632"/>
                    <a:pt x="394" y="394"/>
                  </a:cubicBezTo>
                  <a:cubicBezTo>
                    <a:pt x="584" y="168"/>
                    <a:pt x="810" y="73"/>
                    <a:pt x="810" y="25"/>
                  </a:cubicBezTo>
                  <a:cubicBezTo>
                    <a:pt x="810" y="10"/>
                    <a:pt x="788" y="0"/>
                    <a:pt x="752"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44"/>
            <p:cNvSpPr/>
            <p:nvPr/>
          </p:nvSpPr>
          <p:spPr>
            <a:xfrm>
              <a:off x="4473750" y="4095625"/>
              <a:ext cx="14925" cy="23775"/>
            </a:xfrm>
            <a:custGeom>
              <a:avLst/>
              <a:gdLst/>
              <a:ahLst/>
              <a:cxnLst/>
              <a:rect l="l" t="t" r="r" b="b"/>
              <a:pathLst>
                <a:path w="597" h="951" extrusionOk="0">
                  <a:moveTo>
                    <a:pt x="545" y="0"/>
                  </a:moveTo>
                  <a:cubicBezTo>
                    <a:pt x="468" y="0"/>
                    <a:pt x="266" y="126"/>
                    <a:pt x="144" y="391"/>
                  </a:cubicBezTo>
                  <a:cubicBezTo>
                    <a:pt x="1" y="689"/>
                    <a:pt x="72" y="951"/>
                    <a:pt x="120" y="951"/>
                  </a:cubicBezTo>
                  <a:cubicBezTo>
                    <a:pt x="180" y="951"/>
                    <a:pt x="203" y="725"/>
                    <a:pt x="311" y="475"/>
                  </a:cubicBezTo>
                  <a:cubicBezTo>
                    <a:pt x="430" y="225"/>
                    <a:pt x="596" y="58"/>
                    <a:pt x="572" y="10"/>
                  </a:cubicBezTo>
                  <a:cubicBezTo>
                    <a:pt x="567" y="4"/>
                    <a:pt x="558" y="0"/>
                    <a:pt x="545"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44"/>
            <p:cNvSpPr/>
            <p:nvPr/>
          </p:nvSpPr>
          <p:spPr>
            <a:xfrm>
              <a:off x="4397850" y="4033050"/>
              <a:ext cx="30975" cy="6950"/>
            </a:xfrm>
            <a:custGeom>
              <a:avLst/>
              <a:gdLst/>
              <a:ahLst/>
              <a:cxnLst/>
              <a:rect l="l" t="t" r="r" b="b"/>
              <a:pathLst>
                <a:path w="1239" h="278" extrusionOk="0">
                  <a:moveTo>
                    <a:pt x="646" y="1"/>
                  </a:moveTo>
                  <a:cubicBezTo>
                    <a:pt x="633" y="1"/>
                    <a:pt x="621" y="1"/>
                    <a:pt x="608" y="1"/>
                  </a:cubicBezTo>
                  <a:cubicBezTo>
                    <a:pt x="239" y="25"/>
                    <a:pt x="1" y="215"/>
                    <a:pt x="37" y="263"/>
                  </a:cubicBezTo>
                  <a:cubicBezTo>
                    <a:pt x="42" y="273"/>
                    <a:pt x="57" y="277"/>
                    <a:pt x="81" y="277"/>
                  </a:cubicBezTo>
                  <a:cubicBezTo>
                    <a:pt x="169" y="277"/>
                    <a:pt x="376" y="220"/>
                    <a:pt x="620" y="192"/>
                  </a:cubicBezTo>
                  <a:cubicBezTo>
                    <a:pt x="667" y="188"/>
                    <a:pt x="712" y="187"/>
                    <a:pt x="756" y="187"/>
                  </a:cubicBezTo>
                  <a:cubicBezTo>
                    <a:pt x="927" y="187"/>
                    <a:pt x="1072" y="208"/>
                    <a:pt x="1151" y="208"/>
                  </a:cubicBezTo>
                  <a:cubicBezTo>
                    <a:pt x="1187" y="208"/>
                    <a:pt x="1209" y="204"/>
                    <a:pt x="1215" y="192"/>
                  </a:cubicBezTo>
                  <a:cubicBezTo>
                    <a:pt x="1238" y="157"/>
                    <a:pt x="995" y="1"/>
                    <a:pt x="646"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44"/>
            <p:cNvSpPr/>
            <p:nvPr/>
          </p:nvSpPr>
          <p:spPr>
            <a:xfrm>
              <a:off x="4385350" y="3985450"/>
              <a:ext cx="43500" cy="24150"/>
            </a:xfrm>
            <a:custGeom>
              <a:avLst/>
              <a:gdLst/>
              <a:ahLst/>
              <a:cxnLst/>
              <a:rect l="l" t="t" r="r" b="b"/>
              <a:pathLst>
                <a:path w="1740" h="966" extrusionOk="0">
                  <a:moveTo>
                    <a:pt x="319" y="195"/>
                  </a:moveTo>
                  <a:cubicBezTo>
                    <a:pt x="360" y="195"/>
                    <a:pt x="410" y="203"/>
                    <a:pt x="465" y="214"/>
                  </a:cubicBezTo>
                  <a:cubicBezTo>
                    <a:pt x="572" y="250"/>
                    <a:pt x="679" y="274"/>
                    <a:pt x="787" y="322"/>
                  </a:cubicBezTo>
                  <a:cubicBezTo>
                    <a:pt x="965" y="393"/>
                    <a:pt x="1144" y="488"/>
                    <a:pt x="1299" y="607"/>
                  </a:cubicBezTo>
                  <a:cubicBezTo>
                    <a:pt x="1436" y="714"/>
                    <a:pt x="1534" y="810"/>
                    <a:pt x="1602" y="876"/>
                  </a:cubicBezTo>
                  <a:lnTo>
                    <a:pt x="1602" y="876"/>
                  </a:lnTo>
                  <a:cubicBezTo>
                    <a:pt x="1464" y="839"/>
                    <a:pt x="1322" y="813"/>
                    <a:pt x="1180" y="786"/>
                  </a:cubicBezTo>
                  <a:cubicBezTo>
                    <a:pt x="1001" y="738"/>
                    <a:pt x="810" y="655"/>
                    <a:pt x="644" y="572"/>
                  </a:cubicBezTo>
                  <a:cubicBezTo>
                    <a:pt x="537" y="524"/>
                    <a:pt x="429" y="464"/>
                    <a:pt x="334" y="405"/>
                  </a:cubicBezTo>
                  <a:cubicBezTo>
                    <a:pt x="298" y="369"/>
                    <a:pt x="251" y="345"/>
                    <a:pt x="215" y="298"/>
                  </a:cubicBezTo>
                  <a:cubicBezTo>
                    <a:pt x="215" y="262"/>
                    <a:pt x="179" y="298"/>
                    <a:pt x="215" y="238"/>
                  </a:cubicBezTo>
                  <a:cubicBezTo>
                    <a:pt x="234" y="206"/>
                    <a:pt x="271" y="195"/>
                    <a:pt x="319" y="195"/>
                  </a:cubicBezTo>
                  <a:close/>
                  <a:moveTo>
                    <a:pt x="298" y="0"/>
                  </a:moveTo>
                  <a:cubicBezTo>
                    <a:pt x="203" y="12"/>
                    <a:pt x="120" y="48"/>
                    <a:pt x="60" y="131"/>
                  </a:cubicBezTo>
                  <a:cubicBezTo>
                    <a:pt x="1" y="226"/>
                    <a:pt x="13" y="345"/>
                    <a:pt x="84" y="429"/>
                  </a:cubicBezTo>
                  <a:cubicBezTo>
                    <a:pt x="132" y="476"/>
                    <a:pt x="191" y="524"/>
                    <a:pt x="251" y="560"/>
                  </a:cubicBezTo>
                  <a:cubicBezTo>
                    <a:pt x="358" y="619"/>
                    <a:pt x="465" y="679"/>
                    <a:pt x="572" y="738"/>
                  </a:cubicBezTo>
                  <a:cubicBezTo>
                    <a:pt x="763" y="822"/>
                    <a:pt x="965" y="881"/>
                    <a:pt x="1168" y="917"/>
                  </a:cubicBezTo>
                  <a:cubicBezTo>
                    <a:pt x="1263" y="941"/>
                    <a:pt x="1358" y="953"/>
                    <a:pt x="1453" y="953"/>
                  </a:cubicBezTo>
                  <a:cubicBezTo>
                    <a:pt x="1523" y="953"/>
                    <a:pt x="1592" y="946"/>
                    <a:pt x="1662" y="934"/>
                  </a:cubicBezTo>
                  <a:lnTo>
                    <a:pt x="1662" y="934"/>
                  </a:lnTo>
                  <a:cubicBezTo>
                    <a:pt x="1685" y="954"/>
                    <a:pt x="1701" y="965"/>
                    <a:pt x="1711" y="965"/>
                  </a:cubicBezTo>
                  <a:cubicBezTo>
                    <a:pt x="1713" y="965"/>
                    <a:pt x="1714" y="965"/>
                    <a:pt x="1715" y="965"/>
                  </a:cubicBezTo>
                  <a:cubicBezTo>
                    <a:pt x="1722" y="965"/>
                    <a:pt x="1720" y="950"/>
                    <a:pt x="1711" y="924"/>
                  </a:cubicBezTo>
                  <a:lnTo>
                    <a:pt x="1711" y="924"/>
                  </a:lnTo>
                  <a:cubicBezTo>
                    <a:pt x="1720" y="922"/>
                    <a:pt x="1730" y="919"/>
                    <a:pt x="1739" y="917"/>
                  </a:cubicBezTo>
                  <a:cubicBezTo>
                    <a:pt x="1727" y="913"/>
                    <a:pt x="1715" y="909"/>
                    <a:pt x="1703" y="905"/>
                  </a:cubicBezTo>
                  <a:lnTo>
                    <a:pt x="1703" y="905"/>
                  </a:lnTo>
                  <a:cubicBezTo>
                    <a:pt x="1668" y="825"/>
                    <a:pt x="1572" y="671"/>
                    <a:pt x="1394" y="500"/>
                  </a:cubicBezTo>
                  <a:cubicBezTo>
                    <a:pt x="1239" y="357"/>
                    <a:pt x="1060" y="250"/>
                    <a:pt x="870" y="155"/>
                  </a:cubicBezTo>
                  <a:cubicBezTo>
                    <a:pt x="751" y="107"/>
                    <a:pt x="644" y="60"/>
                    <a:pt x="513" y="36"/>
                  </a:cubicBezTo>
                  <a:cubicBezTo>
                    <a:pt x="453" y="12"/>
                    <a:pt x="382" y="0"/>
                    <a:pt x="298"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44"/>
            <p:cNvSpPr/>
            <p:nvPr/>
          </p:nvSpPr>
          <p:spPr>
            <a:xfrm>
              <a:off x="4423150" y="3965500"/>
              <a:ext cx="22950" cy="44975"/>
            </a:xfrm>
            <a:custGeom>
              <a:avLst/>
              <a:gdLst/>
              <a:ahLst/>
              <a:cxnLst/>
              <a:rect l="l" t="t" r="r" b="b"/>
              <a:pathLst>
                <a:path w="918" h="1799" extrusionOk="0">
                  <a:moveTo>
                    <a:pt x="596" y="0"/>
                  </a:moveTo>
                  <a:cubicBezTo>
                    <a:pt x="441" y="24"/>
                    <a:pt x="299" y="131"/>
                    <a:pt x="239" y="286"/>
                  </a:cubicBezTo>
                  <a:cubicBezTo>
                    <a:pt x="179" y="393"/>
                    <a:pt x="120" y="500"/>
                    <a:pt x="84" y="620"/>
                  </a:cubicBezTo>
                  <a:cubicBezTo>
                    <a:pt x="25" y="822"/>
                    <a:pt x="1" y="1036"/>
                    <a:pt x="13" y="1251"/>
                  </a:cubicBezTo>
                  <a:cubicBezTo>
                    <a:pt x="1" y="1441"/>
                    <a:pt x="49" y="1632"/>
                    <a:pt x="156" y="1798"/>
                  </a:cubicBezTo>
                  <a:cubicBezTo>
                    <a:pt x="179" y="1786"/>
                    <a:pt x="132" y="1584"/>
                    <a:pt x="156" y="1262"/>
                  </a:cubicBezTo>
                  <a:cubicBezTo>
                    <a:pt x="168" y="1072"/>
                    <a:pt x="203" y="881"/>
                    <a:pt x="263" y="703"/>
                  </a:cubicBezTo>
                  <a:cubicBezTo>
                    <a:pt x="310" y="596"/>
                    <a:pt x="346" y="489"/>
                    <a:pt x="406" y="381"/>
                  </a:cubicBezTo>
                  <a:cubicBezTo>
                    <a:pt x="453" y="286"/>
                    <a:pt x="560" y="215"/>
                    <a:pt x="608" y="203"/>
                  </a:cubicBezTo>
                  <a:cubicBezTo>
                    <a:pt x="613" y="201"/>
                    <a:pt x="617" y="199"/>
                    <a:pt x="622" y="199"/>
                  </a:cubicBezTo>
                  <a:cubicBezTo>
                    <a:pt x="664" y="199"/>
                    <a:pt x="704" y="297"/>
                    <a:pt x="715" y="405"/>
                  </a:cubicBezTo>
                  <a:cubicBezTo>
                    <a:pt x="727" y="512"/>
                    <a:pt x="727" y="620"/>
                    <a:pt x="715" y="727"/>
                  </a:cubicBezTo>
                  <a:cubicBezTo>
                    <a:pt x="691" y="917"/>
                    <a:pt x="632" y="1096"/>
                    <a:pt x="537" y="1262"/>
                  </a:cubicBezTo>
                  <a:cubicBezTo>
                    <a:pt x="358" y="1536"/>
                    <a:pt x="179" y="1655"/>
                    <a:pt x="179" y="1667"/>
                  </a:cubicBezTo>
                  <a:cubicBezTo>
                    <a:pt x="181" y="1670"/>
                    <a:pt x="185" y="1672"/>
                    <a:pt x="192" y="1672"/>
                  </a:cubicBezTo>
                  <a:cubicBezTo>
                    <a:pt x="244" y="1672"/>
                    <a:pt x="444" y="1586"/>
                    <a:pt x="644" y="1334"/>
                  </a:cubicBezTo>
                  <a:cubicBezTo>
                    <a:pt x="775" y="1155"/>
                    <a:pt x="858" y="965"/>
                    <a:pt x="894" y="751"/>
                  </a:cubicBezTo>
                  <a:cubicBezTo>
                    <a:pt x="918" y="620"/>
                    <a:pt x="918" y="489"/>
                    <a:pt x="894" y="370"/>
                  </a:cubicBezTo>
                  <a:cubicBezTo>
                    <a:pt x="882" y="298"/>
                    <a:pt x="858" y="227"/>
                    <a:pt x="834" y="155"/>
                  </a:cubicBezTo>
                  <a:cubicBezTo>
                    <a:pt x="799" y="60"/>
                    <a:pt x="703" y="0"/>
                    <a:pt x="596"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44"/>
            <p:cNvSpPr/>
            <p:nvPr/>
          </p:nvSpPr>
          <p:spPr>
            <a:xfrm>
              <a:off x="3813250" y="3883650"/>
              <a:ext cx="259000" cy="346125"/>
            </a:xfrm>
            <a:custGeom>
              <a:avLst/>
              <a:gdLst/>
              <a:ahLst/>
              <a:cxnLst/>
              <a:rect l="l" t="t" r="r" b="b"/>
              <a:pathLst>
                <a:path w="10360" h="13845" extrusionOk="0">
                  <a:moveTo>
                    <a:pt x="5180" y="0"/>
                  </a:moveTo>
                  <a:lnTo>
                    <a:pt x="3335" y="7311"/>
                  </a:lnTo>
                  <a:lnTo>
                    <a:pt x="215" y="12680"/>
                  </a:lnTo>
                  <a:cubicBezTo>
                    <a:pt x="1" y="13049"/>
                    <a:pt x="120" y="13526"/>
                    <a:pt x="489" y="13740"/>
                  </a:cubicBezTo>
                  <a:cubicBezTo>
                    <a:pt x="513" y="13752"/>
                    <a:pt x="525" y="13752"/>
                    <a:pt x="537" y="13764"/>
                  </a:cubicBezTo>
                  <a:cubicBezTo>
                    <a:pt x="650" y="13817"/>
                    <a:pt x="772" y="13844"/>
                    <a:pt x="892" y="13844"/>
                  </a:cubicBezTo>
                  <a:cubicBezTo>
                    <a:pt x="1013" y="13844"/>
                    <a:pt x="1132" y="13817"/>
                    <a:pt x="1239" y="13764"/>
                  </a:cubicBezTo>
                  <a:cubicBezTo>
                    <a:pt x="2644" y="13002"/>
                    <a:pt x="7788" y="10192"/>
                    <a:pt x="7895" y="9656"/>
                  </a:cubicBezTo>
                  <a:cubicBezTo>
                    <a:pt x="8026" y="9013"/>
                    <a:pt x="10359" y="2072"/>
                    <a:pt x="10359" y="2072"/>
                  </a:cubicBezTo>
                  <a:lnTo>
                    <a:pt x="5180" y="0"/>
                  </a:ln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44"/>
            <p:cNvSpPr/>
            <p:nvPr/>
          </p:nvSpPr>
          <p:spPr>
            <a:xfrm>
              <a:off x="3826650" y="4112250"/>
              <a:ext cx="187550" cy="117750"/>
            </a:xfrm>
            <a:custGeom>
              <a:avLst/>
              <a:gdLst/>
              <a:ahLst/>
              <a:cxnLst/>
              <a:rect l="l" t="t" r="r" b="b"/>
              <a:pathLst>
                <a:path w="7502" h="4710" extrusionOk="0">
                  <a:moveTo>
                    <a:pt x="7502" y="0"/>
                  </a:moveTo>
                  <a:lnTo>
                    <a:pt x="1" y="4620"/>
                  </a:lnTo>
                  <a:cubicBezTo>
                    <a:pt x="120" y="4679"/>
                    <a:pt x="245" y="4709"/>
                    <a:pt x="370" y="4709"/>
                  </a:cubicBezTo>
                  <a:cubicBezTo>
                    <a:pt x="495" y="4709"/>
                    <a:pt x="620" y="4679"/>
                    <a:pt x="739" y="4620"/>
                  </a:cubicBezTo>
                  <a:cubicBezTo>
                    <a:pt x="4632" y="2489"/>
                    <a:pt x="6335" y="1381"/>
                    <a:pt x="6954" y="965"/>
                  </a:cubicBezTo>
                  <a:cubicBezTo>
                    <a:pt x="7180" y="822"/>
                    <a:pt x="7347" y="584"/>
                    <a:pt x="7418" y="322"/>
                  </a:cubicBezTo>
                  <a:lnTo>
                    <a:pt x="750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44"/>
            <p:cNvSpPr/>
            <p:nvPr/>
          </p:nvSpPr>
          <p:spPr>
            <a:xfrm>
              <a:off x="3984425" y="4042900"/>
              <a:ext cx="24425" cy="22100"/>
            </a:xfrm>
            <a:custGeom>
              <a:avLst/>
              <a:gdLst/>
              <a:ahLst/>
              <a:cxnLst/>
              <a:rect l="l" t="t" r="r" b="b"/>
              <a:pathLst>
                <a:path w="977" h="884" extrusionOk="0">
                  <a:moveTo>
                    <a:pt x="483" y="1"/>
                  </a:moveTo>
                  <a:cubicBezTo>
                    <a:pt x="425" y="1"/>
                    <a:pt x="366" y="12"/>
                    <a:pt x="310" y="36"/>
                  </a:cubicBezTo>
                  <a:lnTo>
                    <a:pt x="345" y="24"/>
                  </a:lnTo>
                  <a:lnTo>
                    <a:pt x="345" y="24"/>
                  </a:lnTo>
                  <a:cubicBezTo>
                    <a:pt x="119" y="107"/>
                    <a:pt x="0" y="345"/>
                    <a:pt x="60" y="572"/>
                  </a:cubicBezTo>
                  <a:cubicBezTo>
                    <a:pt x="129" y="761"/>
                    <a:pt x="308" y="884"/>
                    <a:pt x="497" y="884"/>
                  </a:cubicBezTo>
                  <a:cubicBezTo>
                    <a:pt x="533" y="884"/>
                    <a:pt x="570" y="879"/>
                    <a:pt x="607" y="869"/>
                  </a:cubicBezTo>
                  <a:cubicBezTo>
                    <a:pt x="845" y="774"/>
                    <a:pt x="976" y="524"/>
                    <a:pt x="905" y="274"/>
                  </a:cubicBezTo>
                  <a:cubicBezTo>
                    <a:pt x="833" y="104"/>
                    <a:pt x="661" y="1"/>
                    <a:pt x="48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44"/>
            <p:cNvSpPr/>
            <p:nvPr/>
          </p:nvSpPr>
          <p:spPr>
            <a:xfrm>
              <a:off x="3858500" y="4130500"/>
              <a:ext cx="32775" cy="29400"/>
            </a:xfrm>
            <a:custGeom>
              <a:avLst/>
              <a:gdLst/>
              <a:ahLst/>
              <a:cxnLst/>
              <a:rect l="l" t="t" r="r" b="b"/>
              <a:pathLst>
                <a:path w="1311" h="1176" extrusionOk="0">
                  <a:moveTo>
                    <a:pt x="169" y="1"/>
                  </a:moveTo>
                  <a:cubicBezTo>
                    <a:pt x="64" y="1"/>
                    <a:pt x="1" y="26"/>
                    <a:pt x="1" y="44"/>
                  </a:cubicBezTo>
                  <a:cubicBezTo>
                    <a:pt x="286" y="116"/>
                    <a:pt x="548" y="247"/>
                    <a:pt x="787" y="425"/>
                  </a:cubicBezTo>
                  <a:cubicBezTo>
                    <a:pt x="989" y="639"/>
                    <a:pt x="1156" y="901"/>
                    <a:pt x="1275" y="1175"/>
                  </a:cubicBezTo>
                  <a:cubicBezTo>
                    <a:pt x="1287" y="1175"/>
                    <a:pt x="1310" y="1056"/>
                    <a:pt x="1263" y="889"/>
                  </a:cubicBezTo>
                  <a:cubicBezTo>
                    <a:pt x="1132" y="425"/>
                    <a:pt x="751" y="92"/>
                    <a:pt x="275" y="8"/>
                  </a:cubicBezTo>
                  <a:cubicBezTo>
                    <a:pt x="236" y="3"/>
                    <a:pt x="200" y="1"/>
                    <a:pt x="169"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44"/>
            <p:cNvSpPr/>
            <p:nvPr/>
          </p:nvSpPr>
          <p:spPr>
            <a:xfrm>
              <a:off x="3839450" y="4160125"/>
              <a:ext cx="32175" cy="20350"/>
            </a:xfrm>
            <a:custGeom>
              <a:avLst/>
              <a:gdLst/>
              <a:ahLst/>
              <a:cxnLst/>
              <a:rect l="l" t="t" r="r" b="b"/>
              <a:pathLst>
                <a:path w="1287" h="814" extrusionOk="0">
                  <a:moveTo>
                    <a:pt x="251" y="0"/>
                  </a:moveTo>
                  <a:cubicBezTo>
                    <a:pt x="168" y="0"/>
                    <a:pt x="84" y="13"/>
                    <a:pt x="1" y="38"/>
                  </a:cubicBezTo>
                  <a:cubicBezTo>
                    <a:pt x="239" y="121"/>
                    <a:pt x="465" y="216"/>
                    <a:pt x="691" y="324"/>
                  </a:cubicBezTo>
                  <a:cubicBezTo>
                    <a:pt x="1023" y="530"/>
                    <a:pt x="1190" y="813"/>
                    <a:pt x="1234" y="813"/>
                  </a:cubicBezTo>
                  <a:cubicBezTo>
                    <a:pt x="1236" y="813"/>
                    <a:pt x="1238" y="813"/>
                    <a:pt x="1239" y="812"/>
                  </a:cubicBezTo>
                  <a:cubicBezTo>
                    <a:pt x="1287" y="812"/>
                    <a:pt x="1156" y="419"/>
                    <a:pt x="775" y="181"/>
                  </a:cubicBezTo>
                  <a:cubicBezTo>
                    <a:pt x="625" y="65"/>
                    <a:pt x="441" y="0"/>
                    <a:pt x="251"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44"/>
            <p:cNvSpPr/>
            <p:nvPr/>
          </p:nvSpPr>
          <p:spPr>
            <a:xfrm>
              <a:off x="3877550" y="4101225"/>
              <a:ext cx="45575" cy="33950"/>
            </a:xfrm>
            <a:custGeom>
              <a:avLst/>
              <a:gdLst/>
              <a:ahLst/>
              <a:cxnLst/>
              <a:rect l="l" t="t" r="r" b="b"/>
              <a:pathLst>
                <a:path w="1823" h="1358" extrusionOk="0">
                  <a:moveTo>
                    <a:pt x="1" y="1"/>
                  </a:moveTo>
                  <a:lnTo>
                    <a:pt x="1" y="1"/>
                  </a:lnTo>
                  <a:cubicBezTo>
                    <a:pt x="346" y="155"/>
                    <a:pt x="679" y="334"/>
                    <a:pt x="1001" y="548"/>
                  </a:cubicBezTo>
                  <a:cubicBezTo>
                    <a:pt x="1299" y="798"/>
                    <a:pt x="1560" y="1072"/>
                    <a:pt x="1822" y="1358"/>
                  </a:cubicBezTo>
                  <a:cubicBezTo>
                    <a:pt x="1525" y="596"/>
                    <a:pt x="822" y="60"/>
                    <a:pt x="1"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44"/>
            <p:cNvSpPr/>
            <p:nvPr/>
          </p:nvSpPr>
          <p:spPr>
            <a:xfrm>
              <a:off x="3894825" y="4064000"/>
              <a:ext cx="46750" cy="17100"/>
            </a:xfrm>
            <a:custGeom>
              <a:avLst/>
              <a:gdLst/>
              <a:ahLst/>
              <a:cxnLst/>
              <a:rect l="l" t="t" r="r" b="b"/>
              <a:pathLst>
                <a:path w="1870" h="684" extrusionOk="0">
                  <a:moveTo>
                    <a:pt x="464" y="0"/>
                  </a:moveTo>
                  <a:cubicBezTo>
                    <a:pt x="308" y="0"/>
                    <a:pt x="150" y="25"/>
                    <a:pt x="0" y="73"/>
                  </a:cubicBezTo>
                  <a:cubicBezTo>
                    <a:pt x="0" y="120"/>
                    <a:pt x="453" y="109"/>
                    <a:pt x="965" y="275"/>
                  </a:cubicBezTo>
                  <a:cubicBezTo>
                    <a:pt x="1447" y="421"/>
                    <a:pt x="1792" y="683"/>
                    <a:pt x="1860" y="683"/>
                  </a:cubicBezTo>
                  <a:cubicBezTo>
                    <a:pt x="1864" y="683"/>
                    <a:pt x="1868" y="682"/>
                    <a:pt x="1870" y="680"/>
                  </a:cubicBezTo>
                  <a:cubicBezTo>
                    <a:pt x="1667" y="394"/>
                    <a:pt x="1358" y="192"/>
                    <a:pt x="1024" y="109"/>
                  </a:cubicBezTo>
                  <a:cubicBezTo>
                    <a:pt x="847" y="37"/>
                    <a:pt x="656" y="0"/>
                    <a:pt x="464"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44"/>
            <p:cNvSpPr/>
            <p:nvPr/>
          </p:nvSpPr>
          <p:spPr>
            <a:xfrm>
              <a:off x="3907625" y="4011125"/>
              <a:ext cx="49125" cy="16600"/>
            </a:xfrm>
            <a:custGeom>
              <a:avLst/>
              <a:gdLst/>
              <a:ahLst/>
              <a:cxnLst/>
              <a:rect l="l" t="t" r="r" b="b"/>
              <a:pathLst>
                <a:path w="1965" h="664" extrusionOk="0">
                  <a:moveTo>
                    <a:pt x="689" y="0"/>
                  </a:moveTo>
                  <a:cubicBezTo>
                    <a:pt x="560" y="0"/>
                    <a:pt x="429" y="15"/>
                    <a:pt x="298" y="45"/>
                  </a:cubicBezTo>
                  <a:cubicBezTo>
                    <a:pt x="107" y="104"/>
                    <a:pt x="0" y="164"/>
                    <a:pt x="0" y="188"/>
                  </a:cubicBezTo>
                  <a:cubicBezTo>
                    <a:pt x="151" y="172"/>
                    <a:pt x="302" y="163"/>
                    <a:pt x="452" y="163"/>
                  </a:cubicBezTo>
                  <a:cubicBezTo>
                    <a:pt x="647" y="163"/>
                    <a:pt x="842" y="178"/>
                    <a:pt x="1036" y="211"/>
                  </a:cubicBezTo>
                  <a:cubicBezTo>
                    <a:pt x="1369" y="319"/>
                    <a:pt x="1679" y="473"/>
                    <a:pt x="1965" y="664"/>
                  </a:cubicBezTo>
                  <a:cubicBezTo>
                    <a:pt x="1965" y="640"/>
                    <a:pt x="1905" y="533"/>
                    <a:pt x="1762" y="402"/>
                  </a:cubicBezTo>
                  <a:cubicBezTo>
                    <a:pt x="1572" y="235"/>
                    <a:pt x="1334" y="116"/>
                    <a:pt x="1072" y="45"/>
                  </a:cubicBezTo>
                  <a:cubicBezTo>
                    <a:pt x="947" y="15"/>
                    <a:pt x="819" y="0"/>
                    <a:pt x="689"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44"/>
            <p:cNvSpPr/>
            <p:nvPr/>
          </p:nvSpPr>
          <p:spPr>
            <a:xfrm>
              <a:off x="3912975" y="3970850"/>
              <a:ext cx="56875" cy="35800"/>
            </a:xfrm>
            <a:custGeom>
              <a:avLst/>
              <a:gdLst/>
              <a:ahLst/>
              <a:cxnLst/>
              <a:rect l="l" t="t" r="r" b="b"/>
              <a:pathLst>
                <a:path w="2275" h="1432" extrusionOk="0">
                  <a:moveTo>
                    <a:pt x="335" y="138"/>
                  </a:moveTo>
                  <a:cubicBezTo>
                    <a:pt x="358" y="138"/>
                    <a:pt x="382" y="144"/>
                    <a:pt x="405" y="156"/>
                  </a:cubicBezTo>
                  <a:cubicBezTo>
                    <a:pt x="548" y="227"/>
                    <a:pt x="679" y="334"/>
                    <a:pt x="774" y="477"/>
                  </a:cubicBezTo>
                  <a:cubicBezTo>
                    <a:pt x="890" y="633"/>
                    <a:pt x="990" y="801"/>
                    <a:pt x="1076" y="978"/>
                  </a:cubicBezTo>
                  <a:lnTo>
                    <a:pt x="1076" y="978"/>
                  </a:lnTo>
                  <a:cubicBezTo>
                    <a:pt x="1049" y="1032"/>
                    <a:pt x="1023" y="1087"/>
                    <a:pt x="1001" y="1144"/>
                  </a:cubicBezTo>
                  <a:cubicBezTo>
                    <a:pt x="984" y="1173"/>
                    <a:pt x="971" y="1204"/>
                    <a:pt x="962" y="1237"/>
                  </a:cubicBezTo>
                  <a:lnTo>
                    <a:pt x="962" y="1237"/>
                  </a:lnTo>
                  <a:cubicBezTo>
                    <a:pt x="575" y="1124"/>
                    <a:pt x="277" y="822"/>
                    <a:pt x="179" y="429"/>
                  </a:cubicBezTo>
                  <a:cubicBezTo>
                    <a:pt x="155" y="346"/>
                    <a:pt x="167" y="263"/>
                    <a:pt x="215" y="191"/>
                  </a:cubicBezTo>
                  <a:cubicBezTo>
                    <a:pt x="247" y="159"/>
                    <a:pt x="289" y="138"/>
                    <a:pt x="335" y="138"/>
                  </a:cubicBezTo>
                  <a:close/>
                  <a:moveTo>
                    <a:pt x="1945" y="320"/>
                  </a:moveTo>
                  <a:cubicBezTo>
                    <a:pt x="2006" y="320"/>
                    <a:pt x="2065" y="355"/>
                    <a:pt x="2096" y="417"/>
                  </a:cubicBezTo>
                  <a:cubicBezTo>
                    <a:pt x="2120" y="501"/>
                    <a:pt x="2120" y="584"/>
                    <a:pt x="2096" y="667"/>
                  </a:cubicBezTo>
                  <a:cubicBezTo>
                    <a:pt x="1951" y="1029"/>
                    <a:pt x="1618" y="1257"/>
                    <a:pt x="1244" y="1271"/>
                  </a:cubicBezTo>
                  <a:lnTo>
                    <a:pt x="1244" y="1271"/>
                  </a:lnTo>
                  <a:cubicBezTo>
                    <a:pt x="1237" y="1212"/>
                    <a:pt x="1225" y="1158"/>
                    <a:pt x="1203" y="1108"/>
                  </a:cubicBezTo>
                  <a:cubicBezTo>
                    <a:pt x="1193" y="1071"/>
                    <a:pt x="1181" y="1035"/>
                    <a:pt x="1169" y="999"/>
                  </a:cubicBezTo>
                  <a:lnTo>
                    <a:pt x="1169" y="999"/>
                  </a:lnTo>
                  <a:cubicBezTo>
                    <a:pt x="1270" y="848"/>
                    <a:pt x="1386" y="705"/>
                    <a:pt x="1513" y="572"/>
                  </a:cubicBezTo>
                  <a:cubicBezTo>
                    <a:pt x="1620" y="453"/>
                    <a:pt x="1763" y="358"/>
                    <a:pt x="1917" y="322"/>
                  </a:cubicBezTo>
                  <a:cubicBezTo>
                    <a:pt x="1927" y="321"/>
                    <a:pt x="1936" y="320"/>
                    <a:pt x="1945" y="320"/>
                  </a:cubicBezTo>
                  <a:close/>
                  <a:moveTo>
                    <a:pt x="1121" y="1073"/>
                  </a:moveTo>
                  <a:lnTo>
                    <a:pt x="1121" y="1073"/>
                  </a:lnTo>
                  <a:cubicBezTo>
                    <a:pt x="1151" y="1138"/>
                    <a:pt x="1179" y="1204"/>
                    <a:pt x="1205" y="1272"/>
                  </a:cubicBezTo>
                  <a:lnTo>
                    <a:pt x="1205" y="1272"/>
                  </a:lnTo>
                  <a:cubicBezTo>
                    <a:pt x="1161" y="1272"/>
                    <a:pt x="1117" y="1269"/>
                    <a:pt x="1072" y="1263"/>
                  </a:cubicBezTo>
                  <a:cubicBezTo>
                    <a:pt x="1054" y="1259"/>
                    <a:pt x="1037" y="1256"/>
                    <a:pt x="1019" y="1252"/>
                  </a:cubicBezTo>
                  <a:lnTo>
                    <a:pt x="1019" y="1252"/>
                  </a:lnTo>
                  <a:cubicBezTo>
                    <a:pt x="1051" y="1191"/>
                    <a:pt x="1085" y="1131"/>
                    <a:pt x="1121" y="1073"/>
                  </a:cubicBezTo>
                  <a:close/>
                  <a:moveTo>
                    <a:pt x="329" y="1"/>
                  </a:moveTo>
                  <a:cubicBezTo>
                    <a:pt x="245" y="1"/>
                    <a:pt x="163" y="32"/>
                    <a:pt x="108" y="96"/>
                  </a:cubicBezTo>
                  <a:cubicBezTo>
                    <a:pt x="24" y="191"/>
                    <a:pt x="1" y="322"/>
                    <a:pt x="24" y="453"/>
                  </a:cubicBezTo>
                  <a:cubicBezTo>
                    <a:pt x="135" y="917"/>
                    <a:pt x="491" y="1279"/>
                    <a:pt x="941" y="1395"/>
                  </a:cubicBezTo>
                  <a:lnTo>
                    <a:pt x="941" y="1395"/>
                  </a:lnTo>
                  <a:cubicBezTo>
                    <a:pt x="941" y="1402"/>
                    <a:pt x="941" y="1410"/>
                    <a:pt x="941" y="1418"/>
                  </a:cubicBezTo>
                  <a:cubicBezTo>
                    <a:pt x="944" y="1411"/>
                    <a:pt x="947" y="1404"/>
                    <a:pt x="950" y="1397"/>
                  </a:cubicBezTo>
                  <a:lnTo>
                    <a:pt x="950" y="1397"/>
                  </a:lnTo>
                  <a:cubicBezTo>
                    <a:pt x="982" y="1405"/>
                    <a:pt x="1015" y="1412"/>
                    <a:pt x="1048" y="1418"/>
                  </a:cubicBezTo>
                  <a:cubicBezTo>
                    <a:pt x="1106" y="1427"/>
                    <a:pt x="1163" y="1431"/>
                    <a:pt x="1219" y="1431"/>
                  </a:cubicBezTo>
                  <a:cubicBezTo>
                    <a:pt x="1678" y="1431"/>
                    <a:pt x="2090" y="1138"/>
                    <a:pt x="2239" y="703"/>
                  </a:cubicBezTo>
                  <a:cubicBezTo>
                    <a:pt x="2275" y="584"/>
                    <a:pt x="2263" y="453"/>
                    <a:pt x="2215" y="346"/>
                  </a:cubicBezTo>
                  <a:cubicBezTo>
                    <a:pt x="2161" y="237"/>
                    <a:pt x="2046" y="178"/>
                    <a:pt x="1927" y="178"/>
                  </a:cubicBezTo>
                  <a:cubicBezTo>
                    <a:pt x="1916" y="178"/>
                    <a:pt x="1905" y="178"/>
                    <a:pt x="1894" y="179"/>
                  </a:cubicBezTo>
                  <a:cubicBezTo>
                    <a:pt x="1703" y="227"/>
                    <a:pt x="1536" y="346"/>
                    <a:pt x="1417" y="501"/>
                  </a:cubicBezTo>
                  <a:cubicBezTo>
                    <a:pt x="1305" y="620"/>
                    <a:pt x="1208" y="749"/>
                    <a:pt x="1127" y="887"/>
                  </a:cubicBezTo>
                  <a:lnTo>
                    <a:pt x="1127" y="887"/>
                  </a:lnTo>
                  <a:cubicBezTo>
                    <a:pt x="1057" y="718"/>
                    <a:pt x="966" y="556"/>
                    <a:pt x="858" y="406"/>
                  </a:cubicBezTo>
                  <a:cubicBezTo>
                    <a:pt x="763" y="239"/>
                    <a:pt x="620" y="108"/>
                    <a:pt x="453" y="25"/>
                  </a:cubicBezTo>
                  <a:cubicBezTo>
                    <a:pt x="413" y="9"/>
                    <a:pt x="371" y="1"/>
                    <a:pt x="329"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44"/>
            <p:cNvSpPr/>
            <p:nvPr/>
          </p:nvSpPr>
          <p:spPr>
            <a:xfrm>
              <a:off x="4254400" y="1900950"/>
              <a:ext cx="34850" cy="43800"/>
            </a:xfrm>
            <a:custGeom>
              <a:avLst/>
              <a:gdLst/>
              <a:ahLst/>
              <a:cxnLst/>
              <a:rect l="l" t="t" r="r" b="b"/>
              <a:pathLst>
                <a:path w="1394" h="1752" extrusionOk="0">
                  <a:moveTo>
                    <a:pt x="595" y="1"/>
                  </a:moveTo>
                  <a:lnTo>
                    <a:pt x="0" y="1489"/>
                  </a:lnTo>
                  <a:lnTo>
                    <a:pt x="1238" y="1751"/>
                  </a:lnTo>
                  <a:lnTo>
                    <a:pt x="1393" y="406"/>
                  </a:lnTo>
                  <a:lnTo>
                    <a:pt x="595" y="1"/>
                  </a:ln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44"/>
            <p:cNvSpPr/>
            <p:nvPr/>
          </p:nvSpPr>
          <p:spPr>
            <a:xfrm>
              <a:off x="4254400" y="1900950"/>
              <a:ext cx="34850" cy="43800"/>
            </a:xfrm>
            <a:custGeom>
              <a:avLst/>
              <a:gdLst/>
              <a:ahLst/>
              <a:cxnLst/>
              <a:rect l="l" t="t" r="r" b="b"/>
              <a:pathLst>
                <a:path w="1394" h="1752" extrusionOk="0">
                  <a:moveTo>
                    <a:pt x="595" y="1"/>
                  </a:moveTo>
                  <a:lnTo>
                    <a:pt x="0" y="1489"/>
                  </a:lnTo>
                  <a:lnTo>
                    <a:pt x="1238" y="1751"/>
                  </a:lnTo>
                  <a:lnTo>
                    <a:pt x="1393" y="406"/>
                  </a:lnTo>
                  <a:lnTo>
                    <a:pt x="595"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44"/>
            <p:cNvSpPr/>
            <p:nvPr/>
          </p:nvSpPr>
          <p:spPr>
            <a:xfrm>
              <a:off x="4315100" y="1895900"/>
              <a:ext cx="28900" cy="44675"/>
            </a:xfrm>
            <a:custGeom>
              <a:avLst/>
              <a:gdLst/>
              <a:ahLst/>
              <a:cxnLst/>
              <a:rect l="l" t="t" r="r" b="b"/>
              <a:pathLst>
                <a:path w="1156" h="1787" extrusionOk="0">
                  <a:moveTo>
                    <a:pt x="596" y="0"/>
                  </a:moveTo>
                  <a:lnTo>
                    <a:pt x="1" y="524"/>
                  </a:lnTo>
                  <a:lnTo>
                    <a:pt x="358" y="1786"/>
                  </a:lnTo>
                  <a:lnTo>
                    <a:pt x="1156" y="1405"/>
                  </a:lnTo>
                  <a:lnTo>
                    <a:pt x="596" y="0"/>
                  </a:ln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44"/>
            <p:cNvSpPr/>
            <p:nvPr/>
          </p:nvSpPr>
          <p:spPr>
            <a:xfrm>
              <a:off x="4283550" y="1950675"/>
              <a:ext cx="99450" cy="464650"/>
            </a:xfrm>
            <a:custGeom>
              <a:avLst/>
              <a:gdLst/>
              <a:ahLst/>
              <a:cxnLst/>
              <a:rect l="l" t="t" r="r" b="b"/>
              <a:pathLst>
                <a:path w="3978" h="18586" extrusionOk="0">
                  <a:moveTo>
                    <a:pt x="1406" y="0"/>
                  </a:moveTo>
                  <a:lnTo>
                    <a:pt x="382" y="84"/>
                  </a:lnTo>
                  <a:lnTo>
                    <a:pt x="1" y="15943"/>
                  </a:lnTo>
                  <a:lnTo>
                    <a:pt x="2680" y="18586"/>
                  </a:lnTo>
                  <a:lnTo>
                    <a:pt x="3978" y="15073"/>
                  </a:lnTo>
                  <a:lnTo>
                    <a:pt x="1406" y="0"/>
                  </a:ln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44"/>
            <p:cNvSpPr/>
            <p:nvPr/>
          </p:nvSpPr>
          <p:spPr>
            <a:xfrm>
              <a:off x="4277000" y="1895900"/>
              <a:ext cx="54500" cy="58975"/>
            </a:xfrm>
            <a:custGeom>
              <a:avLst/>
              <a:gdLst/>
              <a:ahLst/>
              <a:cxnLst/>
              <a:rect l="l" t="t" r="r" b="b"/>
              <a:pathLst>
                <a:path w="2180" h="2359" extrusionOk="0">
                  <a:moveTo>
                    <a:pt x="1398" y="0"/>
                  </a:moveTo>
                  <a:cubicBezTo>
                    <a:pt x="1365" y="0"/>
                    <a:pt x="1332" y="4"/>
                    <a:pt x="1299" y="12"/>
                  </a:cubicBezTo>
                  <a:cubicBezTo>
                    <a:pt x="1084" y="48"/>
                    <a:pt x="834" y="96"/>
                    <a:pt x="656" y="120"/>
                  </a:cubicBezTo>
                  <a:cubicBezTo>
                    <a:pt x="501" y="143"/>
                    <a:pt x="382" y="239"/>
                    <a:pt x="322" y="381"/>
                  </a:cubicBezTo>
                  <a:lnTo>
                    <a:pt x="49" y="989"/>
                  </a:lnTo>
                  <a:cubicBezTo>
                    <a:pt x="1" y="1108"/>
                    <a:pt x="1" y="1239"/>
                    <a:pt x="49" y="1358"/>
                  </a:cubicBezTo>
                  <a:lnTo>
                    <a:pt x="406" y="2120"/>
                  </a:lnTo>
                  <a:cubicBezTo>
                    <a:pt x="485" y="2267"/>
                    <a:pt x="637" y="2358"/>
                    <a:pt x="795" y="2358"/>
                  </a:cubicBezTo>
                  <a:cubicBezTo>
                    <a:pt x="828" y="2358"/>
                    <a:pt x="861" y="2354"/>
                    <a:pt x="894" y="2346"/>
                  </a:cubicBezTo>
                  <a:lnTo>
                    <a:pt x="1656" y="2191"/>
                  </a:lnTo>
                  <a:cubicBezTo>
                    <a:pt x="1846" y="2167"/>
                    <a:pt x="1989" y="2025"/>
                    <a:pt x="2025" y="1846"/>
                  </a:cubicBezTo>
                  <a:lnTo>
                    <a:pt x="2156" y="1143"/>
                  </a:lnTo>
                  <a:cubicBezTo>
                    <a:pt x="2180" y="1048"/>
                    <a:pt x="2168" y="941"/>
                    <a:pt x="2120" y="858"/>
                  </a:cubicBezTo>
                  <a:lnTo>
                    <a:pt x="1775" y="227"/>
                  </a:lnTo>
                  <a:cubicBezTo>
                    <a:pt x="1696" y="89"/>
                    <a:pt x="1553" y="0"/>
                    <a:pt x="1398" y="0"/>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44"/>
            <p:cNvSpPr/>
            <p:nvPr/>
          </p:nvSpPr>
          <p:spPr>
            <a:xfrm>
              <a:off x="4283550" y="1903050"/>
              <a:ext cx="37550" cy="40800"/>
            </a:xfrm>
            <a:custGeom>
              <a:avLst/>
              <a:gdLst/>
              <a:ahLst/>
              <a:cxnLst/>
              <a:rect l="l" t="t" r="r" b="b"/>
              <a:pathLst>
                <a:path w="1502" h="1632" extrusionOk="0">
                  <a:moveTo>
                    <a:pt x="1501" y="0"/>
                  </a:moveTo>
                  <a:lnTo>
                    <a:pt x="1501" y="0"/>
                  </a:lnTo>
                  <a:cubicBezTo>
                    <a:pt x="1418" y="72"/>
                    <a:pt x="1346" y="143"/>
                    <a:pt x="1275" y="226"/>
                  </a:cubicBezTo>
                  <a:cubicBezTo>
                    <a:pt x="1132" y="369"/>
                    <a:pt x="941" y="572"/>
                    <a:pt x="739" y="798"/>
                  </a:cubicBezTo>
                  <a:cubicBezTo>
                    <a:pt x="525" y="1024"/>
                    <a:pt x="334" y="1227"/>
                    <a:pt x="203" y="1381"/>
                  </a:cubicBezTo>
                  <a:cubicBezTo>
                    <a:pt x="132" y="1453"/>
                    <a:pt x="60" y="1536"/>
                    <a:pt x="1" y="1631"/>
                  </a:cubicBezTo>
                  <a:cubicBezTo>
                    <a:pt x="96" y="1560"/>
                    <a:pt x="168" y="1488"/>
                    <a:pt x="239" y="1405"/>
                  </a:cubicBezTo>
                  <a:cubicBezTo>
                    <a:pt x="382" y="1262"/>
                    <a:pt x="572" y="1060"/>
                    <a:pt x="775" y="846"/>
                  </a:cubicBezTo>
                  <a:cubicBezTo>
                    <a:pt x="977" y="619"/>
                    <a:pt x="1168" y="405"/>
                    <a:pt x="1299" y="262"/>
                  </a:cubicBezTo>
                  <a:cubicBezTo>
                    <a:pt x="1382" y="179"/>
                    <a:pt x="1442" y="95"/>
                    <a:pt x="1501"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44"/>
            <p:cNvSpPr/>
            <p:nvPr/>
          </p:nvSpPr>
          <p:spPr>
            <a:xfrm>
              <a:off x="4284450" y="1904525"/>
              <a:ext cx="17300" cy="17000"/>
            </a:xfrm>
            <a:custGeom>
              <a:avLst/>
              <a:gdLst/>
              <a:ahLst/>
              <a:cxnLst/>
              <a:rect l="l" t="t" r="r" b="b"/>
              <a:pathLst>
                <a:path w="692" h="680" extrusionOk="0">
                  <a:moveTo>
                    <a:pt x="1" y="1"/>
                  </a:moveTo>
                  <a:lnTo>
                    <a:pt x="1" y="1"/>
                  </a:lnTo>
                  <a:cubicBezTo>
                    <a:pt x="84" y="132"/>
                    <a:pt x="191" y="251"/>
                    <a:pt x="322" y="358"/>
                  </a:cubicBezTo>
                  <a:cubicBezTo>
                    <a:pt x="429" y="477"/>
                    <a:pt x="548" y="584"/>
                    <a:pt x="691" y="679"/>
                  </a:cubicBezTo>
                  <a:cubicBezTo>
                    <a:pt x="596" y="548"/>
                    <a:pt x="489" y="429"/>
                    <a:pt x="370" y="322"/>
                  </a:cubicBezTo>
                  <a:cubicBezTo>
                    <a:pt x="263" y="191"/>
                    <a:pt x="132" y="84"/>
                    <a:pt x="1"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44"/>
            <p:cNvSpPr/>
            <p:nvPr/>
          </p:nvSpPr>
          <p:spPr>
            <a:xfrm>
              <a:off x="4321650" y="1902450"/>
              <a:ext cx="9250" cy="44375"/>
            </a:xfrm>
            <a:custGeom>
              <a:avLst/>
              <a:gdLst/>
              <a:ahLst/>
              <a:cxnLst/>
              <a:rect l="l" t="t" r="r" b="b"/>
              <a:pathLst>
                <a:path w="370" h="1775" extrusionOk="0">
                  <a:moveTo>
                    <a:pt x="1" y="0"/>
                  </a:moveTo>
                  <a:cubicBezTo>
                    <a:pt x="13" y="96"/>
                    <a:pt x="37" y="191"/>
                    <a:pt x="96" y="262"/>
                  </a:cubicBezTo>
                  <a:cubicBezTo>
                    <a:pt x="227" y="429"/>
                    <a:pt x="299" y="643"/>
                    <a:pt x="287" y="858"/>
                  </a:cubicBezTo>
                  <a:cubicBezTo>
                    <a:pt x="203" y="1155"/>
                    <a:pt x="144" y="1465"/>
                    <a:pt x="96" y="1774"/>
                  </a:cubicBezTo>
                  <a:cubicBezTo>
                    <a:pt x="132" y="1691"/>
                    <a:pt x="168" y="1596"/>
                    <a:pt x="179" y="1512"/>
                  </a:cubicBezTo>
                  <a:cubicBezTo>
                    <a:pt x="227" y="1346"/>
                    <a:pt x="299" y="1131"/>
                    <a:pt x="346" y="870"/>
                  </a:cubicBezTo>
                  <a:cubicBezTo>
                    <a:pt x="370" y="739"/>
                    <a:pt x="346" y="608"/>
                    <a:pt x="287" y="500"/>
                  </a:cubicBezTo>
                  <a:cubicBezTo>
                    <a:pt x="239" y="393"/>
                    <a:pt x="179" y="310"/>
                    <a:pt x="132" y="239"/>
                  </a:cubicBezTo>
                  <a:cubicBezTo>
                    <a:pt x="37" y="96"/>
                    <a:pt x="1" y="0"/>
                    <a:pt x="1"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44"/>
            <p:cNvSpPr/>
            <p:nvPr/>
          </p:nvSpPr>
          <p:spPr>
            <a:xfrm>
              <a:off x="3861475" y="2565625"/>
              <a:ext cx="633750" cy="1477875"/>
            </a:xfrm>
            <a:custGeom>
              <a:avLst/>
              <a:gdLst/>
              <a:ahLst/>
              <a:cxnLst/>
              <a:rect l="l" t="t" r="r" b="b"/>
              <a:pathLst>
                <a:path w="25350" h="59115" extrusionOk="0">
                  <a:moveTo>
                    <a:pt x="8954" y="0"/>
                  </a:moveTo>
                  <a:lnTo>
                    <a:pt x="37" y="57353"/>
                  </a:lnTo>
                  <a:cubicBezTo>
                    <a:pt x="37" y="57400"/>
                    <a:pt x="25" y="57448"/>
                    <a:pt x="25" y="57496"/>
                  </a:cubicBezTo>
                  <a:cubicBezTo>
                    <a:pt x="1" y="58198"/>
                    <a:pt x="548" y="58805"/>
                    <a:pt x="1263" y="58829"/>
                  </a:cubicBezTo>
                  <a:lnTo>
                    <a:pt x="6942" y="59032"/>
                  </a:lnTo>
                  <a:cubicBezTo>
                    <a:pt x="6950" y="59032"/>
                    <a:pt x="6959" y="59032"/>
                    <a:pt x="6967" y="59032"/>
                  </a:cubicBezTo>
                  <a:cubicBezTo>
                    <a:pt x="7588" y="59032"/>
                    <a:pt x="8134" y="58595"/>
                    <a:pt x="8252" y="57972"/>
                  </a:cubicBezTo>
                  <a:lnTo>
                    <a:pt x="17062" y="8263"/>
                  </a:lnTo>
                  <a:lnTo>
                    <a:pt x="16015" y="58317"/>
                  </a:lnTo>
                  <a:lnTo>
                    <a:pt x="16015" y="58329"/>
                  </a:lnTo>
                  <a:cubicBezTo>
                    <a:pt x="16015" y="58722"/>
                    <a:pt x="16336" y="59043"/>
                    <a:pt x="16729" y="59055"/>
                  </a:cubicBezTo>
                  <a:lnTo>
                    <a:pt x="23504" y="59115"/>
                  </a:lnTo>
                  <a:cubicBezTo>
                    <a:pt x="23897" y="59115"/>
                    <a:pt x="24218" y="58805"/>
                    <a:pt x="24230" y="58412"/>
                  </a:cubicBezTo>
                  <a:lnTo>
                    <a:pt x="25349" y="227"/>
                  </a:lnTo>
                  <a:lnTo>
                    <a:pt x="8954"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44"/>
            <p:cNvSpPr/>
            <p:nvPr/>
          </p:nvSpPr>
          <p:spPr>
            <a:xfrm>
              <a:off x="3961800" y="2646300"/>
              <a:ext cx="215225" cy="1318025"/>
            </a:xfrm>
            <a:custGeom>
              <a:avLst/>
              <a:gdLst/>
              <a:ahLst/>
              <a:cxnLst/>
              <a:rect l="l" t="t" r="r" b="b"/>
              <a:pathLst>
                <a:path w="8609" h="52721" extrusionOk="0">
                  <a:moveTo>
                    <a:pt x="8608" y="0"/>
                  </a:moveTo>
                  <a:cubicBezTo>
                    <a:pt x="8608" y="0"/>
                    <a:pt x="8597" y="48"/>
                    <a:pt x="8585" y="131"/>
                  </a:cubicBezTo>
                  <a:lnTo>
                    <a:pt x="8513" y="536"/>
                  </a:lnTo>
                  <a:cubicBezTo>
                    <a:pt x="8466" y="893"/>
                    <a:pt x="8382" y="1405"/>
                    <a:pt x="8275" y="2072"/>
                  </a:cubicBezTo>
                  <a:cubicBezTo>
                    <a:pt x="8061" y="3417"/>
                    <a:pt x="7763" y="5346"/>
                    <a:pt x="7394" y="7727"/>
                  </a:cubicBezTo>
                  <a:cubicBezTo>
                    <a:pt x="6644" y="12502"/>
                    <a:pt x="5584" y="19098"/>
                    <a:pt x="4370" y="26372"/>
                  </a:cubicBezTo>
                  <a:cubicBezTo>
                    <a:pt x="3155" y="33647"/>
                    <a:pt x="2060" y="40231"/>
                    <a:pt x="1274" y="44994"/>
                  </a:cubicBezTo>
                  <a:cubicBezTo>
                    <a:pt x="869" y="47375"/>
                    <a:pt x="548" y="49304"/>
                    <a:pt x="322" y="50649"/>
                  </a:cubicBezTo>
                  <a:cubicBezTo>
                    <a:pt x="215" y="51304"/>
                    <a:pt x="131" y="51828"/>
                    <a:pt x="72" y="52185"/>
                  </a:cubicBezTo>
                  <a:lnTo>
                    <a:pt x="12" y="52578"/>
                  </a:lnTo>
                  <a:cubicBezTo>
                    <a:pt x="0" y="52673"/>
                    <a:pt x="0" y="52721"/>
                    <a:pt x="0" y="52721"/>
                  </a:cubicBezTo>
                  <a:cubicBezTo>
                    <a:pt x="0" y="52721"/>
                    <a:pt x="24" y="52673"/>
                    <a:pt x="48" y="52578"/>
                  </a:cubicBezTo>
                  <a:cubicBezTo>
                    <a:pt x="60" y="52483"/>
                    <a:pt x="84" y="52352"/>
                    <a:pt x="119" y="52173"/>
                  </a:cubicBezTo>
                  <a:cubicBezTo>
                    <a:pt x="191" y="51816"/>
                    <a:pt x="274" y="51304"/>
                    <a:pt x="405" y="50649"/>
                  </a:cubicBezTo>
                  <a:cubicBezTo>
                    <a:pt x="631" y="49304"/>
                    <a:pt x="977" y="47387"/>
                    <a:pt x="1393" y="45006"/>
                  </a:cubicBezTo>
                  <a:cubicBezTo>
                    <a:pt x="2215" y="40243"/>
                    <a:pt x="3334" y="33659"/>
                    <a:pt x="4536" y="26384"/>
                  </a:cubicBezTo>
                  <a:cubicBezTo>
                    <a:pt x="5739" y="19121"/>
                    <a:pt x="6787" y="12525"/>
                    <a:pt x="7513" y="7739"/>
                  </a:cubicBezTo>
                  <a:cubicBezTo>
                    <a:pt x="7858" y="5358"/>
                    <a:pt x="8156" y="3429"/>
                    <a:pt x="8346" y="2084"/>
                  </a:cubicBezTo>
                  <a:cubicBezTo>
                    <a:pt x="8442" y="1417"/>
                    <a:pt x="8513" y="893"/>
                    <a:pt x="8561" y="536"/>
                  </a:cubicBezTo>
                  <a:cubicBezTo>
                    <a:pt x="8585" y="369"/>
                    <a:pt x="8608" y="238"/>
                    <a:pt x="8608" y="131"/>
                  </a:cubicBezTo>
                  <a:cubicBezTo>
                    <a:pt x="8608" y="95"/>
                    <a:pt x="8608" y="48"/>
                    <a:pt x="8608"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44"/>
            <p:cNvSpPr/>
            <p:nvPr/>
          </p:nvSpPr>
          <p:spPr>
            <a:xfrm>
              <a:off x="4394875" y="2647175"/>
              <a:ext cx="14625" cy="1322525"/>
            </a:xfrm>
            <a:custGeom>
              <a:avLst/>
              <a:gdLst/>
              <a:ahLst/>
              <a:cxnLst/>
              <a:rect l="l" t="t" r="r" b="b"/>
              <a:pathLst>
                <a:path w="585" h="52901" extrusionOk="0">
                  <a:moveTo>
                    <a:pt x="548" y="1"/>
                  </a:moveTo>
                  <a:cubicBezTo>
                    <a:pt x="513" y="1"/>
                    <a:pt x="358" y="11847"/>
                    <a:pt x="227" y="26456"/>
                  </a:cubicBezTo>
                  <a:cubicBezTo>
                    <a:pt x="84" y="41053"/>
                    <a:pt x="1" y="52900"/>
                    <a:pt x="48" y="52900"/>
                  </a:cubicBezTo>
                  <a:cubicBezTo>
                    <a:pt x="96" y="52900"/>
                    <a:pt x="239" y="41065"/>
                    <a:pt x="370" y="26456"/>
                  </a:cubicBezTo>
                  <a:cubicBezTo>
                    <a:pt x="513" y="11847"/>
                    <a:pt x="584" y="1"/>
                    <a:pt x="548"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44"/>
            <p:cNvSpPr/>
            <p:nvPr/>
          </p:nvSpPr>
          <p:spPr>
            <a:xfrm>
              <a:off x="4265700" y="3972650"/>
              <a:ext cx="206300" cy="4175"/>
            </a:xfrm>
            <a:custGeom>
              <a:avLst/>
              <a:gdLst/>
              <a:ahLst/>
              <a:cxnLst/>
              <a:rect l="l" t="t" r="r" b="b"/>
              <a:pathLst>
                <a:path w="8252" h="167" extrusionOk="0">
                  <a:moveTo>
                    <a:pt x="4132" y="0"/>
                  </a:moveTo>
                  <a:cubicBezTo>
                    <a:pt x="1846" y="0"/>
                    <a:pt x="0" y="36"/>
                    <a:pt x="0" y="84"/>
                  </a:cubicBezTo>
                  <a:cubicBezTo>
                    <a:pt x="0" y="131"/>
                    <a:pt x="1846" y="167"/>
                    <a:pt x="4132" y="167"/>
                  </a:cubicBezTo>
                  <a:cubicBezTo>
                    <a:pt x="6406" y="167"/>
                    <a:pt x="8252" y="131"/>
                    <a:pt x="8252" y="84"/>
                  </a:cubicBezTo>
                  <a:cubicBezTo>
                    <a:pt x="8252" y="36"/>
                    <a:pt x="6406" y="0"/>
                    <a:pt x="4132"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44"/>
            <p:cNvSpPr/>
            <p:nvPr/>
          </p:nvSpPr>
          <p:spPr>
            <a:xfrm>
              <a:off x="3867725" y="3965500"/>
              <a:ext cx="210175" cy="5500"/>
            </a:xfrm>
            <a:custGeom>
              <a:avLst/>
              <a:gdLst/>
              <a:ahLst/>
              <a:cxnLst/>
              <a:rect l="l" t="t" r="r" b="b"/>
              <a:pathLst>
                <a:path w="8407" h="220" extrusionOk="0">
                  <a:moveTo>
                    <a:pt x="7180" y="0"/>
                  </a:moveTo>
                  <a:cubicBezTo>
                    <a:pt x="6418" y="0"/>
                    <a:pt x="5359" y="12"/>
                    <a:pt x="4204" y="36"/>
                  </a:cubicBezTo>
                  <a:lnTo>
                    <a:pt x="1215" y="108"/>
                  </a:lnTo>
                  <a:lnTo>
                    <a:pt x="322" y="131"/>
                  </a:lnTo>
                  <a:cubicBezTo>
                    <a:pt x="203" y="131"/>
                    <a:pt x="96" y="143"/>
                    <a:pt x="1" y="167"/>
                  </a:cubicBezTo>
                  <a:cubicBezTo>
                    <a:pt x="71" y="185"/>
                    <a:pt x="147" y="196"/>
                    <a:pt x="229" y="196"/>
                  </a:cubicBezTo>
                  <a:cubicBezTo>
                    <a:pt x="259" y="196"/>
                    <a:pt x="290" y="194"/>
                    <a:pt x="322" y="191"/>
                  </a:cubicBezTo>
                  <a:cubicBezTo>
                    <a:pt x="525" y="215"/>
                    <a:pt x="834" y="215"/>
                    <a:pt x="1215" y="215"/>
                  </a:cubicBezTo>
                  <a:cubicBezTo>
                    <a:pt x="1419" y="218"/>
                    <a:pt x="1645" y="219"/>
                    <a:pt x="1888" y="219"/>
                  </a:cubicBezTo>
                  <a:cubicBezTo>
                    <a:pt x="2553" y="219"/>
                    <a:pt x="3350" y="208"/>
                    <a:pt x="4204" y="191"/>
                  </a:cubicBezTo>
                  <a:lnTo>
                    <a:pt x="7180" y="119"/>
                  </a:lnTo>
                  <a:lnTo>
                    <a:pt x="8085" y="84"/>
                  </a:lnTo>
                  <a:cubicBezTo>
                    <a:pt x="8192" y="84"/>
                    <a:pt x="8299" y="84"/>
                    <a:pt x="8407" y="48"/>
                  </a:cubicBezTo>
                  <a:cubicBezTo>
                    <a:pt x="8299" y="36"/>
                    <a:pt x="8192" y="24"/>
                    <a:pt x="8085" y="24"/>
                  </a:cubicBezTo>
                  <a:cubicBezTo>
                    <a:pt x="7871" y="0"/>
                    <a:pt x="7561" y="0"/>
                    <a:pt x="7180"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44"/>
            <p:cNvSpPr/>
            <p:nvPr/>
          </p:nvSpPr>
          <p:spPr>
            <a:xfrm>
              <a:off x="4280275" y="2588850"/>
              <a:ext cx="37825" cy="160150"/>
            </a:xfrm>
            <a:custGeom>
              <a:avLst/>
              <a:gdLst/>
              <a:ahLst/>
              <a:cxnLst/>
              <a:rect l="l" t="t" r="r" b="b"/>
              <a:pathLst>
                <a:path w="1513" h="6406" extrusionOk="0">
                  <a:moveTo>
                    <a:pt x="1489" y="0"/>
                  </a:moveTo>
                  <a:cubicBezTo>
                    <a:pt x="1430" y="334"/>
                    <a:pt x="1382" y="667"/>
                    <a:pt x="1370" y="1000"/>
                  </a:cubicBezTo>
                  <a:cubicBezTo>
                    <a:pt x="1299" y="1619"/>
                    <a:pt x="1227" y="2477"/>
                    <a:pt x="1144" y="3417"/>
                  </a:cubicBezTo>
                  <a:cubicBezTo>
                    <a:pt x="1108" y="3893"/>
                    <a:pt x="1084" y="4346"/>
                    <a:pt x="1037" y="4751"/>
                  </a:cubicBezTo>
                  <a:cubicBezTo>
                    <a:pt x="1001" y="5108"/>
                    <a:pt x="894" y="5441"/>
                    <a:pt x="715" y="5763"/>
                  </a:cubicBezTo>
                  <a:cubicBezTo>
                    <a:pt x="549" y="6037"/>
                    <a:pt x="299" y="6263"/>
                    <a:pt x="1" y="6406"/>
                  </a:cubicBezTo>
                  <a:cubicBezTo>
                    <a:pt x="96" y="6394"/>
                    <a:pt x="191" y="6370"/>
                    <a:pt x="263" y="6322"/>
                  </a:cubicBezTo>
                  <a:cubicBezTo>
                    <a:pt x="489" y="6203"/>
                    <a:pt x="680" y="6025"/>
                    <a:pt x="811" y="5810"/>
                  </a:cubicBezTo>
                  <a:cubicBezTo>
                    <a:pt x="1013" y="5489"/>
                    <a:pt x="1132" y="5132"/>
                    <a:pt x="1180" y="4763"/>
                  </a:cubicBezTo>
                  <a:cubicBezTo>
                    <a:pt x="1239" y="4346"/>
                    <a:pt x="1263" y="3893"/>
                    <a:pt x="1299" y="3429"/>
                  </a:cubicBezTo>
                  <a:cubicBezTo>
                    <a:pt x="1382" y="2477"/>
                    <a:pt x="1442" y="1619"/>
                    <a:pt x="1477" y="1000"/>
                  </a:cubicBezTo>
                  <a:cubicBezTo>
                    <a:pt x="1513" y="667"/>
                    <a:pt x="1513" y="334"/>
                    <a:pt x="1489"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44"/>
            <p:cNvSpPr/>
            <p:nvPr/>
          </p:nvSpPr>
          <p:spPr>
            <a:xfrm>
              <a:off x="4097225" y="2298825"/>
              <a:ext cx="330425" cy="190000"/>
            </a:xfrm>
            <a:custGeom>
              <a:avLst/>
              <a:gdLst/>
              <a:ahLst/>
              <a:cxnLst/>
              <a:rect l="l" t="t" r="r" b="b"/>
              <a:pathLst>
                <a:path w="13217" h="7600" extrusionOk="0">
                  <a:moveTo>
                    <a:pt x="11106" y="1"/>
                  </a:moveTo>
                  <a:cubicBezTo>
                    <a:pt x="10774" y="1"/>
                    <a:pt x="10441" y="32"/>
                    <a:pt x="10121" y="100"/>
                  </a:cubicBezTo>
                  <a:cubicBezTo>
                    <a:pt x="6442" y="707"/>
                    <a:pt x="2965" y="2195"/>
                    <a:pt x="1" y="4434"/>
                  </a:cubicBezTo>
                  <a:lnTo>
                    <a:pt x="72" y="6053"/>
                  </a:lnTo>
                  <a:cubicBezTo>
                    <a:pt x="637" y="6579"/>
                    <a:pt x="1386" y="6867"/>
                    <a:pt x="2153" y="6867"/>
                  </a:cubicBezTo>
                  <a:cubicBezTo>
                    <a:pt x="2340" y="6867"/>
                    <a:pt x="2528" y="6850"/>
                    <a:pt x="2715" y="6815"/>
                  </a:cubicBezTo>
                  <a:cubicBezTo>
                    <a:pt x="3341" y="6681"/>
                    <a:pt x="3924" y="6358"/>
                    <a:pt x="4564" y="6358"/>
                  </a:cubicBezTo>
                  <a:cubicBezTo>
                    <a:pt x="4607" y="6358"/>
                    <a:pt x="4649" y="6359"/>
                    <a:pt x="4692" y="6362"/>
                  </a:cubicBezTo>
                  <a:cubicBezTo>
                    <a:pt x="5430" y="6410"/>
                    <a:pt x="6049" y="6922"/>
                    <a:pt x="6728" y="7232"/>
                  </a:cubicBezTo>
                  <a:cubicBezTo>
                    <a:pt x="7311" y="7496"/>
                    <a:pt x="7941" y="7600"/>
                    <a:pt x="8582" y="7600"/>
                  </a:cubicBezTo>
                  <a:cubicBezTo>
                    <a:pt x="9327" y="7600"/>
                    <a:pt x="10088" y="7459"/>
                    <a:pt x="10811" y="7267"/>
                  </a:cubicBezTo>
                  <a:cubicBezTo>
                    <a:pt x="11419" y="7101"/>
                    <a:pt x="12062" y="6874"/>
                    <a:pt x="12466" y="6374"/>
                  </a:cubicBezTo>
                  <a:cubicBezTo>
                    <a:pt x="12752" y="5969"/>
                    <a:pt x="12919" y="5493"/>
                    <a:pt x="12978" y="5005"/>
                  </a:cubicBezTo>
                  <a:cubicBezTo>
                    <a:pt x="13133" y="4100"/>
                    <a:pt x="13193" y="3183"/>
                    <a:pt x="13181" y="2267"/>
                  </a:cubicBezTo>
                  <a:cubicBezTo>
                    <a:pt x="13216" y="1695"/>
                    <a:pt x="13062" y="1112"/>
                    <a:pt x="12740" y="636"/>
                  </a:cubicBezTo>
                  <a:cubicBezTo>
                    <a:pt x="12419" y="290"/>
                    <a:pt x="11978" y="64"/>
                    <a:pt x="11514" y="16"/>
                  </a:cubicBezTo>
                  <a:cubicBezTo>
                    <a:pt x="11379" y="6"/>
                    <a:pt x="11242" y="1"/>
                    <a:pt x="11106" y="1"/>
                  </a:cubicBezTo>
                  <a:close/>
                </a:path>
              </a:pathLst>
            </a:custGeom>
            <a:solidFill>
              <a:srgbClr val="000000">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44"/>
            <p:cNvSpPr/>
            <p:nvPr/>
          </p:nvSpPr>
          <p:spPr>
            <a:xfrm>
              <a:off x="3875950" y="1998300"/>
              <a:ext cx="386200" cy="478925"/>
            </a:xfrm>
            <a:custGeom>
              <a:avLst/>
              <a:gdLst/>
              <a:ahLst/>
              <a:cxnLst/>
              <a:rect l="l" t="t" r="r" b="b"/>
              <a:pathLst>
                <a:path w="15448" h="19157" extrusionOk="0">
                  <a:moveTo>
                    <a:pt x="5744" y="0"/>
                  </a:moveTo>
                  <a:cubicBezTo>
                    <a:pt x="5744" y="0"/>
                    <a:pt x="1160" y="12728"/>
                    <a:pt x="815" y="13883"/>
                  </a:cubicBezTo>
                  <a:cubicBezTo>
                    <a:pt x="0" y="16669"/>
                    <a:pt x="2582" y="19157"/>
                    <a:pt x="5198" y="19157"/>
                  </a:cubicBezTo>
                  <a:cubicBezTo>
                    <a:pt x="5488" y="19157"/>
                    <a:pt x="5779" y="19126"/>
                    <a:pt x="6065" y="19062"/>
                  </a:cubicBezTo>
                  <a:cubicBezTo>
                    <a:pt x="6935" y="18860"/>
                    <a:pt x="15448" y="15050"/>
                    <a:pt x="15448" y="15050"/>
                  </a:cubicBezTo>
                  <a:lnTo>
                    <a:pt x="13078" y="11871"/>
                  </a:lnTo>
                  <a:lnTo>
                    <a:pt x="8256" y="12192"/>
                  </a:lnTo>
                  <a:lnTo>
                    <a:pt x="8256" y="12192"/>
                  </a:lnTo>
                  <a:lnTo>
                    <a:pt x="10102" y="6025"/>
                  </a:lnTo>
                  <a:lnTo>
                    <a:pt x="5744"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44"/>
            <p:cNvSpPr/>
            <p:nvPr/>
          </p:nvSpPr>
          <p:spPr>
            <a:xfrm>
              <a:off x="4079675" y="2148025"/>
              <a:ext cx="113425" cy="156575"/>
            </a:xfrm>
            <a:custGeom>
              <a:avLst/>
              <a:gdLst/>
              <a:ahLst/>
              <a:cxnLst/>
              <a:rect l="l" t="t" r="r" b="b"/>
              <a:pathLst>
                <a:path w="4537" h="6263" extrusionOk="0">
                  <a:moveTo>
                    <a:pt x="1953" y="0"/>
                  </a:moveTo>
                  <a:lnTo>
                    <a:pt x="1953" y="0"/>
                  </a:lnTo>
                  <a:cubicBezTo>
                    <a:pt x="1881" y="131"/>
                    <a:pt x="1834" y="262"/>
                    <a:pt x="1798" y="405"/>
                  </a:cubicBezTo>
                  <a:lnTo>
                    <a:pt x="1441" y="1512"/>
                  </a:lnTo>
                  <a:cubicBezTo>
                    <a:pt x="1143" y="2453"/>
                    <a:pt x="750" y="3750"/>
                    <a:pt x="310" y="5191"/>
                  </a:cubicBezTo>
                  <a:lnTo>
                    <a:pt x="36" y="6156"/>
                  </a:lnTo>
                  <a:lnTo>
                    <a:pt x="0" y="6263"/>
                  </a:lnTo>
                  <a:lnTo>
                    <a:pt x="107" y="6263"/>
                  </a:lnTo>
                  <a:cubicBezTo>
                    <a:pt x="1369" y="6179"/>
                    <a:pt x="2477" y="6108"/>
                    <a:pt x="3274" y="6048"/>
                  </a:cubicBezTo>
                  <a:lnTo>
                    <a:pt x="4203" y="5965"/>
                  </a:lnTo>
                  <a:cubicBezTo>
                    <a:pt x="4310" y="5965"/>
                    <a:pt x="4429" y="5941"/>
                    <a:pt x="4536" y="5917"/>
                  </a:cubicBezTo>
                  <a:cubicBezTo>
                    <a:pt x="4452" y="5909"/>
                    <a:pt x="4368" y="5901"/>
                    <a:pt x="4288" y="5901"/>
                  </a:cubicBezTo>
                  <a:cubicBezTo>
                    <a:pt x="4255" y="5901"/>
                    <a:pt x="4222" y="5902"/>
                    <a:pt x="4191" y="5906"/>
                  </a:cubicBezTo>
                  <a:lnTo>
                    <a:pt x="3250" y="5941"/>
                  </a:lnTo>
                  <a:cubicBezTo>
                    <a:pt x="2488" y="5976"/>
                    <a:pt x="1410" y="6033"/>
                    <a:pt x="193" y="6102"/>
                  </a:cubicBezTo>
                  <a:lnTo>
                    <a:pt x="193" y="6102"/>
                  </a:lnTo>
                  <a:cubicBezTo>
                    <a:pt x="270" y="5814"/>
                    <a:pt x="357" y="5526"/>
                    <a:pt x="453" y="5239"/>
                  </a:cubicBezTo>
                  <a:cubicBezTo>
                    <a:pt x="893" y="3798"/>
                    <a:pt x="1262" y="2488"/>
                    <a:pt x="1536" y="1548"/>
                  </a:cubicBezTo>
                  <a:cubicBezTo>
                    <a:pt x="1667" y="1095"/>
                    <a:pt x="1774" y="714"/>
                    <a:pt x="1857" y="417"/>
                  </a:cubicBezTo>
                  <a:cubicBezTo>
                    <a:pt x="1893" y="286"/>
                    <a:pt x="1929" y="143"/>
                    <a:pt x="1953"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44"/>
            <p:cNvSpPr/>
            <p:nvPr/>
          </p:nvSpPr>
          <p:spPr>
            <a:xfrm>
              <a:off x="4027575" y="2387025"/>
              <a:ext cx="211050" cy="86675"/>
            </a:xfrm>
            <a:custGeom>
              <a:avLst/>
              <a:gdLst/>
              <a:ahLst/>
              <a:cxnLst/>
              <a:rect l="l" t="t" r="r" b="b"/>
              <a:pathLst>
                <a:path w="8442" h="3467" extrusionOk="0">
                  <a:moveTo>
                    <a:pt x="8417" y="0"/>
                  </a:moveTo>
                  <a:cubicBezTo>
                    <a:pt x="8357" y="0"/>
                    <a:pt x="6476" y="719"/>
                    <a:pt x="4191" y="1668"/>
                  </a:cubicBezTo>
                  <a:cubicBezTo>
                    <a:pt x="1858" y="2620"/>
                    <a:pt x="0" y="3430"/>
                    <a:pt x="12" y="3465"/>
                  </a:cubicBezTo>
                  <a:cubicBezTo>
                    <a:pt x="13" y="3466"/>
                    <a:pt x="14" y="3467"/>
                    <a:pt x="16" y="3467"/>
                  </a:cubicBezTo>
                  <a:cubicBezTo>
                    <a:pt x="113" y="3467"/>
                    <a:pt x="1971" y="2741"/>
                    <a:pt x="4239" y="1799"/>
                  </a:cubicBezTo>
                  <a:cubicBezTo>
                    <a:pt x="6573" y="846"/>
                    <a:pt x="8442" y="36"/>
                    <a:pt x="8418" y="1"/>
                  </a:cubicBezTo>
                  <a:cubicBezTo>
                    <a:pt x="8418" y="0"/>
                    <a:pt x="8418" y="0"/>
                    <a:pt x="8417"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44"/>
            <p:cNvSpPr/>
            <p:nvPr/>
          </p:nvSpPr>
          <p:spPr>
            <a:xfrm>
              <a:off x="4194550" y="2194450"/>
              <a:ext cx="233700" cy="212850"/>
            </a:xfrm>
            <a:custGeom>
              <a:avLst/>
              <a:gdLst/>
              <a:ahLst/>
              <a:cxnLst/>
              <a:rect l="l" t="t" r="r" b="b"/>
              <a:pathLst>
                <a:path w="9348" h="8514" extrusionOk="0">
                  <a:moveTo>
                    <a:pt x="465" y="0"/>
                  </a:moveTo>
                  <a:cubicBezTo>
                    <a:pt x="430" y="0"/>
                    <a:pt x="406" y="12"/>
                    <a:pt x="382" y="12"/>
                  </a:cubicBezTo>
                  <a:cubicBezTo>
                    <a:pt x="144" y="60"/>
                    <a:pt x="1" y="286"/>
                    <a:pt x="49" y="512"/>
                  </a:cubicBezTo>
                  <a:lnTo>
                    <a:pt x="715" y="3775"/>
                  </a:lnTo>
                  <a:lnTo>
                    <a:pt x="1799" y="8037"/>
                  </a:lnTo>
                  <a:cubicBezTo>
                    <a:pt x="1870" y="8287"/>
                    <a:pt x="2096" y="8466"/>
                    <a:pt x="2358" y="8478"/>
                  </a:cubicBezTo>
                  <a:lnTo>
                    <a:pt x="7883" y="8513"/>
                  </a:lnTo>
                  <a:cubicBezTo>
                    <a:pt x="8180" y="8513"/>
                    <a:pt x="8431" y="8299"/>
                    <a:pt x="8466" y="8001"/>
                  </a:cubicBezTo>
                  <a:lnTo>
                    <a:pt x="9335" y="512"/>
                  </a:lnTo>
                  <a:cubicBezTo>
                    <a:pt x="9335" y="500"/>
                    <a:pt x="9335" y="489"/>
                    <a:pt x="9335" y="477"/>
                  </a:cubicBezTo>
                  <a:cubicBezTo>
                    <a:pt x="9347" y="239"/>
                    <a:pt x="9157" y="48"/>
                    <a:pt x="8919" y="48"/>
                  </a:cubicBezTo>
                  <a:lnTo>
                    <a:pt x="465" y="0"/>
                  </a:ln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44"/>
            <p:cNvSpPr/>
            <p:nvPr/>
          </p:nvSpPr>
          <p:spPr>
            <a:xfrm>
              <a:off x="4193975" y="2245950"/>
              <a:ext cx="226525" cy="130900"/>
            </a:xfrm>
            <a:custGeom>
              <a:avLst/>
              <a:gdLst/>
              <a:ahLst/>
              <a:cxnLst/>
              <a:rect l="l" t="t" r="r" b="b"/>
              <a:pathLst>
                <a:path w="9061" h="5236" extrusionOk="0">
                  <a:moveTo>
                    <a:pt x="0" y="0"/>
                  </a:moveTo>
                  <a:lnTo>
                    <a:pt x="60" y="1846"/>
                  </a:lnTo>
                  <a:lnTo>
                    <a:pt x="381" y="2703"/>
                  </a:lnTo>
                  <a:lnTo>
                    <a:pt x="310" y="3727"/>
                  </a:lnTo>
                  <a:cubicBezTo>
                    <a:pt x="286" y="4239"/>
                    <a:pt x="583" y="4715"/>
                    <a:pt x="1060" y="4917"/>
                  </a:cubicBezTo>
                  <a:lnTo>
                    <a:pt x="1357" y="5036"/>
                  </a:lnTo>
                  <a:cubicBezTo>
                    <a:pt x="1680" y="5170"/>
                    <a:pt x="2020" y="5235"/>
                    <a:pt x="2359" y="5235"/>
                  </a:cubicBezTo>
                  <a:cubicBezTo>
                    <a:pt x="2657" y="5235"/>
                    <a:pt x="2954" y="5184"/>
                    <a:pt x="3239" y="5084"/>
                  </a:cubicBezTo>
                  <a:cubicBezTo>
                    <a:pt x="3786" y="4906"/>
                    <a:pt x="4382" y="4703"/>
                    <a:pt x="4453" y="4703"/>
                  </a:cubicBezTo>
                  <a:cubicBezTo>
                    <a:pt x="4858" y="4632"/>
                    <a:pt x="5251" y="4525"/>
                    <a:pt x="5620" y="4382"/>
                  </a:cubicBezTo>
                  <a:cubicBezTo>
                    <a:pt x="5846" y="4263"/>
                    <a:pt x="8454" y="3584"/>
                    <a:pt x="8763" y="3477"/>
                  </a:cubicBezTo>
                  <a:cubicBezTo>
                    <a:pt x="9061" y="3358"/>
                    <a:pt x="8870" y="3060"/>
                    <a:pt x="8763" y="2870"/>
                  </a:cubicBezTo>
                  <a:cubicBezTo>
                    <a:pt x="8750" y="2849"/>
                    <a:pt x="8705" y="2840"/>
                    <a:pt x="8633" y="2840"/>
                  </a:cubicBezTo>
                  <a:cubicBezTo>
                    <a:pt x="8033" y="2840"/>
                    <a:pt x="5620" y="3477"/>
                    <a:pt x="5620" y="3477"/>
                  </a:cubicBezTo>
                  <a:cubicBezTo>
                    <a:pt x="5739" y="3203"/>
                    <a:pt x="7739" y="2453"/>
                    <a:pt x="8001" y="2274"/>
                  </a:cubicBezTo>
                  <a:cubicBezTo>
                    <a:pt x="8263" y="2084"/>
                    <a:pt x="8001" y="1810"/>
                    <a:pt x="7549" y="1691"/>
                  </a:cubicBezTo>
                  <a:cubicBezTo>
                    <a:pt x="7529" y="1686"/>
                    <a:pt x="7505" y="1683"/>
                    <a:pt x="7477" y="1683"/>
                  </a:cubicBezTo>
                  <a:cubicBezTo>
                    <a:pt x="6915" y="1683"/>
                    <a:pt x="4691" y="2651"/>
                    <a:pt x="4040" y="2651"/>
                  </a:cubicBezTo>
                  <a:cubicBezTo>
                    <a:pt x="3964" y="2651"/>
                    <a:pt x="3909" y="2638"/>
                    <a:pt x="3882" y="2608"/>
                  </a:cubicBezTo>
                  <a:cubicBezTo>
                    <a:pt x="3620" y="2298"/>
                    <a:pt x="5025" y="1393"/>
                    <a:pt x="5286" y="1096"/>
                  </a:cubicBezTo>
                  <a:cubicBezTo>
                    <a:pt x="5548" y="786"/>
                    <a:pt x="5322" y="453"/>
                    <a:pt x="5060" y="298"/>
                  </a:cubicBezTo>
                  <a:cubicBezTo>
                    <a:pt x="5047" y="291"/>
                    <a:pt x="5031" y="287"/>
                    <a:pt x="5012" y="287"/>
                  </a:cubicBezTo>
                  <a:cubicBezTo>
                    <a:pt x="4650" y="287"/>
                    <a:pt x="3267" y="1521"/>
                    <a:pt x="2905" y="1691"/>
                  </a:cubicBezTo>
                  <a:cubicBezTo>
                    <a:pt x="2795" y="1746"/>
                    <a:pt x="2657" y="1769"/>
                    <a:pt x="2506" y="1769"/>
                  </a:cubicBezTo>
                  <a:cubicBezTo>
                    <a:pt x="2136" y="1769"/>
                    <a:pt x="1689" y="1629"/>
                    <a:pt x="1393" y="1477"/>
                  </a:cubicBezTo>
                  <a:cubicBezTo>
                    <a:pt x="1119" y="1227"/>
                    <a:pt x="929" y="917"/>
                    <a:pt x="834" y="560"/>
                  </a:cubicBezTo>
                  <a:cubicBezTo>
                    <a:pt x="691" y="226"/>
                    <a:pt x="369" y="0"/>
                    <a:pt x="0" y="0"/>
                  </a:cubicBez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44"/>
            <p:cNvSpPr/>
            <p:nvPr/>
          </p:nvSpPr>
          <p:spPr>
            <a:xfrm>
              <a:off x="4304700" y="2217950"/>
              <a:ext cx="16100" cy="16100"/>
            </a:xfrm>
            <a:custGeom>
              <a:avLst/>
              <a:gdLst/>
              <a:ahLst/>
              <a:cxnLst/>
              <a:rect l="l" t="t" r="r" b="b"/>
              <a:pathLst>
                <a:path w="644" h="644" extrusionOk="0">
                  <a:moveTo>
                    <a:pt x="322" y="1"/>
                  </a:moveTo>
                  <a:cubicBezTo>
                    <a:pt x="143" y="1"/>
                    <a:pt x="0" y="144"/>
                    <a:pt x="0" y="322"/>
                  </a:cubicBezTo>
                  <a:cubicBezTo>
                    <a:pt x="0" y="501"/>
                    <a:pt x="143" y="644"/>
                    <a:pt x="322" y="644"/>
                  </a:cubicBezTo>
                  <a:cubicBezTo>
                    <a:pt x="500" y="644"/>
                    <a:pt x="643" y="501"/>
                    <a:pt x="643" y="322"/>
                  </a:cubicBezTo>
                  <a:cubicBezTo>
                    <a:pt x="643" y="144"/>
                    <a:pt x="500" y="1"/>
                    <a:pt x="322"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44"/>
            <p:cNvSpPr/>
            <p:nvPr/>
          </p:nvSpPr>
          <p:spPr>
            <a:xfrm>
              <a:off x="4596700" y="2863875"/>
              <a:ext cx="634025" cy="23550"/>
            </a:xfrm>
            <a:custGeom>
              <a:avLst/>
              <a:gdLst/>
              <a:ahLst/>
              <a:cxnLst/>
              <a:rect l="l" t="t" r="r" b="b"/>
              <a:pathLst>
                <a:path w="25361" h="942" extrusionOk="0">
                  <a:moveTo>
                    <a:pt x="0" y="0"/>
                  </a:moveTo>
                  <a:lnTo>
                    <a:pt x="0" y="941"/>
                  </a:lnTo>
                  <a:lnTo>
                    <a:pt x="25361" y="941"/>
                  </a:lnTo>
                  <a:cubicBezTo>
                    <a:pt x="25361" y="429"/>
                    <a:pt x="24932" y="0"/>
                    <a:pt x="24420"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44"/>
            <p:cNvSpPr/>
            <p:nvPr/>
          </p:nvSpPr>
          <p:spPr>
            <a:xfrm>
              <a:off x="4596700" y="2515025"/>
              <a:ext cx="485800" cy="367325"/>
            </a:xfrm>
            <a:custGeom>
              <a:avLst/>
              <a:gdLst/>
              <a:ahLst/>
              <a:cxnLst/>
              <a:rect l="l" t="t" r="r" b="b"/>
              <a:pathLst>
                <a:path w="19432" h="14693" extrusionOk="0">
                  <a:moveTo>
                    <a:pt x="1084" y="0"/>
                  </a:moveTo>
                  <a:cubicBezTo>
                    <a:pt x="488" y="0"/>
                    <a:pt x="0" y="489"/>
                    <a:pt x="0" y="1084"/>
                  </a:cubicBezTo>
                  <a:lnTo>
                    <a:pt x="0" y="13621"/>
                  </a:lnTo>
                  <a:cubicBezTo>
                    <a:pt x="0" y="14216"/>
                    <a:pt x="488" y="14693"/>
                    <a:pt x="1084" y="14693"/>
                  </a:cubicBezTo>
                  <a:lnTo>
                    <a:pt x="18360" y="14693"/>
                  </a:lnTo>
                  <a:cubicBezTo>
                    <a:pt x="18943" y="14693"/>
                    <a:pt x="19431" y="14216"/>
                    <a:pt x="19431" y="13621"/>
                  </a:cubicBezTo>
                  <a:lnTo>
                    <a:pt x="19431" y="1084"/>
                  </a:lnTo>
                  <a:cubicBezTo>
                    <a:pt x="19431" y="489"/>
                    <a:pt x="18943" y="0"/>
                    <a:pt x="18360"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44"/>
            <p:cNvSpPr/>
            <p:nvPr/>
          </p:nvSpPr>
          <p:spPr>
            <a:xfrm>
              <a:off x="4617225" y="2532575"/>
              <a:ext cx="445025" cy="327150"/>
            </a:xfrm>
            <a:custGeom>
              <a:avLst/>
              <a:gdLst/>
              <a:ahLst/>
              <a:cxnLst/>
              <a:rect l="l" t="t" r="r" b="b"/>
              <a:pathLst>
                <a:path w="17801" h="13086" extrusionOk="0">
                  <a:moveTo>
                    <a:pt x="1" y="1"/>
                  </a:moveTo>
                  <a:lnTo>
                    <a:pt x="1" y="13086"/>
                  </a:lnTo>
                  <a:lnTo>
                    <a:pt x="17801" y="13086"/>
                  </a:lnTo>
                  <a:lnTo>
                    <a:pt x="17801" y="1"/>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44"/>
            <p:cNvSpPr/>
            <p:nvPr/>
          </p:nvSpPr>
          <p:spPr>
            <a:xfrm>
              <a:off x="4617225" y="2531100"/>
              <a:ext cx="445325" cy="328625"/>
            </a:xfrm>
            <a:custGeom>
              <a:avLst/>
              <a:gdLst/>
              <a:ahLst/>
              <a:cxnLst/>
              <a:rect l="l" t="t" r="r" b="b"/>
              <a:pathLst>
                <a:path w="17813" h="13145" extrusionOk="0">
                  <a:moveTo>
                    <a:pt x="1" y="0"/>
                  </a:moveTo>
                  <a:lnTo>
                    <a:pt x="1" y="12"/>
                  </a:lnTo>
                  <a:lnTo>
                    <a:pt x="1" y="13097"/>
                  </a:lnTo>
                  <a:lnTo>
                    <a:pt x="1" y="13121"/>
                  </a:lnTo>
                  <a:lnTo>
                    <a:pt x="13" y="13121"/>
                  </a:lnTo>
                  <a:lnTo>
                    <a:pt x="36" y="13145"/>
                  </a:lnTo>
                  <a:lnTo>
                    <a:pt x="36" y="84"/>
                  </a:lnTo>
                  <a:lnTo>
                    <a:pt x="17801" y="84"/>
                  </a:lnTo>
                  <a:lnTo>
                    <a:pt x="17801" y="9549"/>
                  </a:lnTo>
                  <a:lnTo>
                    <a:pt x="17801" y="12204"/>
                  </a:lnTo>
                  <a:lnTo>
                    <a:pt x="17801" y="12907"/>
                  </a:lnTo>
                  <a:lnTo>
                    <a:pt x="17801" y="13145"/>
                  </a:lnTo>
                  <a:cubicBezTo>
                    <a:pt x="17801" y="13145"/>
                    <a:pt x="17813" y="13014"/>
                    <a:pt x="17813" y="12859"/>
                  </a:cubicBezTo>
                  <a:lnTo>
                    <a:pt x="17813" y="12168"/>
                  </a:lnTo>
                  <a:lnTo>
                    <a:pt x="17813" y="9513"/>
                  </a:lnTo>
                  <a:lnTo>
                    <a:pt x="17813" y="12"/>
                  </a:lnTo>
                  <a:lnTo>
                    <a:pt x="17813"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44"/>
            <p:cNvSpPr/>
            <p:nvPr/>
          </p:nvSpPr>
          <p:spPr>
            <a:xfrm>
              <a:off x="4687475" y="2620100"/>
              <a:ext cx="308100" cy="152125"/>
            </a:xfrm>
            <a:custGeom>
              <a:avLst/>
              <a:gdLst/>
              <a:ahLst/>
              <a:cxnLst/>
              <a:rect l="l" t="t" r="r" b="b"/>
              <a:pathLst>
                <a:path w="12324" h="6085" extrusionOk="0">
                  <a:moveTo>
                    <a:pt x="1" y="0"/>
                  </a:moveTo>
                  <a:lnTo>
                    <a:pt x="1" y="6084"/>
                  </a:lnTo>
                  <a:lnTo>
                    <a:pt x="24" y="6084"/>
                  </a:lnTo>
                  <a:lnTo>
                    <a:pt x="8752" y="6013"/>
                  </a:lnTo>
                  <a:lnTo>
                    <a:pt x="60" y="6013"/>
                  </a:lnTo>
                  <a:lnTo>
                    <a:pt x="60" y="24"/>
                  </a:lnTo>
                  <a:lnTo>
                    <a:pt x="12324" y="24"/>
                  </a:lnTo>
                  <a:lnTo>
                    <a:pt x="12312"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44"/>
            <p:cNvSpPr/>
            <p:nvPr/>
          </p:nvSpPr>
          <p:spPr>
            <a:xfrm>
              <a:off x="4688075" y="2645625"/>
              <a:ext cx="307500" cy="975"/>
            </a:xfrm>
            <a:custGeom>
              <a:avLst/>
              <a:gdLst/>
              <a:ahLst/>
              <a:cxnLst/>
              <a:rect l="l" t="t" r="r" b="b"/>
              <a:pathLst>
                <a:path w="12300" h="39" extrusionOk="0">
                  <a:moveTo>
                    <a:pt x="1800" y="0"/>
                  </a:moveTo>
                  <a:cubicBezTo>
                    <a:pt x="688" y="0"/>
                    <a:pt x="0" y="3"/>
                    <a:pt x="0" y="15"/>
                  </a:cubicBezTo>
                  <a:cubicBezTo>
                    <a:pt x="0" y="39"/>
                    <a:pt x="2751" y="39"/>
                    <a:pt x="6144" y="39"/>
                  </a:cubicBezTo>
                  <a:cubicBezTo>
                    <a:pt x="9549" y="39"/>
                    <a:pt x="12300" y="15"/>
                    <a:pt x="12300" y="15"/>
                  </a:cubicBezTo>
                  <a:cubicBezTo>
                    <a:pt x="12300" y="3"/>
                    <a:pt x="9549" y="3"/>
                    <a:pt x="6144" y="3"/>
                  </a:cubicBezTo>
                  <a:cubicBezTo>
                    <a:pt x="4447" y="3"/>
                    <a:pt x="2912" y="0"/>
                    <a:pt x="1800"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44"/>
            <p:cNvSpPr/>
            <p:nvPr/>
          </p:nvSpPr>
          <p:spPr>
            <a:xfrm>
              <a:off x="4686000" y="2665850"/>
              <a:ext cx="307500" cy="1000"/>
            </a:xfrm>
            <a:custGeom>
              <a:avLst/>
              <a:gdLst/>
              <a:ahLst/>
              <a:cxnLst/>
              <a:rect l="l" t="t" r="r" b="b"/>
              <a:pathLst>
                <a:path w="12300" h="40" extrusionOk="0">
                  <a:moveTo>
                    <a:pt x="1805" y="1"/>
                  </a:moveTo>
                  <a:cubicBezTo>
                    <a:pt x="691" y="1"/>
                    <a:pt x="0" y="4"/>
                    <a:pt x="0" y="16"/>
                  </a:cubicBezTo>
                  <a:cubicBezTo>
                    <a:pt x="0" y="40"/>
                    <a:pt x="2762" y="40"/>
                    <a:pt x="6156" y="40"/>
                  </a:cubicBezTo>
                  <a:cubicBezTo>
                    <a:pt x="9549" y="40"/>
                    <a:pt x="12299" y="16"/>
                    <a:pt x="12299" y="16"/>
                  </a:cubicBezTo>
                  <a:cubicBezTo>
                    <a:pt x="12299" y="4"/>
                    <a:pt x="9549" y="4"/>
                    <a:pt x="6156" y="4"/>
                  </a:cubicBezTo>
                  <a:cubicBezTo>
                    <a:pt x="4459" y="4"/>
                    <a:pt x="2920" y="1"/>
                    <a:pt x="1805"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44"/>
            <p:cNvSpPr/>
            <p:nvPr/>
          </p:nvSpPr>
          <p:spPr>
            <a:xfrm>
              <a:off x="4688075" y="2687075"/>
              <a:ext cx="307500" cy="1200"/>
            </a:xfrm>
            <a:custGeom>
              <a:avLst/>
              <a:gdLst/>
              <a:ahLst/>
              <a:cxnLst/>
              <a:rect l="l" t="t" r="r" b="b"/>
              <a:pathLst>
                <a:path w="12300" h="48" extrusionOk="0">
                  <a:moveTo>
                    <a:pt x="6144" y="0"/>
                  </a:moveTo>
                  <a:cubicBezTo>
                    <a:pt x="2751" y="0"/>
                    <a:pt x="0" y="0"/>
                    <a:pt x="0" y="24"/>
                  </a:cubicBezTo>
                  <a:cubicBezTo>
                    <a:pt x="0" y="48"/>
                    <a:pt x="2751" y="48"/>
                    <a:pt x="6144" y="48"/>
                  </a:cubicBezTo>
                  <a:cubicBezTo>
                    <a:pt x="9549" y="48"/>
                    <a:pt x="12300" y="24"/>
                    <a:pt x="12300" y="24"/>
                  </a:cubicBezTo>
                  <a:cubicBezTo>
                    <a:pt x="12300" y="12"/>
                    <a:pt x="9549" y="0"/>
                    <a:pt x="6144"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44"/>
            <p:cNvSpPr/>
            <p:nvPr/>
          </p:nvSpPr>
          <p:spPr>
            <a:xfrm>
              <a:off x="4688075" y="2707900"/>
              <a:ext cx="307500" cy="1225"/>
            </a:xfrm>
            <a:custGeom>
              <a:avLst/>
              <a:gdLst/>
              <a:ahLst/>
              <a:cxnLst/>
              <a:rect l="l" t="t" r="r" b="b"/>
              <a:pathLst>
                <a:path w="12300" h="49" extrusionOk="0">
                  <a:moveTo>
                    <a:pt x="6144" y="1"/>
                  </a:moveTo>
                  <a:cubicBezTo>
                    <a:pt x="2751" y="1"/>
                    <a:pt x="0" y="1"/>
                    <a:pt x="0" y="24"/>
                  </a:cubicBezTo>
                  <a:cubicBezTo>
                    <a:pt x="0" y="48"/>
                    <a:pt x="2751" y="48"/>
                    <a:pt x="6144" y="48"/>
                  </a:cubicBezTo>
                  <a:cubicBezTo>
                    <a:pt x="9549" y="48"/>
                    <a:pt x="12300" y="24"/>
                    <a:pt x="12300" y="24"/>
                  </a:cubicBezTo>
                  <a:cubicBezTo>
                    <a:pt x="12300" y="1"/>
                    <a:pt x="9549" y="1"/>
                    <a:pt x="6144"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44"/>
            <p:cNvSpPr/>
            <p:nvPr/>
          </p:nvSpPr>
          <p:spPr>
            <a:xfrm>
              <a:off x="4688075" y="2728750"/>
              <a:ext cx="307500" cy="1200"/>
            </a:xfrm>
            <a:custGeom>
              <a:avLst/>
              <a:gdLst/>
              <a:ahLst/>
              <a:cxnLst/>
              <a:rect l="l" t="t" r="r" b="b"/>
              <a:pathLst>
                <a:path w="12300" h="48" extrusionOk="0">
                  <a:moveTo>
                    <a:pt x="6144" y="0"/>
                  </a:moveTo>
                  <a:cubicBezTo>
                    <a:pt x="2751" y="0"/>
                    <a:pt x="0" y="0"/>
                    <a:pt x="0" y="24"/>
                  </a:cubicBezTo>
                  <a:cubicBezTo>
                    <a:pt x="0" y="48"/>
                    <a:pt x="2751" y="48"/>
                    <a:pt x="6144" y="48"/>
                  </a:cubicBezTo>
                  <a:cubicBezTo>
                    <a:pt x="9549" y="48"/>
                    <a:pt x="12300" y="24"/>
                    <a:pt x="12300" y="24"/>
                  </a:cubicBezTo>
                  <a:cubicBezTo>
                    <a:pt x="12300" y="12"/>
                    <a:pt x="9549" y="0"/>
                    <a:pt x="6144"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44"/>
            <p:cNvSpPr/>
            <p:nvPr/>
          </p:nvSpPr>
          <p:spPr>
            <a:xfrm>
              <a:off x="4688075" y="2749575"/>
              <a:ext cx="307500" cy="1000"/>
            </a:xfrm>
            <a:custGeom>
              <a:avLst/>
              <a:gdLst/>
              <a:ahLst/>
              <a:cxnLst/>
              <a:rect l="l" t="t" r="r" b="b"/>
              <a:pathLst>
                <a:path w="12300" h="40" extrusionOk="0">
                  <a:moveTo>
                    <a:pt x="6144" y="0"/>
                  </a:moveTo>
                  <a:cubicBezTo>
                    <a:pt x="2751" y="0"/>
                    <a:pt x="0" y="24"/>
                    <a:pt x="0" y="24"/>
                  </a:cubicBezTo>
                  <a:cubicBezTo>
                    <a:pt x="0" y="36"/>
                    <a:pt x="2751" y="36"/>
                    <a:pt x="6144" y="36"/>
                  </a:cubicBezTo>
                  <a:cubicBezTo>
                    <a:pt x="7847" y="36"/>
                    <a:pt x="9386" y="39"/>
                    <a:pt x="10499" y="39"/>
                  </a:cubicBezTo>
                  <a:cubicBezTo>
                    <a:pt x="11612" y="39"/>
                    <a:pt x="12300" y="36"/>
                    <a:pt x="12300" y="24"/>
                  </a:cubicBezTo>
                  <a:cubicBezTo>
                    <a:pt x="12300" y="0"/>
                    <a:pt x="9549" y="0"/>
                    <a:pt x="6144"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44"/>
            <p:cNvSpPr/>
            <p:nvPr/>
          </p:nvSpPr>
          <p:spPr>
            <a:xfrm>
              <a:off x="4748500" y="2620700"/>
              <a:ext cx="925" cy="153300"/>
            </a:xfrm>
            <a:custGeom>
              <a:avLst/>
              <a:gdLst/>
              <a:ahLst/>
              <a:cxnLst/>
              <a:rect l="l" t="t" r="r" b="b"/>
              <a:pathLst>
                <a:path w="37" h="6132" extrusionOk="0">
                  <a:moveTo>
                    <a:pt x="24" y="0"/>
                  </a:moveTo>
                  <a:cubicBezTo>
                    <a:pt x="0" y="0"/>
                    <a:pt x="0" y="1369"/>
                    <a:pt x="0" y="3060"/>
                  </a:cubicBezTo>
                  <a:cubicBezTo>
                    <a:pt x="0" y="4763"/>
                    <a:pt x="24" y="6132"/>
                    <a:pt x="24" y="6132"/>
                  </a:cubicBezTo>
                  <a:cubicBezTo>
                    <a:pt x="36" y="6132"/>
                    <a:pt x="36" y="4763"/>
                    <a:pt x="36" y="3060"/>
                  </a:cubicBezTo>
                  <a:cubicBezTo>
                    <a:pt x="36" y="1369"/>
                    <a:pt x="36" y="0"/>
                    <a:pt x="24"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44"/>
            <p:cNvSpPr/>
            <p:nvPr/>
          </p:nvSpPr>
          <p:spPr>
            <a:xfrm>
              <a:off x="4810125" y="2620700"/>
              <a:ext cx="1200" cy="153300"/>
            </a:xfrm>
            <a:custGeom>
              <a:avLst/>
              <a:gdLst/>
              <a:ahLst/>
              <a:cxnLst/>
              <a:rect l="l" t="t" r="r" b="b"/>
              <a:pathLst>
                <a:path w="48" h="6132" extrusionOk="0">
                  <a:moveTo>
                    <a:pt x="24" y="0"/>
                  </a:moveTo>
                  <a:cubicBezTo>
                    <a:pt x="0" y="0"/>
                    <a:pt x="0" y="1369"/>
                    <a:pt x="0" y="3060"/>
                  </a:cubicBezTo>
                  <a:cubicBezTo>
                    <a:pt x="0" y="4763"/>
                    <a:pt x="24" y="6132"/>
                    <a:pt x="24" y="6132"/>
                  </a:cubicBezTo>
                  <a:cubicBezTo>
                    <a:pt x="36" y="6132"/>
                    <a:pt x="48" y="4763"/>
                    <a:pt x="48" y="3060"/>
                  </a:cubicBezTo>
                  <a:cubicBezTo>
                    <a:pt x="48" y="1369"/>
                    <a:pt x="48" y="0"/>
                    <a:pt x="24"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44"/>
            <p:cNvSpPr/>
            <p:nvPr/>
          </p:nvSpPr>
          <p:spPr>
            <a:xfrm>
              <a:off x="4871725" y="2620700"/>
              <a:ext cx="1225" cy="153300"/>
            </a:xfrm>
            <a:custGeom>
              <a:avLst/>
              <a:gdLst/>
              <a:ahLst/>
              <a:cxnLst/>
              <a:rect l="l" t="t" r="r" b="b"/>
              <a:pathLst>
                <a:path w="49" h="6132" extrusionOk="0">
                  <a:moveTo>
                    <a:pt x="24" y="0"/>
                  </a:moveTo>
                  <a:cubicBezTo>
                    <a:pt x="1" y="0"/>
                    <a:pt x="1" y="1369"/>
                    <a:pt x="1" y="3060"/>
                  </a:cubicBezTo>
                  <a:cubicBezTo>
                    <a:pt x="1" y="4763"/>
                    <a:pt x="24" y="6132"/>
                    <a:pt x="24" y="6132"/>
                  </a:cubicBezTo>
                  <a:cubicBezTo>
                    <a:pt x="48" y="6132"/>
                    <a:pt x="48" y="4763"/>
                    <a:pt x="48" y="3060"/>
                  </a:cubicBezTo>
                  <a:cubicBezTo>
                    <a:pt x="48" y="1369"/>
                    <a:pt x="48" y="0"/>
                    <a:pt x="24"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44"/>
            <p:cNvSpPr/>
            <p:nvPr/>
          </p:nvSpPr>
          <p:spPr>
            <a:xfrm>
              <a:off x="4933350" y="2620700"/>
              <a:ext cx="1200" cy="153300"/>
            </a:xfrm>
            <a:custGeom>
              <a:avLst/>
              <a:gdLst/>
              <a:ahLst/>
              <a:cxnLst/>
              <a:rect l="l" t="t" r="r" b="b"/>
              <a:pathLst>
                <a:path w="48" h="6132" extrusionOk="0">
                  <a:moveTo>
                    <a:pt x="24" y="0"/>
                  </a:moveTo>
                  <a:cubicBezTo>
                    <a:pt x="0" y="0"/>
                    <a:pt x="0" y="1369"/>
                    <a:pt x="0" y="3060"/>
                  </a:cubicBezTo>
                  <a:cubicBezTo>
                    <a:pt x="0" y="4763"/>
                    <a:pt x="24" y="6132"/>
                    <a:pt x="24" y="6132"/>
                  </a:cubicBezTo>
                  <a:cubicBezTo>
                    <a:pt x="36" y="6132"/>
                    <a:pt x="48" y="4763"/>
                    <a:pt x="48" y="3060"/>
                  </a:cubicBezTo>
                  <a:cubicBezTo>
                    <a:pt x="48" y="1369"/>
                    <a:pt x="48" y="0"/>
                    <a:pt x="24"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44"/>
            <p:cNvSpPr/>
            <p:nvPr/>
          </p:nvSpPr>
          <p:spPr>
            <a:xfrm>
              <a:off x="4994950" y="2620700"/>
              <a:ext cx="1225" cy="153300"/>
            </a:xfrm>
            <a:custGeom>
              <a:avLst/>
              <a:gdLst/>
              <a:ahLst/>
              <a:cxnLst/>
              <a:rect l="l" t="t" r="r" b="b"/>
              <a:pathLst>
                <a:path w="49" h="6132" extrusionOk="0">
                  <a:moveTo>
                    <a:pt x="25" y="0"/>
                  </a:moveTo>
                  <a:cubicBezTo>
                    <a:pt x="1" y="0"/>
                    <a:pt x="1" y="1369"/>
                    <a:pt x="1" y="3060"/>
                  </a:cubicBezTo>
                  <a:cubicBezTo>
                    <a:pt x="1" y="4763"/>
                    <a:pt x="25" y="6132"/>
                    <a:pt x="25" y="6132"/>
                  </a:cubicBezTo>
                  <a:cubicBezTo>
                    <a:pt x="37" y="6132"/>
                    <a:pt x="48" y="4763"/>
                    <a:pt x="48" y="3060"/>
                  </a:cubicBezTo>
                  <a:cubicBezTo>
                    <a:pt x="48" y="1369"/>
                    <a:pt x="48" y="0"/>
                    <a:pt x="25"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44"/>
            <p:cNvSpPr/>
            <p:nvPr/>
          </p:nvSpPr>
          <p:spPr>
            <a:xfrm>
              <a:off x="4688375" y="2646000"/>
              <a:ext cx="307200" cy="125325"/>
            </a:xfrm>
            <a:custGeom>
              <a:avLst/>
              <a:gdLst/>
              <a:ahLst/>
              <a:cxnLst/>
              <a:rect l="l" t="t" r="r" b="b"/>
              <a:pathLst>
                <a:path w="12288" h="5013" extrusionOk="0">
                  <a:moveTo>
                    <a:pt x="12288" y="0"/>
                  </a:moveTo>
                  <a:lnTo>
                    <a:pt x="12288" y="0"/>
                  </a:lnTo>
                  <a:cubicBezTo>
                    <a:pt x="12252" y="12"/>
                    <a:pt x="12228" y="36"/>
                    <a:pt x="12204" y="48"/>
                  </a:cubicBezTo>
                  <a:lnTo>
                    <a:pt x="11919" y="238"/>
                  </a:lnTo>
                  <a:lnTo>
                    <a:pt x="10871" y="929"/>
                  </a:lnTo>
                  <a:cubicBezTo>
                    <a:pt x="9980" y="1511"/>
                    <a:pt x="8758" y="2329"/>
                    <a:pt x="7358" y="3278"/>
                  </a:cubicBezTo>
                  <a:lnTo>
                    <a:pt x="7358" y="3278"/>
                  </a:lnTo>
                  <a:lnTo>
                    <a:pt x="6334" y="2929"/>
                  </a:lnTo>
                  <a:lnTo>
                    <a:pt x="4918" y="2453"/>
                  </a:lnTo>
                  <a:lnTo>
                    <a:pt x="4882" y="2453"/>
                  </a:lnTo>
                  <a:lnTo>
                    <a:pt x="2417" y="4120"/>
                  </a:lnTo>
                  <a:lnTo>
                    <a:pt x="643" y="4763"/>
                  </a:lnTo>
                  <a:lnTo>
                    <a:pt x="167" y="4941"/>
                  </a:lnTo>
                  <a:lnTo>
                    <a:pt x="36" y="5001"/>
                  </a:lnTo>
                  <a:cubicBezTo>
                    <a:pt x="24" y="5001"/>
                    <a:pt x="12" y="5013"/>
                    <a:pt x="0" y="5013"/>
                  </a:cubicBezTo>
                  <a:lnTo>
                    <a:pt x="48" y="5013"/>
                  </a:lnTo>
                  <a:lnTo>
                    <a:pt x="167" y="4977"/>
                  </a:lnTo>
                  <a:lnTo>
                    <a:pt x="655" y="4810"/>
                  </a:lnTo>
                  <a:lnTo>
                    <a:pt x="2441" y="4191"/>
                  </a:lnTo>
                  <a:lnTo>
                    <a:pt x="4906" y="2544"/>
                  </a:lnTo>
                  <a:lnTo>
                    <a:pt x="4906" y="2544"/>
                  </a:lnTo>
                  <a:lnTo>
                    <a:pt x="6299" y="3012"/>
                  </a:lnTo>
                  <a:lnTo>
                    <a:pt x="7347" y="3370"/>
                  </a:lnTo>
                  <a:lnTo>
                    <a:pt x="7382" y="3370"/>
                  </a:lnTo>
                  <a:cubicBezTo>
                    <a:pt x="8775" y="2429"/>
                    <a:pt x="10014" y="1584"/>
                    <a:pt x="10883" y="988"/>
                  </a:cubicBezTo>
                  <a:lnTo>
                    <a:pt x="11919" y="274"/>
                  </a:lnTo>
                  <a:lnTo>
                    <a:pt x="12192" y="72"/>
                  </a:lnTo>
                  <a:cubicBezTo>
                    <a:pt x="12228" y="60"/>
                    <a:pt x="12264" y="36"/>
                    <a:pt x="12288" y="0"/>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44"/>
            <p:cNvSpPr/>
            <p:nvPr/>
          </p:nvSpPr>
          <p:spPr>
            <a:xfrm>
              <a:off x="4745225" y="2746300"/>
              <a:ext cx="7475" cy="7775"/>
            </a:xfrm>
            <a:custGeom>
              <a:avLst/>
              <a:gdLst/>
              <a:ahLst/>
              <a:cxnLst/>
              <a:rect l="l" t="t" r="r" b="b"/>
              <a:pathLst>
                <a:path w="299" h="311" extrusionOk="0">
                  <a:moveTo>
                    <a:pt x="155" y="1"/>
                  </a:moveTo>
                  <a:cubicBezTo>
                    <a:pt x="72" y="1"/>
                    <a:pt x="0" y="72"/>
                    <a:pt x="0" y="155"/>
                  </a:cubicBezTo>
                  <a:cubicBezTo>
                    <a:pt x="0" y="239"/>
                    <a:pt x="72" y="310"/>
                    <a:pt x="155" y="310"/>
                  </a:cubicBezTo>
                  <a:cubicBezTo>
                    <a:pt x="239" y="310"/>
                    <a:pt x="298" y="239"/>
                    <a:pt x="298" y="155"/>
                  </a:cubicBezTo>
                  <a:cubicBezTo>
                    <a:pt x="298" y="72"/>
                    <a:pt x="239" y="1"/>
                    <a:pt x="155" y="1"/>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44"/>
            <p:cNvSpPr/>
            <p:nvPr/>
          </p:nvSpPr>
          <p:spPr>
            <a:xfrm>
              <a:off x="4806850" y="2704625"/>
              <a:ext cx="7450" cy="7775"/>
            </a:xfrm>
            <a:custGeom>
              <a:avLst/>
              <a:gdLst/>
              <a:ahLst/>
              <a:cxnLst/>
              <a:rect l="l" t="t" r="r" b="b"/>
              <a:pathLst>
                <a:path w="298" h="311" extrusionOk="0">
                  <a:moveTo>
                    <a:pt x="155" y="1"/>
                  </a:moveTo>
                  <a:cubicBezTo>
                    <a:pt x="71" y="1"/>
                    <a:pt x="0" y="72"/>
                    <a:pt x="0" y="155"/>
                  </a:cubicBezTo>
                  <a:cubicBezTo>
                    <a:pt x="0" y="239"/>
                    <a:pt x="71" y="310"/>
                    <a:pt x="155" y="310"/>
                  </a:cubicBezTo>
                  <a:cubicBezTo>
                    <a:pt x="238" y="310"/>
                    <a:pt x="298" y="239"/>
                    <a:pt x="298" y="155"/>
                  </a:cubicBezTo>
                  <a:cubicBezTo>
                    <a:pt x="298" y="72"/>
                    <a:pt x="238" y="1"/>
                    <a:pt x="155" y="1"/>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44"/>
            <p:cNvSpPr/>
            <p:nvPr/>
          </p:nvSpPr>
          <p:spPr>
            <a:xfrm>
              <a:off x="4868450" y="2725175"/>
              <a:ext cx="7475" cy="7450"/>
            </a:xfrm>
            <a:custGeom>
              <a:avLst/>
              <a:gdLst/>
              <a:ahLst/>
              <a:cxnLst/>
              <a:rect l="l" t="t" r="r" b="b"/>
              <a:pathLst>
                <a:path w="299" h="298" extrusionOk="0">
                  <a:moveTo>
                    <a:pt x="155" y="0"/>
                  </a:moveTo>
                  <a:cubicBezTo>
                    <a:pt x="72" y="0"/>
                    <a:pt x="1" y="72"/>
                    <a:pt x="1" y="155"/>
                  </a:cubicBezTo>
                  <a:cubicBezTo>
                    <a:pt x="1" y="238"/>
                    <a:pt x="72" y="298"/>
                    <a:pt x="155" y="298"/>
                  </a:cubicBezTo>
                  <a:cubicBezTo>
                    <a:pt x="239" y="298"/>
                    <a:pt x="298" y="238"/>
                    <a:pt x="298" y="155"/>
                  </a:cubicBezTo>
                  <a:cubicBezTo>
                    <a:pt x="298" y="72"/>
                    <a:pt x="239" y="0"/>
                    <a:pt x="155" y="0"/>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44"/>
            <p:cNvSpPr/>
            <p:nvPr/>
          </p:nvSpPr>
          <p:spPr>
            <a:xfrm>
              <a:off x="4930675" y="2684100"/>
              <a:ext cx="7750" cy="7450"/>
            </a:xfrm>
            <a:custGeom>
              <a:avLst/>
              <a:gdLst/>
              <a:ahLst/>
              <a:cxnLst/>
              <a:rect l="l" t="t" r="r" b="b"/>
              <a:pathLst>
                <a:path w="310" h="298" extrusionOk="0">
                  <a:moveTo>
                    <a:pt x="155" y="0"/>
                  </a:moveTo>
                  <a:cubicBezTo>
                    <a:pt x="71" y="0"/>
                    <a:pt x="0" y="72"/>
                    <a:pt x="0" y="155"/>
                  </a:cubicBezTo>
                  <a:cubicBezTo>
                    <a:pt x="0" y="238"/>
                    <a:pt x="71" y="298"/>
                    <a:pt x="155" y="298"/>
                  </a:cubicBezTo>
                  <a:cubicBezTo>
                    <a:pt x="238" y="298"/>
                    <a:pt x="310" y="238"/>
                    <a:pt x="310" y="155"/>
                  </a:cubicBezTo>
                  <a:cubicBezTo>
                    <a:pt x="310" y="72"/>
                    <a:pt x="238" y="0"/>
                    <a:pt x="155" y="0"/>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44"/>
            <p:cNvSpPr/>
            <p:nvPr/>
          </p:nvSpPr>
          <p:spPr>
            <a:xfrm>
              <a:off x="4687175" y="2664450"/>
              <a:ext cx="308400" cy="86925"/>
            </a:xfrm>
            <a:custGeom>
              <a:avLst/>
              <a:gdLst/>
              <a:ahLst/>
              <a:cxnLst/>
              <a:rect l="l" t="t" r="r" b="b"/>
              <a:pathLst>
                <a:path w="12336" h="3477" extrusionOk="0">
                  <a:moveTo>
                    <a:pt x="4978" y="0"/>
                  </a:moveTo>
                  <a:lnTo>
                    <a:pt x="4942" y="36"/>
                  </a:lnTo>
                  <a:lnTo>
                    <a:pt x="2489" y="2536"/>
                  </a:lnTo>
                  <a:lnTo>
                    <a:pt x="667" y="3155"/>
                  </a:lnTo>
                  <a:lnTo>
                    <a:pt x="167" y="3334"/>
                  </a:lnTo>
                  <a:lnTo>
                    <a:pt x="36" y="3382"/>
                  </a:lnTo>
                  <a:lnTo>
                    <a:pt x="1" y="3405"/>
                  </a:lnTo>
                  <a:lnTo>
                    <a:pt x="48" y="3405"/>
                  </a:lnTo>
                  <a:lnTo>
                    <a:pt x="179" y="3358"/>
                  </a:lnTo>
                  <a:lnTo>
                    <a:pt x="679" y="3203"/>
                  </a:lnTo>
                  <a:lnTo>
                    <a:pt x="2513" y="2608"/>
                  </a:lnTo>
                  <a:lnTo>
                    <a:pt x="4948" y="161"/>
                  </a:lnTo>
                  <a:lnTo>
                    <a:pt x="4948" y="161"/>
                  </a:lnTo>
                  <a:cubicBezTo>
                    <a:pt x="5309" y="660"/>
                    <a:pt x="5703" y="1170"/>
                    <a:pt x="6085" y="1703"/>
                  </a:cubicBezTo>
                  <a:lnTo>
                    <a:pt x="7371" y="3453"/>
                  </a:lnTo>
                  <a:lnTo>
                    <a:pt x="7395" y="3477"/>
                  </a:lnTo>
                  <a:lnTo>
                    <a:pt x="7430" y="3465"/>
                  </a:lnTo>
                  <a:lnTo>
                    <a:pt x="9865" y="1822"/>
                  </a:lnTo>
                  <a:lnTo>
                    <a:pt x="9865" y="1822"/>
                  </a:lnTo>
                  <a:lnTo>
                    <a:pt x="11657" y="3001"/>
                  </a:lnTo>
                  <a:lnTo>
                    <a:pt x="12157" y="3322"/>
                  </a:lnTo>
                  <a:lnTo>
                    <a:pt x="12288" y="3405"/>
                  </a:lnTo>
                  <a:lnTo>
                    <a:pt x="12336" y="3429"/>
                  </a:lnTo>
                  <a:lnTo>
                    <a:pt x="12324" y="3370"/>
                  </a:lnTo>
                  <a:lnTo>
                    <a:pt x="12193" y="3275"/>
                  </a:lnTo>
                  <a:lnTo>
                    <a:pt x="11705" y="2941"/>
                  </a:lnTo>
                  <a:lnTo>
                    <a:pt x="9919" y="1727"/>
                  </a:lnTo>
                  <a:lnTo>
                    <a:pt x="9883" y="1727"/>
                  </a:lnTo>
                  <a:lnTo>
                    <a:pt x="7447" y="3343"/>
                  </a:lnTo>
                  <a:lnTo>
                    <a:pt x="7447" y="3343"/>
                  </a:lnTo>
                  <a:cubicBezTo>
                    <a:pt x="7059" y="2803"/>
                    <a:pt x="6625" y="2217"/>
                    <a:pt x="6180" y="1620"/>
                  </a:cubicBezTo>
                  <a:lnTo>
                    <a:pt x="5013" y="36"/>
                  </a:lnTo>
                  <a:lnTo>
                    <a:pt x="4978" y="0"/>
                  </a:ln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44"/>
            <p:cNvSpPr/>
            <p:nvPr/>
          </p:nvSpPr>
          <p:spPr>
            <a:xfrm>
              <a:off x="4806850" y="2662950"/>
              <a:ext cx="7450" cy="7775"/>
            </a:xfrm>
            <a:custGeom>
              <a:avLst/>
              <a:gdLst/>
              <a:ahLst/>
              <a:cxnLst/>
              <a:rect l="l" t="t" r="r" b="b"/>
              <a:pathLst>
                <a:path w="298" h="311" extrusionOk="0">
                  <a:moveTo>
                    <a:pt x="155" y="1"/>
                  </a:moveTo>
                  <a:cubicBezTo>
                    <a:pt x="71" y="1"/>
                    <a:pt x="0" y="72"/>
                    <a:pt x="0" y="156"/>
                  </a:cubicBezTo>
                  <a:cubicBezTo>
                    <a:pt x="0" y="239"/>
                    <a:pt x="71" y="310"/>
                    <a:pt x="155" y="310"/>
                  </a:cubicBezTo>
                  <a:cubicBezTo>
                    <a:pt x="238" y="310"/>
                    <a:pt x="298" y="239"/>
                    <a:pt x="298" y="156"/>
                  </a:cubicBezTo>
                  <a:cubicBezTo>
                    <a:pt x="298" y="72"/>
                    <a:pt x="238" y="1"/>
                    <a:pt x="155"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44"/>
            <p:cNvSpPr/>
            <p:nvPr/>
          </p:nvSpPr>
          <p:spPr>
            <a:xfrm>
              <a:off x="4745225" y="2725475"/>
              <a:ext cx="7475" cy="7750"/>
            </a:xfrm>
            <a:custGeom>
              <a:avLst/>
              <a:gdLst/>
              <a:ahLst/>
              <a:cxnLst/>
              <a:rect l="l" t="t" r="r" b="b"/>
              <a:pathLst>
                <a:path w="299" h="310" extrusionOk="0">
                  <a:moveTo>
                    <a:pt x="155" y="0"/>
                  </a:moveTo>
                  <a:cubicBezTo>
                    <a:pt x="72" y="0"/>
                    <a:pt x="0" y="72"/>
                    <a:pt x="0" y="155"/>
                  </a:cubicBezTo>
                  <a:cubicBezTo>
                    <a:pt x="0" y="238"/>
                    <a:pt x="72" y="310"/>
                    <a:pt x="155" y="310"/>
                  </a:cubicBezTo>
                  <a:cubicBezTo>
                    <a:pt x="239" y="310"/>
                    <a:pt x="298" y="238"/>
                    <a:pt x="298" y="155"/>
                  </a:cubicBezTo>
                  <a:cubicBezTo>
                    <a:pt x="298" y="72"/>
                    <a:pt x="239" y="0"/>
                    <a:pt x="155"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44"/>
            <p:cNvSpPr/>
            <p:nvPr/>
          </p:nvSpPr>
          <p:spPr>
            <a:xfrm>
              <a:off x="4868450" y="2746300"/>
              <a:ext cx="7475" cy="7775"/>
            </a:xfrm>
            <a:custGeom>
              <a:avLst/>
              <a:gdLst/>
              <a:ahLst/>
              <a:cxnLst/>
              <a:rect l="l" t="t" r="r" b="b"/>
              <a:pathLst>
                <a:path w="299" h="311" extrusionOk="0">
                  <a:moveTo>
                    <a:pt x="155" y="1"/>
                  </a:moveTo>
                  <a:cubicBezTo>
                    <a:pt x="72" y="1"/>
                    <a:pt x="1" y="72"/>
                    <a:pt x="1" y="155"/>
                  </a:cubicBezTo>
                  <a:cubicBezTo>
                    <a:pt x="1" y="239"/>
                    <a:pt x="72" y="310"/>
                    <a:pt x="155" y="310"/>
                  </a:cubicBezTo>
                  <a:cubicBezTo>
                    <a:pt x="239" y="310"/>
                    <a:pt x="298" y="239"/>
                    <a:pt x="298" y="155"/>
                  </a:cubicBezTo>
                  <a:cubicBezTo>
                    <a:pt x="298" y="72"/>
                    <a:pt x="239" y="1"/>
                    <a:pt x="155"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44"/>
            <p:cNvSpPr/>
            <p:nvPr/>
          </p:nvSpPr>
          <p:spPr>
            <a:xfrm>
              <a:off x="4930075" y="2708500"/>
              <a:ext cx="7750" cy="7475"/>
            </a:xfrm>
            <a:custGeom>
              <a:avLst/>
              <a:gdLst/>
              <a:ahLst/>
              <a:cxnLst/>
              <a:rect l="l" t="t" r="r" b="b"/>
              <a:pathLst>
                <a:path w="310" h="299" extrusionOk="0">
                  <a:moveTo>
                    <a:pt x="155" y="0"/>
                  </a:moveTo>
                  <a:cubicBezTo>
                    <a:pt x="72" y="0"/>
                    <a:pt x="0" y="72"/>
                    <a:pt x="0" y="155"/>
                  </a:cubicBezTo>
                  <a:cubicBezTo>
                    <a:pt x="0" y="239"/>
                    <a:pt x="72" y="298"/>
                    <a:pt x="155" y="298"/>
                  </a:cubicBezTo>
                  <a:cubicBezTo>
                    <a:pt x="238" y="298"/>
                    <a:pt x="310" y="239"/>
                    <a:pt x="310" y="155"/>
                  </a:cubicBezTo>
                  <a:cubicBezTo>
                    <a:pt x="310" y="72"/>
                    <a:pt x="238" y="0"/>
                    <a:pt x="155"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44"/>
            <p:cNvSpPr/>
            <p:nvPr/>
          </p:nvSpPr>
          <p:spPr>
            <a:xfrm>
              <a:off x="4711300" y="2788275"/>
              <a:ext cx="11925" cy="1325"/>
            </a:xfrm>
            <a:custGeom>
              <a:avLst/>
              <a:gdLst/>
              <a:ahLst/>
              <a:cxnLst/>
              <a:rect l="l" t="t" r="r" b="b"/>
              <a:pathLst>
                <a:path w="477" h="53" extrusionOk="0">
                  <a:moveTo>
                    <a:pt x="238" y="0"/>
                  </a:moveTo>
                  <a:cubicBezTo>
                    <a:pt x="155" y="0"/>
                    <a:pt x="83" y="0"/>
                    <a:pt x="0" y="24"/>
                  </a:cubicBezTo>
                  <a:cubicBezTo>
                    <a:pt x="61" y="42"/>
                    <a:pt x="116" y="53"/>
                    <a:pt x="173" y="53"/>
                  </a:cubicBezTo>
                  <a:cubicBezTo>
                    <a:pt x="194" y="53"/>
                    <a:pt x="216" y="51"/>
                    <a:pt x="238" y="48"/>
                  </a:cubicBezTo>
                  <a:cubicBezTo>
                    <a:pt x="261" y="51"/>
                    <a:pt x="283" y="53"/>
                    <a:pt x="305" y="53"/>
                  </a:cubicBezTo>
                  <a:cubicBezTo>
                    <a:pt x="365" y="53"/>
                    <a:pt x="424" y="42"/>
                    <a:pt x="476" y="24"/>
                  </a:cubicBezTo>
                  <a:cubicBezTo>
                    <a:pt x="405" y="0"/>
                    <a:pt x="322" y="0"/>
                    <a:pt x="238"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44"/>
            <p:cNvSpPr/>
            <p:nvPr/>
          </p:nvSpPr>
          <p:spPr>
            <a:xfrm>
              <a:off x="4774400" y="2788200"/>
              <a:ext cx="11925" cy="1350"/>
            </a:xfrm>
            <a:custGeom>
              <a:avLst/>
              <a:gdLst/>
              <a:ahLst/>
              <a:cxnLst/>
              <a:rect l="l" t="t" r="r" b="b"/>
              <a:pathLst>
                <a:path w="477" h="54" extrusionOk="0">
                  <a:moveTo>
                    <a:pt x="238" y="0"/>
                  </a:moveTo>
                  <a:cubicBezTo>
                    <a:pt x="158" y="0"/>
                    <a:pt x="78" y="9"/>
                    <a:pt x="0" y="27"/>
                  </a:cubicBezTo>
                  <a:cubicBezTo>
                    <a:pt x="78" y="45"/>
                    <a:pt x="158" y="54"/>
                    <a:pt x="238" y="54"/>
                  </a:cubicBezTo>
                  <a:cubicBezTo>
                    <a:pt x="319" y="54"/>
                    <a:pt x="399" y="45"/>
                    <a:pt x="477" y="27"/>
                  </a:cubicBezTo>
                  <a:cubicBezTo>
                    <a:pt x="399" y="9"/>
                    <a:pt x="319" y="0"/>
                    <a:pt x="238"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44"/>
            <p:cNvSpPr/>
            <p:nvPr/>
          </p:nvSpPr>
          <p:spPr>
            <a:xfrm>
              <a:off x="4837500" y="2788200"/>
              <a:ext cx="11925" cy="1350"/>
            </a:xfrm>
            <a:custGeom>
              <a:avLst/>
              <a:gdLst/>
              <a:ahLst/>
              <a:cxnLst/>
              <a:rect l="l" t="t" r="r" b="b"/>
              <a:pathLst>
                <a:path w="477" h="54" extrusionOk="0">
                  <a:moveTo>
                    <a:pt x="234" y="0"/>
                  </a:moveTo>
                  <a:cubicBezTo>
                    <a:pt x="155" y="0"/>
                    <a:pt x="78" y="9"/>
                    <a:pt x="0" y="27"/>
                  </a:cubicBezTo>
                  <a:cubicBezTo>
                    <a:pt x="78" y="45"/>
                    <a:pt x="155" y="54"/>
                    <a:pt x="234" y="54"/>
                  </a:cubicBezTo>
                  <a:cubicBezTo>
                    <a:pt x="313" y="54"/>
                    <a:pt x="393" y="45"/>
                    <a:pt x="477" y="27"/>
                  </a:cubicBezTo>
                  <a:cubicBezTo>
                    <a:pt x="393" y="9"/>
                    <a:pt x="313" y="0"/>
                    <a:pt x="234"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44"/>
            <p:cNvSpPr/>
            <p:nvPr/>
          </p:nvSpPr>
          <p:spPr>
            <a:xfrm>
              <a:off x="4900300" y="2788275"/>
              <a:ext cx="11925" cy="1325"/>
            </a:xfrm>
            <a:custGeom>
              <a:avLst/>
              <a:gdLst/>
              <a:ahLst/>
              <a:cxnLst/>
              <a:rect l="l" t="t" r="r" b="b"/>
              <a:pathLst>
                <a:path w="477" h="53" extrusionOk="0">
                  <a:moveTo>
                    <a:pt x="239" y="0"/>
                  </a:moveTo>
                  <a:cubicBezTo>
                    <a:pt x="167" y="0"/>
                    <a:pt x="84" y="0"/>
                    <a:pt x="1" y="24"/>
                  </a:cubicBezTo>
                  <a:cubicBezTo>
                    <a:pt x="62" y="42"/>
                    <a:pt x="123" y="53"/>
                    <a:pt x="179" y="53"/>
                  </a:cubicBezTo>
                  <a:cubicBezTo>
                    <a:pt x="200" y="53"/>
                    <a:pt x="220" y="51"/>
                    <a:pt x="239" y="48"/>
                  </a:cubicBezTo>
                  <a:cubicBezTo>
                    <a:pt x="261" y="51"/>
                    <a:pt x="283" y="53"/>
                    <a:pt x="305" y="53"/>
                  </a:cubicBezTo>
                  <a:cubicBezTo>
                    <a:pt x="366" y="53"/>
                    <a:pt x="425" y="42"/>
                    <a:pt x="477" y="24"/>
                  </a:cubicBezTo>
                  <a:cubicBezTo>
                    <a:pt x="405" y="0"/>
                    <a:pt x="322" y="0"/>
                    <a:pt x="239"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44"/>
            <p:cNvSpPr/>
            <p:nvPr/>
          </p:nvSpPr>
          <p:spPr>
            <a:xfrm>
              <a:off x="4963400" y="2788150"/>
              <a:ext cx="11925" cy="1450"/>
            </a:xfrm>
            <a:custGeom>
              <a:avLst/>
              <a:gdLst/>
              <a:ahLst/>
              <a:cxnLst/>
              <a:rect l="l" t="t" r="r" b="b"/>
              <a:pathLst>
                <a:path w="477" h="58" extrusionOk="0">
                  <a:moveTo>
                    <a:pt x="174" y="1"/>
                  </a:moveTo>
                  <a:cubicBezTo>
                    <a:pt x="116" y="1"/>
                    <a:pt x="62" y="12"/>
                    <a:pt x="1" y="29"/>
                  </a:cubicBezTo>
                  <a:cubicBezTo>
                    <a:pt x="53" y="47"/>
                    <a:pt x="112" y="58"/>
                    <a:pt x="172" y="58"/>
                  </a:cubicBezTo>
                  <a:cubicBezTo>
                    <a:pt x="194" y="58"/>
                    <a:pt x="217" y="56"/>
                    <a:pt x="239" y="53"/>
                  </a:cubicBezTo>
                  <a:cubicBezTo>
                    <a:pt x="258" y="56"/>
                    <a:pt x="278" y="58"/>
                    <a:pt x="299" y="58"/>
                  </a:cubicBezTo>
                  <a:cubicBezTo>
                    <a:pt x="355" y="58"/>
                    <a:pt x="416" y="47"/>
                    <a:pt x="477" y="29"/>
                  </a:cubicBezTo>
                  <a:cubicBezTo>
                    <a:pt x="394" y="5"/>
                    <a:pt x="322" y="5"/>
                    <a:pt x="239" y="5"/>
                  </a:cubicBezTo>
                  <a:cubicBezTo>
                    <a:pt x="217" y="2"/>
                    <a:pt x="195" y="1"/>
                    <a:pt x="174"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44"/>
            <p:cNvSpPr/>
            <p:nvPr/>
          </p:nvSpPr>
          <p:spPr>
            <a:xfrm>
              <a:off x="4669925" y="2770300"/>
              <a:ext cx="9550" cy="1150"/>
            </a:xfrm>
            <a:custGeom>
              <a:avLst/>
              <a:gdLst/>
              <a:ahLst/>
              <a:cxnLst/>
              <a:rect l="l" t="t" r="r" b="b"/>
              <a:pathLst>
                <a:path w="382" h="46" extrusionOk="0">
                  <a:moveTo>
                    <a:pt x="136" y="0"/>
                  </a:moveTo>
                  <a:cubicBezTo>
                    <a:pt x="87" y="0"/>
                    <a:pt x="44" y="11"/>
                    <a:pt x="0" y="29"/>
                  </a:cubicBezTo>
                  <a:cubicBezTo>
                    <a:pt x="42" y="37"/>
                    <a:pt x="84" y="46"/>
                    <a:pt x="131" y="46"/>
                  </a:cubicBezTo>
                  <a:cubicBezTo>
                    <a:pt x="150" y="46"/>
                    <a:pt x="170" y="44"/>
                    <a:pt x="191" y="41"/>
                  </a:cubicBezTo>
                  <a:cubicBezTo>
                    <a:pt x="208" y="44"/>
                    <a:pt x="227" y="46"/>
                    <a:pt x="245" y="46"/>
                  </a:cubicBezTo>
                  <a:cubicBezTo>
                    <a:pt x="291" y="46"/>
                    <a:pt x="339" y="37"/>
                    <a:pt x="381" y="29"/>
                  </a:cubicBezTo>
                  <a:cubicBezTo>
                    <a:pt x="338" y="11"/>
                    <a:pt x="288" y="0"/>
                    <a:pt x="241" y="0"/>
                  </a:cubicBezTo>
                  <a:cubicBezTo>
                    <a:pt x="223" y="0"/>
                    <a:pt x="207" y="2"/>
                    <a:pt x="191" y="5"/>
                  </a:cubicBezTo>
                  <a:cubicBezTo>
                    <a:pt x="172" y="2"/>
                    <a:pt x="153" y="0"/>
                    <a:pt x="136"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44"/>
            <p:cNvSpPr/>
            <p:nvPr/>
          </p:nvSpPr>
          <p:spPr>
            <a:xfrm>
              <a:off x="4669925" y="2746000"/>
              <a:ext cx="9550" cy="1225"/>
            </a:xfrm>
            <a:custGeom>
              <a:avLst/>
              <a:gdLst/>
              <a:ahLst/>
              <a:cxnLst/>
              <a:rect l="l" t="t" r="r" b="b"/>
              <a:pathLst>
                <a:path w="382" h="49" extrusionOk="0">
                  <a:moveTo>
                    <a:pt x="191" y="1"/>
                  </a:moveTo>
                  <a:cubicBezTo>
                    <a:pt x="119" y="1"/>
                    <a:pt x="60" y="1"/>
                    <a:pt x="0" y="24"/>
                  </a:cubicBezTo>
                  <a:cubicBezTo>
                    <a:pt x="60" y="48"/>
                    <a:pt x="119" y="48"/>
                    <a:pt x="191" y="48"/>
                  </a:cubicBezTo>
                  <a:cubicBezTo>
                    <a:pt x="250" y="48"/>
                    <a:pt x="322" y="48"/>
                    <a:pt x="381" y="24"/>
                  </a:cubicBezTo>
                  <a:cubicBezTo>
                    <a:pt x="322" y="1"/>
                    <a:pt x="250" y="1"/>
                    <a:pt x="191"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44"/>
            <p:cNvSpPr/>
            <p:nvPr/>
          </p:nvSpPr>
          <p:spPr>
            <a:xfrm>
              <a:off x="4669925" y="2721775"/>
              <a:ext cx="9550" cy="1325"/>
            </a:xfrm>
            <a:custGeom>
              <a:avLst/>
              <a:gdLst/>
              <a:ahLst/>
              <a:cxnLst/>
              <a:rect l="l" t="t" r="r" b="b"/>
              <a:pathLst>
                <a:path w="382" h="53" extrusionOk="0">
                  <a:moveTo>
                    <a:pt x="136" y="1"/>
                  </a:moveTo>
                  <a:cubicBezTo>
                    <a:pt x="87" y="1"/>
                    <a:pt x="44" y="12"/>
                    <a:pt x="0" y="29"/>
                  </a:cubicBezTo>
                  <a:cubicBezTo>
                    <a:pt x="60" y="53"/>
                    <a:pt x="119" y="53"/>
                    <a:pt x="191" y="53"/>
                  </a:cubicBezTo>
                  <a:cubicBezTo>
                    <a:pt x="250" y="53"/>
                    <a:pt x="322" y="53"/>
                    <a:pt x="381" y="29"/>
                  </a:cubicBezTo>
                  <a:cubicBezTo>
                    <a:pt x="338" y="12"/>
                    <a:pt x="288" y="1"/>
                    <a:pt x="241" y="1"/>
                  </a:cubicBezTo>
                  <a:cubicBezTo>
                    <a:pt x="223" y="1"/>
                    <a:pt x="207" y="2"/>
                    <a:pt x="191" y="5"/>
                  </a:cubicBezTo>
                  <a:cubicBezTo>
                    <a:pt x="172" y="2"/>
                    <a:pt x="153" y="1"/>
                    <a:pt x="136"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44"/>
            <p:cNvSpPr/>
            <p:nvPr/>
          </p:nvSpPr>
          <p:spPr>
            <a:xfrm>
              <a:off x="4669925" y="2697675"/>
              <a:ext cx="9550" cy="1150"/>
            </a:xfrm>
            <a:custGeom>
              <a:avLst/>
              <a:gdLst/>
              <a:ahLst/>
              <a:cxnLst/>
              <a:rect l="l" t="t" r="r" b="b"/>
              <a:pathLst>
                <a:path w="382" h="46" extrusionOk="0">
                  <a:moveTo>
                    <a:pt x="136" y="0"/>
                  </a:moveTo>
                  <a:cubicBezTo>
                    <a:pt x="87" y="0"/>
                    <a:pt x="44" y="11"/>
                    <a:pt x="0" y="29"/>
                  </a:cubicBezTo>
                  <a:cubicBezTo>
                    <a:pt x="42" y="37"/>
                    <a:pt x="84" y="45"/>
                    <a:pt x="131" y="45"/>
                  </a:cubicBezTo>
                  <a:cubicBezTo>
                    <a:pt x="150" y="45"/>
                    <a:pt x="170" y="44"/>
                    <a:pt x="191" y="41"/>
                  </a:cubicBezTo>
                  <a:cubicBezTo>
                    <a:pt x="208" y="44"/>
                    <a:pt x="227" y="45"/>
                    <a:pt x="245" y="45"/>
                  </a:cubicBezTo>
                  <a:cubicBezTo>
                    <a:pt x="291" y="45"/>
                    <a:pt x="339" y="37"/>
                    <a:pt x="381" y="29"/>
                  </a:cubicBezTo>
                  <a:cubicBezTo>
                    <a:pt x="338" y="11"/>
                    <a:pt x="288" y="0"/>
                    <a:pt x="241" y="0"/>
                  </a:cubicBezTo>
                  <a:cubicBezTo>
                    <a:pt x="223" y="0"/>
                    <a:pt x="207" y="2"/>
                    <a:pt x="191" y="5"/>
                  </a:cubicBezTo>
                  <a:cubicBezTo>
                    <a:pt x="172" y="2"/>
                    <a:pt x="153" y="0"/>
                    <a:pt x="136"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44"/>
            <p:cNvSpPr/>
            <p:nvPr/>
          </p:nvSpPr>
          <p:spPr>
            <a:xfrm>
              <a:off x="4669925" y="2673550"/>
              <a:ext cx="9550" cy="1150"/>
            </a:xfrm>
            <a:custGeom>
              <a:avLst/>
              <a:gdLst/>
              <a:ahLst/>
              <a:cxnLst/>
              <a:rect l="l" t="t" r="r" b="b"/>
              <a:pathLst>
                <a:path w="382" h="46" extrusionOk="0">
                  <a:moveTo>
                    <a:pt x="131" y="0"/>
                  </a:moveTo>
                  <a:cubicBezTo>
                    <a:pt x="84" y="0"/>
                    <a:pt x="42" y="9"/>
                    <a:pt x="0" y="17"/>
                  </a:cubicBezTo>
                  <a:cubicBezTo>
                    <a:pt x="44" y="35"/>
                    <a:pt x="87" y="46"/>
                    <a:pt x="136" y="46"/>
                  </a:cubicBezTo>
                  <a:cubicBezTo>
                    <a:pt x="153" y="46"/>
                    <a:pt x="172" y="44"/>
                    <a:pt x="191" y="41"/>
                  </a:cubicBezTo>
                  <a:cubicBezTo>
                    <a:pt x="207" y="44"/>
                    <a:pt x="223" y="46"/>
                    <a:pt x="241" y="46"/>
                  </a:cubicBezTo>
                  <a:cubicBezTo>
                    <a:pt x="288" y="46"/>
                    <a:pt x="338" y="35"/>
                    <a:pt x="381" y="17"/>
                  </a:cubicBezTo>
                  <a:cubicBezTo>
                    <a:pt x="339" y="9"/>
                    <a:pt x="291" y="0"/>
                    <a:pt x="245" y="0"/>
                  </a:cubicBezTo>
                  <a:cubicBezTo>
                    <a:pt x="227" y="0"/>
                    <a:pt x="208" y="2"/>
                    <a:pt x="191" y="5"/>
                  </a:cubicBezTo>
                  <a:cubicBezTo>
                    <a:pt x="170" y="2"/>
                    <a:pt x="150" y="0"/>
                    <a:pt x="131"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44"/>
            <p:cNvSpPr/>
            <p:nvPr/>
          </p:nvSpPr>
          <p:spPr>
            <a:xfrm>
              <a:off x="4669925" y="2649275"/>
              <a:ext cx="9550" cy="1200"/>
            </a:xfrm>
            <a:custGeom>
              <a:avLst/>
              <a:gdLst/>
              <a:ahLst/>
              <a:cxnLst/>
              <a:rect l="l" t="t" r="r" b="b"/>
              <a:pathLst>
                <a:path w="382" h="48" extrusionOk="0">
                  <a:moveTo>
                    <a:pt x="191" y="0"/>
                  </a:moveTo>
                  <a:cubicBezTo>
                    <a:pt x="119" y="0"/>
                    <a:pt x="60" y="0"/>
                    <a:pt x="0" y="24"/>
                  </a:cubicBezTo>
                  <a:cubicBezTo>
                    <a:pt x="60" y="48"/>
                    <a:pt x="119" y="48"/>
                    <a:pt x="191" y="48"/>
                  </a:cubicBezTo>
                  <a:cubicBezTo>
                    <a:pt x="250" y="48"/>
                    <a:pt x="322" y="48"/>
                    <a:pt x="381" y="24"/>
                  </a:cubicBezTo>
                  <a:cubicBezTo>
                    <a:pt x="322" y="0"/>
                    <a:pt x="250" y="0"/>
                    <a:pt x="191"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44"/>
            <p:cNvSpPr/>
            <p:nvPr/>
          </p:nvSpPr>
          <p:spPr>
            <a:xfrm>
              <a:off x="4669925" y="2625050"/>
              <a:ext cx="9550" cy="1325"/>
            </a:xfrm>
            <a:custGeom>
              <a:avLst/>
              <a:gdLst/>
              <a:ahLst/>
              <a:cxnLst/>
              <a:rect l="l" t="t" r="r" b="b"/>
              <a:pathLst>
                <a:path w="382" h="53" extrusionOk="0">
                  <a:moveTo>
                    <a:pt x="136" y="0"/>
                  </a:moveTo>
                  <a:cubicBezTo>
                    <a:pt x="87" y="0"/>
                    <a:pt x="44" y="11"/>
                    <a:pt x="0" y="29"/>
                  </a:cubicBezTo>
                  <a:cubicBezTo>
                    <a:pt x="60" y="40"/>
                    <a:pt x="119" y="52"/>
                    <a:pt x="191" y="52"/>
                  </a:cubicBezTo>
                  <a:cubicBezTo>
                    <a:pt x="250" y="52"/>
                    <a:pt x="322" y="40"/>
                    <a:pt x="381" y="29"/>
                  </a:cubicBezTo>
                  <a:cubicBezTo>
                    <a:pt x="338" y="11"/>
                    <a:pt x="288" y="0"/>
                    <a:pt x="241" y="0"/>
                  </a:cubicBezTo>
                  <a:cubicBezTo>
                    <a:pt x="223" y="0"/>
                    <a:pt x="207" y="2"/>
                    <a:pt x="191" y="5"/>
                  </a:cubicBezTo>
                  <a:cubicBezTo>
                    <a:pt x="172" y="2"/>
                    <a:pt x="153" y="0"/>
                    <a:pt x="136"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44"/>
            <p:cNvSpPr/>
            <p:nvPr/>
          </p:nvSpPr>
          <p:spPr>
            <a:xfrm>
              <a:off x="4686575" y="2568300"/>
              <a:ext cx="88450" cy="6275"/>
            </a:xfrm>
            <a:custGeom>
              <a:avLst/>
              <a:gdLst/>
              <a:ahLst/>
              <a:cxnLst/>
              <a:rect l="l" t="t" r="r" b="b"/>
              <a:pathLst>
                <a:path w="3538" h="251" extrusionOk="0">
                  <a:moveTo>
                    <a:pt x="1" y="1"/>
                  </a:moveTo>
                  <a:lnTo>
                    <a:pt x="1" y="251"/>
                  </a:lnTo>
                  <a:lnTo>
                    <a:pt x="3537" y="251"/>
                  </a:lnTo>
                  <a:lnTo>
                    <a:pt x="3537" y="1"/>
                  </a:ln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44"/>
            <p:cNvSpPr/>
            <p:nvPr/>
          </p:nvSpPr>
          <p:spPr>
            <a:xfrm>
              <a:off x="4686000" y="2586150"/>
              <a:ext cx="246475" cy="1225"/>
            </a:xfrm>
            <a:custGeom>
              <a:avLst/>
              <a:gdLst/>
              <a:ahLst/>
              <a:cxnLst/>
              <a:rect l="l" t="t" r="r" b="b"/>
              <a:pathLst>
                <a:path w="9859" h="49" extrusionOk="0">
                  <a:moveTo>
                    <a:pt x="4929" y="1"/>
                  </a:moveTo>
                  <a:cubicBezTo>
                    <a:pt x="2203" y="1"/>
                    <a:pt x="0" y="1"/>
                    <a:pt x="0" y="25"/>
                  </a:cubicBezTo>
                  <a:cubicBezTo>
                    <a:pt x="0" y="49"/>
                    <a:pt x="2203" y="49"/>
                    <a:pt x="4929" y="49"/>
                  </a:cubicBezTo>
                  <a:cubicBezTo>
                    <a:pt x="7656" y="49"/>
                    <a:pt x="9858" y="25"/>
                    <a:pt x="9858" y="25"/>
                  </a:cubicBezTo>
                  <a:cubicBezTo>
                    <a:pt x="9858" y="13"/>
                    <a:pt x="7656" y="1"/>
                    <a:pt x="4929"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44"/>
            <p:cNvSpPr/>
            <p:nvPr/>
          </p:nvSpPr>
          <p:spPr>
            <a:xfrm>
              <a:off x="4691950" y="2818625"/>
              <a:ext cx="150625" cy="925"/>
            </a:xfrm>
            <a:custGeom>
              <a:avLst/>
              <a:gdLst/>
              <a:ahLst/>
              <a:cxnLst/>
              <a:rect l="l" t="t" r="r" b="b"/>
              <a:pathLst>
                <a:path w="6025" h="37" extrusionOk="0">
                  <a:moveTo>
                    <a:pt x="3013" y="1"/>
                  </a:moveTo>
                  <a:cubicBezTo>
                    <a:pt x="1346" y="1"/>
                    <a:pt x="0" y="1"/>
                    <a:pt x="0" y="25"/>
                  </a:cubicBezTo>
                  <a:cubicBezTo>
                    <a:pt x="0" y="36"/>
                    <a:pt x="1346" y="36"/>
                    <a:pt x="3013" y="36"/>
                  </a:cubicBezTo>
                  <a:cubicBezTo>
                    <a:pt x="4667" y="36"/>
                    <a:pt x="6025" y="25"/>
                    <a:pt x="6025" y="25"/>
                  </a:cubicBezTo>
                  <a:cubicBezTo>
                    <a:pt x="6025" y="1"/>
                    <a:pt x="4667" y="1"/>
                    <a:pt x="3013"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44"/>
            <p:cNvSpPr/>
            <p:nvPr/>
          </p:nvSpPr>
          <p:spPr>
            <a:xfrm>
              <a:off x="4696100" y="2829825"/>
              <a:ext cx="32175" cy="1225"/>
            </a:xfrm>
            <a:custGeom>
              <a:avLst/>
              <a:gdLst/>
              <a:ahLst/>
              <a:cxnLst/>
              <a:rect l="l" t="t" r="r" b="b"/>
              <a:pathLst>
                <a:path w="1287" h="49" extrusionOk="0">
                  <a:moveTo>
                    <a:pt x="472" y="1"/>
                  </a:moveTo>
                  <a:cubicBezTo>
                    <a:pt x="315" y="1"/>
                    <a:pt x="158" y="12"/>
                    <a:pt x="1" y="29"/>
                  </a:cubicBezTo>
                  <a:cubicBezTo>
                    <a:pt x="126" y="43"/>
                    <a:pt x="252" y="49"/>
                    <a:pt x="378" y="49"/>
                  </a:cubicBezTo>
                  <a:cubicBezTo>
                    <a:pt x="466" y="49"/>
                    <a:pt x="555" y="46"/>
                    <a:pt x="644" y="41"/>
                  </a:cubicBezTo>
                  <a:cubicBezTo>
                    <a:pt x="733" y="46"/>
                    <a:pt x="821" y="49"/>
                    <a:pt x="910" y="49"/>
                  </a:cubicBezTo>
                  <a:cubicBezTo>
                    <a:pt x="1036" y="49"/>
                    <a:pt x="1161" y="43"/>
                    <a:pt x="1287" y="29"/>
                  </a:cubicBezTo>
                  <a:cubicBezTo>
                    <a:pt x="1072" y="5"/>
                    <a:pt x="858" y="5"/>
                    <a:pt x="644" y="5"/>
                  </a:cubicBezTo>
                  <a:cubicBezTo>
                    <a:pt x="586" y="2"/>
                    <a:pt x="529" y="1"/>
                    <a:pt x="472"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44"/>
            <p:cNvSpPr/>
            <p:nvPr/>
          </p:nvSpPr>
          <p:spPr>
            <a:xfrm>
              <a:off x="4871725" y="2816550"/>
              <a:ext cx="106875" cy="1225"/>
            </a:xfrm>
            <a:custGeom>
              <a:avLst/>
              <a:gdLst/>
              <a:ahLst/>
              <a:cxnLst/>
              <a:rect l="l" t="t" r="r" b="b"/>
              <a:pathLst>
                <a:path w="4275" h="49" extrusionOk="0">
                  <a:moveTo>
                    <a:pt x="2144" y="0"/>
                  </a:moveTo>
                  <a:cubicBezTo>
                    <a:pt x="965" y="0"/>
                    <a:pt x="1" y="0"/>
                    <a:pt x="1" y="24"/>
                  </a:cubicBezTo>
                  <a:cubicBezTo>
                    <a:pt x="1" y="48"/>
                    <a:pt x="965" y="48"/>
                    <a:pt x="2144" y="48"/>
                  </a:cubicBezTo>
                  <a:cubicBezTo>
                    <a:pt x="3311" y="48"/>
                    <a:pt x="4275" y="24"/>
                    <a:pt x="4275" y="24"/>
                  </a:cubicBezTo>
                  <a:cubicBezTo>
                    <a:pt x="4275" y="12"/>
                    <a:pt x="3311" y="0"/>
                    <a:pt x="2144"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44"/>
            <p:cNvSpPr/>
            <p:nvPr/>
          </p:nvSpPr>
          <p:spPr>
            <a:xfrm>
              <a:off x="4887200" y="2823925"/>
              <a:ext cx="33375" cy="1125"/>
            </a:xfrm>
            <a:custGeom>
              <a:avLst/>
              <a:gdLst/>
              <a:ahLst/>
              <a:cxnLst/>
              <a:rect l="l" t="t" r="r" b="b"/>
              <a:pathLst>
                <a:path w="1335" h="45" extrusionOk="0">
                  <a:moveTo>
                    <a:pt x="667" y="0"/>
                  </a:moveTo>
                  <a:cubicBezTo>
                    <a:pt x="444" y="0"/>
                    <a:pt x="221" y="9"/>
                    <a:pt x="1" y="27"/>
                  </a:cubicBezTo>
                  <a:cubicBezTo>
                    <a:pt x="221" y="39"/>
                    <a:pt x="444" y="45"/>
                    <a:pt x="667" y="45"/>
                  </a:cubicBezTo>
                  <a:cubicBezTo>
                    <a:pt x="891" y="45"/>
                    <a:pt x="1114" y="39"/>
                    <a:pt x="1334" y="27"/>
                  </a:cubicBezTo>
                  <a:cubicBezTo>
                    <a:pt x="1114" y="9"/>
                    <a:pt x="891" y="0"/>
                    <a:pt x="667"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44"/>
            <p:cNvSpPr/>
            <p:nvPr/>
          </p:nvSpPr>
          <p:spPr>
            <a:xfrm>
              <a:off x="2293725" y="2980250"/>
              <a:ext cx="245300" cy="1174575"/>
            </a:xfrm>
            <a:custGeom>
              <a:avLst/>
              <a:gdLst/>
              <a:ahLst/>
              <a:cxnLst/>
              <a:rect l="l" t="t" r="r" b="b"/>
              <a:pathLst>
                <a:path w="9812" h="46983" extrusionOk="0">
                  <a:moveTo>
                    <a:pt x="5311" y="1"/>
                  </a:moveTo>
                  <a:lnTo>
                    <a:pt x="1" y="46983"/>
                  </a:lnTo>
                  <a:lnTo>
                    <a:pt x="2453" y="46983"/>
                  </a:lnTo>
                  <a:lnTo>
                    <a:pt x="9811" y="1584"/>
                  </a:lnTo>
                  <a:lnTo>
                    <a:pt x="5311" y="1"/>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44"/>
            <p:cNvSpPr/>
            <p:nvPr/>
          </p:nvSpPr>
          <p:spPr>
            <a:xfrm>
              <a:off x="2236875" y="2886200"/>
              <a:ext cx="3397475" cy="148550"/>
            </a:xfrm>
            <a:custGeom>
              <a:avLst/>
              <a:gdLst/>
              <a:ahLst/>
              <a:cxnLst/>
              <a:rect l="l" t="t" r="r" b="b"/>
              <a:pathLst>
                <a:path w="135899" h="5942" extrusionOk="0">
                  <a:moveTo>
                    <a:pt x="0" y="0"/>
                  </a:moveTo>
                  <a:lnTo>
                    <a:pt x="0" y="5942"/>
                  </a:lnTo>
                  <a:lnTo>
                    <a:pt x="135898" y="5942"/>
                  </a:lnTo>
                  <a:lnTo>
                    <a:pt x="135898" y="0"/>
                  </a:ln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44"/>
            <p:cNvSpPr/>
            <p:nvPr/>
          </p:nvSpPr>
          <p:spPr>
            <a:xfrm>
              <a:off x="2242225" y="2888275"/>
              <a:ext cx="714400" cy="109350"/>
            </a:xfrm>
            <a:custGeom>
              <a:avLst/>
              <a:gdLst/>
              <a:ahLst/>
              <a:cxnLst/>
              <a:rect l="l" t="t" r="r" b="b"/>
              <a:pathLst>
                <a:path w="28576" h="4374" extrusionOk="0">
                  <a:moveTo>
                    <a:pt x="28576" y="1"/>
                  </a:moveTo>
                  <a:lnTo>
                    <a:pt x="28576" y="1"/>
                  </a:lnTo>
                  <a:cubicBezTo>
                    <a:pt x="28314" y="298"/>
                    <a:pt x="28004" y="560"/>
                    <a:pt x="27659" y="751"/>
                  </a:cubicBezTo>
                  <a:cubicBezTo>
                    <a:pt x="27266" y="965"/>
                    <a:pt x="26826" y="1096"/>
                    <a:pt x="26373" y="1156"/>
                  </a:cubicBezTo>
                  <a:cubicBezTo>
                    <a:pt x="25983" y="1210"/>
                    <a:pt x="25588" y="1234"/>
                    <a:pt x="25192" y="1234"/>
                  </a:cubicBezTo>
                  <a:cubicBezTo>
                    <a:pt x="24983" y="1234"/>
                    <a:pt x="24773" y="1228"/>
                    <a:pt x="24563" y="1215"/>
                  </a:cubicBezTo>
                  <a:cubicBezTo>
                    <a:pt x="23825" y="1168"/>
                    <a:pt x="23099" y="1072"/>
                    <a:pt x="22373" y="941"/>
                  </a:cubicBezTo>
                  <a:cubicBezTo>
                    <a:pt x="21539" y="775"/>
                    <a:pt x="20694" y="668"/>
                    <a:pt x="19849" y="620"/>
                  </a:cubicBezTo>
                  <a:cubicBezTo>
                    <a:pt x="19728" y="615"/>
                    <a:pt x="19607" y="613"/>
                    <a:pt x="19485" y="613"/>
                  </a:cubicBezTo>
                  <a:cubicBezTo>
                    <a:pt x="17776" y="613"/>
                    <a:pt x="15934" y="1071"/>
                    <a:pt x="14134" y="1715"/>
                  </a:cubicBezTo>
                  <a:cubicBezTo>
                    <a:pt x="12205" y="2394"/>
                    <a:pt x="10395" y="3192"/>
                    <a:pt x="8669" y="3680"/>
                  </a:cubicBezTo>
                  <a:cubicBezTo>
                    <a:pt x="7871" y="3918"/>
                    <a:pt x="7037" y="4085"/>
                    <a:pt x="6204" y="4192"/>
                  </a:cubicBezTo>
                  <a:cubicBezTo>
                    <a:pt x="5827" y="4235"/>
                    <a:pt x="5446" y="4256"/>
                    <a:pt x="5065" y="4256"/>
                  </a:cubicBezTo>
                  <a:cubicBezTo>
                    <a:pt x="4711" y="4256"/>
                    <a:pt x="4356" y="4238"/>
                    <a:pt x="4001" y="4204"/>
                  </a:cubicBezTo>
                  <a:cubicBezTo>
                    <a:pt x="2942" y="4108"/>
                    <a:pt x="1918" y="3799"/>
                    <a:pt x="977" y="3287"/>
                  </a:cubicBezTo>
                  <a:cubicBezTo>
                    <a:pt x="727" y="3144"/>
                    <a:pt x="477" y="2989"/>
                    <a:pt x="251" y="2823"/>
                  </a:cubicBezTo>
                  <a:lnTo>
                    <a:pt x="72" y="2680"/>
                  </a:lnTo>
                  <a:cubicBezTo>
                    <a:pt x="25" y="2644"/>
                    <a:pt x="1" y="2644"/>
                    <a:pt x="1" y="2644"/>
                  </a:cubicBezTo>
                  <a:lnTo>
                    <a:pt x="1" y="2644"/>
                  </a:lnTo>
                  <a:cubicBezTo>
                    <a:pt x="287" y="2918"/>
                    <a:pt x="608" y="3156"/>
                    <a:pt x="941" y="3346"/>
                  </a:cubicBezTo>
                  <a:cubicBezTo>
                    <a:pt x="1882" y="3882"/>
                    <a:pt x="2918" y="4216"/>
                    <a:pt x="3989" y="4311"/>
                  </a:cubicBezTo>
                  <a:cubicBezTo>
                    <a:pt x="4358" y="4353"/>
                    <a:pt x="4731" y="4373"/>
                    <a:pt x="5103" y="4373"/>
                  </a:cubicBezTo>
                  <a:cubicBezTo>
                    <a:pt x="5475" y="4373"/>
                    <a:pt x="5847" y="4353"/>
                    <a:pt x="6216" y="4311"/>
                  </a:cubicBezTo>
                  <a:cubicBezTo>
                    <a:pt x="7061" y="4216"/>
                    <a:pt x="7895" y="4049"/>
                    <a:pt x="8716" y="3823"/>
                  </a:cubicBezTo>
                  <a:cubicBezTo>
                    <a:pt x="10443" y="3335"/>
                    <a:pt x="12264" y="2549"/>
                    <a:pt x="14205" y="1858"/>
                  </a:cubicBezTo>
                  <a:cubicBezTo>
                    <a:pt x="16003" y="1203"/>
                    <a:pt x="17811" y="756"/>
                    <a:pt x="19485" y="756"/>
                  </a:cubicBezTo>
                  <a:cubicBezTo>
                    <a:pt x="19607" y="756"/>
                    <a:pt x="19728" y="758"/>
                    <a:pt x="19849" y="763"/>
                  </a:cubicBezTo>
                  <a:cubicBezTo>
                    <a:pt x="20694" y="810"/>
                    <a:pt x="21527" y="906"/>
                    <a:pt x="22361" y="1060"/>
                  </a:cubicBezTo>
                  <a:cubicBezTo>
                    <a:pt x="23087" y="1191"/>
                    <a:pt x="23825" y="1275"/>
                    <a:pt x="24563" y="1310"/>
                  </a:cubicBezTo>
                  <a:cubicBezTo>
                    <a:pt x="24740" y="1321"/>
                    <a:pt x="24918" y="1326"/>
                    <a:pt x="25097" y="1326"/>
                  </a:cubicBezTo>
                  <a:cubicBezTo>
                    <a:pt x="25531" y="1326"/>
                    <a:pt x="25967" y="1295"/>
                    <a:pt x="26397" y="1227"/>
                  </a:cubicBezTo>
                  <a:cubicBezTo>
                    <a:pt x="26861" y="1168"/>
                    <a:pt x="27302" y="1013"/>
                    <a:pt x="27707" y="787"/>
                  </a:cubicBezTo>
                  <a:cubicBezTo>
                    <a:pt x="27969" y="644"/>
                    <a:pt x="28195" y="465"/>
                    <a:pt x="28397" y="251"/>
                  </a:cubicBezTo>
                  <a:lnTo>
                    <a:pt x="28540" y="72"/>
                  </a:lnTo>
                  <a:cubicBezTo>
                    <a:pt x="28552" y="48"/>
                    <a:pt x="28564" y="25"/>
                    <a:pt x="28576"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44"/>
            <p:cNvSpPr/>
            <p:nvPr/>
          </p:nvSpPr>
          <p:spPr>
            <a:xfrm>
              <a:off x="2274075" y="2890375"/>
              <a:ext cx="311075" cy="60075"/>
            </a:xfrm>
            <a:custGeom>
              <a:avLst/>
              <a:gdLst/>
              <a:ahLst/>
              <a:cxnLst/>
              <a:rect l="l" t="t" r="r" b="b"/>
              <a:pathLst>
                <a:path w="12443" h="2403" extrusionOk="0">
                  <a:moveTo>
                    <a:pt x="13" y="0"/>
                  </a:moveTo>
                  <a:cubicBezTo>
                    <a:pt x="1" y="12"/>
                    <a:pt x="13" y="48"/>
                    <a:pt x="36" y="143"/>
                  </a:cubicBezTo>
                  <a:cubicBezTo>
                    <a:pt x="84" y="262"/>
                    <a:pt x="156" y="381"/>
                    <a:pt x="227" y="500"/>
                  </a:cubicBezTo>
                  <a:cubicBezTo>
                    <a:pt x="525" y="905"/>
                    <a:pt x="918" y="1226"/>
                    <a:pt x="1370" y="1429"/>
                  </a:cubicBezTo>
                  <a:cubicBezTo>
                    <a:pt x="2716" y="2069"/>
                    <a:pt x="4190" y="2403"/>
                    <a:pt x="5675" y="2403"/>
                  </a:cubicBezTo>
                  <a:cubicBezTo>
                    <a:pt x="5820" y="2403"/>
                    <a:pt x="5964" y="2400"/>
                    <a:pt x="6109" y="2393"/>
                  </a:cubicBezTo>
                  <a:cubicBezTo>
                    <a:pt x="7002" y="2369"/>
                    <a:pt x="7895" y="2227"/>
                    <a:pt x="8764" y="1988"/>
                  </a:cubicBezTo>
                  <a:cubicBezTo>
                    <a:pt x="9466" y="1774"/>
                    <a:pt x="10145" y="1500"/>
                    <a:pt x="10788" y="1155"/>
                  </a:cubicBezTo>
                  <a:cubicBezTo>
                    <a:pt x="11216" y="929"/>
                    <a:pt x="11633" y="655"/>
                    <a:pt x="12026" y="357"/>
                  </a:cubicBezTo>
                  <a:cubicBezTo>
                    <a:pt x="12169" y="250"/>
                    <a:pt x="12312" y="131"/>
                    <a:pt x="12443" y="12"/>
                  </a:cubicBezTo>
                  <a:lnTo>
                    <a:pt x="12443" y="12"/>
                  </a:lnTo>
                  <a:cubicBezTo>
                    <a:pt x="12276" y="95"/>
                    <a:pt x="12121" y="203"/>
                    <a:pt x="11978" y="310"/>
                  </a:cubicBezTo>
                  <a:cubicBezTo>
                    <a:pt x="11586" y="584"/>
                    <a:pt x="11169" y="834"/>
                    <a:pt x="10728" y="1060"/>
                  </a:cubicBezTo>
                  <a:cubicBezTo>
                    <a:pt x="9300" y="1786"/>
                    <a:pt x="7716" y="2191"/>
                    <a:pt x="6109" y="2239"/>
                  </a:cubicBezTo>
                  <a:cubicBezTo>
                    <a:pt x="5979" y="2243"/>
                    <a:pt x="5849" y="2246"/>
                    <a:pt x="5719" y="2246"/>
                  </a:cubicBezTo>
                  <a:cubicBezTo>
                    <a:pt x="4242" y="2246"/>
                    <a:pt x="2776" y="1936"/>
                    <a:pt x="1430" y="1334"/>
                  </a:cubicBezTo>
                  <a:cubicBezTo>
                    <a:pt x="989" y="1131"/>
                    <a:pt x="596" y="834"/>
                    <a:pt x="287" y="464"/>
                  </a:cubicBezTo>
                  <a:cubicBezTo>
                    <a:pt x="179" y="310"/>
                    <a:pt x="84" y="167"/>
                    <a:pt x="13"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44"/>
            <p:cNvSpPr/>
            <p:nvPr/>
          </p:nvSpPr>
          <p:spPr>
            <a:xfrm>
              <a:off x="3111100" y="2920500"/>
              <a:ext cx="430125" cy="108000"/>
            </a:xfrm>
            <a:custGeom>
              <a:avLst/>
              <a:gdLst/>
              <a:ahLst/>
              <a:cxnLst/>
              <a:rect l="l" t="t" r="r" b="b"/>
              <a:pathLst>
                <a:path w="17205" h="4320" extrusionOk="0">
                  <a:moveTo>
                    <a:pt x="10795" y="1"/>
                  </a:moveTo>
                  <a:cubicBezTo>
                    <a:pt x="7345" y="1"/>
                    <a:pt x="3978" y="1137"/>
                    <a:pt x="1226" y="3236"/>
                  </a:cubicBezTo>
                  <a:cubicBezTo>
                    <a:pt x="822" y="3570"/>
                    <a:pt x="500" y="3831"/>
                    <a:pt x="310" y="4034"/>
                  </a:cubicBezTo>
                  <a:lnTo>
                    <a:pt x="83" y="4248"/>
                  </a:lnTo>
                  <a:cubicBezTo>
                    <a:pt x="24" y="4296"/>
                    <a:pt x="0" y="4320"/>
                    <a:pt x="0" y="4320"/>
                  </a:cubicBezTo>
                  <a:lnTo>
                    <a:pt x="83" y="4260"/>
                  </a:lnTo>
                  <a:lnTo>
                    <a:pt x="334" y="4046"/>
                  </a:lnTo>
                  <a:cubicBezTo>
                    <a:pt x="536" y="3867"/>
                    <a:pt x="857" y="3617"/>
                    <a:pt x="1274" y="3296"/>
                  </a:cubicBezTo>
                  <a:cubicBezTo>
                    <a:pt x="2453" y="2415"/>
                    <a:pt x="3763" y="1700"/>
                    <a:pt x="5144" y="1176"/>
                  </a:cubicBezTo>
                  <a:cubicBezTo>
                    <a:pt x="6922" y="494"/>
                    <a:pt x="8808" y="153"/>
                    <a:pt x="10709" y="153"/>
                  </a:cubicBezTo>
                  <a:cubicBezTo>
                    <a:pt x="10996" y="153"/>
                    <a:pt x="11285" y="161"/>
                    <a:pt x="11573" y="176"/>
                  </a:cubicBezTo>
                  <a:cubicBezTo>
                    <a:pt x="12871" y="236"/>
                    <a:pt x="14157" y="498"/>
                    <a:pt x="15371" y="950"/>
                  </a:cubicBezTo>
                  <a:cubicBezTo>
                    <a:pt x="15681" y="1069"/>
                    <a:pt x="15978" y="1212"/>
                    <a:pt x="16264" y="1391"/>
                  </a:cubicBezTo>
                  <a:cubicBezTo>
                    <a:pt x="16550" y="1557"/>
                    <a:pt x="16776" y="1807"/>
                    <a:pt x="16907" y="2117"/>
                  </a:cubicBezTo>
                  <a:cubicBezTo>
                    <a:pt x="17026" y="2427"/>
                    <a:pt x="16967" y="2772"/>
                    <a:pt x="16752" y="3022"/>
                  </a:cubicBezTo>
                  <a:cubicBezTo>
                    <a:pt x="16526" y="3284"/>
                    <a:pt x="16252" y="3498"/>
                    <a:pt x="15931" y="3617"/>
                  </a:cubicBezTo>
                  <a:cubicBezTo>
                    <a:pt x="15716" y="3712"/>
                    <a:pt x="15502" y="3784"/>
                    <a:pt x="15288" y="3831"/>
                  </a:cubicBezTo>
                  <a:cubicBezTo>
                    <a:pt x="15085" y="3879"/>
                    <a:pt x="14859" y="3927"/>
                    <a:pt x="14645" y="3962"/>
                  </a:cubicBezTo>
                  <a:cubicBezTo>
                    <a:pt x="14204" y="4034"/>
                    <a:pt x="13764" y="4082"/>
                    <a:pt x="13323" y="4093"/>
                  </a:cubicBezTo>
                  <a:cubicBezTo>
                    <a:pt x="13252" y="4094"/>
                    <a:pt x="13180" y="4095"/>
                    <a:pt x="13109" y="4095"/>
                  </a:cubicBezTo>
                  <a:cubicBezTo>
                    <a:pt x="12323" y="4095"/>
                    <a:pt x="11537" y="4035"/>
                    <a:pt x="10751" y="3915"/>
                  </a:cubicBezTo>
                  <a:cubicBezTo>
                    <a:pt x="9918" y="3796"/>
                    <a:pt x="9120" y="3629"/>
                    <a:pt x="8335" y="3450"/>
                  </a:cubicBezTo>
                  <a:lnTo>
                    <a:pt x="7763" y="3320"/>
                  </a:lnTo>
                  <a:cubicBezTo>
                    <a:pt x="7573" y="3284"/>
                    <a:pt x="7394" y="3224"/>
                    <a:pt x="7227" y="3129"/>
                  </a:cubicBezTo>
                  <a:cubicBezTo>
                    <a:pt x="7084" y="3069"/>
                    <a:pt x="6977" y="2915"/>
                    <a:pt x="6977" y="2748"/>
                  </a:cubicBezTo>
                  <a:cubicBezTo>
                    <a:pt x="7025" y="2581"/>
                    <a:pt x="7132" y="2450"/>
                    <a:pt x="7275" y="2367"/>
                  </a:cubicBezTo>
                  <a:cubicBezTo>
                    <a:pt x="8242" y="1698"/>
                    <a:pt x="9388" y="1340"/>
                    <a:pt x="10558" y="1340"/>
                  </a:cubicBezTo>
                  <a:cubicBezTo>
                    <a:pt x="10741" y="1340"/>
                    <a:pt x="10925" y="1349"/>
                    <a:pt x="11109" y="1367"/>
                  </a:cubicBezTo>
                  <a:cubicBezTo>
                    <a:pt x="12153" y="1460"/>
                    <a:pt x="13153" y="1847"/>
                    <a:pt x="13996" y="2473"/>
                  </a:cubicBezTo>
                  <a:lnTo>
                    <a:pt x="13996" y="2473"/>
                  </a:lnTo>
                  <a:cubicBezTo>
                    <a:pt x="13477" y="2740"/>
                    <a:pt x="12901" y="2876"/>
                    <a:pt x="12322" y="2876"/>
                  </a:cubicBezTo>
                  <a:cubicBezTo>
                    <a:pt x="12107" y="2876"/>
                    <a:pt x="11893" y="2857"/>
                    <a:pt x="11680" y="2819"/>
                  </a:cubicBezTo>
                  <a:cubicBezTo>
                    <a:pt x="11466" y="2772"/>
                    <a:pt x="11263" y="2724"/>
                    <a:pt x="11061" y="2641"/>
                  </a:cubicBezTo>
                  <a:lnTo>
                    <a:pt x="10847" y="2569"/>
                  </a:lnTo>
                  <a:lnTo>
                    <a:pt x="10847" y="2569"/>
                  </a:lnTo>
                  <a:cubicBezTo>
                    <a:pt x="11109" y="2712"/>
                    <a:pt x="11394" y="2819"/>
                    <a:pt x="11692" y="2867"/>
                  </a:cubicBezTo>
                  <a:cubicBezTo>
                    <a:pt x="11935" y="2916"/>
                    <a:pt x="12180" y="2941"/>
                    <a:pt x="12426" y="2941"/>
                  </a:cubicBezTo>
                  <a:cubicBezTo>
                    <a:pt x="13011" y="2941"/>
                    <a:pt x="13592" y="2802"/>
                    <a:pt x="14121" y="2534"/>
                  </a:cubicBezTo>
                  <a:lnTo>
                    <a:pt x="14180" y="2498"/>
                  </a:lnTo>
                  <a:lnTo>
                    <a:pt x="14121" y="2450"/>
                  </a:lnTo>
                  <a:cubicBezTo>
                    <a:pt x="13264" y="1772"/>
                    <a:pt x="12216" y="1355"/>
                    <a:pt x="11132" y="1260"/>
                  </a:cubicBezTo>
                  <a:cubicBezTo>
                    <a:pt x="10920" y="1236"/>
                    <a:pt x="10707" y="1224"/>
                    <a:pt x="10495" y="1224"/>
                  </a:cubicBezTo>
                  <a:cubicBezTo>
                    <a:pt x="9319" y="1224"/>
                    <a:pt x="8170" y="1584"/>
                    <a:pt x="7192" y="2260"/>
                  </a:cubicBezTo>
                  <a:cubicBezTo>
                    <a:pt x="7013" y="2355"/>
                    <a:pt x="6882" y="2534"/>
                    <a:pt x="6834" y="2748"/>
                  </a:cubicBezTo>
                  <a:cubicBezTo>
                    <a:pt x="6822" y="2855"/>
                    <a:pt x="6858" y="2974"/>
                    <a:pt x="6930" y="3069"/>
                  </a:cubicBezTo>
                  <a:cubicBezTo>
                    <a:pt x="6989" y="3153"/>
                    <a:pt x="7072" y="3224"/>
                    <a:pt x="7156" y="3272"/>
                  </a:cubicBezTo>
                  <a:cubicBezTo>
                    <a:pt x="7334" y="3367"/>
                    <a:pt x="7537" y="3439"/>
                    <a:pt x="7739" y="3474"/>
                  </a:cubicBezTo>
                  <a:lnTo>
                    <a:pt x="8311" y="3605"/>
                  </a:lnTo>
                  <a:cubicBezTo>
                    <a:pt x="9085" y="3784"/>
                    <a:pt x="9894" y="3962"/>
                    <a:pt x="10728" y="4082"/>
                  </a:cubicBezTo>
                  <a:cubicBezTo>
                    <a:pt x="11514" y="4213"/>
                    <a:pt x="12310" y="4273"/>
                    <a:pt x="13107" y="4273"/>
                  </a:cubicBezTo>
                  <a:cubicBezTo>
                    <a:pt x="13179" y="4273"/>
                    <a:pt x="13251" y="4273"/>
                    <a:pt x="13323" y="4272"/>
                  </a:cubicBezTo>
                  <a:cubicBezTo>
                    <a:pt x="13776" y="4260"/>
                    <a:pt x="14228" y="4212"/>
                    <a:pt x="14669" y="4141"/>
                  </a:cubicBezTo>
                  <a:cubicBezTo>
                    <a:pt x="14895" y="4105"/>
                    <a:pt x="15109" y="4058"/>
                    <a:pt x="15335" y="3998"/>
                  </a:cubicBezTo>
                  <a:cubicBezTo>
                    <a:pt x="15562" y="3951"/>
                    <a:pt x="15788" y="3879"/>
                    <a:pt x="16002" y="3784"/>
                  </a:cubicBezTo>
                  <a:cubicBezTo>
                    <a:pt x="16347" y="3641"/>
                    <a:pt x="16645" y="3427"/>
                    <a:pt x="16883" y="3141"/>
                  </a:cubicBezTo>
                  <a:cubicBezTo>
                    <a:pt x="17133" y="2843"/>
                    <a:pt x="17205" y="2438"/>
                    <a:pt x="17074" y="2069"/>
                  </a:cubicBezTo>
                  <a:cubicBezTo>
                    <a:pt x="16919" y="1736"/>
                    <a:pt x="16669" y="1450"/>
                    <a:pt x="16359" y="1272"/>
                  </a:cubicBezTo>
                  <a:cubicBezTo>
                    <a:pt x="16062" y="1081"/>
                    <a:pt x="15752" y="926"/>
                    <a:pt x="15419" y="807"/>
                  </a:cubicBezTo>
                  <a:cubicBezTo>
                    <a:pt x="14192" y="355"/>
                    <a:pt x="12907" y="81"/>
                    <a:pt x="11597" y="21"/>
                  </a:cubicBezTo>
                  <a:cubicBezTo>
                    <a:pt x="11329" y="8"/>
                    <a:pt x="11062" y="1"/>
                    <a:pt x="10795"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44"/>
            <p:cNvSpPr/>
            <p:nvPr/>
          </p:nvSpPr>
          <p:spPr>
            <a:xfrm>
              <a:off x="3701650" y="2892150"/>
              <a:ext cx="124150" cy="141525"/>
            </a:xfrm>
            <a:custGeom>
              <a:avLst/>
              <a:gdLst/>
              <a:ahLst/>
              <a:cxnLst/>
              <a:rect l="l" t="t" r="r" b="b"/>
              <a:pathLst>
                <a:path w="4966" h="5661" extrusionOk="0">
                  <a:moveTo>
                    <a:pt x="4715" y="1"/>
                  </a:moveTo>
                  <a:lnTo>
                    <a:pt x="4715" y="1"/>
                  </a:lnTo>
                  <a:cubicBezTo>
                    <a:pt x="4822" y="382"/>
                    <a:pt x="4858" y="786"/>
                    <a:pt x="4822" y="1179"/>
                  </a:cubicBezTo>
                  <a:cubicBezTo>
                    <a:pt x="4655" y="2132"/>
                    <a:pt x="4191" y="3001"/>
                    <a:pt x="3489" y="3668"/>
                  </a:cubicBezTo>
                  <a:cubicBezTo>
                    <a:pt x="3131" y="4061"/>
                    <a:pt x="2727" y="4406"/>
                    <a:pt x="2298" y="4715"/>
                  </a:cubicBezTo>
                  <a:cubicBezTo>
                    <a:pt x="1929" y="4954"/>
                    <a:pt x="1548" y="5144"/>
                    <a:pt x="1143" y="5299"/>
                  </a:cubicBezTo>
                  <a:cubicBezTo>
                    <a:pt x="453" y="5561"/>
                    <a:pt x="0" y="5632"/>
                    <a:pt x="0" y="5656"/>
                  </a:cubicBezTo>
                  <a:cubicBezTo>
                    <a:pt x="29" y="5659"/>
                    <a:pt x="58" y="5661"/>
                    <a:pt x="86" y="5661"/>
                  </a:cubicBezTo>
                  <a:cubicBezTo>
                    <a:pt x="165" y="5661"/>
                    <a:pt x="243" y="5650"/>
                    <a:pt x="322" y="5632"/>
                  </a:cubicBezTo>
                  <a:cubicBezTo>
                    <a:pt x="607" y="5585"/>
                    <a:pt x="905" y="5513"/>
                    <a:pt x="1179" y="5418"/>
                  </a:cubicBezTo>
                  <a:cubicBezTo>
                    <a:pt x="1607" y="5275"/>
                    <a:pt x="2000" y="5073"/>
                    <a:pt x="2369" y="4835"/>
                  </a:cubicBezTo>
                  <a:cubicBezTo>
                    <a:pt x="2834" y="4537"/>
                    <a:pt x="3239" y="4192"/>
                    <a:pt x="3608" y="3787"/>
                  </a:cubicBezTo>
                  <a:cubicBezTo>
                    <a:pt x="4334" y="3096"/>
                    <a:pt x="4798" y="2179"/>
                    <a:pt x="4929" y="1191"/>
                  </a:cubicBezTo>
                  <a:cubicBezTo>
                    <a:pt x="4965" y="894"/>
                    <a:pt x="4929" y="584"/>
                    <a:pt x="4846" y="298"/>
                  </a:cubicBezTo>
                  <a:cubicBezTo>
                    <a:pt x="4822" y="191"/>
                    <a:pt x="4775" y="96"/>
                    <a:pt x="4715"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44"/>
            <p:cNvSpPr/>
            <p:nvPr/>
          </p:nvSpPr>
          <p:spPr>
            <a:xfrm>
              <a:off x="3934400" y="2928750"/>
              <a:ext cx="495025" cy="104825"/>
            </a:xfrm>
            <a:custGeom>
              <a:avLst/>
              <a:gdLst/>
              <a:ahLst/>
              <a:cxnLst/>
              <a:rect l="l" t="t" r="r" b="b"/>
              <a:pathLst>
                <a:path w="19801" h="4193" extrusionOk="0">
                  <a:moveTo>
                    <a:pt x="7587" y="1"/>
                  </a:moveTo>
                  <a:cubicBezTo>
                    <a:pt x="6888" y="1"/>
                    <a:pt x="6188" y="105"/>
                    <a:pt x="5513" y="311"/>
                  </a:cubicBezTo>
                  <a:cubicBezTo>
                    <a:pt x="4370" y="668"/>
                    <a:pt x="3311" y="1215"/>
                    <a:pt x="2358" y="1942"/>
                  </a:cubicBezTo>
                  <a:cubicBezTo>
                    <a:pt x="1727" y="2430"/>
                    <a:pt x="1132" y="2954"/>
                    <a:pt x="584" y="3537"/>
                  </a:cubicBezTo>
                  <a:cubicBezTo>
                    <a:pt x="382" y="3740"/>
                    <a:pt x="239" y="3906"/>
                    <a:pt x="144" y="4013"/>
                  </a:cubicBezTo>
                  <a:cubicBezTo>
                    <a:pt x="84" y="4061"/>
                    <a:pt x="37" y="4121"/>
                    <a:pt x="1" y="4192"/>
                  </a:cubicBezTo>
                  <a:cubicBezTo>
                    <a:pt x="60" y="4144"/>
                    <a:pt x="120" y="4097"/>
                    <a:pt x="168" y="4037"/>
                  </a:cubicBezTo>
                  <a:lnTo>
                    <a:pt x="632" y="3585"/>
                  </a:lnTo>
                  <a:cubicBezTo>
                    <a:pt x="1191" y="3025"/>
                    <a:pt x="1799" y="2513"/>
                    <a:pt x="2430" y="2037"/>
                  </a:cubicBezTo>
                  <a:cubicBezTo>
                    <a:pt x="3370" y="1335"/>
                    <a:pt x="4430" y="799"/>
                    <a:pt x="5549" y="453"/>
                  </a:cubicBezTo>
                  <a:cubicBezTo>
                    <a:pt x="6201" y="262"/>
                    <a:pt x="6875" y="167"/>
                    <a:pt x="7547" y="167"/>
                  </a:cubicBezTo>
                  <a:cubicBezTo>
                    <a:pt x="8298" y="167"/>
                    <a:pt x="9048" y="286"/>
                    <a:pt x="9764" y="525"/>
                  </a:cubicBezTo>
                  <a:cubicBezTo>
                    <a:pt x="10455" y="787"/>
                    <a:pt x="11097" y="1168"/>
                    <a:pt x="11657" y="1644"/>
                  </a:cubicBezTo>
                  <a:cubicBezTo>
                    <a:pt x="12229" y="2097"/>
                    <a:pt x="12860" y="2513"/>
                    <a:pt x="13550" y="2573"/>
                  </a:cubicBezTo>
                  <a:cubicBezTo>
                    <a:pt x="13672" y="2580"/>
                    <a:pt x="13794" y="2583"/>
                    <a:pt x="13915" y="2583"/>
                  </a:cubicBezTo>
                  <a:cubicBezTo>
                    <a:pt x="14432" y="2583"/>
                    <a:pt x="14942" y="2522"/>
                    <a:pt x="15443" y="2406"/>
                  </a:cubicBezTo>
                  <a:cubicBezTo>
                    <a:pt x="15751" y="2338"/>
                    <a:pt x="16062" y="2305"/>
                    <a:pt x="16371" y="2305"/>
                  </a:cubicBezTo>
                  <a:cubicBezTo>
                    <a:pt x="16600" y="2305"/>
                    <a:pt x="16827" y="2323"/>
                    <a:pt x="17051" y="2358"/>
                  </a:cubicBezTo>
                  <a:cubicBezTo>
                    <a:pt x="17836" y="2478"/>
                    <a:pt x="18575" y="2811"/>
                    <a:pt x="19182" y="3323"/>
                  </a:cubicBezTo>
                  <a:cubicBezTo>
                    <a:pt x="19396" y="3513"/>
                    <a:pt x="19610" y="3716"/>
                    <a:pt x="19801" y="3930"/>
                  </a:cubicBezTo>
                  <a:cubicBezTo>
                    <a:pt x="19646" y="3680"/>
                    <a:pt x="19456" y="3454"/>
                    <a:pt x="19218" y="3263"/>
                  </a:cubicBezTo>
                  <a:cubicBezTo>
                    <a:pt x="18610" y="2728"/>
                    <a:pt x="17872" y="2370"/>
                    <a:pt x="17074" y="2239"/>
                  </a:cubicBezTo>
                  <a:cubicBezTo>
                    <a:pt x="16825" y="2196"/>
                    <a:pt x="16572" y="2175"/>
                    <a:pt x="16320" y="2175"/>
                  </a:cubicBezTo>
                  <a:cubicBezTo>
                    <a:pt x="16019" y="2175"/>
                    <a:pt x="15717" y="2205"/>
                    <a:pt x="15419" y="2263"/>
                  </a:cubicBezTo>
                  <a:cubicBezTo>
                    <a:pt x="14929" y="2369"/>
                    <a:pt x="14423" y="2428"/>
                    <a:pt x="13920" y="2428"/>
                  </a:cubicBezTo>
                  <a:cubicBezTo>
                    <a:pt x="13800" y="2428"/>
                    <a:pt x="13681" y="2425"/>
                    <a:pt x="13562" y="2418"/>
                  </a:cubicBezTo>
                  <a:cubicBezTo>
                    <a:pt x="12907" y="2358"/>
                    <a:pt x="12324" y="1954"/>
                    <a:pt x="11752" y="1513"/>
                  </a:cubicBezTo>
                  <a:cubicBezTo>
                    <a:pt x="11181" y="1025"/>
                    <a:pt x="10526" y="632"/>
                    <a:pt x="9823" y="370"/>
                  </a:cubicBezTo>
                  <a:cubicBezTo>
                    <a:pt x="9099" y="123"/>
                    <a:pt x="8343" y="1"/>
                    <a:pt x="7587"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44"/>
            <p:cNvSpPr/>
            <p:nvPr/>
          </p:nvSpPr>
          <p:spPr>
            <a:xfrm>
              <a:off x="4437750" y="2887675"/>
              <a:ext cx="536400" cy="136375"/>
            </a:xfrm>
            <a:custGeom>
              <a:avLst/>
              <a:gdLst/>
              <a:ahLst/>
              <a:cxnLst/>
              <a:rect l="l" t="t" r="r" b="b"/>
              <a:pathLst>
                <a:path w="21456" h="5455" extrusionOk="0">
                  <a:moveTo>
                    <a:pt x="21455" y="1"/>
                  </a:moveTo>
                  <a:lnTo>
                    <a:pt x="21455" y="1"/>
                  </a:lnTo>
                  <a:cubicBezTo>
                    <a:pt x="21396" y="61"/>
                    <a:pt x="21336" y="132"/>
                    <a:pt x="21289" y="203"/>
                  </a:cubicBezTo>
                  <a:cubicBezTo>
                    <a:pt x="21170" y="322"/>
                    <a:pt x="21027" y="525"/>
                    <a:pt x="20801" y="739"/>
                  </a:cubicBezTo>
                  <a:cubicBezTo>
                    <a:pt x="20193" y="1370"/>
                    <a:pt x="19515" y="1942"/>
                    <a:pt x="18800" y="2454"/>
                  </a:cubicBezTo>
                  <a:cubicBezTo>
                    <a:pt x="17729" y="3204"/>
                    <a:pt x="16574" y="3835"/>
                    <a:pt x="15359" y="4311"/>
                  </a:cubicBezTo>
                  <a:cubicBezTo>
                    <a:pt x="14657" y="4597"/>
                    <a:pt x="13919" y="4835"/>
                    <a:pt x="13169" y="5002"/>
                  </a:cubicBezTo>
                  <a:cubicBezTo>
                    <a:pt x="12359" y="5192"/>
                    <a:pt x="11537" y="5311"/>
                    <a:pt x="10716" y="5323"/>
                  </a:cubicBezTo>
                  <a:cubicBezTo>
                    <a:pt x="9120" y="5311"/>
                    <a:pt x="7537" y="4978"/>
                    <a:pt x="6061" y="4359"/>
                  </a:cubicBezTo>
                  <a:cubicBezTo>
                    <a:pt x="4858" y="3871"/>
                    <a:pt x="3715" y="3228"/>
                    <a:pt x="2655" y="2466"/>
                  </a:cubicBezTo>
                  <a:cubicBezTo>
                    <a:pt x="1941" y="1954"/>
                    <a:pt x="1274" y="1370"/>
                    <a:pt x="655" y="739"/>
                  </a:cubicBezTo>
                  <a:cubicBezTo>
                    <a:pt x="441" y="525"/>
                    <a:pt x="286" y="322"/>
                    <a:pt x="179" y="203"/>
                  </a:cubicBezTo>
                  <a:cubicBezTo>
                    <a:pt x="119" y="144"/>
                    <a:pt x="60" y="84"/>
                    <a:pt x="0" y="25"/>
                  </a:cubicBezTo>
                  <a:lnTo>
                    <a:pt x="0" y="25"/>
                  </a:lnTo>
                  <a:cubicBezTo>
                    <a:pt x="48" y="96"/>
                    <a:pt x="96" y="168"/>
                    <a:pt x="143" y="227"/>
                  </a:cubicBezTo>
                  <a:cubicBezTo>
                    <a:pt x="250" y="358"/>
                    <a:pt x="393" y="561"/>
                    <a:pt x="608" y="775"/>
                  </a:cubicBezTo>
                  <a:cubicBezTo>
                    <a:pt x="1215" y="1442"/>
                    <a:pt x="1870" y="2037"/>
                    <a:pt x="2584" y="2561"/>
                  </a:cubicBezTo>
                  <a:cubicBezTo>
                    <a:pt x="3644" y="3347"/>
                    <a:pt x="4787" y="3990"/>
                    <a:pt x="6001" y="4490"/>
                  </a:cubicBezTo>
                  <a:cubicBezTo>
                    <a:pt x="7501" y="5121"/>
                    <a:pt x="9097" y="5442"/>
                    <a:pt x="10716" y="5454"/>
                  </a:cubicBezTo>
                  <a:cubicBezTo>
                    <a:pt x="11561" y="5430"/>
                    <a:pt x="12383" y="5323"/>
                    <a:pt x="13204" y="5133"/>
                  </a:cubicBezTo>
                  <a:cubicBezTo>
                    <a:pt x="13954" y="4954"/>
                    <a:pt x="14705" y="4716"/>
                    <a:pt x="15419" y="4418"/>
                  </a:cubicBezTo>
                  <a:cubicBezTo>
                    <a:pt x="16645" y="3930"/>
                    <a:pt x="17800" y="3287"/>
                    <a:pt x="18860" y="2513"/>
                  </a:cubicBezTo>
                  <a:cubicBezTo>
                    <a:pt x="19586" y="2001"/>
                    <a:pt x="20253" y="1406"/>
                    <a:pt x="20848" y="751"/>
                  </a:cubicBezTo>
                  <a:cubicBezTo>
                    <a:pt x="21015" y="572"/>
                    <a:pt x="21170" y="394"/>
                    <a:pt x="21312" y="203"/>
                  </a:cubicBezTo>
                  <a:cubicBezTo>
                    <a:pt x="21372" y="132"/>
                    <a:pt x="21420" y="72"/>
                    <a:pt x="21455"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44"/>
            <p:cNvSpPr/>
            <p:nvPr/>
          </p:nvSpPr>
          <p:spPr>
            <a:xfrm>
              <a:off x="4557100" y="2886200"/>
              <a:ext cx="339350" cy="61350"/>
            </a:xfrm>
            <a:custGeom>
              <a:avLst/>
              <a:gdLst/>
              <a:ahLst/>
              <a:cxnLst/>
              <a:rect l="l" t="t" r="r" b="b"/>
              <a:pathLst>
                <a:path w="13574" h="2454" extrusionOk="0">
                  <a:moveTo>
                    <a:pt x="13574" y="0"/>
                  </a:moveTo>
                  <a:lnTo>
                    <a:pt x="13574" y="0"/>
                  </a:lnTo>
                  <a:cubicBezTo>
                    <a:pt x="13395" y="72"/>
                    <a:pt x="13229" y="167"/>
                    <a:pt x="13074" y="274"/>
                  </a:cubicBezTo>
                  <a:cubicBezTo>
                    <a:pt x="12752" y="465"/>
                    <a:pt x="12288" y="715"/>
                    <a:pt x="11693" y="989"/>
                  </a:cubicBezTo>
                  <a:cubicBezTo>
                    <a:pt x="11002" y="1322"/>
                    <a:pt x="10288" y="1608"/>
                    <a:pt x="9550" y="1834"/>
                  </a:cubicBezTo>
                  <a:cubicBezTo>
                    <a:pt x="8657" y="2120"/>
                    <a:pt x="7728" y="2275"/>
                    <a:pt x="6787" y="2286"/>
                  </a:cubicBezTo>
                  <a:cubicBezTo>
                    <a:pt x="5073" y="2251"/>
                    <a:pt x="3394" y="1834"/>
                    <a:pt x="1858" y="1096"/>
                  </a:cubicBezTo>
                  <a:cubicBezTo>
                    <a:pt x="1394" y="870"/>
                    <a:pt x="929" y="620"/>
                    <a:pt x="489" y="346"/>
                  </a:cubicBezTo>
                  <a:cubicBezTo>
                    <a:pt x="334" y="239"/>
                    <a:pt x="167" y="143"/>
                    <a:pt x="1" y="60"/>
                  </a:cubicBezTo>
                  <a:lnTo>
                    <a:pt x="1" y="60"/>
                  </a:lnTo>
                  <a:cubicBezTo>
                    <a:pt x="36" y="96"/>
                    <a:pt x="72" y="120"/>
                    <a:pt x="120" y="155"/>
                  </a:cubicBezTo>
                  <a:cubicBezTo>
                    <a:pt x="191" y="215"/>
                    <a:pt x="298" y="298"/>
                    <a:pt x="453" y="405"/>
                  </a:cubicBezTo>
                  <a:cubicBezTo>
                    <a:pt x="882" y="703"/>
                    <a:pt x="1334" y="965"/>
                    <a:pt x="1810" y="1191"/>
                  </a:cubicBezTo>
                  <a:cubicBezTo>
                    <a:pt x="3346" y="1989"/>
                    <a:pt x="5049" y="2417"/>
                    <a:pt x="6787" y="2453"/>
                  </a:cubicBezTo>
                  <a:cubicBezTo>
                    <a:pt x="7740" y="2441"/>
                    <a:pt x="8692" y="2275"/>
                    <a:pt x="9597" y="1977"/>
                  </a:cubicBezTo>
                  <a:cubicBezTo>
                    <a:pt x="10335" y="1739"/>
                    <a:pt x="11050" y="1453"/>
                    <a:pt x="11740" y="1096"/>
                  </a:cubicBezTo>
                  <a:cubicBezTo>
                    <a:pt x="12217" y="870"/>
                    <a:pt x="12669" y="608"/>
                    <a:pt x="13109" y="334"/>
                  </a:cubicBezTo>
                  <a:cubicBezTo>
                    <a:pt x="13264" y="227"/>
                    <a:pt x="13383" y="143"/>
                    <a:pt x="13455" y="96"/>
                  </a:cubicBezTo>
                  <a:cubicBezTo>
                    <a:pt x="13538" y="36"/>
                    <a:pt x="13574" y="0"/>
                    <a:pt x="13574"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44"/>
            <p:cNvSpPr/>
            <p:nvPr/>
          </p:nvSpPr>
          <p:spPr>
            <a:xfrm>
              <a:off x="4897625" y="2897875"/>
              <a:ext cx="344125" cy="137475"/>
            </a:xfrm>
            <a:custGeom>
              <a:avLst/>
              <a:gdLst/>
              <a:ahLst/>
              <a:cxnLst/>
              <a:rect l="l" t="t" r="r" b="b"/>
              <a:pathLst>
                <a:path w="13765" h="5499" extrusionOk="0">
                  <a:moveTo>
                    <a:pt x="11984" y="1"/>
                  </a:moveTo>
                  <a:cubicBezTo>
                    <a:pt x="11826" y="1"/>
                    <a:pt x="11669" y="4"/>
                    <a:pt x="11514" y="10"/>
                  </a:cubicBezTo>
                  <a:lnTo>
                    <a:pt x="10966" y="34"/>
                  </a:lnTo>
                  <a:lnTo>
                    <a:pt x="10383" y="93"/>
                  </a:lnTo>
                  <a:cubicBezTo>
                    <a:pt x="9978" y="117"/>
                    <a:pt x="9549" y="212"/>
                    <a:pt x="9097" y="284"/>
                  </a:cubicBezTo>
                  <a:cubicBezTo>
                    <a:pt x="8109" y="486"/>
                    <a:pt x="7156" y="772"/>
                    <a:pt x="6227" y="1129"/>
                  </a:cubicBezTo>
                  <a:cubicBezTo>
                    <a:pt x="5299" y="1498"/>
                    <a:pt x="4394" y="1939"/>
                    <a:pt x="3537" y="2450"/>
                  </a:cubicBezTo>
                  <a:cubicBezTo>
                    <a:pt x="3156" y="2712"/>
                    <a:pt x="2787" y="2939"/>
                    <a:pt x="2465" y="3189"/>
                  </a:cubicBezTo>
                  <a:cubicBezTo>
                    <a:pt x="2310" y="3308"/>
                    <a:pt x="2132" y="3427"/>
                    <a:pt x="1989" y="3546"/>
                  </a:cubicBezTo>
                  <a:lnTo>
                    <a:pt x="1572" y="3891"/>
                  </a:lnTo>
                  <a:cubicBezTo>
                    <a:pt x="1298" y="4117"/>
                    <a:pt x="1072" y="4344"/>
                    <a:pt x="870" y="4534"/>
                  </a:cubicBezTo>
                  <a:lnTo>
                    <a:pt x="596" y="4808"/>
                  </a:lnTo>
                  <a:lnTo>
                    <a:pt x="381" y="5046"/>
                  </a:lnTo>
                  <a:lnTo>
                    <a:pt x="96" y="5368"/>
                  </a:lnTo>
                  <a:cubicBezTo>
                    <a:pt x="24" y="5451"/>
                    <a:pt x="0" y="5498"/>
                    <a:pt x="0" y="5498"/>
                  </a:cubicBezTo>
                  <a:cubicBezTo>
                    <a:pt x="36" y="5463"/>
                    <a:pt x="84" y="5427"/>
                    <a:pt x="120" y="5391"/>
                  </a:cubicBezTo>
                  <a:lnTo>
                    <a:pt x="441" y="5070"/>
                  </a:lnTo>
                  <a:lnTo>
                    <a:pt x="655" y="4844"/>
                  </a:lnTo>
                  <a:lnTo>
                    <a:pt x="941" y="4582"/>
                  </a:lnTo>
                  <a:cubicBezTo>
                    <a:pt x="1143" y="4403"/>
                    <a:pt x="1370" y="4177"/>
                    <a:pt x="1644" y="3974"/>
                  </a:cubicBezTo>
                  <a:lnTo>
                    <a:pt x="2048" y="3605"/>
                  </a:lnTo>
                  <a:lnTo>
                    <a:pt x="2536" y="3260"/>
                  </a:lnTo>
                  <a:cubicBezTo>
                    <a:pt x="2858" y="3022"/>
                    <a:pt x="3227" y="2808"/>
                    <a:pt x="3608" y="2558"/>
                  </a:cubicBezTo>
                  <a:cubicBezTo>
                    <a:pt x="4465" y="2058"/>
                    <a:pt x="5358" y="1617"/>
                    <a:pt x="6275" y="1248"/>
                  </a:cubicBezTo>
                  <a:cubicBezTo>
                    <a:pt x="7192" y="891"/>
                    <a:pt x="8144" y="605"/>
                    <a:pt x="9121" y="403"/>
                  </a:cubicBezTo>
                  <a:cubicBezTo>
                    <a:pt x="9573" y="319"/>
                    <a:pt x="10002" y="224"/>
                    <a:pt x="10407" y="188"/>
                  </a:cubicBezTo>
                  <a:lnTo>
                    <a:pt x="10978" y="129"/>
                  </a:lnTo>
                  <a:lnTo>
                    <a:pt x="11526" y="93"/>
                  </a:lnTo>
                  <a:lnTo>
                    <a:pt x="12835" y="93"/>
                  </a:lnTo>
                  <a:lnTo>
                    <a:pt x="13157" y="117"/>
                  </a:lnTo>
                  <a:lnTo>
                    <a:pt x="13609" y="141"/>
                  </a:lnTo>
                  <a:lnTo>
                    <a:pt x="13764" y="141"/>
                  </a:lnTo>
                  <a:cubicBezTo>
                    <a:pt x="13730" y="132"/>
                    <a:pt x="13691" y="124"/>
                    <a:pt x="13649" y="124"/>
                  </a:cubicBezTo>
                  <a:cubicBezTo>
                    <a:pt x="13632" y="124"/>
                    <a:pt x="13615" y="125"/>
                    <a:pt x="13597" y="129"/>
                  </a:cubicBezTo>
                  <a:lnTo>
                    <a:pt x="13157" y="69"/>
                  </a:lnTo>
                  <a:lnTo>
                    <a:pt x="12835" y="34"/>
                  </a:lnTo>
                  <a:lnTo>
                    <a:pt x="12454" y="10"/>
                  </a:lnTo>
                  <a:cubicBezTo>
                    <a:pt x="12300" y="4"/>
                    <a:pt x="12142" y="1"/>
                    <a:pt x="11984"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44"/>
            <p:cNvSpPr/>
            <p:nvPr/>
          </p:nvSpPr>
          <p:spPr>
            <a:xfrm>
              <a:off x="5186650" y="2872200"/>
              <a:ext cx="200650" cy="159875"/>
            </a:xfrm>
            <a:custGeom>
              <a:avLst/>
              <a:gdLst/>
              <a:ahLst/>
              <a:cxnLst/>
              <a:rect l="l" t="t" r="r" b="b"/>
              <a:pathLst>
                <a:path w="8026" h="6395" extrusionOk="0">
                  <a:moveTo>
                    <a:pt x="8025" y="1"/>
                  </a:moveTo>
                  <a:cubicBezTo>
                    <a:pt x="7739" y="1823"/>
                    <a:pt x="6656" y="3430"/>
                    <a:pt x="5061" y="4359"/>
                  </a:cubicBezTo>
                  <a:cubicBezTo>
                    <a:pt x="3953" y="5025"/>
                    <a:pt x="2775" y="5549"/>
                    <a:pt x="1536" y="5894"/>
                  </a:cubicBezTo>
                  <a:lnTo>
                    <a:pt x="405" y="6252"/>
                  </a:lnTo>
                  <a:cubicBezTo>
                    <a:pt x="274" y="6275"/>
                    <a:pt x="131" y="6335"/>
                    <a:pt x="0" y="6395"/>
                  </a:cubicBezTo>
                  <a:cubicBezTo>
                    <a:pt x="143" y="6383"/>
                    <a:pt x="286" y="6347"/>
                    <a:pt x="429" y="6311"/>
                  </a:cubicBezTo>
                  <a:cubicBezTo>
                    <a:pt x="703" y="6252"/>
                    <a:pt x="1084" y="6144"/>
                    <a:pt x="1560" y="6014"/>
                  </a:cubicBezTo>
                  <a:cubicBezTo>
                    <a:pt x="2822" y="5680"/>
                    <a:pt x="4025" y="5168"/>
                    <a:pt x="5144" y="4490"/>
                  </a:cubicBezTo>
                  <a:cubicBezTo>
                    <a:pt x="6251" y="3787"/>
                    <a:pt x="7132" y="2775"/>
                    <a:pt x="7680" y="1572"/>
                  </a:cubicBezTo>
                  <a:cubicBezTo>
                    <a:pt x="7835" y="1215"/>
                    <a:pt x="7942" y="822"/>
                    <a:pt x="8001" y="429"/>
                  </a:cubicBezTo>
                  <a:cubicBezTo>
                    <a:pt x="8013" y="322"/>
                    <a:pt x="8025" y="227"/>
                    <a:pt x="8025" y="108"/>
                  </a:cubicBezTo>
                  <a:lnTo>
                    <a:pt x="8025" y="1"/>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44"/>
            <p:cNvSpPr/>
            <p:nvPr/>
          </p:nvSpPr>
          <p:spPr>
            <a:xfrm>
              <a:off x="3807000" y="2901850"/>
              <a:ext cx="683750" cy="132600"/>
            </a:xfrm>
            <a:custGeom>
              <a:avLst/>
              <a:gdLst/>
              <a:ahLst/>
              <a:cxnLst/>
              <a:rect l="l" t="t" r="r" b="b"/>
              <a:pathLst>
                <a:path w="27350" h="5304" extrusionOk="0">
                  <a:moveTo>
                    <a:pt x="12390" y="0"/>
                  </a:moveTo>
                  <a:cubicBezTo>
                    <a:pt x="10865" y="0"/>
                    <a:pt x="9351" y="292"/>
                    <a:pt x="7919" y="863"/>
                  </a:cubicBezTo>
                  <a:cubicBezTo>
                    <a:pt x="7133" y="1160"/>
                    <a:pt x="6359" y="1518"/>
                    <a:pt x="5621" y="1922"/>
                  </a:cubicBezTo>
                  <a:cubicBezTo>
                    <a:pt x="4918" y="2280"/>
                    <a:pt x="4275" y="2649"/>
                    <a:pt x="3692" y="2982"/>
                  </a:cubicBezTo>
                  <a:cubicBezTo>
                    <a:pt x="2525" y="3661"/>
                    <a:pt x="1620" y="4244"/>
                    <a:pt x="977" y="4649"/>
                  </a:cubicBezTo>
                  <a:cubicBezTo>
                    <a:pt x="656" y="4851"/>
                    <a:pt x="418" y="5018"/>
                    <a:pt x="251" y="5125"/>
                  </a:cubicBezTo>
                  <a:lnTo>
                    <a:pt x="72" y="5256"/>
                  </a:lnTo>
                  <a:cubicBezTo>
                    <a:pt x="49" y="5268"/>
                    <a:pt x="25" y="5292"/>
                    <a:pt x="1" y="5304"/>
                  </a:cubicBezTo>
                  <a:cubicBezTo>
                    <a:pt x="13" y="5304"/>
                    <a:pt x="37" y="5292"/>
                    <a:pt x="72" y="5268"/>
                  </a:cubicBezTo>
                  <a:lnTo>
                    <a:pt x="275" y="5149"/>
                  </a:lnTo>
                  <a:lnTo>
                    <a:pt x="1013" y="4697"/>
                  </a:lnTo>
                  <a:cubicBezTo>
                    <a:pt x="1644" y="4316"/>
                    <a:pt x="2585" y="3756"/>
                    <a:pt x="3751" y="3089"/>
                  </a:cubicBezTo>
                  <a:cubicBezTo>
                    <a:pt x="4335" y="2768"/>
                    <a:pt x="4978" y="2411"/>
                    <a:pt x="5680" y="2053"/>
                  </a:cubicBezTo>
                  <a:cubicBezTo>
                    <a:pt x="6418" y="1660"/>
                    <a:pt x="7192" y="1315"/>
                    <a:pt x="7978" y="1018"/>
                  </a:cubicBezTo>
                  <a:cubicBezTo>
                    <a:pt x="9380" y="466"/>
                    <a:pt x="10871" y="179"/>
                    <a:pt x="12374" y="179"/>
                  </a:cubicBezTo>
                  <a:cubicBezTo>
                    <a:pt x="12786" y="179"/>
                    <a:pt x="13198" y="200"/>
                    <a:pt x="13610" y="244"/>
                  </a:cubicBezTo>
                  <a:cubicBezTo>
                    <a:pt x="14598" y="386"/>
                    <a:pt x="15562" y="625"/>
                    <a:pt x="16503" y="934"/>
                  </a:cubicBezTo>
                  <a:cubicBezTo>
                    <a:pt x="17396" y="1232"/>
                    <a:pt x="18301" y="1458"/>
                    <a:pt x="19218" y="1613"/>
                  </a:cubicBezTo>
                  <a:cubicBezTo>
                    <a:pt x="20111" y="1768"/>
                    <a:pt x="20944" y="1875"/>
                    <a:pt x="21718" y="1994"/>
                  </a:cubicBezTo>
                  <a:cubicBezTo>
                    <a:pt x="22444" y="2101"/>
                    <a:pt x="23159" y="2256"/>
                    <a:pt x="23861" y="2458"/>
                  </a:cubicBezTo>
                  <a:cubicBezTo>
                    <a:pt x="24873" y="2756"/>
                    <a:pt x="25814" y="3280"/>
                    <a:pt x="26600" y="3994"/>
                  </a:cubicBezTo>
                  <a:cubicBezTo>
                    <a:pt x="26873" y="4268"/>
                    <a:pt x="27123" y="4566"/>
                    <a:pt x="27350" y="4887"/>
                  </a:cubicBezTo>
                  <a:cubicBezTo>
                    <a:pt x="27159" y="4530"/>
                    <a:pt x="26933" y="4220"/>
                    <a:pt x="26647" y="3946"/>
                  </a:cubicBezTo>
                  <a:cubicBezTo>
                    <a:pt x="25873" y="3208"/>
                    <a:pt x="24921" y="2649"/>
                    <a:pt x="23897" y="2339"/>
                  </a:cubicBezTo>
                  <a:cubicBezTo>
                    <a:pt x="23194" y="2125"/>
                    <a:pt x="22468" y="1958"/>
                    <a:pt x="21742" y="1851"/>
                  </a:cubicBezTo>
                  <a:cubicBezTo>
                    <a:pt x="20968" y="1720"/>
                    <a:pt x="20123" y="1613"/>
                    <a:pt x="19253" y="1458"/>
                  </a:cubicBezTo>
                  <a:cubicBezTo>
                    <a:pt x="18337" y="1291"/>
                    <a:pt x="17444" y="1065"/>
                    <a:pt x="16563" y="767"/>
                  </a:cubicBezTo>
                  <a:cubicBezTo>
                    <a:pt x="15610" y="458"/>
                    <a:pt x="14634" y="220"/>
                    <a:pt x="13634" y="65"/>
                  </a:cubicBezTo>
                  <a:cubicBezTo>
                    <a:pt x="13219" y="22"/>
                    <a:pt x="12804" y="0"/>
                    <a:pt x="12390"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44"/>
            <p:cNvSpPr/>
            <p:nvPr/>
          </p:nvSpPr>
          <p:spPr>
            <a:xfrm>
              <a:off x="3554600" y="2888275"/>
              <a:ext cx="170875" cy="146475"/>
            </a:xfrm>
            <a:custGeom>
              <a:avLst/>
              <a:gdLst/>
              <a:ahLst/>
              <a:cxnLst/>
              <a:rect l="l" t="t" r="r" b="b"/>
              <a:pathLst>
                <a:path w="6835" h="5859" extrusionOk="0">
                  <a:moveTo>
                    <a:pt x="6835" y="1"/>
                  </a:moveTo>
                  <a:lnTo>
                    <a:pt x="6835" y="1"/>
                  </a:lnTo>
                  <a:cubicBezTo>
                    <a:pt x="6739" y="465"/>
                    <a:pt x="6597" y="918"/>
                    <a:pt x="6430" y="1346"/>
                  </a:cubicBezTo>
                  <a:cubicBezTo>
                    <a:pt x="6001" y="2382"/>
                    <a:pt x="5275" y="3275"/>
                    <a:pt x="4358" y="3918"/>
                  </a:cubicBezTo>
                  <a:cubicBezTo>
                    <a:pt x="3394" y="4513"/>
                    <a:pt x="2382" y="5001"/>
                    <a:pt x="1322" y="5371"/>
                  </a:cubicBezTo>
                  <a:lnTo>
                    <a:pt x="358" y="5716"/>
                  </a:lnTo>
                  <a:cubicBezTo>
                    <a:pt x="227" y="5752"/>
                    <a:pt x="108" y="5799"/>
                    <a:pt x="0" y="5859"/>
                  </a:cubicBezTo>
                  <a:cubicBezTo>
                    <a:pt x="120" y="5847"/>
                    <a:pt x="250" y="5823"/>
                    <a:pt x="370" y="5775"/>
                  </a:cubicBezTo>
                  <a:cubicBezTo>
                    <a:pt x="608" y="5716"/>
                    <a:pt x="941" y="5621"/>
                    <a:pt x="1358" y="5478"/>
                  </a:cubicBezTo>
                  <a:cubicBezTo>
                    <a:pt x="2441" y="5132"/>
                    <a:pt x="3489" y="4656"/>
                    <a:pt x="4453" y="4061"/>
                  </a:cubicBezTo>
                  <a:cubicBezTo>
                    <a:pt x="5406" y="3394"/>
                    <a:pt x="6132" y="2465"/>
                    <a:pt x="6549" y="1382"/>
                  </a:cubicBezTo>
                  <a:cubicBezTo>
                    <a:pt x="6668" y="1060"/>
                    <a:pt x="6763" y="727"/>
                    <a:pt x="6811" y="382"/>
                  </a:cubicBezTo>
                  <a:cubicBezTo>
                    <a:pt x="6835" y="263"/>
                    <a:pt x="6835" y="132"/>
                    <a:pt x="6835"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44"/>
            <p:cNvSpPr/>
            <p:nvPr/>
          </p:nvSpPr>
          <p:spPr>
            <a:xfrm>
              <a:off x="2936675" y="2887975"/>
              <a:ext cx="250050" cy="146775"/>
            </a:xfrm>
            <a:custGeom>
              <a:avLst/>
              <a:gdLst/>
              <a:ahLst/>
              <a:cxnLst/>
              <a:rect l="l" t="t" r="r" b="b"/>
              <a:pathLst>
                <a:path w="10002" h="5871" extrusionOk="0">
                  <a:moveTo>
                    <a:pt x="10001" y="1"/>
                  </a:moveTo>
                  <a:lnTo>
                    <a:pt x="10001" y="1"/>
                  </a:lnTo>
                  <a:cubicBezTo>
                    <a:pt x="9858" y="37"/>
                    <a:pt x="9716" y="96"/>
                    <a:pt x="9573" y="156"/>
                  </a:cubicBezTo>
                  <a:cubicBezTo>
                    <a:pt x="9311" y="275"/>
                    <a:pt x="8918" y="453"/>
                    <a:pt x="8442" y="668"/>
                  </a:cubicBezTo>
                  <a:cubicBezTo>
                    <a:pt x="7477" y="1108"/>
                    <a:pt x="6156" y="1727"/>
                    <a:pt x="4751" y="2513"/>
                  </a:cubicBezTo>
                  <a:cubicBezTo>
                    <a:pt x="3536" y="3168"/>
                    <a:pt x="2381" y="3918"/>
                    <a:pt x="1286" y="4763"/>
                  </a:cubicBezTo>
                  <a:cubicBezTo>
                    <a:pt x="869" y="5085"/>
                    <a:pt x="536" y="5347"/>
                    <a:pt x="322" y="5549"/>
                  </a:cubicBezTo>
                  <a:cubicBezTo>
                    <a:pt x="202" y="5644"/>
                    <a:pt x="95" y="5752"/>
                    <a:pt x="0" y="5871"/>
                  </a:cubicBezTo>
                  <a:cubicBezTo>
                    <a:pt x="131" y="5787"/>
                    <a:pt x="250" y="5692"/>
                    <a:pt x="357" y="5585"/>
                  </a:cubicBezTo>
                  <a:cubicBezTo>
                    <a:pt x="583" y="5406"/>
                    <a:pt x="929" y="5156"/>
                    <a:pt x="1357" y="4835"/>
                  </a:cubicBezTo>
                  <a:cubicBezTo>
                    <a:pt x="2465" y="4037"/>
                    <a:pt x="3631" y="3311"/>
                    <a:pt x="4834" y="2656"/>
                  </a:cubicBezTo>
                  <a:cubicBezTo>
                    <a:pt x="6239" y="1882"/>
                    <a:pt x="7549" y="1239"/>
                    <a:pt x="8489" y="775"/>
                  </a:cubicBezTo>
                  <a:lnTo>
                    <a:pt x="9608" y="215"/>
                  </a:lnTo>
                  <a:cubicBezTo>
                    <a:pt x="9751" y="156"/>
                    <a:pt x="9882" y="84"/>
                    <a:pt x="10001"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44"/>
            <p:cNvSpPr/>
            <p:nvPr/>
          </p:nvSpPr>
          <p:spPr>
            <a:xfrm>
              <a:off x="2568475" y="2892625"/>
              <a:ext cx="528350" cy="142125"/>
            </a:xfrm>
            <a:custGeom>
              <a:avLst/>
              <a:gdLst/>
              <a:ahLst/>
              <a:cxnLst/>
              <a:rect l="l" t="t" r="r" b="b"/>
              <a:pathLst>
                <a:path w="21134" h="5685" extrusionOk="0">
                  <a:moveTo>
                    <a:pt x="20413" y="1"/>
                  </a:moveTo>
                  <a:cubicBezTo>
                    <a:pt x="20356" y="1"/>
                    <a:pt x="20298" y="2"/>
                    <a:pt x="20241" y="5"/>
                  </a:cubicBezTo>
                  <a:cubicBezTo>
                    <a:pt x="19431" y="65"/>
                    <a:pt x="18645" y="279"/>
                    <a:pt x="17919" y="648"/>
                  </a:cubicBezTo>
                  <a:cubicBezTo>
                    <a:pt x="16883" y="1208"/>
                    <a:pt x="15883" y="1875"/>
                    <a:pt x="14954" y="2613"/>
                  </a:cubicBezTo>
                  <a:cubicBezTo>
                    <a:pt x="14395" y="3030"/>
                    <a:pt x="13811" y="3411"/>
                    <a:pt x="13204" y="3744"/>
                  </a:cubicBezTo>
                  <a:cubicBezTo>
                    <a:pt x="12537" y="4089"/>
                    <a:pt x="11835" y="4351"/>
                    <a:pt x="11109" y="4542"/>
                  </a:cubicBezTo>
                  <a:cubicBezTo>
                    <a:pt x="9704" y="4875"/>
                    <a:pt x="8263" y="5054"/>
                    <a:pt x="6810" y="5066"/>
                  </a:cubicBezTo>
                  <a:cubicBezTo>
                    <a:pt x="5465" y="5113"/>
                    <a:pt x="4262" y="5101"/>
                    <a:pt x="3250" y="5161"/>
                  </a:cubicBezTo>
                  <a:cubicBezTo>
                    <a:pt x="2441" y="5197"/>
                    <a:pt x="1643" y="5292"/>
                    <a:pt x="857" y="5447"/>
                  </a:cubicBezTo>
                  <a:cubicBezTo>
                    <a:pt x="572" y="5506"/>
                    <a:pt x="357" y="5566"/>
                    <a:pt x="214" y="5601"/>
                  </a:cubicBezTo>
                  <a:cubicBezTo>
                    <a:pt x="131" y="5625"/>
                    <a:pt x="60" y="5649"/>
                    <a:pt x="0" y="5685"/>
                  </a:cubicBezTo>
                  <a:cubicBezTo>
                    <a:pt x="71" y="5673"/>
                    <a:pt x="143" y="5661"/>
                    <a:pt x="226" y="5637"/>
                  </a:cubicBezTo>
                  <a:cubicBezTo>
                    <a:pt x="369" y="5601"/>
                    <a:pt x="583" y="5566"/>
                    <a:pt x="869" y="5506"/>
                  </a:cubicBezTo>
                  <a:cubicBezTo>
                    <a:pt x="1655" y="5375"/>
                    <a:pt x="2453" y="5304"/>
                    <a:pt x="3250" y="5280"/>
                  </a:cubicBezTo>
                  <a:cubicBezTo>
                    <a:pt x="4262" y="5220"/>
                    <a:pt x="5465" y="5268"/>
                    <a:pt x="6810" y="5220"/>
                  </a:cubicBezTo>
                  <a:cubicBezTo>
                    <a:pt x="8275" y="5208"/>
                    <a:pt x="9727" y="5042"/>
                    <a:pt x="11156" y="4708"/>
                  </a:cubicBezTo>
                  <a:cubicBezTo>
                    <a:pt x="11882" y="4518"/>
                    <a:pt x="12597" y="4244"/>
                    <a:pt x="13276" y="3887"/>
                  </a:cubicBezTo>
                  <a:cubicBezTo>
                    <a:pt x="13895" y="3542"/>
                    <a:pt x="14478" y="3161"/>
                    <a:pt x="15050" y="2732"/>
                  </a:cubicBezTo>
                  <a:cubicBezTo>
                    <a:pt x="15966" y="1994"/>
                    <a:pt x="16955" y="1339"/>
                    <a:pt x="17990" y="755"/>
                  </a:cubicBezTo>
                  <a:cubicBezTo>
                    <a:pt x="18693" y="386"/>
                    <a:pt x="19467" y="148"/>
                    <a:pt x="20253" y="77"/>
                  </a:cubicBezTo>
                  <a:cubicBezTo>
                    <a:pt x="20417" y="63"/>
                    <a:pt x="20562" y="58"/>
                    <a:pt x="20683" y="58"/>
                  </a:cubicBezTo>
                  <a:cubicBezTo>
                    <a:pt x="20935" y="58"/>
                    <a:pt x="21088" y="78"/>
                    <a:pt x="21125" y="78"/>
                  </a:cubicBezTo>
                  <a:cubicBezTo>
                    <a:pt x="21131" y="78"/>
                    <a:pt x="21134" y="78"/>
                    <a:pt x="21134" y="77"/>
                  </a:cubicBezTo>
                  <a:cubicBezTo>
                    <a:pt x="21050" y="41"/>
                    <a:pt x="20967" y="29"/>
                    <a:pt x="20884" y="29"/>
                  </a:cubicBezTo>
                  <a:cubicBezTo>
                    <a:pt x="20727" y="12"/>
                    <a:pt x="20570" y="1"/>
                    <a:pt x="20413"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44"/>
            <p:cNvSpPr/>
            <p:nvPr/>
          </p:nvSpPr>
          <p:spPr>
            <a:xfrm>
              <a:off x="4581225" y="2883525"/>
              <a:ext cx="634325" cy="4175"/>
            </a:xfrm>
            <a:custGeom>
              <a:avLst/>
              <a:gdLst/>
              <a:ahLst/>
              <a:cxnLst/>
              <a:rect l="l" t="t" r="r" b="b"/>
              <a:pathLst>
                <a:path w="25373" h="167" extrusionOk="0">
                  <a:moveTo>
                    <a:pt x="12692" y="0"/>
                  </a:moveTo>
                  <a:cubicBezTo>
                    <a:pt x="5679" y="0"/>
                    <a:pt x="0" y="36"/>
                    <a:pt x="0" y="84"/>
                  </a:cubicBezTo>
                  <a:cubicBezTo>
                    <a:pt x="0" y="131"/>
                    <a:pt x="5691" y="167"/>
                    <a:pt x="12692" y="167"/>
                  </a:cubicBezTo>
                  <a:cubicBezTo>
                    <a:pt x="19693" y="167"/>
                    <a:pt x="25372" y="131"/>
                    <a:pt x="25372" y="84"/>
                  </a:cubicBezTo>
                  <a:cubicBezTo>
                    <a:pt x="25372" y="48"/>
                    <a:pt x="19705" y="0"/>
                    <a:pt x="12692"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44"/>
            <p:cNvSpPr/>
            <p:nvPr/>
          </p:nvSpPr>
          <p:spPr>
            <a:xfrm>
              <a:off x="4946150" y="3849125"/>
              <a:ext cx="273850" cy="311350"/>
            </a:xfrm>
            <a:custGeom>
              <a:avLst/>
              <a:gdLst/>
              <a:ahLst/>
              <a:cxnLst/>
              <a:rect l="l" t="t" r="r" b="b"/>
              <a:pathLst>
                <a:path w="10954" h="12454" extrusionOk="0">
                  <a:moveTo>
                    <a:pt x="7906" y="0"/>
                  </a:moveTo>
                  <a:lnTo>
                    <a:pt x="2596" y="1953"/>
                  </a:lnTo>
                  <a:lnTo>
                    <a:pt x="4786" y="7370"/>
                  </a:lnTo>
                  <a:cubicBezTo>
                    <a:pt x="4786" y="7370"/>
                    <a:pt x="0" y="11418"/>
                    <a:pt x="286" y="12454"/>
                  </a:cubicBezTo>
                  <a:lnTo>
                    <a:pt x="10954" y="8596"/>
                  </a:lnTo>
                  <a:lnTo>
                    <a:pt x="7906" y="0"/>
                  </a:ln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44"/>
            <p:cNvSpPr/>
            <p:nvPr/>
          </p:nvSpPr>
          <p:spPr>
            <a:xfrm>
              <a:off x="5133675" y="3991900"/>
              <a:ext cx="22625" cy="21850"/>
            </a:xfrm>
            <a:custGeom>
              <a:avLst/>
              <a:gdLst/>
              <a:ahLst/>
              <a:cxnLst/>
              <a:rect l="l" t="t" r="r" b="b"/>
              <a:pathLst>
                <a:path w="905" h="874" extrusionOk="0">
                  <a:moveTo>
                    <a:pt x="410" y="1"/>
                  </a:moveTo>
                  <a:cubicBezTo>
                    <a:pt x="199" y="1"/>
                    <a:pt x="0" y="245"/>
                    <a:pt x="0" y="468"/>
                  </a:cubicBezTo>
                  <a:cubicBezTo>
                    <a:pt x="35" y="699"/>
                    <a:pt x="237" y="874"/>
                    <a:pt x="477" y="874"/>
                  </a:cubicBezTo>
                  <a:cubicBezTo>
                    <a:pt x="484" y="874"/>
                    <a:pt x="492" y="874"/>
                    <a:pt x="500" y="873"/>
                  </a:cubicBezTo>
                  <a:cubicBezTo>
                    <a:pt x="738" y="838"/>
                    <a:pt x="905" y="635"/>
                    <a:pt x="881" y="397"/>
                  </a:cubicBezTo>
                  <a:cubicBezTo>
                    <a:pt x="848" y="175"/>
                    <a:pt x="670" y="15"/>
                    <a:pt x="452" y="4"/>
                  </a:cubicBezTo>
                  <a:lnTo>
                    <a:pt x="452" y="4"/>
                  </a:lnTo>
                  <a:cubicBezTo>
                    <a:pt x="438" y="2"/>
                    <a:pt x="424" y="1"/>
                    <a:pt x="410"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44"/>
            <p:cNvSpPr/>
            <p:nvPr/>
          </p:nvSpPr>
          <p:spPr>
            <a:xfrm>
              <a:off x="4949425" y="4042900"/>
              <a:ext cx="270875" cy="117575"/>
            </a:xfrm>
            <a:custGeom>
              <a:avLst/>
              <a:gdLst/>
              <a:ahLst/>
              <a:cxnLst/>
              <a:rect l="l" t="t" r="r" b="b"/>
              <a:pathLst>
                <a:path w="10835" h="4703" extrusionOk="0">
                  <a:moveTo>
                    <a:pt x="10490" y="0"/>
                  </a:moveTo>
                  <a:lnTo>
                    <a:pt x="393" y="4012"/>
                  </a:lnTo>
                  <a:cubicBezTo>
                    <a:pt x="393" y="4012"/>
                    <a:pt x="0" y="4393"/>
                    <a:pt x="167" y="4703"/>
                  </a:cubicBezTo>
                  <a:lnTo>
                    <a:pt x="10835" y="845"/>
                  </a:lnTo>
                  <a:lnTo>
                    <a:pt x="1049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44"/>
            <p:cNvSpPr/>
            <p:nvPr/>
          </p:nvSpPr>
          <p:spPr>
            <a:xfrm>
              <a:off x="5060025" y="4030200"/>
              <a:ext cx="31100" cy="10450"/>
            </a:xfrm>
            <a:custGeom>
              <a:avLst/>
              <a:gdLst/>
              <a:ahLst/>
              <a:cxnLst/>
              <a:rect l="l" t="t" r="r" b="b"/>
              <a:pathLst>
                <a:path w="1244" h="418" extrusionOk="0">
                  <a:moveTo>
                    <a:pt x="463" y="0"/>
                  </a:moveTo>
                  <a:cubicBezTo>
                    <a:pt x="189" y="0"/>
                    <a:pt x="0" y="103"/>
                    <a:pt x="29" y="151"/>
                  </a:cubicBezTo>
                  <a:cubicBezTo>
                    <a:pt x="53" y="198"/>
                    <a:pt x="315" y="151"/>
                    <a:pt x="636" y="210"/>
                  </a:cubicBezTo>
                  <a:cubicBezTo>
                    <a:pt x="918" y="265"/>
                    <a:pt x="1121" y="417"/>
                    <a:pt x="1191" y="417"/>
                  </a:cubicBezTo>
                  <a:cubicBezTo>
                    <a:pt x="1198" y="417"/>
                    <a:pt x="1204" y="416"/>
                    <a:pt x="1208" y="413"/>
                  </a:cubicBezTo>
                  <a:cubicBezTo>
                    <a:pt x="1244" y="377"/>
                    <a:pt x="1065" y="91"/>
                    <a:pt x="672" y="20"/>
                  </a:cubicBezTo>
                  <a:cubicBezTo>
                    <a:pt x="599" y="6"/>
                    <a:pt x="529" y="0"/>
                    <a:pt x="463"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44"/>
            <p:cNvSpPr/>
            <p:nvPr/>
          </p:nvSpPr>
          <p:spPr>
            <a:xfrm>
              <a:off x="5036600" y="4053725"/>
              <a:ext cx="25650" cy="15725"/>
            </a:xfrm>
            <a:custGeom>
              <a:avLst/>
              <a:gdLst/>
              <a:ahLst/>
              <a:cxnLst/>
              <a:rect l="l" t="t" r="r" b="b"/>
              <a:pathLst>
                <a:path w="1026" h="629" extrusionOk="0">
                  <a:moveTo>
                    <a:pt x="228" y="1"/>
                  </a:moveTo>
                  <a:cubicBezTo>
                    <a:pt x="91" y="1"/>
                    <a:pt x="1" y="41"/>
                    <a:pt x="14" y="67"/>
                  </a:cubicBezTo>
                  <a:cubicBezTo>
                    <a:pt x="14" y="115"/>
                    <a:pt x="276" y="127"/>
                    <a:pt x="526" y="281"/>
                  </a:cubicBezTo>
                  <a:cubicBezTo>
                    <a:pt x="774" y="428"/>
                    <a:pt x="905" y="629"/>
                    <a:pt x="968" y="629"/>
                  </a:cubicBezTo>
                  <a:cubicBezTo>
                    <a:pt x="972" y="629"/>
                    <a:pt x="975" y="628"/>
                    <a:pt x="978" y="627"/>
                  </a:cubicBezTo>
                  <a:cubicBezTo>
                    <a:pt x="1026" y="615"/>
                    <a:pt x="954" y="305"/>
                    <a:pt x="633" y="115"/>
                  </a:cubicBezTo>
                  <a:cubicBezTo>
                    <a:pt x="487" y="28"/>
                    <a:pt x="341" y="1"/>
                    <a:pt x="228"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44"/>
            <p:cNvSpPr/>
            <p:nvPr/>
          </p:nvSpPr>
          <p:spPr>
            <a:xfrm>
              <a:off x="5014600" y="4075425"/>
              <a:ext cx="19675" cy="19025"/>
            </a:xfrm>
            <a:custGeom>
              <a:avLst/>
              <a:gdLst/>
              <a:ahLst/>
              <a:cxnLst/>
              <a:rect l="l" t="t" r="r" b="b"/>
              <a:pathLst>
                <a:path w="787" h="761" extrusionOk="0">
                  <a:moveTo>
                    <a:pt x="61" y="0"/>
                  </a:moveTo>
                  <a:cubicBezTo>
                    <a:pt x="26" y="0"/>
                    <a:pt x="4" y="8"/>
                    <a:pt x="1" y="21"/>
                  </a:cubicBezTo>
                  <a:cubicBezTo>
                    <a:pt x="1" y="80"/>
                    <a:pt x="203" y="175"/>
                    <a:pt x="394" y="366"/>
                  </a:cubicBezTo>
                  <a:cubicBezTo>
                    <a:pt x="574" y="558"/>
                    <a:pt x="680" y="761"/>
                    <a:pt x="731" y="761"/>
                  </a:cubicBezTo>
                  <a:cubicBezTo>
                    <a:pt x="734" y="761"/>
                    <a:pt x="736" y="760"/>
                    <a:pt x="739" y="759"/>
                  </a:cubicBezTo>
                  <a:cubicBezTo>
                    <a:pt x="786" y="759"/>
                    <a:pt x="763" y="473"/>
                    <a:pt x="536" y="235"/>
                  </a:cubicBezTo>
                  <a:cubicBezTo>
                    <a:pt x="361" y="60"/>
                    <a:pt x="160" y="0"/>
                    <a:pt x="61"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44"/>
            <p:cNvSpPr/>
            <p:nvPr/>
          </p:nvSpPr>
          <p:spPr>
            <a:xfrm>
              <a:off x="5050625" y="3990850"/>
              <a:ext cx="29400" cy="11125"/>
            </a:xfrm>
            <a:custGeom>
              <a:avLst/>
              <a:gdLst/>
              <a:ahLst/>
              <a:cxnLst/>
              <a:rect l="l" t="t" r="r" b="b"/>
              <a:pathLst>
                <a:path w="1176" h="445" extrusionOk="0">
                  <a:moveTo>
                    <a:pt x="839" y="0"/>
                  </a:moveTo>
                  <a:cubicBezTo>
                    <a:pt x="747" y="0"/>
                    <a:pt x="639" y="13"/>
                    <a:pt x="524" y="46"/>
                  </a:cubicBezTo>
                  <a:cubicBezTo>
                    <a:pt x="155" y="153"/>
                    <a:pt x="0" y="391"/>
                    <a:pt x="36" y="439"/>
                  </a:cubicBezTo>
                  <a:cubicBezTo>
                    <a:pt x="41" y="443"/>
                    <a:pt x="47" y="444"/>
                    <a:pt x="55" y="444"/>
                  </a:cubicBezTo>
                  <a:cubicBezTo>
                    <a:pt x="125" y="444"/>
                    <a:pt x="317" y="312"/>
                    <a:pt x="596" y="237"/>
                  </a:cubicBezTo>
                  <a:cubicBezTo>
                    <a:pt x="893" y="141"/>
                    <a:pt x="1155" y="153"/>
                    <a:pt x="1167" y="94"/>
                  </a:cubicBezTo>
                  <a:cubicBezTo>
                    <a:pt x="1175" y="61"/>
                    <a:pt x="1043" y="0"/>
                    <a:pt x="839"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44"/>
            <p:cNvSpPr/>
            <p:nvPr/>
          </p:nvSpPr>
          <p:spPr>
            <a:xfrm>
              <a:off x="5041100" y="3939700"/>
              <a:ext cx="36025" cy="35050"/>
            </a:xfrm>
            <a:custGeom>
              <a:avLst/>
              <a:gdLst/>
              <a:ahLst/>
              <a:cxnLst/>
              <a:rect l="l" t="t" r="r" b="b"/>
              <a:pathLst>
                <a:path w="1441" h="1402" extrusionOk="0">
                  <a:moveTo>
                    <a:pt x="1145" y="189"/>
                  </a:moveTo>
                  <a:cubicBezTo>
                    <a:pt x="1168" y="189"/>
                    <a:pt x="1188" y="196"/>
                    <a:pt x="1203" y="211"/>
                  </a:cubicBezTo>
                  <a:cubicBezTo>
                    <a:pt x="1250" y="247"/>
                    <a:pt x="1227" y="235"/>
                    <a:pt x="1203" y="270"/>
                  </a:cubicBezTo>
                  <a:cubicBezTo>
                    <a:pt x="1179" y="318"/>
                    <a:pt x="1155" y="366"/>
                    <a:pt x="1119" y="401"/>
                  </a:cubicBezTo>
                  <a:cubicBezTo>
                    <a:pt x="1048" y="497"/>
                    <a:pt x="977" y="592"/>
                    <a:pt x="893" y="675"/>
                  </a:cubicBezTo>
                  <a:cubicBezTo>
                    <a:pt x="762" y="806"/>
                    <a:pt x="607" y="937"/>
                    <a:pt x="453" y="1056"/>
                  </a:cubicBezTo>
                  <a:cubicBezTo>
                    <a:pt x="336" y="1128"/>
                    <a:pt x="218" y="1200"/>
                    <a:pt x="106" y="1283"/>
                  </a:cubicBezTo>
                  <a:lnTo>
                    <a:pt x="106" y="1283"/>
                  </a:lnTo>
                  <a:cubicBezTo>
                    <a:pt x="150" y="1197"/>
                    <a:pt x="214" y="1072"/>
                    <a:pt x="310" y="925"/>
                  </a:cubicBezTo>
                  <a:cubicBezTo>
                    <a:pt x="417" y="759"/>
                    <a:pt x="548" y="604"/>
                    <a:pt x="691" y="485"/>
                  </a:cubicBezTo>
                  <a:cubicBezTo>
                    <a:pt x="774" y="401"/>
                    <a:pt x="858" y="330"/>
                    <a:pt x="953" y="270"/>
                  </a:cubicBezTo>
                  <a:cubicBezTo>
                    <a:pt x="1026" y="221"/>
                    <a:pt x="1094" y="189"/>
                    <a:pt x="1145" y="189"/>
                  </a:cubicBezTo>
                  <a:close/>
                  <a:moveTo>
                    <a:pt x="1155" y="0"/>
                  </a:moveTo>
                  <a:cubicBezTo>
                    <a:pt x="1119" y="0"/>
                    <a:pt x="1084" y="7"/>
                    <a:pt x="1048" y="20"/>
                  </a:cubicBezTo>
                  <a:cubicBezTo>
                    <a:pt x="977" y="44"/>
                    <a:pt x="917" y="68"/>
                    <a:pt x="858" y="116"/>
                  </a:cubicBezTo>
                  <a:cubicBezTo>
                    <a:pt x="750" y="187"/>
                    <a:pt x="655" y="259"/>
                    <a:pt x="572" y="354"/>
                  </a:cubicBezTo>
                  <a:cubicBezTo>
                    <a:pt x="417" y="497"/>
                    <a:pt x="286" y="663"/>
                    <a:pt x="191" y="854"/>
                  </a:cubicBezTo>
                  <a:cubicBezTo>
                    <a:pt x="95" y="992"/>
                    <a:pt x="37" y="1159"/>
                    <a:pt x="35" y="1338"/>
                  </a:cubicBezTo>
                  <a:lnTo>
                    <a:pt x="35" y="1338"/>
                  </a:lnTo>
                  <a:cubicBezTo>
                    <a:pt x="23" y="1347"/>
                    <a:pt x="12" y="1356"/>
                    <a:pt x="0" y="1366"/>
                  </a:cubicBezTo>
                  <a:cubicBezTo>
                    <a:pt x="12" y="1365"/>
                    <a:pt x="23" y="1364"/>
                    <a:pt x="35" y="1363"/>
                  </a:cubicBezTo>
                  <a:lnTo>
                    <a:pt x="35" y="1363"/>
                  </a:lnTo>
                  <a:cubicBezTo>
                    <a:pt x="35" y="1376"/>
                    <a:pt x="35" y="1389"/>
                    <a:pt x="36" y="1402"/>
                  </a:cubicBezTo>
                  <a:cubicBezTo>
                    <a:pt x="42" y="1402"/>
                    <a:pt x="52" y="1387"/>
                    <a:pt x="67" y="1359"/>
                  </a:cubicBezTo>
                  <a:lnTo>
                    <a:pt x="67" y="1359"/>
                  </a:lnTo>
                  <a:cubicBezTo>
                    <a:pt x="235" y="1336"/>
                    <a:pt x="399" y="1269"/>
                    <a:pt x="536" y="1163"/>
                  </a:cubicBezTo>
                  <a:cubicBezTo>
                    <a:pt x="715" y="1068"/>
                    <a:pt x="881" y="937"/>
                    <a:pt x="1036" y="794"/>
                  </a:cubicBezTo>
                  <a:cubicBezTo>
                    <a:pt x="1119" y="711"/>
                    <a:pt x="1203" y="616"/>
                    <a:pt x="1274" y="520"/>
                  </a:cubicBezTo>
                  <a:cubicBezTo>
                    <a:pt x="1322" y="461"/>
                    <a:pt x="1369" y="401"/>
                    <a:pt x="1393" y="342"/>
                  </a:cubicBezTo>
                  <a:cubicBezTo>
                    <a:pt x="1441" y="235"/>
                    <a:pt x="1405" y="116"/>
                    <a:pt x="1322" y="56"/>
                  </a:cubicBezTo>
                  <a:cubicBezTo>
                    <a:pt x="1270" y="19"/>
                    <a:pt x="1213" y="0"/>
                    <a:pt x="1155"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44"/>
            <p:cNvSpPr/>
            <p:nvPr/>
          </p:nvSpPr>
          <p:spPr>
            <a:xfrm>
              <a:off x="5013400" y="3936175"/>
              <a:ext cx="31300" cy="38875"/>
            </a:xfrm>
            <a:custGeom>
              <a:avLst/>
              <a:gdLst/>
              <a:ahLst/>
              <a:cxnLst/>
              <a:rect l="l" t="t" r="r" b="b"/>
              <a:pathLst>
                <a:path w="1252" h="1555" extrusionOk="0">
                  <a:moveTo>
                    <a:pt x="262" y="1"/>
                  </a:moveTo>
                  <a:cubicBezTo>
                    <a:pt x="234" y="1"/>
                    <a:pt x="207" y="3"/>
                    <a:pt x="180" y="7"/>
                  </a:cubicBezTo>
                  <a:cubicBezTo>
                    <a:pt x="84" y="42"/>
                    <a:pt x="25" y="138"/>
                    <a:pt x="13" y="245"/>
                  </a:cubicBezTo>
                  <a:cubicBezTo>
                    <a:pt x="1" y="316"/>
                    <a:pt x="1" y="388"/>
                    <a:pt x="13" y="459"/>
                  </a:cubicBezTo>
                  <a:cubicBezTo>
                    <a:pt x="37" y="578"/>
                    <a:pt x="84" y="697"/>
                    <a:pt x="144" y="816"/>
                  </a:cubicBezTo>
                  <a:cubicBezTo>
                    <a:pt x="251" y="1007"/>
                    <a:pt x="394" y="1162"/>
                    <a:pt x="572" y="1281"/>
                  </a:cubicBezTo>
                  <a:cubicBezTo>
                    <a:pt x="801" y="1424"/>
                    <a:pt x="981" y="1460"/>
                    <a:pt x="1067" y="1460"/>
                  </a:cubicBezTo>
                  <a:cubicBezTo>
                    <a:pt x="1101" y="1460"/>
                    <a:pt x="1120" y="1454"/>
                    <a:pt x="1120" y="1447"/>
                  </a:cubicBezTo>
                  <a:cubicBezTo>
                    <a:pt x="953" y="1364"/>
                    <a:pt x="799" y="1281"/>
                    <a:pt x="656" y="1173"/>
                  </a:cubicBezTo>
                  <a:cubicBezTo>
                    <a:pt x="501" y="1054"/>
                    <a:pt x="382" y="900"/>
                    <a:pt x="299" y="733"/>
                  </a:cubicBezTo>
                  <a:cubicBezTo>
                    <a:pt x="251" y="638"/>
                    <a:pt x="215" y="519"/>
                    <a:pt x="203" y="411"/>
                  </a:cubicBezTo>
                  <a:cubicBezTo>
                    <a:pt x="168" y="292"/>
                    <a:pt x="203" y="185"/>
                    <a:pt x="227" y="185"/>
                  </a:cubicBezTo>
                  <a:cubicBezTo>
                    <a:pt x="322" y="185"/>
                    <a:pt x="418" y="221"/>
                    <a:pt x="477" y="292"/>
                  </a:cubicBezTo>
                  <a:cubicBezTo>
                    <a:pt x="572" y="364"/>
                    <a:pt x="644" y="447"/>
                    <a:pt x="715" y="530"/>
                  </a:cubicBezTo>
                  <a:cubicBezTo>
                    <a:pt x="834" y="685"/>
                    <a:pt x="942" y="852"/>
                    <a:pt x="1013" y="1031"/>
                  </a:cubicBezTo>
                  <a:cubicBezTo>
                    <a:pt x="1156" y="1340"/>
                    <a:pt x="1168" y="1554"/>
                    <a:pt x="1204" y="1554"/>
                  </a:cubicBezTo>
                  <a:cubicBezTo>
                    <a:pt x="1251" y="1364"/>
                    <a:pt x="1239" y="1173"/>
                    <a:pt x="1156" y="983"/>
                  </a:cubicBezTo>
                  <a:cubicBezTo>
                    <a:pt x="1096" y="792"/>
                    <a:pt x="1001" y="602"/>
                    <a:pt x="870" y="435"/>
                  </a:cubicBezTo>
                  <a:cubicBezTo>
                    <a:pt x="799" y="328"/>
                    <a:pt x="715" y="233"/>
                    <a:pt x="620" y="161"/>
                  </a:cubicBezTo>
                  <a:cubicBezTo>
                    <a:pt x="531" y="52"/>
                    <a:pt x="399" y="1"/>
                    <a:pt x="262"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44"/>
            <p:cNvSpPr/>
            <p:nvPr/>
          </p:nvSpPr>
          <p:spPr>
            <a:xfrm>
              <a:off x="5197075" y="3825000"/>
              <a:ext cx="274150" cy="310775"/>
            </a:xfrm>
            <a:custGeom>
              <a:avLst/>
              <a:gdLst/>
              <a:ahLst/>
              <a:cxnLst/>
              <a:rect l="l" t="t" r="r" b="b"/>
              <a:pathLst>
                <a:path w="10966" h="12431" extrusionOk="0">
                  <a:moveTo>
                    <a:pt x="7918" y="1"/>
                  </a:moveTo>
                  <a:lnTo>
                    <a:pt x="2596" y="1929"/>
                  </a:lnTo>
                  <a:lnTo>
                    <a:pt x="4775" y="7347"/>
                  </a:lnTo>
                  <a:cubicBezTo>
                    <a:pt x="4775" y="7347"/>
                    <a:pt x="0" y="11395"/>
                    <a:pt x="298" y="12431"/>
                  </a:cubicBezTo>
                  <a:lnTo>
                    <a:pt x="10966" y="8573"/>
                  </a:lnTo>
                  <a:lnTo>
                    <a:pt x="7918" y="1"/>
                  </a:ln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44"/>
            <p:cNvSpPr/>
            <p:nvPr/>
          </p:nvSpPr>
          <p:spPr>
            <a:xfrm>
              <a:off x="5384600" y="3967200"/>
              <a:ext cx="22625" cy="21850"/>
            </a:xfrm>
            <a:custGeom>
              <a:avLst/>
              <a:gdLst/>
              <a:ahLst/>
              <a:cxnLst/>
              <a:rect l="l" t="t" r="r" b="b"/>
              <a:pathLst>
                <a:path w="905" h="874" extrusionOk="0">
                  <a:moveTo>
                    <a:pt x="410" y="1"/>
                  </a:moveTo>
                  <a:cubicBezTo>
                    <a:pt x="199" y="1"/>
                    <a:pt x="0" y="244"/>
                    <a:pt x="0" y="456"/>
                  </a:cubicBezTo>
                  <a:cubicBezTo>
                    <a:pt x="35" y="698"/>
                    <a:pt x="237" y="874"/>
                    <a:pt x="477" y="874"/>
                  </a:cubicBezTo>
                  <a:cubicBezTo>
                    <a:pt x="484" y="874"/>
                    <a:pt x="492" y="873"/>
                    <a:pt x="500" y="873"/>
                  </a:cubicBezTo>
                  <a:cubicBezTo>
                    <a:pt x="738" y="837"/>
                    <a:pt x="905" y="623"/>
                    <a:pt x="893" y="385"/>
                  </a:cubicBezTo>
                  <a:cubicBezTo>
                    <a:pt x="849" y="174"/>
                    <a:pt x="670" y="15"/>
                    <a:pt x="452" y="4"/>
                  </a:cubicBezTo>
                  <a:lnTo>
                    <a:pt x="452" y="4"/>
                  </a:lnTo>
                  <a:cubicBezTo>
                    <a:pt x="438" y="2"/>
                    <a:pt x="424" y="1"/>
                    <a:pt x="410"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44"/>
            <p:cNvSpPr/>
            <p:nvPr/>
          </p:nvSpPr>
          <p:spPr>
            <a:xfrm>
              <a:off x="5200650" y="4017875"/>
              <a:ext cx="270575" cy="117900"/>
            </a:xfrm>
            <a:custGeom>
              <a:avLst/>
              <a:gdLst/>
              <a:ahLst/>
              <a:cxnLst/>
              <a:rect l="l" t="t" r="r" b="b"/>
              <a:pathLst>
                <a:path w="10823" h="4716" extrusionOk="0">
                  <a:moveTo>
                    <a:pt x="10489" y="1"/>
                  </a:moveTo>
                  <a:lnTo>
                    <a:pt x="393" y="4025"/>
                  </a:lnTo>
                  <a:cubicBezTo>
                    <a:pt x="393" y="4025"/>
                    <a:pt x="0" y="4394"/>
                    <a:pt x="167" y="4716"/>
                  </a:cubicBezTo>
                  <a:lnTo>
                    <a:pt x="10823" y="858"/>
                  </a:lnTo>
                  <a:lnTo>
                    <a:pt x="1048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44"/>
            <p:cNvSpPr/>
            <p:nvPr/>
          </p:nvSpPr>
          <p:spPr>
            <a:xfrm>
              <a:off x="5310925" y="4005225"/>
              <a:ext cx="31125" cy="10200"/>
            </a:xfrm>
            <a:custGeom>
              <a:avLst/>
              <a:gdLst/>
              <a:ahLst/>
              <a:cxnLst/>
              <a:rect l="l" t="t" r="r" b="b"/>
              <a:pathLst>
                <a:path w="1245" h="408" extrusionOk="0">
                  <a:moveTo>
                    <a:pt x="474" y="0"/>
                  </a:moveTo>
                  <a:cubicBezTo>
                    <a:pt x="194" y="0"/>
                    <a:pt x="1" y="111"/>
                    <a:pt x="30" y="150"/>
                  </a:cubicBezTo>
                  <a:cubicBezTo>
                    <a:pt x="37" y="164"/>
                    <a:pt x="65" y="168"/>
                    <a:pt x="110" y="168"/>
                  </a:cubicBezTo>
                  <a:cubicBezTo>
                    <a:pt x="157" y="168"/>
                    <a:pt x="222" y="163"/>
                    <a:pt x="300" y="163"/>
                  </a:cubicBezTo>
                  <a:cubicBezTo>
                    <a:pt x="397" y="163"/>
                    <a:pt x="513" y="170"/>
                    <a:pt x="637" y="197"/>
                  </a:cubicBezTo>
                  <a:cubicBezTo>
                    <a:pt x="922" y="261"/>
                    <a:pt x="1122" y="408"/>
                    <a:pt x="1189" y="408"/>
                  </a:cubicBezTo>
                  <a:cubicBezTo>
                    <a:pt x="1198" y="408"/>
                    <a:pt x="1205" y="405"/>
                    <a:pt x="1209" y="400"/>
                  </a:cubicBezTo>
                  <a:cubicBezTo>
                    <a:pt x="1244" y="364"/>
                    <a:pt x="1066" y="78"/>
                    <a:pt x="673" y="19"/>
                  </a:cubicBezTo>
                  <a:cubicBezTo>
                    <a:pt x="603" y="6"/>
                    <a:pt x="537" y="0"/>
                    <a:pt x="474"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44"/>
            <p:cNvSpPr/>
            <p:nvPr/>
          </p:nvSpPr>
          <p:spPr>
            <a:xfrm>
              <a:off x="5287700" y="4028925"/>
              <a:ext cx="25475" cy="15825"/>
            </a:xfrm>
            <a:custGeom>
              <a:avLst/>
              <a:gdLst/>
              <a:ahLst/>
              <a:cxnLst/>
              <a:rect l="l" t="t" r="r" b="b"/>
              <a:pathLst>
                <a:path w="1019" h="633" extrusionOk="0">
                  <a:moveTo>
                    <a:pt x="216" y="0"/>
                  </a:moveTo>
                  <a:cubicBezTo>
                    <a:pt x="86" y="0"/>
                    <a:pt x="0" y="39"/>
                    <a:pt x="7" y="71"/>
                  </a:cubicBezTo>
                  <a:cubicBezTo>
                    <a:pt x="7" y="119"/>
                    <a:pt x="268" y="130"/>
                    <a:pt x="530" y="285"/>
                  </a:cubicBezTo>
                  <a:cubicBezTo>
                    <a:pt x="768" y="432"/>
                    <a:pt x="908" y="632"/>
                    <a:pt x="963" y="632"/>
                  </a:cubicBezTo>
                  <a:cubicBezTo>
                    <a:pt x="966" y="632"/>
                    <a:pt x="968" y="632"/>
                    <a:pt x="971" y="630"/>
                  </a:cubicBezTo>
                  <a:cubicBezTo>
                    <a:pt x="1019" y="607"/>
                    <a:pt x="947" y="309"/>
                    <a:pt x="626" y="119"/>
                  </a:cubicBezTo>
                  <a:cubicBezTo>
                    <a:pt x="476" y="30"/>
                    <a:pt x="329" y="0"/>
                    <a:pt x="216"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44"/>
            <p:cNvSpPr/>
            <p:nvPr/>
          </p:nvSpPr>
          <p:spPr>
            <a:xfrm>
              <a:off x="5265525" y="4050725"/>
              <a:ext cx="19975" cy="19000"/>
            </a:xfrm>
            <a:custGeom>
              <a:avLst/>
              <a:gdLst/>
              <a:ahLst/>
              <a:cxnLst/>
              <a:rect l="l" t="t" r="r" b="b"/>
              <a:pathLst>
                <a:path w="799" h="760" extrusionOk="0">
                  <a:moveTo>
                    <a:pt x="66" y="0"/>
                  </a:moveTo>
                  <a:cubicBezTo>
                    <a:pt x="32" y="0"/>
                    <a:pt x="12" y="8"/>
                    <a:pt x="12" y="20"/>
                  </a:cubicBezTo>
                  <a:cubicBezTo>
                    <a:pt x="1" y="68"/>
                    <a:pt x="203" y="175"/>
                    <a:pt x="393" y="366"/>
                  </a:cubicBezTo>
                  <a:cubicBezTo>
                    <a:pt x="579" y="562"/>
                    <a:pt x="685" y="759"/>
                    <a:pt x="735" y="759"/>
                  </a:cubicBezTo>
                  <a:cubicBezTo>
                    <a:pt x="736" y="759"/>
                    <a:pt x="737" y="759"/>
                    <a:pt x="739" y="759"/>
                  </a:cubicBezTo>
                  <a:cubicBezTo>
                    <a:pt x="798" y="759"/>
                    <a:pt x="774" y="473"/>
                    <a:pt x="536" y="235"/>
                  </a:cubicBezTo>
                  <a:cubicBezTo>
                    <a:pt x="361" y="59"/>
                    <a:pt x="160" y="0"/>
                    <a:pt x="66"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44"/>
            <p:cNvSpPr/>
            <p:nvPr/>
          </p:nvSpPr>
          <p:spPr>
            <a:xfrm>
              <a:off x="5301550" y="3965550"/>
              <a:ext cx="29400" cy="11200"/>
            </a:xfrm>
            <a:custGeom>
              <a:avLst/>
              <a:gdLst/>
              <a:ahLst/>
              <a:cxnLst/>
              <a:rect l="l" t="t" r="r" b="b"/>
              <a:pathLst>
                <a:path w="1176" h="448" extrusionOk="0">
                  <a:moveTo>
                    <a:pt x="835" y="0"/>
                  </a:moveTo>
                  <a:cubicBezTo>
                    <a:pt x="744" y="0"/>
                    <a:pt x="638" y="13"/>
                    <a:pt x="524" y="46"/>
                  </a:cubicBezTo>
                  <a:cubicBezTo>
                    <a:pt x="167" y="153"/>
                    <a:pt x="0" y="403"/>
                    <a:pt x="48" y="439"/>
                  </a:cubicBezTo>
                  <a:cubicBezTo>
                    <a:pt x="52" y="445"/>
                    <a:pt x="59" y="447"/>
                    <a:pt x="69" y="447"/>
                  </a:cubicBezTo>
                  <a:cubicBezTo>
                    <a:pt x="137" y="447"/>
                    <a:pt x="334" y="310"/>
                    <a:pt x="596" y="237"/>
                  </a:cubicBezTo>
                  <a:cubicBezTo>
                    <a:pt x="893" y="153"/>
                    <a:pt x="1167" y="165"/>
                    <a:pt x="1167" y="106"/>
                  </a:cubicBezTo>
                  <a:cubicBezTo>
                    <a:pt x="1175" y="64"/>
                    <a:pt x="1041" y="0"/>
                    <a:pt x="835"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44"/>
            <p:cNvSpPr/>
            <p:nvPr/>
          </p:nvSpPr>
          <p:spPr>
            <a:xfrm>
              <a:off x="5292025" y="3914900"/>
              <a:ext cx="36025" cy="34850"/>
            </a:xfrm>
            <a:custGeom>
              <a:avLst/>
              <a:gdLst/>
              <a:ahLst/>
              <a:cxnLst/>
              <a:rect l="l" t="t" r="r" b="b"/>
              <a:pathLst>
                <a:path w="1441" h="1394" extrusionOk="0">
                  <a:moveTo>
                    <a:pt x="1155" y="189"/>
                  </a:moveTo>
                  <a:cubicBezTo>
                    <a:pt x="1174" y="189"/>
                    <a:pt x="1190" y="193"/>
                    <a:pt x="1203" y="203"/>
                  </a:cubicBezTo>
                  <a:cubicBezTo>
                    <a:pt x="1262" y="250"/>
                    <a:pt x="1227" y="227"/>
                    <a:pt x="1203" y="274"/>
                  </a:cubicBezTo>
                  <a:cubicBezTo>
                    <a:pt x="1191" y="322"/>
                    <a:pt x="1155" y="369"/>
                    <a:pt x="1119" y="405"/>
                  </a:cubicBezTo>
                  <a:cubicBezTo>
                    <a:pt x="1048" y="500"/>
                    <a:pt x="977" y="584"/>
                    <a:pt x="905" y="667"/>
                  </a:cubicBezTo>
                  <a:cubicBezTo>
                    <a:pt x="762" y="810"/>
                    <a:pt x="619" y="941"/>
                    <a:pt x="453" y="1060"/>
                  </a:cubicBezTo>
                  <a:cubicBezTo>
                    <a:pt x="338" y="1122"/>
                    <a:pt x="223" y="1197"/>
                    <a:pt x="113" y="1275"/>
                  </a:cubicBezTo>
                  <a:lnTo>
                    <a:pt x="113" y="1275"/>
                  </a:lnTo>
                  <a:cubicBezTo>
                    <a:pt x="155" y="1191"/>
                    <a:pt x="216" y="1067"/>
                    <a:pt x="310" y="917"/>
                  </a:cubicBezTo>
                  <a:cubicBezTo>
                    <a:pt x="417" y="750"/>
                    <a:pt x="548" y="608"/>
                    <a:pt x="691" y="477"/>
                  </a:cubicBezTo>
                  <a:cubicBezTo>
                    <a:pt x="774" y="405"/>
                    <a:pt x="869" y="334"/>
                    <a:pt x="965" y="274"/>
                  </a:cubicBezTo>
                  <a:cubicBezTo>
                    <a:pt x="1034" y="222"/>
                    <a:pt x="1104" y="189"/>
                    <a:pt x="1155" y="189"/>
                  </a:cubicBezTo>
                  <a:close/>
                  <a:moveTo>
                    <a:pt x="1143" y="0"/>
                  </a:moveTo>
                  <a:cubicBezTo>
                    <a:pt x="1111" y="0"/>
                    <a:pt x="1080" y="4"/>
                    <a:pt x="1048" y="12"/>
                  </a:cubicBezTo>
                  <a:cubicBezTo>
                    <a:pt x="988" y="36"/>
                    <a:pt x="917" y="72"/>
                    <a:pt x="857" y="119"/>
                  </a:cubicBezTo>
                  <a:cubicBezTo>
                    <a:pt x="762" y="179"/>
                    <a:pt x="655" y="262"/>
                    <a:pt x="572" y="346"/>
                  </a:cubicBezTo>
                  <a:cubicBezTo>
                    <a:pt x="417" y="500"/>
                    <a:pt x="286" y="667"/>
                    <a:pt x="191" y="846"/>
                  </a:cubicBezTo>
                  <a:cubicBezTo>
                    <a:pt x="96" y="994"/>
                    <a:pt x="47" y="1161"/>
                    <a:pt x="38" y="1330"/>
                  </a:cubicBezTo>
                  <a:lnTo>
                    <a:pt x="38" y="1330"/>
                  </a:lnTo>
                  <a:cubicBezTo>
                    <a:pt x="25" y="1339"/>
                    <a:pt x="13" y="1348"/>
                    <a:pt x="0" y="1358"/>
                  </a:cubicBezTo>
                  <a:cubicBezTo>
                    <a:pt x="12" y="1357"/>
                    <a:pt x="24" y="1356"/>
                    <a:pt x="37" y="1355"/>
                  </a:cubicBezTo>
                  <a:lnTo>
                    <a:pt x="37" y="1355"/>
                  </a:lnTo>
                  <a:cubicBezTo>
                    <a:pt x="36" y="1368"/>
                    <a:pt x="36" y="1381"/>
                    <a:pt x="36" y="1393"/>
                  </a:cubicBezTo>
                  <a:cubicBezTo>
                    <a:pt x="46" y="1393"/>
                    <a:pt x="58" y="1378"/>
                    <a:pt x="74" y="1351"/>
                  </a:cubicBezTo>
                  <a:lnTo>
                    <a:pt x="74" y="1351"/>
                  </a:lnTo>
                  <a:cubicBezTo>
                    <a:pt x="239" y="1329"/>
                    <a:pt x="401" y="1271"/>
                    <a:pt x="536" y="1167"/>
                  </a:cubicBezTo>
                  <a:cubicBezTo>
                    <a:pt x="715" y="1060"/>
                    <a:pt x="881" y="941"/>
                    <a:pt x="1036" y="798"/>
                  </a:cubicBezTo>
                  <a:cubicBezTo>
                    <a:pt x="1119" y="703"/>
                    <a:pt x="1203" y="619"/>
                    <a:pt x="1286" y="524"/>
                  </a:cubicBezTo>
                  <a:cubicBezTo>
                    <a:pt x="1334" y="465"/>
                    <a:pt x="1369" y="405"/>
                    <a:pt x="1393" y="334"/>
                  </a:cubicBezTo>
                  <a:cubicBezTo>
                    <a:pt x="1441" y="238"/>
                    <a:pt x="1405" y="119"/>
                    <a:pt x="1322" y="48"/>
                  </a:cubicBezTo>
                  <a:cubicBezTo>
                    <a:pt x="1266" y="16"/>
                    <a:pt x="1205" y="0"/>
                    <a:pt x="1143"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44"/>
            <p:cNvSpPr/>
            <p:nvPr/>
          </p:nvSpPr>
          <p:spPr>
            <a:xfrm>
              <a:off x="5264325" y="3911375"/>
              <a:ext cx="31300" cy="38975"/>
            </a:xfrm>
            <a:custGeom>
              <a:avLst/>
              <a:gdLst/>
              <a:ahLst/>
              <a:cxnLst/>
              <a:rect l="l" t="t" r="r" b="b"/>
              <a:pathLst>
                <a:path w="1252" h="1559" extrusionOk="0">
                  <a:moveTo>
                    <a:pt x="276" y="0"/>
                  </a:moveTo>
                  <a:cubicBezTo>
                    <a:pt x="244" y="0"/>
                    <a:pt x="212" y="3"/>
                    <a:pt x="180" y="10"/>
                  </a:cubicBezTo>
                  <a:cubicBezTo>
                    <a:pt x="84" y="46"/>
                    <a:pt x="25" y="129"/>
                    <a:pt x="13" y="237"/>
                  </a:cubicBezTo>
                  <a:cubicBezTo>
                    <a:pt x="1" y="308"/>
                    <a:pt x="1" y="379"/>
                    <a:pt x="13" y="451"/>
                  </a:cubicBezTo>
                  <a:cubicBezTo>
                    <a:pt x="37" y="582"/>
                    <a:pt x="84" y="701"/>
                    <a:pt x="144" y="808"/>
                  </a:cubicBezTo>
                  <a:cubicBezTo>
                    <a:pt x="251" y="999"/>
                    <a:pt x="394" y="1165"/>
                    <a:pt x="572" y="1284"/>
                  </a:cubicBezTo>
                  <a:cubicBezTo>
                    <a:pt x="804" y="1430"/>
                    <a:pt x="986" y="1459"/>
                    <a:pt x="1070" y="1459"/>
                  </a:cubicBezTo>
                  <a:cubicBezTo>
                    <a:pt x="1103" y="1459"/>
                    <a:pt x="1120" y="1454"/>
                    <a:pt x="1120" y="1451"/>
                  </a:cubicBezTo>
                  <a:cubicBezTo>
                    <a:pt x="953" y="1368"/>
                    <a:pt x="799" y="1272"/>
                    <a:pt x="656" y="1177"/>
                  </a:cubicBezTo>
                  <a:cubicBezTo>
                    <a:pt x="513" y="1058"/>
                    <a:pt x="394" y="903"/>
                    <a:pt x="299" y="737"/>
                  </a:cubicBezTo>
                  <a:cubicBezTo>
                    <a:pt x="251" y="630"/>
                    <a:pt x="215" y="522"/>
                    <a:pt x="203" y="415"/>
                  </a:cubicBezTo>
                  <a:cubicBezTo>
                    <a:pt x="180" y="296"/>
                    <a:pt x="203" y="177"/>
                    <a:pt x="239" y="177"/>
                  </a:cubicBezTo>
                  <a:cubicBezTo>
                    <a:pt x="334" y="177"/>
                    <a:pt x="418" y="213"/>
                    <a:pt x="489" y="284"/>
                  </a:cubicBezTo>
                  <a:cubicBezTo>
                    <a:pt x="572" y="368"/>
                    <a:pt x="656" y="439"/>
                    <a:pt x="727" y="534"/>
                  </a:cubicBezTo>
                  <a:cubicBezTo>
                    <a:pt x="846" y="677"/>
                    <a:pt x="942" y="844"/>
                    <a:pt x="1013" y="1022"/>
                  </a:cubicBezTo>
                  <a:cubicBezTo>
                    <a:pt x="1168" y="1344"/>
                    <a:pt x="1180" y="1558"/>
                    <a:pt x="1203" y="1558"/>
                  </a:cubicBezTo>
                  <a:cubicBezTo>
                    <a:pt x="1251" y="1368"/>
                    <a:pt x="1239" y="1165"/>
                    <a:pt x="1168" y="987"/>
                  </a:cubicBezTo>
                  <a:cubicBezTo>
                    <a:pt x="1096" y="784"/>
                    <a:pt x="1001" y="594"/>
                    <a:pt x="882" y="427"/>
                  </a:cubicBezTo>
                  <a:cubicBezTo>
                    <a:pt x="799" y="332"/>
                    <a:pt x="715" y="237"/>
                    <a:pt x="620" y="153"/>
                  </a:cubicBezTo>
                  <a:cubicBezTo>
                    <a:pt x="534" y="57"/>
                    <a:pt x="409" y="0"/>
                    <a:pt x="276"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44"/>
            <p:cNvSpPr/>
            <p:nvPr/>
          </p:nvSpPr>
          <p:spPr>
            <a:xfrm>
              <a:off x="5188725" y="2030725"/>
              <a:ext cx="271200" cy="396800"/>
            </a:xfrm>
            <a:custGeom>
              <a:avLst/>
              <a:gdLst/>
              <a:ahLst/>
              <a:cxnLst/>
              <a:rect l="l" t="t" r="r" b="b"/>
              <a:pathLst>
                <a:path w="10848" h="15872" extrusionOk="0">
                  <a:moveTo>
                    <a:pt x="2049" y="1"/>
                  </a:moveTo>
                  <a:cubicBezTo>
                    <a:pt x="2049" y="1"/>
                    <a:pt x="1" y="9240"/>
                    <a:pt x="72" y="10526"/>
                  </a:cubicBezTo>
                  <a:cubicBezTo>
                    <a:pt x="191" y="12514"/>
                    <a:pt x="3287" y="12860"/>
                    <a:pt x="3287" y="12860"/>
                  </a:cubicBezTo>
                  <a:lnTo>
                    <a:pt x="4573" y="15872"/>
                  </a:lnTo>
                  <a:lnTo>
                    <a:pt x="10847" y="15646"/>
                  </a:lnTo>
                  <a:lnTo>
                    <a:pt x="9264" y="11788"/>
                  </a:lnTo>
                  <a:lnTo>
                    <a:pt x="10276" y="3430"/>
                  </a:lnTo>
                  <a:lnTo>
                    <a:pt x="2049" y="1"/>
                  </a:ln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44"/>
            <p:cNvSpPr/>
            <p:nvPr/>
          </p:nvSpPr>
          <p:spPr>
            <a:xfrm>
              <a:off x="5183675" y="1981450"/>
              <a:ext cx="317925" cy="385600"/>
            </a:xfrm>
            <a:custGeom>
              <a:avLst/>
              <a:gdLst/>
              <a:ahLst/>
              <a:cxnLst/>
              <a:rect l="l" t="t" r="r" b="b"/>
              <a:pathLst>
                <a:path w="12717" h="15424" extrusionOk="0">
                  <a:moveTo>
                    <a:pt x="8751" y="15188"/>
                  </a:moveTo>
                  <a:lnTo>
                    <a:pt x="8648" y="15240"/>
                  </a:lnTo>
                  <a:lnTo>
                    <a:pt x="8648" y="15240"/>
                  </a:lnTo>
                  <a:cubicBezTo>
                    <a:pt x="8683" y="15223"/>
                    <a:pt x="8717" y="15206"/>
                    <a:pt x="8751" y="15188"/>
                  </a:cubicBezTo>
                  <a:close/>
                  <a:moveTo>
                    <a:pt x="3026" y="0"/>
                  </a:moveTo>
                  <a:cubicBezTo>
                    <a:pt x="2411" y="0"/>
                    <a:pt x="1819" y="345"/>
                    <a:pt x="1536" y="936"/>
                  </a:cubicBezTo>
                  <a:cubicBezTo>
                    <a:pt x="1536" y="948"/>
                    <a:pt x="1524" y="948"/>
                    <a:pt x="1524" y="960"/>
                  </a:cubicBezTo>
                  <a:cubicBezTo>
                    <a:pt x="1524" y="960"/>
                    <a:pt x="477" y="1436"/>
                    <a:pt x="238" y="2401"/>
                  </a:cubicBezTo>
                  <a:lnTo>
                    <a:pt x="238" y="2424"/>
                  </a:lnTo>
                  <a:cubicBezTo>
                    <a:pt x="0" y="3413"/>
                    <a:pt x="441" y="4425"/>
                    <a:pt x="1310" y="4937"/>
                  </a:cubicBezTo>
                  <a:lnTo>
                    <a:pt x="1632" y="5127"/>
                  </a:lnTo>
                  <a:cubicBezTo>
                    <a:pt x="1941" y="5270"/>
                    <a:pt x="2215" y="5496"/>
                    <a:pt x="2429" y="5770"/>
                  </a:cubicBezTo>
                  <a:cubicBezTo>
                    <a:pt x="2715" y="6199"/>
                    <a:pt x="2655" y="6758"/>
                    <a:pt x="2524" y="7258"/>
                  </a:cubicBezTo>
                  <a:cubicBezTo>
                    <a:pt x="2358" y="7746"/>
                    <a:pt x="2274" y="8258"/>
                    <a:pt x="2298" y="8782"/>
                  </a:cubicBezTo>
                  <a:cubicBezTo>
                    <a:pt x="2321" y="8945"/>
                    <a:pt x="2412" y="9152"/>
                    <a:pt x="2582" y="9152"/>
                  </a:cubicBezTo>
                  <a:cubicBezTo>
                    <a:pt x="2586" y="9152"/>
                    <a:pt x="2591" y="9152"/>
                    <a:pt x="2596" y="9151"/>
                  </a:cubicBezTo>
                  <a:cubicBezTo>
                    <a:pt x="2775" y="9140"/>
                    <a:pt x="2846" y="8866"/>
                    <a:pt x="2917" y="8663"/>
                  </a:cubicBezTo>
                  <a:cubicBezTo>
                    <a:pt x="3029" y="8298"/>
                    <a:pt x="3408" y="8049"/>
                    <a:pt x="3786" y="8049"/>
                  </a:cubicBezTo>
                  <a:cubicBezTo>
                    <a:pt x="4011" y="8049"/>
                    <a:pt x="4237" y="8137"/>
                    <a:pt x="4406" y="8342"/>
                  </a:cubicBezTo>
                  <a:cubicBezTo>
                    <a:pt x="4691" y="8675"/>
                    <a:pt x="4703" y="9151"/>
                    <a:pt x="4441" y="9497"/>
                  </a:cubicBezTo>
                  <a:cubicBezTo>
                    <a:pt x="4156" y="9878"/>
                    <a:pt x="3644" y="10116"/>
                    <a:pt x="3477" y="10556"/>
                  </a:cubicBezTo>
                  <a:cubicBezTo>
                    <a:pt x="3156" y="11306"/>
                    <a:pt x="3941" y="12164"/>
                    <a:pt x="4203" y="12676"/>
                  </a:cubicBezTo>
                  <a:cubicBezTo>
                    <a:pt x="4287" y="12854"/>
                    <a:pt x="4394" y="13033"/>
                    <a:pt x="4525" y="13188"/>
                  </a:cubicBezTo>
                  <a:cubicBezTo>
                    <a:pt x="5120" y="13962"/>
                    <a:pt x="5858" y="14604"/>
                    <a:pt x="6704" y="15093"/>
                  </a:cubicBezTo>
                  <a:cubicBezTo>
                    <a:pt x="7040" y="15313"/>
                    <a:pt x="7426" y="15424"/>
                    <a:pt x="7811" y="15424"/>
                  </a:cubicBezTo>
                  <a:cubicBezTo>
                    <a:pt x="8052" y="15424"/>
                    <a:pt x="8293" y="15380"/>
                    <a:pt x="8521" y="15293"/>
                  </a:cubicBezTo>
                  <a:lnTo>
                    <a:pt x="8521" y="15293"/>
                  </a:lnTo>
                  <a:cubicBezTo>
                    <a:pt x="8503" y="15306"/>
                    <a:pt x="8484" y="15318"/>
                    <a:pt x="8466" y="15331"/>
                  </a:cubicBezTo>
                  <a:lnTo>
                    <a:pt x="8648" y="15240"/>
                  </a:lnTo>
                  <a:lnTo>
                    <a:pt x="8648" y="15240"/>
                  </a:lnTo>
                  <a:cubicBezTo>
                    <a:pt x="8606" y="15259"/>
                    <a:pt x="8564" y="15277"/>
                    <a:pt x="8521" y="15293"/>
                  </a:cubicBezTo>
                  <a:lnTo>
                    <a:pt x="8521" y="15293"/>
                  </a:lnTo>
                  <a:cubicBezTo>
                    <a:pt x="9223" y="14814"/>
                    <a:pt x="9593" y="14476"/>
                    <a:pt x="9906" y="13664"/>
                  </a:cubicBezTo>
                  <a:cubicBezTo>
                    <a:pt x="10228" y="12830"/>
                    <a:pt x="10442" y="11961"/>
                    <a:pt x="10811" y="11140"/>
                  </a:cubicBezTo>
                  <a:cubicBezTo>
                    <a:pt x="11180" y="10330"/>
                    <a:pt x="11776" y="9521"/>
                    <a:pt x="12145" y="8663"/>
                  </a:cubicBezTo>
                  <a:cubicBezTo>
                    <a:pt x="12502" y="7806"/>
                    <a:pt x="12716" y="6794"/>
                    <a:pt x="12347" y="5937"/>
                  </a:cubicBezTo>
                  <a:cubicBezTo>
                    <a:pt x="12347" y="5937"/>
                    <a:pt x="12204" y="4841"/>
                    <a:pt x="10740" y="4437"/>
                  </a:cubicBezTo>
                  <a:cubicBezTo>
                    <a:pt x="10740" y="4437"/>
                    <a:pt x="9894" y="2103"/>
                    <a:pt x="7978" y="1877"/>
                  </a:cubicBezTo>
                  <a:cubicBezTo>
                    <a:pt x="5358" y="1579"/>
                    <a:pt x="5453" y="817"/>
                    <a:pt x="3739" y="162"/>
                  </a:cubicBezTo>
                  <a:cubicBezTo>
                    <a:pt x="3509" y="52"/>
                    <a:pt x="3266" y="0"/>
                    <a:pt x="3026"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44"/>
            <p:cNvSpPr/>
            <p:nvPr/>
          </p:nvSpPr>
          <p:spPr>
            <a:xfrm>
              <a:off x="4640150" y="2460200"/>
              <a:ext cx="263450" cy="260825"/>
            </a:xfrm>
            <a:custGeom>
              <a:avLst/>
              <a:gdLst/>
              <a:ahLst/>
              <a:cxnLst/>
              <a:rect l="l" t="t" r="r" b="b"/>
              <a:pathLst>
                <a:path w="10538" h="10433" extrusionOk="0">
                  <a:moveTo>
                    <a:pt x="6097" y="1"/>
                  </a:moveTo>
                  <a:cubicBezTo>
                    <a:pt x="6039" y="1"/>
                    <a:pt x="5980" y="17"/>
                    <a:pt x="5930" y="50"/>
                  </a:cubicBezTo>
                  <a:cubicBezTo>
                    <a:pt x="5716" y="253"/>
                    <a:pt x="5335" y="1146"/>
                    <a:pt x="5549" y="2146"/>
                  </a:cubicBezTo>
                  <a:cubicBezTo>
                    <a:pt x="5549" y="2170"/>
                    <a:pt x="5549" y="2193"/>
                    <a:pt x="5549" y="2217"/>
                  </a:cubicBezTo>
                  <a:cubicBezTo>
                    <a:pt x="5527" y="2429"/>
                    <a:pt x="5348" y="2589"/>
                    <a:pt x="5130" y="2589"/>
                  </a:cubicBezTo>
                  <a:cubicBezTo>
                    <a:pt x="5115" y="2589"/>
                    <a:pt x="5100" y="2588"/>
                    <a:pt x="5085" y="2586"/>
                  </a:cubicBezTo>
                  <a:cubicBezTo>
                    <a:pt x="5043" y="2587"/>
                    <a:pt x="4994" y="2587"/>
                    <a:pt x="4940" y="2587"/>
                  </a:cubicBezTo>
                  <a:cubicBezTo>
                    <a:pt x="4275" y="2587"/>
                    <a:pt x="2765" y="2537"/>
                    <a:pt x="1977" y="2537"/>
                  </a:cubicBezTo>
                  <a:cubicBezTo>
                    <a:pt x="1761" y="2537"/>
                    <a:pt x="1599" y="2541"/>
                    <a:pt x="1525" y="2551"/>
                  </a:cubicBezTo>
                  <a:cubicBezTo>
                    <a:pt x="1155" y="2598"/>
                    <a:pt x="751" y="2753"/>
                    <a:pt x="1072" y="2920"/>
                  </a:cubicBezTo>
                  <a:cubicBezTo>
                    <a:pt x="1616" y="3089"/>
                    <a:pt x="2167" y="3239"/>
                    <a:pt x="2724" y="3358"/>
                  </a:cubicBezTo>
                  <a:lnTo>
                    <a:pt x="2724" y="3358"/>
                  </a:lnTo>
                  <a:cubicBezTo>
                    <a:pt x="2257" y="3273"/>
                    <a:pt x="1599" y="3171"/>
                    <a:pt x="1165" y="3171"/>
                  </a:cubicBezTo>
                  <a:cubicBezTo>
                    <a:pt x="911" y="3171"/>
                    <a:pt x="733" y="3206"/>
                    <a:pt x="715" y="3301"/>
                  </a:cubicBezTo>
                  <a:cubicBezTo>
                    <a:pt x="691" y="3465"/>
                    <a:pt x="946" y="3666"/>
                    <a:pt x="1602" y="3842"/>
                  </a:cubicBezTo>
                  <a:lnTo>
                    <a:pt x="1602" y="3842"/>
                  </a:lnTo>
                  <a:cubicBezTo>
                    <a:pt x="1300" y="3797"/>
                    <a:pt x="1014" y="3764"/>
                    <a:pt x="826" y="3764"/>
                  </a:cubicBezTo>
                  <a:cubicBezTo>
                    <a:pt x="736" y="3764"/>
                    <a:pt x="668" y="3771"/>
                    <a:pt x="632" y="3789"/>
                  </a:cubicBezTo>
                  <a:cubicBezTo>
                    <a:pt x="1" y="4086"/>
                    <a:pt x="2477" y="4634"/>
                    <a:pt x="2477" y="4634"/>
                  </a:cubicBezTo>
                  <a:cubicBezTo>
                    <a:pt x="1386" y="4402"/>
                    <a:pt x="998" y="4288"/>
                    <a:pt x="837" y="4288"/>
                  </a:cubicBezTo>
                  <a:cubicBezTo>
                    <a:pt x="742" y="4288"/>
                    <a:pt x="727" y="4328"/>
                    <a:pt x="691" y="4408"/>
                  </a:cubicBezTo>
                  <a:cubicBezTo>
                    <a:pt x="620" y="4575"/>
                    <a:pt x="977" y="4789"/>
                    <a:pt x="1882" y="5110"/>
                  </a:cubicBezTo>
                  <a:cubicBezTo>
                    <a:pt x="2620" y="5372"/>
                    <a:pt x="3322" y="5801"/>
                    <a:pt x="4430" y="6265"/>
                  </a:cubicBezTo>
                  <a:lnTo>
                    <a:pt x="9025" y="10432"/>
                  </a:lnTo>
                  <a:lnTo>
                    <a:pt x="10538" y="6801"/>
                  </a:lnTo>
                  <a:lnTo>
                    <a:pt x="7025" y="2967"/>
                  </a:lnTo>
                  <a:cubicBezTo>
                    <a:pt x="6918" y="2765"/>
                    <a:pt x="6787" y="2527"/>
                    <a:pt x="6644" y="2241"/>
                  </a:cubicBezTo>
                  <a:cubicBezTo>
                    <a:pt x="6525" y="1991"/>
                    <a:pt x="6442" y="1717"/>
                    <a:pt x="6418" y="1443"/>
                  </a:cubicBezTo>
                  <a:cubicBezTo>
                    <a:pt x="6370" y="1098"/>
                    <a:pt x="6370" y="753"/>
                    <a:pt x="6418" y="407"/>
                  </a:cubicBezTo>
                  <a:cubicBezTo>
                    <a:pt x="6442" y="312"/>
                    <a:pt x="6418" y="229"/>
                    <a:pt x="6370" y="146"/>
                  </a:cubicBezTo>
                  <a:cubicBezTo>
                    <a:pt x="6309" y="53"/>
                    <a:pt x="6203" y="1"/>
                    <a:pt x="6097" y="1"/>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44"/>
            <p:cNvSpPr/>
            <p:nvPr/>
          </p:nvSpPr>
          <p:spPr>
            <a:xfrm>
              <a:off x="4669325" y="2568300"/>
              <a:ext cx="58950" cy="14025"/>
            </a:xfrm>
            <a:custGeom>
              <a:avLst/>
              <a:gdLst/>
              <a:ahLst/>
              <a:cxnLst/>
              <a:rect l="l" t="t" r="r" b="b"/>
              <a:pathLst>
                <a:path w="2358" h="561" extrusionOk="0">
                  <a:moveTo>
                    <a:pt x="0" y="1"/>
                  </a:moveTo>
                  <a:lnTo>
                    <a:pt x="0" y="1"/>
                  </a:lnTo>
                  <a:cubicBezTo>
                    <a:pt x="369" y="167"/>
                    <a:pt x="762" y="286"/>
                    <a:pt x="1155" y="358"/>
                  </a:cubicBezTo>
                  <a:cubicBezTo>
                    <a:pt x="1548" y="465"/>
                    <a:pt x="1953" y="536"/>
                    <a:pt x="2358" y="560"/>
                  </a:cubicBezTo>
                  <a:cubicBezTo>
                    <a:pt x="1989" y="382"/>
                    <a:pt x="1596" y="263"/>
                    <a:pt x="1191" y="191"/>
                  </a:cubicBezTo>
                  <a:cubicBezTo>
                    <a:pt x="810" y="72"/>
                    <a:pt x="405" y="13"/>
                    <a:pt x="0"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44"/>
            <p:cNvSpPr/>
            <p:nvPr/>
          </p:nvSpPr>
          <p:spPr>
            <a:xfrm>
              <a:off x="4669625" y="2554900"/>
              <a:ext cx="64025" cy="11050"/>
            </a:xfrm>
            <a:custGeom>
              <a:avLst/>
              <a:gdLst/>
              <a:ahLst/>
              <a:cxnLst/>
              <a:rect l="l" t="t" r="r" b="b"/>
              <a:pathLst>
                <a:path w="2561" h="442" extrusionOk="0">
                  <a:moveTo>
                    <a:pt x="0" y="1"/>
                  </a:moveTo>
                  <a:lnTo>
                    <a:pt x="0" y="1"/>
                  </a:lnTo>
                  <a:cubicBezTo>
                    <a:pt x="405" y="144"/>
                    <a:pt x="834" y="251"/>
                    <a:pt x="1262" y="298"/>
                  </a:cubicBezTo>
                  <a:cubicBezTo>
                    <a:pt x="1691" y="394"/>
                    <a:pt x="2120" y="441"/>
                    <a:pt x="2548" y="441"/>
                  </a:cubicBezTo>
                  <a:lnTo>
                    <a:pt x="2560" y="441"/>
                  </a:lnTo>
                  <a:cubicBezTo>
                    <a:pt x="1727" y="179"/>
                    <a:pt x="869" y="37"/>
                    <a:pt x="0"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44"/>
            <p:cNvSpPr/>
            <p:nvPr/>
          </p:nvSpPr>
          <p:spPr>
            <a:xfrm>
              <a:off x="4678250" y="2539075"/>
              <a:ext cx="60450" cy="9950"/>
            </a:xfrm>
            <a:custGeom>
              <a:avLst/>
              <a:gdLst/>
              <a:ahLst/>
              <a:cxnLst/>
              <a:rect l="l" t="t" r="r" b="b"/>
              <a:pathLst>
                <a:path w="2418" h="398" extrusionOk="0">
                  <a:moveTo>
                    <a:pt x="151" y="1"/>
                  </a:moveTo>
                  <a:cubicBezTo>
                    <a:pt x="100" y="1"/>
                    <a:pt x="50" y="1"/>
                    <a:pt x="1" y="3"/>
                  </a:cubicBezTo>
                  <a:cubicBezTo>
                    <a:pt x="382" y="146"/>
                    <a:pt x="786" y="241"/>
                    <a:pt x="1191" y="277"/>
                  </a:cubicBezTo>
                  <a:cubicBezTo>
                    <a:pt x="1546" y="360"/>
                    <a:pt x="1910" y="398"/>
                    <a:pt x="2268" y="398"/>
                  </a:cubicBezTo>
                  <a:cubicBezTo>
                    <a:pt x="2318" y="398"/>
                    <a:pt x="2368" y="397"/>
                    <a:pt x="2418" y="396"/>
                  </a:cubicBezTo>
                  <a:cubicBezTo>
                    <a:pt x="2037" y="253"/>
                    <a:pt x="1632" y="158"/>
                    <a:pt x="1227" y="122"/>
                  </a:cubicBezTo>
                  <a:cubicBezTo>
                    <a:pt x="872" y="38"/>
                    <a:pt x="508" y="1"/>
                    <a:pt x="151"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44"/>
            <p:cNvSpPr/>
            <p:nvPr/>
          </p:nvSpPr>
          <p:spPr>
            <a:xfrm>
              <a:off x="4787200" y="3013300"/>
              <a:ext cx="861125" cy="930200"/>
            </a:xfrm>
            <a:custGeom>
              <a:avLst/>
              <a:gdLst/>
              <a:ahLst/>
              <a:cxnLst/>
              <a:rect l="l" t="t" r="r" b="b"/>
              <a:pathLst>
                <a:path w="34445" h="37208" extrusionOk="0">
                  <a:moveTo>
                    <a:pt x="21491" y="0"/>
                  </a:moveTo>
                  <a:lnTo>
                    <a:pt x="21491" y="477"/>
                  </a:lnTo>
                  <a:lnTo>
                    <a:pt x="6513" y="2727"/>
                  </a:lnTo>
                  <a:cubicBezTo>
                    <a:pt x="4453" y="3036"/>
                    <a:pt x="2632" y="4203"/>
                    <a:pt x="1489" y="5942"/>
                  </a:cubicBezTo>
                  <a:cubicBezTo>
                    <a:pt x="322" y="7728"/>
                    <a:pt x="0" y="9930"/>
                    <a:pt x="596" y="11978"/>
                  </a:cubicBezTo>
                  <a:lnTo>
                    <a:pt x="8501" y="37207"/>
                  </a:lnTo>
                  <a:lnTo>
                    <a:pt x="15645" y="34517"/>
                  </a:lnTo>
                  <a:lnTo>
                    <a:pt x="11264" y="12216"/>
                  </a:lnTo>
                  <a:lnTo>
                    <a:pt x="34445" y="10656"/>
                  </a:lnTo>
                  <a:lnTo>
                    <a:pt x="34445" y="477"/>
                  </a:lnTo>
                  <a:lnTo>
                    <a:pt x="21491"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44"/>
            <p:cNvSpPr/>
            <p:nvPr/>
          </p:nvSpPr>
          <p:spPr>
            <a:xfrm>
              <a:off x="5050925" y="3013300"/>
              <a:ext cx="668850" cy="893000"/>
            </a:xfrm>
            <a:custGeom>
              <a:avLst/>
              <a:gdLst/>
              <a:ahLst/>
              <a:cxnLst/>
              <a:rect l="l" t="t" r="r" b="b"/>
              <a:pathLst>
                <a:path w="26754" h="35720" extrusionOk="0">
                  <a:moveTo>
                    <a:pt x="21491" y="0"/>
                  </a:moveTo>
                  <a:lnTo>
                    <a:pt x="21491" y="477"/>
                  </a:lnTo>
                  <a:lnTo>
                    <a:pt x="6513" y="2727"/>
                  </a:lnTo>
                  <a:cubicBezTo>
                    <a:pt x="4453" y="3036"/>
                    <a:pt x="2631" y="4203"/>
                    <a:pt x="1488" y="5942"/>
                  </a:cubicBezTo>
                  <a:cubicBezTo>
                    <a:pt x="322" y="7739"/>
                    <a:pt x="0" y="9942"/>
                    <a:pt x="595" y="11990"/>
                  </a:cubicBezTo>
                  <a:lnTo>
                    <a:pt x="7501" y="35719"/>
                  </a:lnTo>
                  <a:lnTo>
                    <a:pt x="15478" y="33624"/>
                  </a:lnTo>
                  <a:lnTo>
                    <a:pt x="11263" y="12216"/>
                  </a:lnTo>
                  <a:lnTo>
                    <a:pt x="26754" y="11180"/>
                  </a:lnTo>
                  <a:lnTo>
                    <a:pt x="26754" y="1001"/>
                  </a:lnTo>
                  <a:lnTo>
                    <a:pt x="21491"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44"/>
            <p:cNvSpPr/>
            <p:nvPr/>
          </p:nvSpPr>
          <p:spPr>
            <a:xfrm>
              <a:off x="4768450" y="2557875"/>
              <a:ext cx="337550" cy="262575"/>
            </a:xfrm>
            <a:custGeom>
              <a:avLst/>
              <a:gdLst/>
              <a:ahLst/>
              <a:cxnLst/>
              <a:rect l="l" t="t" r="r" b="b"/>
              <a:pathLst>
                <a:path w="13502" h="10503" extrusionOk="0">
                  <a:moveTo>
                    <a:pt x="3015" y="1"/>
                  </a:moveTo>
                  <a:cubicBezTo>
                    <a:pt x="3014" y="1"/>
                    <a:pt x="3013" y="1"/>
                    <a:pt x="3012" y="1"/>
                  </a:cubicBezTo>
                  <a:cubicBezTo>
                    <a:pt x="0" y="418"/>
                    <a:pt x="429" y="3966"/>
                    <a:pt x="429" y="3966"/>
                  </a:cubicBezTo>
                  <a:lnTo>
                    <a:pt x="7013" y="10502"/>
                  </a:lnTo>
                  <a:lnTo>
                    <a:pt x="13502" y="7895"/>
                  </a:lnTo>
                  <a:cubicBezTo>
                    <a:pt x="13502" y="7895"/>
                    <a:pt x="3380" y="1"/>
                    <a:pt x="3015" y="1"/>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44"/>
            <p:cNvSpPr/>
            <p:nvPr/>
          </p:nvSpPr>
          <p:spPr>
            <a:xfrm>
              <a:off x="4930075" y="2390000"/>
              <a:ext cx="892100" cy="745650"/>
            </a:xfrm>
            <a:custGeom>
              <a:avLst/>
              <a:gdLst/>
              <a:ahLst/>
              <a:cxnLst/>
              <a:rect l="l" t="t" r="r" b="b"/>
              <a:pathLst>
                <a:path w="35684" h="29826" extrusionOk="0">
                  <a:moveTo>
                    <a:pt x="14528" y="1"/>
                  </a:moveTo>
                  <a:cubicBezTo>
                    <a:pt x="12984" y="1"/>
                    <a:pt x="11491" y="595"/>
                    <a:pt x="10371" y="1668"/>
                  </a:cubicBezTo>
                  <a:cubicBezTo>
                    <a:pt x="9073" y="2954"/>
                    <a:pt x="7954" y="4394"/>
                    <a:pt x="7037" y="5966"/>
                  </a:cubicBezTo>
                  <a:lnTo>
                    <a:pt x="2679" y="12026"/>
                  </a:lnTo>
                  <a:lnTo>
                    <a:pt x="0" y="16527"/>
                  </a:lnTo>
                  <a:lnTo>
                    <a:pt x="548" y="17217"/>
                  </a:lnTo>
                  <a:cubicBezTo>
                    <a:pt x="1419" y="18351"/>
                    <a:pt x="2743" y="18974"/>
                    <a:pt x="4106" y="18974"/>
                  </a:cubicBezTo>
                  <a:cubicBezTo>
                    <a:pt x="4719" y="18974"/>
                    <a:pt x="5339" y="18848"/>
                    <a:pt x="5930" y="18586"/>
                  </a:cubicBezTo>
                  <a:cubicBezTo>
                    <a:pt x="6811" y="18182"/>
                    <a:pt x="7454" y="17408"/>
                    <a:pt x="8061" y="16527"/>
                  </a:cubicBezTo>
                  <a:cubicBezTo>
                    <a:pt x="9156" y="14919"/>
                    <a:pt x="10311" y="13169"/>
                    <a:pt x="11049" y="11847"/>
                  </a:cubicBezTo>
                  <a:lnTo>
                    <a:pt x="15431" y="24349"/>
                  </a:lnTo>
                  <a:lnTo>
                    <a:pt x="13085" y="25837"/>
                  </a:lnTo>
                  <a:lnTo>
                    <a:pt x="22944" y="29826"/>
                  </a:lnTo>
                  <a:lnTo>
                    <a:pt x="33207" y="25432"/>
                  </a:lnTo>
                  <a:lnTo>
                    <a:pt x="30373" y="15336"/>
                  </a:lnTo>
                  <a:lnTo>
                    <a:pt x="30373" y="15336"/>
                  </a:lnTo>
                  <a:cubicBezTo>
                    <a:pt x="30373" y="15336"/>
                    <a:pt x="30855" y="15382"/>
                    <a:pt x="31518" y="15382"/>
                  </a:cubicBezTo>
                  <a:cubicBezTo>
                    <a:pt x="32880" y="15382"/>
                    <a:pt x="35006" y="15188"/>
                    <a:pt x="35278" y="14002"/>
                  </a:cubicBezTo>
                  <a:cubicBezTo>
                    <a:pt x="35683" y="12240"/>
                    <a:pt x="31552" y="6609"/>
                    <a:pt x="29468" y="3608"/>
                  </a:cubicBezTo>
                  <a:cubicBezTo>
                    <a:pt x="27778" y="1144"/>
                    <a:pt x="24884" y="298"/>
                    <a:pt x="23884" y="72"/>
                  </a:cubicBezTo>
                  <a:cubicBezTo>
                    <a:pt x="23682" y="25"/>
                    <a:pt x="23456" y="1"/>
                    <a:pt x="23241" y="1"/>
                  </a:cubicBezTo>
                  <a:lnTo>
                    <a:pt x="14573" y="1"/>
                  </a:lnTo>
                  <a:cubicBezTo>
                    <a:pt x="14558" y="1"/>
                    <a:pt x="14543" y="1"/>
                    <a:pt x="14528" y="1"/>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44"/>
            <p:cNvSpPr/>
            <p:nvPr/>
          </p:nvSpPr>
          <p:spPr>
            <a:xfrm>
              <a:off x="5640425" y="2591125"/>
              <a:ext cx="59725" cy="100050"/>
            </a:xfrm>
            <a:custGeom>
              <a:avLst/>
              <a:gdLst/>
              <a:ahLst/>
              <a:cxnLst/>
              <a:rect l="l" t="t" r="r" b="b"/>
              <a:pathLst>
                <a:path w="2389" h="4002" extrusionOk="0">
                  <a:moveTo>
                    <a:pt x="137" y="1"/>
                  </a:moveTo>
                  <a:cubicBezTo>
                    <a:pt x="71" y="1"/>
                    <a:pt x="0" y="68"/>
                    <a:pt x="42" y="135"/>
                  </a:cubicBezTo>
                  <a:cubicBezTo>
                    <a:pt x="792" y="1362"/>
                    <a:pt x="1471" y="2636"/>
                    <a:pt x="2090" y="3922"/>
                  </a:cubicBezTo>
                  <a:cubicBezTo>
                    <a:pt x="2116" y="3978"/>
                    <a:pt x="2158" y="4001"/>
                    <a:pt x="2201" y="4001"/>
                  </a:cubicBezTo>
                  <a:cubicBezTo>
                    <a:pt x="2293" y="4001"/>
                    <a:pt x="2389" y="3893"/>
                    <a:pt x="2340" y="3779"/>
                  </a:cubicBezTo>
                  <a:cubicBezTo>
                    <a:pt x="1721" y="2493"/>
                    <a:pt x="1007" y="1243"/>
                    <a:pt x="209" y="40"/>
                  </a:cubicBezTo>
                  <a:cubicBezTo>
                    <a:pt x="191" y="12"/>
                    <a:pt x="165" y="1"/>
                    <a:pt x="137"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44"/>
            <p:cNvSpPr/>
            <p:nvPr/>
          </p:nvSpPr>
          <p:spPr>
            <a:xfrm>
              <a:off x="5691625" y="2572850"/>
              <a:ext cx="59725" cy="100025"/>
            </a:xfrm>
            <a:custGeom>
              <a:avLst/>
              <a:gdLst/>
              <a:ahLst/>
              <a:cxnLst/>
              <a:rect l="l" t="t" r="r" b="b"/>
              <a:pathLst>
                <a:path w="2389" h="4001" extrusionOk="0">
                  <a:moveTo>
                    <a:pt x="136" y="0"/>
                  </a:moveTo>
                  <a:cubicBezTo>
                    <a:pt x="70" y="0"/>
                    <a:pt x="0" y="73"/>
                    <a:pt x="42" y="140"/>
                  </a:cubicBezTo>
                  <a:cubicBezTo>
                    <a:pt x="792" y="1366"/>
                    <a:pt x="1471" y="2628"/>
                    <a:pt x="2090" y="3926"/>
                  </a:cubicBezTo>
                  <a:cubicBezTo>
                    <a:pt x="2116" y="3979"/>
                    <a:pt x="2158" y="4001"/>
                    <a:pt x="2200" y="4001"/>
                  </a:cubicBezTo>
                  <a:cubicBezTo>
                    <a:pt x="2293" y="4001"/>
                    <a:pt x="2389" y="3898"/>
                    <a:pt x="2340" y="3783"/>
                  </a:cubicBezTo>
                  <a:cubicBezTo>
                    <a:pt x="1721" y="2486"/>
                    <a:pt x="1006" y="1235"/>
                    <a:pt x="209" y="45"/>
                  </a:cubicBezTo>
                  <a:cubicBezTo>
                    <a:pt x="191" y="13"/>
                    <a:pt x="164" y="0"/>
                    <a:pt x="136"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44"/>
            <p:cNvSpPr/>
            <p:nvPr/>
          </p:nvSpPr>
          <p:spPr>
            <a:xfrm>
              <a:off x="5592050" y="2599175"/>
              <a:ext cx="36175" cy="133475"/>
            </a:xfrm>
            <a:custGeom>
              <a:avLst/>
              <a:gdLst/>
              <a:ahLst/>
              <a:cxnLst/>
              <a:rect l="l" t="t" r="r" b="b"/>
              <a:pathLst>
                <a:path w="1447" h="5339" extrusionOk="0">
                  <a:moveTo>
                    <a:pt x="91" y="1"/>
                  </a:moveTo>
                  <a:cubicBezTo>
                    <a:pt x="85" y="1"/>
                    <a:pt x="78" y="2"/>
                    <a:pt x="72" y="4"/>
                  </a:cubicBezTo>
                  <a:cubicBezTo>
                    <a:pt x="25" y="16"/>
                    <a:pt x="1" y="63"/>
                    <a:pt x="13" y="111"/>
                  </a:cubicBezTo>
                  <a:lnTo>
                    <a:pt x="1" y="111"/>
                  </a:lnTo>
                  <a:cubicBezTo>
                    <a:pt x="441" y="1790"/>
                    <a:pt x="775" y="3492"/>
                    <a:pt x="1060" y="5195"/>
                  </a:cubicBezTo>
                  <a:cubicBezTo>
                    <a:pt x="1075" y="5295"/>
                    <a:pt x="1143" y="5338"/>
                    <a:pt x="1216" y="5338"/>
                  </a:cubicBezTo>
                  <a:cubicBezTo>
                    <a:pt x="1325" y="5338"/>
                    <a:pt x="1446" y="5242"/>
                    <a:pt x="1418" y="5100"/>
                  </a:cubicBezTo>
                  <a:cubicBezTo>
                    <a:pt x="1132" y="3397"/>
                    <a:pt x="715" y="1706"/>
                    <a:pt x="167" y="63"/>
                  </a:cubicBezTo>
                  <a:cubicBezTo>
                    <a:pt x="158" y="24"/>
                    <a:pt x="123" y="1"/>
                    <a:pt x="9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44"/>
            <p:cNvSpPr/>
            <p:nvPr/>
          </p:nvSpPr>
          <p:spPr>
            <a:xfrm>
              <a:off x="5475550" y="2610925"/>
              <a:ext cx="31100" cy="133625"/>
            </a:xfrm>
            <a:custGeom>
              <a:avLst/>
              <a:gdLst/>
              <a:ahLst/>
              <a:cxnLst/>
              <a:rect l="l" t="t" r="r" b="b"/>
              <a:pathLst>
                <a:path w="1244" h="5345" extrusionOk="0">
                  <a:moveTo>
                    <a:pt x="110" y="1"/>
                  </a:moveTo>
                  <a:cubicBezTo>
                    <a:pt x="53" y="1"/>
                    <a:pt x="1" y="46"/>
                    <a:pt x="29" y="117"/>
                  </a:cubicBezTo>
                  <a:cubicBezTo>
                    <a:pt x="517" y="1760"/>
                    <a:pt x="803" y="3451"/>
                    <a:pt x="875" y="5165"/>
                  </a:cubicBezTo>
                  <a:cubicBezTo>
                    <a:pt x="875" y="5285"/>
                    <a:pt x="967" y="5344"/>
                    <a:pt x="1059" y="5344"/>
                  </a:cubicBezTo>
                  <a:cubicBezTo>
                    <a:pt x="1151" y="5344"/>
                    <a:pt x="1244" y="5285"/>
                    <a:pt x="1244" y="5165"/>
                  </a:cubicBezTo>
                  <a:cubicBezTo>
                    <a:pt x="1160" y="3415"/>
                    <a:pt x="815" y="1701"/>
                    <a:pt x="208" y="70"/>
                  </a:cubicBezTo>
                  <a:cubicBezTo>
                    <a:pt x="189" y="22"/>
                    <a:pt x="148" y="1"/>
                    <a:pt x="110"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44"/>
            <p:cNvSpPr/>
            <p:nvPr/>
          </p:nvSpPr>
          <p:spPr>
            <a:xfrm>
              <a:off x="5534025" y="2592750"/>
              <a:ext cx="37500" cy="125875"/>
            </a:xfrm>
            <a:custGeom>
              <a:avLst/>
              <a:gdLst/>
              <a:ahLst/>
              <a:cxnLst/>
              <a:rect l="l" t="t" r="r" b="b"/>
              <a:pathLst>
                <a:path w="1500" h="5035" extrusionOk="0">
                  <a:moveTo>
                    <a:pt x="168" y="0"/>
                  </a:moveTo>
                  <a:cubicBezTo>
                    <a:pt x="84" y="0"/>
                    <a:pt x="6" y="54"/>
                    <a:pt x="12" y="166"/>
                  </a:cubicBezTo>
                  <a:cubicBezTo>
                    <a:pt x="0" y="1856"/>
                    <a:pt x="441" y="3523"/>
                    <a:pt x="1298" y="4988"/>
                  </a:cubicBezTo>
                  <a:cubicBezTo>
                    <a:pt x="1318" y="5020"/>
                    <a:pt x="1350" y="5035"/>
                    <a:pt x="1381" y="5035"/>
                  </a:cubicBezTo>
                  <a:cubicBezTo>
                    <a:pt x="1441" y="5035"/>
                    <a:pt x="1500" y="4982"/>
                    <a:pt x="1476" y="4904"/>
                  </a:cubicBezTo>
                  <a:lnTo>
                    <a:pt x="1476" y="4904"/>
                  </a:lnTo>
                  <a:lnTo>
                    <a:pt x="1476" y="4928"/>
                  </a:lnTo>
                  <a:cubicBezTo>
                    <a:pt x="941" y="3380"/>
                    <a:pt x="560" y="1785"/>
                    <a:pt x="357" y="166"/>
                  </a:cubicBezTo>
                  <a:cubicBezTo>
                    <a:pt x="345" y="57"/>
                    <a:pt x="254" y="0"/>
                    <a:pt x="168"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44"/>
            <p:cNvSpPr/>
            <p:nvPr/>
          </p:nvSpPr>
          <p:spPr>
            <a:xfrm>
              <a:off x="5423875" y="2615000"/>
              <a:ext cx="26825" cy="125425"/>
            </a:xfrm>
            <a:custGeom>
              <a:avLst/>
              <a:gdLst/>
              <a:ahLst/>
              <a:cxnLst/>
              <a:rect l="l" t="t" r="r" b="b"/>
              <a:pathLst>
                <a:path w="1073" h="5017" extrusionOk="0">
                  <a:moveTo>
                    <a:pt x="113" y="1"/>
                  </a:moveTo>
                  <a:cubicBezTo>
                    <a:pt x="61" y="1"/>
                    <a:pt x="1" y="32"/>
                    <a:pt x="1" y="85"/>
                  </a:cubicBezTo>
                  <a:lnTo>
                    <a:pt x="13" y="85"/>
                  </a:lnTo>
                  <a:cubicBezTo>
                    <a:pt x="72" y="1716"/>
                    <a:pt x="310" y="3324"/>
                    <a:pt x="715" y="4895"/>
                  </a:cubicBezTo>
                  <a:cubicBezTo>
                    <a:pt x="739" y="4980"/>
                    <a:pt x="803" y="5016"/>
                    <a:pt x="868" y="5016"/>
                  </a:cubicBezTo>
                  <a:cubicBezTo>
                    <a:pt x="969" y="5016"/>
                    <a:pt x="1073" y="4930"/>
                    <a:pt x="1037" y="4800"/>
                  </a:cubicBezTo>
                  <a:cubicBezTo>
                    <a:pt x="739" y="3217"/>
                    <a:pt x="453" y="1657"/>
                    <a:pt x="191" y="61"/>
                  </a:cubicBezTo>
                  <a:cubicBezTo>
                    <a:pt x="191" y="20"/>
                    <a:pt x="155" y="1"/>
                    <a:pt x="113"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44"/>
            <p:cNvSpPr/>
            <p:nvPr/>
          </p:nvSpPr>
          <p:spPr>
            <a:xfrm>
              <a:off x="5361975" y="2622375"/>
              <a:ext cx="34575" cy="137375"/>
            </a:xfrm>
            <a:custGeom>
              <a:avLst/>
              <a:gdLst/>
              <a:ahLst/>
              <a:cxnLst/>
              <a:rect l="l" t="t" r="r" b="b"/>
              <a:pathLst>
                <a:path w="1383" h="5495" extrusionOk="0">
                  <a:moveTo>
                    <a:pt x="74" y="0"/>
                  </a:moveTo>
                  <a:cubicBezTo>
                    <a:pt x="66" y="0"/>
                    <a:pt x="57" y="2"/>
                    <a:pt x="48" y="5"/>
                  </a:cubicBezTo>
                  <a:cubicBezTo>
                    <a:pt x="12" y="16"/>
                    <a:pt x="0" y="52"/>
                    <a:pt x="0" y="76"/>
                  </a:cubicBezTo>
                  <a:cubicBezTo>
                    <a:pt x="441" y="1838"/>
                    <a:pt x="762" y="3612"/>
                    <a:pt x="1072" y="5386"/>
                  </a:cubicBezTo>
                  <a:cubicBezTo>
                    <a:pt x="1088" y="5461"/>
                    <a:pt x="1154" y="5495"/>
                    <a:pt x="1220" y="5495"/>
                  </a:cubicBezTo>
                  <a:cubicBezTo>
                    <a:pt x="1301" y="5495"/>
                    <a:pt x="1383" y="5443"/>
                    <a:pt x="1369" y="5350"/>
                  </a:cubicBezTo>
                  <a:cubicBezTo>
                    <a:pt x="1131" y="3541"/>
                    <a:pt x="715" y="1767"/>
                    <a:pt x="131" y="40"/>
                  </a:cubicBezTo>
                  <a:cubicBezTo>
                    <a:pt x="122" y="13"/>
                    <a:pt x="100" y="0"/>
                    <a:pt x="74"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44"/>
            <p:cNvSpPr/>
            <p:nvPr/>
          </p:nvSpPr>
          <p:spPr>
            <a:xfrm>
              <a:off x="5304825" y="2632300"/>
              <a:ext cx="20625" cy="127400"/>
            </a:xfrm>
            <a:custGeom>
              <a:avLst/>
              <a:gdLst/>
              <a:ahLst/>
              <a:cxnLst/>
              <a:rect l="l" t="t" r="r" b="b"/>
              <a:pathLst>
                <a:path w="825" h="5096" extrusionOk="0">
                  <a:moveTo>
                    <a:pt x="119" y="0"/>
                  </a:moveTo>
                  <a:cubicBezTo>
                    <a:pt x="60" y="0"/>
                    <a:pt x="12" y="48"/>
                    <a:pt x="12" y="108"/>
                  </a:cubicBezTo>
                  <a:lnTo>
                    <a:pt x="12" y="96"/>
                  </a:lnTo>
                  <a:lnTo>
                    <a:pt x="12" y="96"/>
                  </a:lnTo>
                  <a:cubicBezTo>
                    <a:pt x="0" y="1739"/>
                    <a:pt x="179" y="3394"/>
                    <a:pt x="548" y="5001"/>
                  </a:cubicBezTo>
                  <a:cubicBezTo>
                    <a:pt x="567" y="5067"/>
                    <a:pt x="616" y="5096"/>
                    <a:pt x="667" y="5096"/>
                  </a:cubicBezTo>
                  <a:cubicBezTo>
                    <a:pt x="743" y="5096"/>
                    <a:pt x="824" y="5030"/>
                    <a:pt x="810" y="4930"/>
                  </a:cubicBezTo>
                  <a:cubicBezTo>
                    <a:pt x="536" y="3334"/>
                    <a:pt x="334" y="1715"/>
                    <a:pt x="226" y="108"/>
                  </a:cubicBezTo>
                  <a:cubicBezTo>
                    <a:pt x="226" y="48"/>
                    <a:pt x="179" y="0"/>
                    <a:pt x="119"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44"/>
            <p:cNvSpPr/>
            <p:nvPr/>
          </p:nvSpPr>
          <p:spPr>
            <a:xfrm>
              <a:off x="5120800" y="2631875"/>
              <a:ext cx="96775" cy="115475"/>
            </a:xfrm>
            <a:custGeom>
              <a:avLst/>
              <a:gdLst/>
              <a:ahLst/>
              <a:cxnLst/>
              <a:rect l="l" t="t" r="r" b="b"/>
              <a:pathLst>
                <a:path w="3871" h="4619" extrusionOk="0">
                  <a:moveTo>
                    <a:pt x="3655" y="0"/>
                  </a:moveTo>
                  <a:cubicBezTo>
                    <a:pt x="3622" y="0"/>
                    <a:pt x="3589" y="13"/>
                    <a:pt x="3563" y="41"/>
                  </a:cubicBezTo>
                  <a:cubicBezTo>
                    <a:pt x="2337" y="1446"/>
                    <a:pt x="991" y="2934"/>
                    <a:pt x="27" y="4530"/>
                  </a:cubicBezTo>
                  <a:cubicBezTo>
                    <a:pt x="0" y="4574"/>
                    <a:pt x="40" y="4619"/>
                    <a:pt x="81" y="4619"/>
                  </a:cubicBezTo>
                  <a:cubicBezTo>
                    <a:pt x="96" y="4619"/>
                    <a:pt x="110" y="4613"/>
                    <a:pt x="122" y="4601"/>
                  </a:cubicBezTo>
                  <a:lnTo>
                    <a:pt x="110" y="4601"/>
                  </a:lnTo>
                  <a:cubicBezTo>
                    <a:pt x="1468" y="3315"/>
                    <a:pt x="2682" y="1708"/>
                    <a:pt x="3789" y="220"/>
                  </a:cubicBezTo>
                  <a:cubicBezTo>
                    <a:pt x="3871" y="120"/>
                    <a:pt x="3760" y="0"/>
                    <a:pt x="3655"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44"/>
            <p:cNvSpPr/>
            <p:nvPr/>
          </p:nvSpPr>
          <p:spPr>
            <a:xfrm>
              <a:off x="5079500" y="2608175"/>
              <a:ext cx="84625" cy="103475"/>
            </a:xfrm>
            <a:custGeom>
              <a:avLst/>
              <a:gdLst/>
              <a:ahLst/>
              <a:cxnLst/>
              <a:rect l="l" t="t" r="r" b="b"/>
              <a:pathLst>
                <a:path w="3385" h="4139" extrusionOk="0">
                  <a:moveTo>
                    <a:pt x="3178" y="1"/>
                  </a:moveTo>
                  <a:cubicBezTo>
                    <a:pt x="3133" y="1"/>
                    <a:pt x="3089" y="22"/>
                    <a:pt x="3060" y="72"/>
                  </a:cubicBezTo>
                  <a:cubicBezTo>
                    <a:pt x="2108" y="1454"/>
                    <a:pt x="1060" y="2704"/>
                    <a:pt x="36" y="4002"/>
                  </a:cubicBezTo>
                  <a:cubicBezTo>
                    <a:pt x="0" y="4037"/>
                    <a:pt x="0" y="4085"/>
                    <a:pt x="36" y="4121"/>
                  </a:cubicBezTo>
                  <a:cubicBezTo>
                    <a:pt x="54" y="4133"/>
                    <a:pt x="75" y="4138"/>
                    <a:pt x="95" y="4138"/>
                  </a:cubicBezTo>
                  <a:cubicBezTo>
                    <a:pt x="116" y="4138"/>
                    <a:pt x="137" y="4133"/>
                    <a:pt x="155" y="4121"/>
                  </a:cubicBezTo>
                  <a:lnTo>
                    <a:pt x="167" y="4121"/>
                  </a:lnTo>
                  <a:cubicBezTo>
                    <a:pt x="1417" y="3001"/>
                    <a:pt x="2477" y="1692"/>
                    <a:pt x="3310" y="227"/>
                  </a:cubicBezTo>
                  <a:cubicBezTo>
                    <a:pt x="3385" y="111"/>
                    <a:pt x="3280" y="1"/>
                    <a:pt x="3178"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44"/>
            <p:cNvSpPr/>
            <p:nvPr/>
          </p:nvSpPr>
          <p:spPr>
            <a:xfrm>
              <a:off x="5037875" y="2593600"/>
              <a:ext cx="73675" cy="83700"/>
            </a:xfrm>
            <a:custGeom>
              <a:avLst/>
              <a:gdLst/>
              <a:ahLst/>
              <a:cxnLst/>
              <a:rect l="l" t="t" r="r" b="b"/>
              <a:pathLst>
                <a:path w="2947" h="3348" extrusionOk="0">
                  <a:moveTo>
                    <a:pt x="2837" y="1"/>
                  </a:moveTo>
                  <a:cubicBezTo>
                    <a:pt x="2819" y="1"/>
                    <a:pt x="2801" y="8"/>
                    <a:pt x="2784" y="24"/>
                  </a:cubicBezTo>
                  <a:cubicBezTo>
                    <a:pt x="1879" y="1036"/>
                    <a:pt x="939" y="2037"/>
                    <a:pt x="82" y="3096"/>
                  </a:cubicBezTo>
                  <a:cubicBezTo>
                    <a:pt x="0" y="3205"/>
                    <a:pt x="90" y="3347"/>
                    <a:pt x="196" y="3347"/>
                  </a:cubicBezTo>
                  <a:cubicBezTo>
                    <a:pt x="229" y="3347"/>
                    <a:pt x="264" y="3333"/>
                    <a:pt x="296" y="3299"/>
                  </a:cubicBezTo>
                  <a:cubicBezTo>
                    <a:pt x="1201" y="2287"/>
                    <a:pt x="2034" y="1191"/>
                    <a:pt x="2892" y="132"/>
                  </a:cubicBezTo>
                  <a:cubicBezTo>
                    <a:pt x="2946" y="77"/>
                    <a:pt x="2896" y="1"/>
                    <a:pt x="2837"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44"/>
            <p:cNvSpPr/>
            <p:nvPr/>
          </p:nvSpPr>
          <p:spPr>
            <a:xfrm>
              <a:off x="5247075" y="2637425"/>
              <a:ext cx="31750" cy="128800"/>
            </a:xfrm>
            <a:custGeom>
              <a:avLst/>
              <a:gdLst/>
              <a:ahLst/>
              <a:cxnLst/>
              <a:rect l="l" t="t" r="r" b="b"/>
              <a:pathLst>
                <a:path w="1270" h="5152" extrusionOk="0">
                  <a:moveTo>
                    <a:pt x="119" y="1"/>
                  </a:moveTo>
                  <a:cubicBezTo>
                    <a:pt x="103" y="1"/>
                    <a:pt x="87" y="4"/>
                    <a:pt x="72" y="10"/>
                  </a:cubicBezTo>
                  <a:cubicBezTo>
                    <a:pt x="24" y="22"/>
                    <a:pt x="0" y="81"/>
                    <a:pt x="12" y="129"/>
                  </a:cubicBezTo>
                  <a:cubicBezTo>
                    <a:pt x="405" y="1760"/>
                    <a:pt x="631" y="3415"/>
                    <a:pt x="977" y="5058"/>
                  </a:cubicBezTo>
                  <a:cubicBezTo>
                    <a:pt x="993" y="5121"/>
                    <a:pt x="1053" y="5152"/>
                    <a:pt x="1114" y="5152"/>
                  </a:cubicBezTo>
                  <a:cubicBezTo>
                    <a:pt x="1191" y="5152"/>
                    <a:pt x="1269" y="5103"/>
                    <a:pt x="1262" y="5010"/>
                  </a:cubicBezTo>
                  <a:cubicBezTo>
                    <a:pt x="1024" y="3343"/>
                    <a:pt x="679" y="1689"/>
                    <a:pt x="227" y="69"/>
                  </a:cubicBezTo>
                  <a:cubicBezTo>
                    <a:pt x="209" y="25"/>
                    <a:pt x="165" y="1"/>
                    <a:pt x="119"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871;p44"/>
            <p:cNvSpPr/>
            <p:nvPr/>
          </p:nvSpPr>
          <p:spPr>
            <a:xfrm>
              <a:off x="5385175" y="2728150"/>
              <a:ext cx="190825" cy="408700"/>
            </a:xfrm>
            <a:custGeom>
              <a:avLst/>
              <a:gdLst/>
              <a:ahLst/>
              <a:cxnLst/>
              <a:rect l="l" t="t" r="r" b="b"/>
              <a:pathLst>
                <a:path w="7633" h="16348" extrusionOk="0">
                  <a:moveTo>
                    <a:pt x="7633" y="0"/>
                  </a:moveTo>
                  <a:lnTo>
                    <a:pt x="7633" y="0"/>
                  </a:lnTo>
                  <a:cubicBezTo>
                    <a:pt x="6918" y="12"/>
                    <a:pt x="6240" y="357"/>
                    <a:pt x="5799" y="929"/>
                  </a:cubicBezTo>
                  <a:cubicBezTo>
                    <a:pt x="5359" y="1489"/>
                    <a:pt x="5037" y="2131"/>
                    <a:pt x="4835" y="2810"/>
                  </a:cubicBezTo>
                  <a:cubicBezTo>
                    <a:pt x="4109" y="4965"/>
                    <a:pt x="3763" y="7227"/>
                    <a:pt x="3811" y="9501"/>
                  </a:cubicBezTo>
                  <a:cubicBezTo>
                    <a:pt x="3811" y="10192"/>
                    <a:pt x="3835" y="10990"/>
                    <a:pt x="3311" y="11442"/>
                  </a:cubicBezTo>
                  <a:cubicBezTo>
                    <a:pt x="2858" y="11835"/>
                    <a:pt x="2192" y="11799"/>
                    <a:pt x="1644" y="12026"/>
                  </a:cubicBezTo>
                  <a:cubicBezTo>
                    <a:pt x="751" y="12371"/>
                    <a:pt x="1" y="13550"/>
                    <a:pt x="251" y="14466"/>
                  </a:cubicBezTo>
                  <a:lnTo>
                    <a:pt x="5228" y="16347"/>
                  </a:lnTo>
                  <a:lnTo>
                    <a:pt x="7633" y="0"/>
                  </a:lnTo>
                  <a:close/>
                </a:path>
              </a:pathLst>
            </a:custGeom>
            <a:solidFill>
              <a:srgbClr val="000000">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44"/>
            <p:cNvSpPr/>
            <p:nvPr/>
          </p:nvSpPr>
          <p:spPr>
            <a:xfrm>
              <a:off x="5335775" y="2990075"/>
              <a:ext cx="101225" cy="11225"/>
            </a:xfrm>
            <a:custGeom>
              <a:avLst/>
              <a:gdLst/>
              <a:ahLst/>
              <a:cxnLst/>
              <a:rect l="l" t="t" r="r" b="b"/>
              <a:pathLst>
                <a:path w="4049" h="449" extrusionOk="0">
                  <a:moveTo>
                    <a:pt x="4049" y="1"/>
                  </a:moveTo>
                  <a:lnTo>
                    <a:pt x="4049" y="1"/>
                  </a:lnTo>
                  <a:cubicBezTo>
                    <a:pt x="3382" y="120"/>
                    <a:pt x="2703" y="215"/>
                    <a:pt x="2036" y="275"/>
                  </a:cubicBezTo>
                  <a:cubicBezTo>
                    <a:pt x="1891" y="282"/>
                    <a:pt x="1748" y="286"/>
                    <a:pt x="1611" y="286"/>
                  </a:cubicBezTo>
                  <a:cubicBezTo>
                    <a:pt x="807" y="286"/>
                    <a:pt x="174" y="172"/>
                    <a:pt x="31" y="172"/>
                  </a:cubicBezTo>
                  <a:cubicBezTo>
                    <a:pt x="11" y="172"/>
                    <a:pt x="0" y="174"/>
                    <a:pt x="0" y="179"/>
                  </a:cubicBezTo>
                  <a:cubicBezTo>
                    <a:pt x="179" y="263"/>
                    <a:pt x="381" y="322"/>
                    <a:pt x="584" y="346"/>
                  </a:cubicBezTo>
                  <a:cubicBezTo>
                    <a:pt x="963" y="412"/>
                    <a:pt x="1349" y="448"/>
                    <a:pt x="1738" y="448"/>
                  </a:cubicBezTo>
                  <a:cubicBezTo>
                    <a:pt x="1837" y="448"/>
                    <a:pt x="1937" y="446"/>
                    <a:pt x="2036" y="441"/>
                  </a:cubicBezTo>
                  <a:cubicBezTo>
                    <a:pt x="2525" y="417"/>
                    <a:pt x="3013" y="346"/>
                    <a:pt x="3489" y="215"/>
                  </a:cubicBezTo>
                  <a:cubicBezTo>
                    <a:pt x="3679" y="179"/>
                    <a:pt x="3870" y="108"/>
                    <a:pt x="4049"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44"/>
            <p:cNvSpPr/>
            <p:nvPr/>
          </p:nvSpPr>
          <p:spPr>
            <a:xfrm>
              <a:off x="4892575" y="3329100"/>
              <a:ext cx="147050" cy="826625"/>
            </a:xfrm>
            <a:custGeom>
              <a:avLst/>
              <a:gdLst/>
              <a:ahLst/>
              <a:cxnLst/>
              <a:rect l="l" t="t" r="r" b="b"/>
              <a:pathLst>
                <a:path w="5882" h="33065" extrusionOk="0">
                  <a:moveTo>
                    <a:pt x="3941" y="1"/>
                  </a:moveTo>
                  <a:lnTo>
                    <a:pt x="0" y="33065"/>
                  </a:lnTo>
                  <a:lnTo>
                    <a:pt x="1703" y="33065"/>
                  </a:lnTo>
                  <a:lnTo>
                    <a:pt x="5882" y="1"/>
                  </a:ln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44"/>
            <p:cNvSpPr/>
            <p:nvPr/>
          </p:nvSpPr>
          <p:spPr>
            <a:xfrm>
              <a:off x="5383700" y="3329100"/>
              <a:ext cx="136950" cy="826625"/>
            </a:xfrm>
            <a:custGeom>
              <a:avLst/>
              <a:gdLst/>
              <a:ahLst/>
              <a:cxnLst/>
              <a:rect l="l" t="t" r="r" b="b"/>
              <a:pathLst>
                <a:path w="5478" h="33065" extrusionOk="0">
                  <a:moveTo>
                    <a:pt x="0" y="1"/>
                  </a:moveTo>
                  <a:lnTo>
                    <a:pt x="3620" y="33065"/>
                  </a:lnTo>
                  <a:lnTo>
                    <a:pt x="5477" y="33065"/>
                  </a:lnTo>
                  <a:lnTo>
                    <a:pt x="1953" y="1"/>
                  </a:ln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44"/>
            <p:cNvSpPr/>
            <p:nvPr/>
          </p:nvSpPr>
          <p:spPr>
            <a:xfrm>
              <a:off x="5870950" y="3329100"/>
              <a:ext cx="127125" cy="826625"/>
            </a:xfrm>
            <a:custGeom>
              <a:avLst/>
              <a:gdLst/>
              <a:ahLst/>
              <a:cxnLst/>
              <a:rect l="l" t="t" r="r" b="b"/>
              <a:pathLst>
                <a:path w="5085" h="33065" extrusionOk="0">
                  <a:moveTo>
                    <a:pt x="1" y="1"/>
                  </a:moveTo>
                  <a:lnTo>
                    <a:pt x="3013" y="33065"/>
                  </a:lnTo>
                  <a:lnTo>
                    <a:pt x="5085" y="33065"/>
                  </a:lnTo>
                  <a:lnTo>
                    <a:pt x="1644" y="1"/>
                  </a:ln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44"/>
            <p:cNvSpPr/>
            <p:nvPr/>
          </p:nvSpPr>
          <p:spPr>
            <a:xfrm>
              <a:off x="5432500" y="2618600"/>
              <a:ext cx="608750" cy="710525"/>
            </a:xfrm>
            <a:custGeom>
              <a:avLst/>
              <a:gdLst/>
              <a:ahLst/>
              <a:cxnLst/>
              <a:rect l="l" t="t" r="r" b="b"/>
              <a:pathLst>
                <a:path w="24350" h="28421" extrusionOk="0">
                  <a:moveTo>
                    <a:pt x="7466" y="1"/>
                  </a:moveTo>
                  <a:lnTo>
                    <a:pt x="1" y="28421"/>
                  </a:lnTo>
                  <a:lnTo>
                    <a:pt x="18932" y="28421"/>
                  </a:lnTo>
                  <a:cubicBezTo>
                    <a:pt x="19908" y="28409"/>
                    <a:pt x="20730" y="27695"/>
                    <a:pt x="20861" y="26742"/>
                  </a:cubicBezTo>
                  <a:lnTo>
                    <a:pt x="24325" y="2596"/>
                  </a:lnTo>
                  <a:cubicBezTo>
                    <a:pt x="24337" y="2489"/>
                    <a:pt x="24349" y="2382"/>
                    <a:pt x="24349" y="2275"/>
                  </a:cubicBezTo>
                  <a:cubicBezTo>
                    <a:pt x="24349" y="1025"/>
                    <a:pt x="23325" y="1"/>
                    <a:pt x="22075"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44"/>
            <p:cNvSpPr/>
            <p:nvPr/>
          </p:nvSpPr>
          <p:spPr>
            <a:xfrm>
              <a:off x="4942275" y="2618300"/>
              <a:ext cx="676900" cy="710825"/>
            </a:xfrm>
            <a:custGeom>
              <a:avLst/>
              <a:gdLst/>
              <a:ahLst/>
              <a:cxnLst/>
              <a:rect l="l" t="t" r="r" b="b"/>
              <a:pathLst>
                <a:path w="27076" h="28433" extrusionOk="0">
                  <a:moveTo>
                    <a:pt x="27075" y="1"/>
                  </a:moveTo>
                  <a:cubicBezTo>
                    <a:pt x="25813" y="1"/>
                    <a:pt x="24730" y="918"/>
                    <a:pt x="24527" y="2168"/>
                  </a:cubicBezTo>
                  <a:lnTo>
                    <a:pt x="20920" y="24230"/>
                  </a:lnTo>
                  <a:cubicBezTo>
                    <a:pt x="20696" y="25571"/>
                    <a:pt x="19530" y="26564"/>
                    <a:pt x="18170" y="26564"/>
                  </a:cubicBezTo>
                  <a:cubicBezTo>
                    <a:pt x="18154" y="26564"/>
                    <a:pt x="18138" y="26564"/>
                    <a:pt x="18122" y="26564"/>
                  </a:cubicBezTo>
                  <a:lnTo>
                    <a:pt x="0" y="26242"/>
                  </a:lnTo>
                  <a:lnTo>
                    <a:pt x="0" y="26242"/>
                  </a:lnTo>
                  <a:cubicBezTo>
                    <a:pt x="0" y="26242"/>
                    <a:pt x="36" y="28064"/>
                    <a:pt x="0" y="28433"/>
                  </a:cubicBezTo>
                  <a:lnTo>
                    <a:pt x="18955" y="28409"/>
                  </a:lnTo>
                  <a:cubicBezTo>
                    <a:pt x="21039" y="28409"/>
                    <a:pt x="22813" y="26897"/>
                    <a:pt x="23134" y="24837"/>
                  </a:cubicBezTo>
                  <a:lnTo>
                    <a:pt x="27075" y="1"/>
                  </a:ln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44"/>
            <p:cNvSpPr/>
            <p:nvPr/>
          </p:nvSpPr>
          <p:spPr>
            <a:xfrm>
              <a:off x="5451550" y="2620700"/>
              <a:ext cx="167625" cy="701875"/>
            </a:xfrm>
            <a:custGeom>
              <a:avLst/>
              <a:gdLst/>
              <a:ahLst/>
              <a:cxnLst/>
              <a:rect l="l" t="t" r="r" b="b"/>
              <a:pathLst>
                <a:path w="6705" h="28075" extrusionOk="0">
                  <a:moveTo>
                    <a:pt x="6704" y="0"/>
                  </a:moveTo>
                  <a:lnTo>
                    <a:pt x="6704" y="0"/>
                  </a:lnTo>
                  <a:cubicBezTo>
                    <a:pt x="6692" y="48"/>
                    <a:pt x="6680" y="131"/>
                    <a:pt x="6657" y="214"/>
                  </a:cubicBezTo>
                  <a:cubicBezTo>
                    <a:pt x="6621" y="429"/>
                    <a:pt x="6573" y="703"/>
                    <a:pt x="6514" y="1072"/>
                  </a:cubicBezTo>
                  <a:cubicBezTo>
                    <a:pt x="6383" y="1822"/>
                    <a:pt x="6204" y="2881"/>
                    <a:pt x="5978" y="4203"/>
                  </a:cubicBezTo>
                  <a:cubicBezTo>
                    <a:pt x="5549" y="6858"/>
                    <a:pt x="4954" y="10513"/>
                    <a:pt x="4311" y="14538"/>
                  </a:cubicBezTo>
                  <a:cubicBezTo>
                    <a:pt x="4001" y="16562"/>
                    <a:pt x="3692" y="18490"/>
                    <a:pt x="3418" y="20241"/>
                  </a:cubicBezTo>
                  <a:cubicBezTo>
                    <a:pt x="3275" y="21122"/>
                    <a:pt x="3144" y="21943"/>
                    <a:pt x="3025" y="22729"/>
                  </a:cubicBezTo>
                  <a:cubicBezTo>
                    <a:pt x="2930" y="23455"/>
                    <a:pt x="2799" y="24170"/>
                    <a:pt x="2608" y="24872"/>
                  </a:cubicBezTo>
                  <a:cubicBezTo>
                    <a:pt x="2370" y="25908"/>
                    <a:pt x="1811" y="26837"/>
                    <a:pt x="1001" y="27515"/>
                  </a:cubicBezTo>
                  <a:cubicBezTo>
                    <a:pt x="703" y="27754"/>
                    <a:pt x="358" y="27944"/>
                    <a:pt x="1" y="28075"/>
                  </a:cubicBezTo>
                  <a:cubicBezTo>
                    <a:pt x="96" y="28063"/>
                    <a:pt x="191" y="28039"/>
                    <a:pt x="287" y="27992"/>
                  </a:cubicBezTo>
                  <a:cubicBezTo>
                    <a:pt x="561" y="27884"/>
                    <a:pt x="811" y="27742"/>
                    <a:pt x="1037" y="27575"/>
                  </a:cubicBezTo>
                  <a:cubicBezTo>
                    <a:pt x="1406" y="27289"/>
                    <a:pt x="1727" y="26956"/>
                    <a:pt x="1977" y="26563"/>
                  </a:cubicBezTo>
                  <a:cubicBezTo>
                    <a:pt x="2311" y="26051"/>
                    <a:pt x="2561" y="25491"/>
                    <a:pt x="2728" y="24908"/>
                  </a:cubicBezTo>
                  <a:cubicBezTo>
                    <a:pt x="2918" y="24194"/>
                    <a:pt x="3061" y="23479"/>
                    <a:pt x="3168" y="22753"/>
                  </a:cubicBezTo>
                  <a:cubicBezTo>
                    <a:pt x="3287" y="21967"/>
                    <a:pt x="3430" y="21146"/>
                    <a:pt x="3573" y="20264"/>
                  </a:cubicBezTo>
                  <a:cubicBezTo>
                    <a:pt x="3835" y="18514"/>
                    <a:pt x="4156" y="16585"/>
                    <a:pt x="4478" y="14573"/>
                  </a:cubicBezTo>
                  <a:cubicBezTo>
                    <a:pt x="5097" y="10537"/>
                    <a:pt x="5668" y="6882"/>
                    <a:pt x="6085" y="4215"/>
                  </a:cubicBezTo>
                  <a:cubicBezTo>
                    <a:pt x="6276" y="2905"/>
                    <a:pt x="6442" y="1834"/>
                    <a:pt x="6561" y="1072"/>
                  </a:cubicBezTo>
                  <a:cubicBezTo>
                    <a:pt x="6609" y="714"/>
                    <a:pt x="6645" y="429"/>
                    <a:pt x="6680" y="226"/>
                  </a:cubicBezTo>
                  <a:lnTo>
                    <a:pt x="6704"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44"/>
            <p:cNvSpPr/>
            <p:nvPr/>
          </p:nvSpPr>
          <p:spPr>
            <a:xfrm>
              <a:off x="5598900" y="2558175"/>
              <a:ext cx="40500" cy="64625"/>
            </a:xfrm>
            <a:custGeom>
              <a:avLst/>
              <a:gdLst/>
              <a:ahLst/>
              <a:cxnLst/>
              <a:rect l="l" t="t" r="r" b="b"/>
              <a:pathLst>
                <a:path w="1620" h="2585" extrusionOk="0">
                  <a:moveTo>
                    <a:pt x="1" y="1"/>
                  </a:moveTo>
                  <a:lnTo>
                    <a:pt x="1" y="1"/>
                  </a:lnTo>
                  <a:cubicBezTo>
                    <a:pt x="191" y="477"/>
                    <a:pt x="441" y="918"/>
                    <a:pt x="739" y="1334"/>
                  </a:cubicBezTo>
                  <a:cubicBezTo>
                    <a:pt x="989" y="1787"/>
                    <a:pt x="1286" y="2203"/>
                    <a:pt x="1620" y="2584"/>
                  </a:cubicBezTo>
                  <a:cubicBezTo>
                    <a:pt x="1417" y="2108"/>
                    <a:pt x="1179" y="1668"/>
                    <a:pt x="882" y="1251"/>
                  </a:cubicBezTo>
                  <a:cubicBezTo>
                    <a:pt x="632" y="799"/>
                    <a:pt x="334" y="382"/>
                    <a:pt x="1"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44"/>
            <p:cNvSpPr/>
            <p:nvPr/>
          </p:nvSpPr>
          <p:spPr>
            <a:xfrm>
              <a:off x="4950000" y="2670400"/>
              <a:ext cx="60150" cy="85750"/>
            </a:xfrm>
            <a:custGeom>
              <a:avLst/>
              <a:gdLst/>
              <a:ahLst/>
              <a:cxnLst/>
              <a:rect l="l" t="t" r="r" b="b"/>
              <a:pathLst>
                <a:path w="2406" h="3430" extrusionOk="0">
                  <a:moveTo>
                    <a:pt x="2406" y="0"/>
                  </a:moveTo>
                  <a:cubicBezTo>
                    <a:pt x="1942" y="512"/>
                    <a:pt x="1513" y="1072"/>
                    <a:pt x="1132" y="1667"/>
                  </a:cubicBezTo>
                  <a:cubicBezTo>
                    <a:pt x="715" y="2215"/>
                    <a:pt x="334" y="2810"/>
                    <a:pt x="1" y="3429"/>
                  </a:cubicBezTo>
                  <a:cubicBezTo>
                    <a:pt x="465" y="2906"/>
                    <a:pt x="894" y="2346"/>
                    <a:pt x="1275" y="1763"/>
                  </a:cubicBezTo>
                  <a:cubicBezTo>
                    <a:pt x="1692" y="1203"/>
                    <a:pt x="2073" y="608"/>
                    <a:pt x="2406"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44"/>
            <p:cNvSpPr/>
            <p:nvPr/>
          </p:nvSpPr>
          <p:spPr>
            <a:xfrm>
              <a:off x="5109850" y="2610275"/>
              <a:ext cx="145875" cy="223275"/>
            </a:xfrm>
            <a:custGeom>
              <a:avLst/>
              <a:gdLst/>
              <a:ahLst/>
              <a:cxnLst/>
              <a:rect l="l" t="t" r="r" b="b"/>
              <a:pathLst>
                <a:path w="5835" h="8931" extrusionOk="0">
                  <a:moveTo>
                    <a:pt x="5835" y="0"/>
                  </a:moveTo>
                  <a:lnTo>
                    <a:pt x="5835" y="0"/>
                  </a:lnTo>
                  <a:cubicBezTo>
                    <a:pt x="5739" y="96"/>
                    <a:pt x="5656" y="215"/>
                    <a:pt x="5585" y="334"/>
                  </a:cubicBezTo>
                  <a:cubicBezTo>
                    <a:pt x="5430" y="560"/>
                    <a:pt x="5227" y="893"/>
                    <a:pt x="4966" y="1298"/>
                  </a:cubicBezTo>
                  <a:lnTo>
                    <a:pt x="2941" y="4477"/>
                  </a:lnTo>
                  <a:cubicBezTo>
                    <a:pt x="2144" y="5715"/>
                    <a:pt x="1406" y="6823"/>
                    <a:pt x="858" y="7620"/>
                  </a:cubicBezTo>
                  <a:lnTo>
                    <a:pt x="215" y="8573"/>
                  </a:lnTo>
                  <a:cubicBezTo>
                    <a:pt x="132" y="8680"/>
                    <a:pt x="60" y="8799"/>
                    <a:pt x="1" y="8930"/>
                  </a:cubicBezTo>
                  <a:cubicBezTo>
                    <a:pt x="108" y="8835"/>
                    <a:pt x="191" y="8728"/>
                    <a:pt x="274" y="8609"/>
                  </a:cubicBezTo>
                  <a:cubicBezTo>
                    <a:pt x="441" y="8394"/>
                    <a:pt x="667" y="8085"/>
                    <a:pt x="953" y="7692"/>
                  </a:cubicBezTo>
                  <a:cubicBezTo>
                    <a:pt x="1513" y="6906"/>
                    <a:pt x="2275" y="5811"/>
                    <a:pt x="3072" y="4572"/>
                  </a:cubicBezTo>
                  <a:cubicBezTo>
                    <a:pt x="3870" y="3322"/>
                    <a:pt x="4573" y="2191"/>
                    <a:pt x="5061" y="1358"/>
                  </a:cubicBezTo>
                  <a:cubicBezTo>
                    <a:pt x="5287" y="965"/>
                    <a:pt x="5477" y="631"/>
                    <a:pt x="5632" y="369"/>
                  </a:cubicBezTo>
                  <a:cubicBezTo>
                    <a:pt x="5716" y="250"/>
                    <a:pt x="5775" y="131"/>
                    <a:pt x="5835"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44"/>
            <p:cNvSpPr/>
            <p:nvPr/>
          </p:nvSpPr>
          <p:spPr>
            <a:xfrm>
              <a:off x="3495375" y="1590600"/>
              <a:ext cx="148550" cy="137625"/>
            </a:xfrm>
            <a:custGeom>
              <a:avLst/>
              <a:gdLst/>
              <a:ahLst/>
              <a:cxnLst/>
              <a:rect l="l" t="t" r="r" b="b"/>
              <a:pathLst>
                <a:path w="5942" h="5505" extrusionOk="0">
                  <a:moveTo>
                    <a:pt x="2889" y="1"/>
                  </a:moveTo>
                  <a:cubicBezTo>
                    <a:pt x="2380" y="1"/>
                    <a:pt x="1869" y="129"/>
                    <a:pt x="1405" y="390"/>
                  </a:cubicBezTo>
                  <a:cubicBezTo>
                    <a:pt x="417" y="1032"/>
                    <a:pt x="0" y="2521"/>
                    <a:pt x="667" y="3485"/>
                  </a:cubicBezTo>
                  <a:lnTo>
                    <a:pt x="3262" y="5331"/>
                  </a:lnTo>
                  <a:cubicBezTo>
                    <a:pt x="3465" y="5452"/>
                    <a:pt x="3670" y="5504"/>
                    <a:pt x="3870" y="5504"/>
                  </a:cubicBezTo>
                  <a:cubicBezTo>
                    <a:pt x="4831" y="5504"/>
                    <a:pt x="5688" y="4290"/>
                    <a:pt x="5787" y="3640"/>
                  </a:cubicBezTo>
                  <a:cubicBezTo>
                    <a:pt x="5941" y="2580"/>
                    <a:pt x="5679" y="1342"/>
                    <a:pt x="4727" y="628"/>
                  </a:cubicBezTo>
                  <a:cubicBezTo>
                    <a:pt x="4191" y="213"/>
                    <a:pt x="3543" y="1"/>
                    <a:pt x="2889"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44"/>
            <p:cNvSpPr/>
            <p:nvPr/>
          </p:nvSpPr>
          <p:spPr>
            <a:xfrm>
              <a:off x="3276000" y="1661400"/>
              <a:ext cx="342625" cy="298225"/>
            </a:xfrm>
            <a:custGeom>
              <a:avLst/>
              <a:gdLst/>
              <a:ahLst/>
              <a:cxnLst/>
              <a:rect l="l" t="t" r="r" b="b"/>
              <a:pathLst>
                <a:path w="13705" h="11929" extrusionOk="0">
                  <a:moveTo>
                    <a:pt x="7321" y="1"/>
                  </a:moveTo>
                  <a:cubicBezTo>
                    <a:pt x="4201" y="1"/>
                    <a:pt x="0" y="2790"/>
                    <a:pt x="2358" y="7344"/>
                  </a:cubicBezTo>
                  <a:lnTo>
                    <a:pt x="11156" y="11928"/>
                  </a:lnTo>
                  <a:cubicBezTo>
                    <a:pt x="12121" y="11762"/>
                    <a:pt x="12764" y="10809"/>
                    <a:pt x="13085" y="9892"/>
                  </a:cubicBezTo>
                  <a:cubicBezTo>
                    <a:pt x="13704" y="7987"/>
                    <a:pt x="13704" y="5940"/>
                    <a:pt x="13085" y="4046"/>
                  </a:cubicBezTo>
                  <a:cubicBezTo>
                    <a:pt x="12526" y="2153"/>
                    <a:pt x="11228" y="784"/>
                    <a:pt x="8311" y="105"/>
                  </a:cubicBezTo>
                  <a:cubicBezTo>
                    <a:pt x="8001" y="35"/>
                    <a:pt x="7668" y="1"/>
                    <a:pt x="7321"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44"/>
            <p:cNvSpPr/>
            <p:nvPr/>
          </p:nvSpPr>
          <p:spPr>
            <a:xfrm>
              <a:off x="3334325" y="1707700"/>
              <a:ext cx="225950" cy="445150"/>
            </a:xfrm>
            <a:custGeom>
              <a:avLst/>
              <a:gdLst/>
              <a:ahLst/>
              <a:cxnLst/>
              <a:rect l="l" t="t" r="r" b="b"/>
              <a:pathLst>
                <a:path w="9038" h="17806" extrusionOk="0">
                  <a:moveTo>
                    <a:pt x="2582" y="1"/>
                  </a:moveTo>
                  <a:cubicBezTo>
                    <a:pt x="981" y="1"/>
                    <a:pt x="24" y="2041"/>
                    <a:pt x="1" y="3671"/>
                  </a:cubicBezTo>
                  <a:cubicBezTo>
                    <a:pt x="1" y="5528"/>
                    <a:pt x="37" y="7790"/>
                    <a:pt x="322" y="9160"/>
                  </a:cubicBezTo>
                  <a:cubicBezTo>
                    <a:pt x="894" y="11864"/>
                    <a:pt x="2960" y="12160"/>
                    <a:pt x="3046" y="12160"/>
                  </a:cubicBezTo>
                  <a:cubicBezTo>
                    <a:pt x="3048" y="12160"/>
                    <a:pt x="3049" y="12160"/>
                    <a:pt x="3049" y="12160"/>
                  </a:cubicBezTo>
                  <a:cubicBezTo>
                    <a:pt x="3049" y="12160"/>
                    <a:pt x="3049" y="12160"/>
                    <a:pt x="3049" y="12160"/>
                  </a:cubicBezTo>
                  <a:cubicBezTo>
                    <a:pt x="3049" y="12160"/>
                    <a:pt x="3097" y="13092"/>
                    <a:pt x="3263" y="15553"/>
                  </a:cubicBezTo>
                  <a:cubicBezTo>
                    <a:pt x="3356" y="16989"/>
                    <a:pt x="3448" y="17805"/>
                    <a:pt x="5008" y="17805"/>
                  </a:cubicBezTo>
                  <a:cubicBezTo>
                    <a:pt x="5053" y="17805"/>
                    <a:pt x="5098" y="17805"/>
                    <a:pt x="5144" y="17804"/>
                  </a:cubicBezTo>
                  <a:cubicBezTo>
                    <a:pt x="6811" y="17756"/>
                    <a:pt x="9038" y="16756"/>
                    <a:pt x="8978" y="15208"/>
                  </a:cubicBezTo>
                  <a:lnTo>
                    <a:pt x="8883" y="1992"/>
                  </a:lnTo>
                  <a:cubicBezTo>
                    <a:pt x="8871" y="1480"/>
                    <a:pt x="8466" y="1075"/>
                    <a:pt x="7954" y="1051"/>
                  </a:cubicBezTo>
                  <a:lnTo>
                    <a:pt x="2692" y="4"/>
                  </a:lnTo>
                  <a:cubicBezTo>
                    <a:pt x="2655" y="2"/>
                    <a:pt x="2619" y="1"/>
                    <a:pt x="2582" y="1"/>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44"/>
            <p:cNvSpPr/>
            <p:nvPr/>
          </p:nvSpPr>
          <p:spPr>
            <a:xfrm>
              <a:off x="3353075" y="1833100"/>
              <a:ext cx="17900" cy="17275"/>
            </a:xfrm>
            <a:custGeom>
              <a:avLst/>
              <a:gdLst/>
              <a:ahLst/>
              <a:cxnLst/>
              <a:rect l="l" t="t" r="r" b="b"/>
              <a:pathLst>
                <a:path w="716" h="691" extrusionOk="0">
                  <a:moveTo>
                    <a:pt x="358" y="0"/>
                  </a:moveTo>
                  <a:cubicBezTo>
                    <a:pt x="168" y="0"/>
                    <a:pt x="13" y="143"/>
                    <a:pt x="1" y="334"/>
                  </a:cubicBezTo>
                  <a:cubicBezTo>
                    <a:pt x="1" y="334"/>
                    <a:pt x="1" y="334"/>
                    <a:pt x="1" y="346"/>
                  </a:cubicBezTo>
                  <a:cubicBezTo>
                    <a:pt x="13" y="536"/>
                    <a:pt x="168" y="691"/>
                    <a:pt x="358" y="691"/>
                  </a:cubicBezTo>
                  <a:cubicBezTo>
                    <a:pt x="549" y="691"/>
                    <a:pt x="703" y="548"/>
                    <a:pt x="715" y="357"/>
                  </a:cubicBezTo>
                  <a:cubicBezTo>
                    <a:pt x="715" y="357"/>
                    <a:pt x="715" y="346"/>
                    <a:pt x="715" y="346"/>
                  </a:cubicBezTo>
                  <a:cubicBezTo>
                    <a:pt x="703" y="155"/>
                    <a:pt x="549" y="0"/>
                    <a:pt x="358"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44"/>
            <p:cNvSpPr/>
            <p:nvPr/>
          </p:nvSpPr>
          <p:spPr>
            <a:xfrm>
              <a:off x="3348025" y="1817875"/>
              <a:ext cx="36625" cy="10575"/>
            </a:xfrm>
            <a:custGeom>
              <a:avLst/>
              <a:gdLst/>
              <a:ahLst/>
              <a:cxnLst/>
              <a:rect l="l" t="t" r="r" b="b"/>
              <a:pathLst>
                <a:path w="1465" h="423" extrusionOk="0">
                  <a:moveTo>
                    <a:pt x="742" y="1"/>
                  </a:moveTo>
                  <a:cubicBezTo>
                    <a:pt x="725" y="1"/>
                    <a:pt x="708" y="1"/>
                    <a:pt x="691" y="2"/>
                  </a:cubicBezTo>
                  <a:cubicBezTo>
                    <a:pt x="489" y="14"/>
                    <a:pt x="298" y="85"/>
                    <a:pt x="143" y="216"/>
                  </a:cubicBezTo>
                  <a:cubicBezTo>
                    <a:pt x="36" y="312"/>
                    <a:pt x="1" y="395"/>
                    <a:pt x="24" y="419"/>
                  </a:cubicBezTo>
                  <a:cubicBezTo>
                    <a:pt x="27" y="422"/>
                    <a:pt x="32" y="423"/>
                    <a:pt x="37" y="423"/>
                  </a:cubicBezTo>
                  <a:cubicBezTo>
                    <a:pt x="103" y="423"/>
                    <a:pt x="353" y="250"/>
                    <a:pt x="703" y="228"/>
                  </a:cubicBezTo>
                  <a:cubicBezTo>
                    <a:pt x="726" y="227"/>
                    <a:pt x="749" y="226"/>
                    <a:pt x="772" y="226"/>
                  </a:cubicBezTo>
                  <a:cubicBezTo>
                    <a:pt x="1077" y="226"/>
                    <a:pt x="1308" y="347"/>
                    <a:pt x="1389" y="347"/>
                  </a:cubicBezTo>
                  <a:cubicBezTo>
                    <a:pt x="1403" y="347"/>
                    <a:pt x="1412" y="344"/>
                    <a:pt x="1417" y="335"/>
                  </a:cubicBezTo>
                  <a:cubicBezTo>
                    <a:pt x="1465" y="288"/>
                    <a:pt x="1394" y="240"/>
                    <a:pt x="1263" y="157"/>
                  </a:cubicBezTo>
                  <a:cubicBezTo>
                    <a:pt x="1110" y="59"/>
                    <a:pt x="927" y="1"/>
                    <a:pt x="742"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44"/>
            <p:cNvSpPr/>
            <p:nvPr/>
          </p:nvSpPr>
          <p:spPr>
            <a:xfrm>
              <a:off x="3443275" y="1828625"/>
              <a:ext cx="17575" cy="17300"/>
            </a:xfrm>
            <a:custGeom>
              <a:avLst/>
              <a:gdLst/>
              <a:ahLst/>
              <a:cxnLst/>
              <a:rect l="l" t="t" r="r" b="b"/>
              <a:pathLst>
                <a:path w="703" h="692" extrusionOk="0">
                  <a:moveTo>
                    <a:pt x="346" y="1"/>
                  </a:moveTo>
                  <a:cubicBezTo>
                    <a:pt x="167" y="1"/>
                    <a:pt x="1" y="144"/>
                    <a:pt x="1" y="334"/>
                  </a:cubicBezTo>
                  <a:cubicBezTo>
                    <a:pt x="1" y="334"/>
                    <a:pt x="1" y="334"/>
                    <a:pt x="1" y="346"/>
                  </a:cubicBezTo>
                  <a:cubicBezTo>
                    <a:pt x="1" y="536"/>
                    <a:pt x="167" y="691"/>
                    <a:pt x="358" y="691"/>
                  </a:cubicBezTo>
                  <a:cubicBezTo>
                    <a:pt x="548" y="691"/>
                    <a:pt x="703" y="548"/>
                    <a:pt x="703" y="358"/>
                  </a:cubicBezTo>
                  <a:cubicBezTo>
                    <a:pt x="703" y="346"/>
                    <a:pt x="703" y="346"/>
                    <a:pt x="703" y="346"/>
                  </a:cubicBezTo>
                  <a:cubicBezTo>
                    <a:pt x="703" y="155"/>
                    <a:pt x="536" y="1"/>
                    <a:pt x="346"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44"/>
            <p:cNvSpPr/>
            <p:nvPr/>
          </p:nvSpPr>
          <p:spPr>
            <a:xfrm>
              <a:off x="3442075" y="1815200"/>
              <a:ext cx="36650" cy="10350"/>
            </a:xfrm>
            <a:custGeom>
              <a:avLst/>
              <a:gdLst/>
              <a:ahLst/>
              <a:cxnLst/>
              <a:rect l="l" t="t" r="r" b="b"/>
              <a:pathLst>
                <a:path w="1466" h="414" extrusionOk="0">
                  <a:moveTo>
                    <a:pt x="761" y="0"/>
                  </a:moveTo>
                  <a:cubicBezTo>
                    <a:pt x="742" y="0"/>
                    <a:pt x="722" y="1"/>
                    <a:pt x="703" y="2"/>
                  </a:cubicBezTo>
                  <a:cubicBezTo>
                    <a:pt x="501" y="14"/>
                    <a:pt x="310" y="85"/>
                    <a:pt x="156" y="204"/>
                  </a:cubicBezTo>
                  <a:cubicBezTo>
                    <a:pt x="37" y="300"/>
                    <a:pt x="1" y="383"/>
                    <a:pt x="25" y="407"/>
                  </a:cubicBezTo>
                  <a:cubicBezTo>
                    <a:pt x="29" y="411"/>
                    <a:pt x="36" y="414"/>
                    <a:pt x="45" y="414"/>
                  </a:cubicBezTo>
                  <a:cubicBezTo>
                    <a:pt x="126" y="414"/>
                    <a:pt x="372" y="238"/>
                    <a:pt x="715" y="216"/>
                  </a:cubicBezTo>
                  <a:cubicBezTo>
                    <a:pt x="728" y="216"/>
                    <a:pt x="741" y="216"/>
                    <a:pt x="753" y="216"/>
                  </a:cubicBezTo>
                  <a:cubicBezTo>
                    <a:pt x="1071" y="216"/>
                    <a:pt x="1313" y="336"/>
                    <a:pt x="1399" y="336"/>
                  </a:cubicBezTo>
                  <a:cubicBezTo>
                    <a:pt x="1414" y="336"/>
                    <a:pt x="1425" y="332"/>
                    <a:pt x="1430" y="323"/>
                  </a:cubicBezTo>
                  <a:cubicBezTo>
                    <a:pt x="1465" y="276"/>
                    <a:pt x="1394" y="228"/>
                    <a:pt x="1275" y="145"/>
                  </a:cubicBezTo>
                  <a:cubicBezTo>
                    <a:pt x="1114" y="48"/>
                    <a:pt x="934" y="0"/>
                    <a:pt x="761"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44"/>
            <p:cNvSpPr/>
            <p:nvPr/>
          </p:nvSpPr>
          <p:spPr>
            <a:xfrm>
              <a:off x="3386125" y="1818200"/>
              <a:ext cx="25325" cy="80800"/>
            </a:xfrm>
            <a:custGeom>
              <a:avLst/>
              <a:gdLst/>
              <a:ahLst/>
              <a:cxnLst/>
              <a:rect l="l" t="t" r="r" b="b"/>
              <a:pathLst>
                <a:path w="1013" h="3232" extrusionOk="0">
                  <a:moveTo>
                    <a:pt x="1013" y="1"/>
                  </a:moveTo>
                  <a:cubicBezTo>
                    <a:pt x="727" y="620"/>
                    <a:pt x="489" y="1263"/>
                    <a:pt x="310" y="1930"/>
                  </a:cubicBezTo>
                  <a:lnTo>
                    <a:pt x="60" y="2692"/>
                  </a:lnTo>
                  <a:cubicBezTo>
                    <a:pt x="12" y="2811"/>
                    <a:pt x="1" y="2942"/>
                    <a:pt x="36" y="3073"/>
                  </a:cubicBezTo>
                  <a:cubicBezTo>
                    <a:pt x="72" y="3144"/>
                    <a:pt x="131" y="3192"/>
                    <a:pt x="203" y="3204"/>
                  </a:cubicBezTo>
                  <a:cubicBezTo>
                    <a:pt x="262" y="3216"/>
                    <a:pt x="310" y="3228"/>
                    <a:pt x="370" y="3228"/>
                  </a:cubicBezTo>
                  <a:cubicBezTo>
                    <a:pt x="423" y="3230"/>
                    <a:pt x="477" y="3232"/>
                    <a:pt x="530" y="3232"/>
                  </a:cubicBezTo>
                  <a:cubicBezTo>
                    <a:pt x="691" y="3232"/>
                    <a:pt x="852" y="3219"/>
                    <a:pt x="1013" y="3192"/>
                  </a:cubicBezTo>
                  <a:cubicBezTo>
                    <a:pt x="837" y="3150"/>
                    <a:pt x="652" y="3118"/>
                    <a:pt x="458" y="3118"/>
                  </a:cubicBezTo>
                  <a:cubicBezTo>
                    <a:pt x="429" y="3118"/>
                    <a:pt x="399" y="3119"/>
                    <a:pt x="370" y="3120"/>
                  </a:cubicBezTo>
                  <a:cubicBezTo>
                    <a:pt x="274" y="3120"/>
                    <a:pt x="179" y="3097"/>
                    <a:pt x="167" y="3025"/>
                  </a:cubicBezTo>
                  <a:cubicBezTo>
                    <a:pt x="143" y="2930"/>
                    <a:pt x="167" y="2823"/>
                    <a:pt x="215" y="2739"/>
                  </a:cubicBezTo>
                  <a:lnTo>
                    <a:pt x="465" y="1977"/>
                  </a:lnTo>
                  <a:cubicBezTo>
                    <a:pt x="703" y="1334"/>
                    <a:pt x="882" y="668"/>
                    <a:pt x="1013"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44"/>
            <p:cNvSpPr/>
            <p:nvPr/>
          </p:nvSpPr>
          <p:spPr>
            <a:xfrm>
              <a:off x="3410525" y="1982225"/>
              <a:ext cx="91700" cy="46000"/>
            </a:xfrm>
            <a:custGeom>
              <a:avLst/>
              <a:gdLst/>
              <a:ahLst/>
              <a:cxnLst/>
              <a:rect l="l" t="t" r="r" b="b"/>
              <a:pathLst>
                <a:path w="3668" h="1840" extrusionOk="0">
                  <a:moveTo>
                    <a:pt x="3668" y="0"/>
                  </a:moveTo>
                  <a:lnTo>
                    <a:pt x="3668" y="0"/>
                  </a:lnTo>
                  <a:cubicBezTo>
                    <a:pt x="2584" y="727"/>
                    <a:pt x="1311" y="1131"/>
                    <a:pt x="1" y="1179"/>
                  </a:cubicBezTo>
                  <a:lnTo>
                    <a:pt x="72" y="1834"/>
                  </a:lnTo>
                  <a:cubicBezTo>
                    <a:pt x="155" y="1837"/>
                    <a:pt x="235" y="1839"/>
                    <a:pt x="314" y="1839"/>
                  </a:cubicBezTo>
                  <a:cubicBezTo>
                    <a:pt x="2905" y="1839"/>
                    <a:pt x="3668" y="0"/>
                    <a:pt x="3668" y="0"/>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44"/>
            <p:cNvSpPr/>
            <p:nvPr/>
          </p:nvSpPr>
          <p:spPr>
            <a:xfrm>
              <a:off x="3415900" y="1913725"/>
              <a:ext cx="30375" cy="21175"/>
            </a:xfrm>
            <a:custGeom>
              <a:avLst/>
              <a:gdLst/>
              <a:ahLst/>
              <a:cxnLst/>
              <a:rect l="l" t="t" r="r" b="b"/>
              <a:pathLst>
                <a:path w="1215" h="847" extrusionOk="0">
                  <a:moveTo>
                    <a:pt x="607" y="1"/>
                  </a:moveTo>
                  <a:cubicBezTo>
                    <a:pt x="381" y="1"/>
                    <a:pt x="160" y="107"/>
                    <a:pt x="36" y="288"/>
                  </a:cubicBezTo>
                  <a:lnTo>
                    <a:pt x="24" y="299"/>
                  </a:lnTo>
                  <a:cubicBezTo>
                    <a:pt x="0" y="347"/>
                    <a:pt x="0" y="407"/>
                    <a:pt x="24" y="442"/>
                  </a:cubicBezTo>
                  <a:cubicBezTo>
                    <a:pt x="60" y="490"/>
                    <a:pt x="95" y="526"/>
                    <a:pt x="143" y="550"/>
                  </a:cubicBezTo>
                  <a:cubicBezTo>
                    <a:pt x="286" y="680"/>
                    <a:pt x="464" y="764"/>
                    <a:pt x="643" y="823"/>
                  </a:cubicBezTo>
                  <a:cubicBezTo>
                    <a:pt x="689" y="839"/>
                    <a:pt x="736" y="846"/>
                    <a:pt x="783" y="846"/>
                  </a:cubicBezTo>
                  <a:cubicBezTo>
                    <a:pt x="920" y="846"/>
                    <a:pt x="1055" y="784"/>
                    <a:pt x="1143" y="669"/>
                  </a:cubicBezTo>
                  <a:cubicBezTo>
                    <a:pt x="1215" y="526"/>
                    <a:pt x="1191" y="335"/>
                    <a:pt x="1084" y="216"/>
                  </a:cubicBezTo>
                  <a:cubicBezTo>
                    <a:pt x="976" y="85"/>
                    <a:pt x="810" y="14"/>
                    <a:pt x="643" y="2"/>
                  </a:cubicBezTo>
                  <a:cubicBezTo>
                    <a:pt x="631" y="1"/>
                    <a:pt x="619" y="1"/>
                    <a:pt x="607"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44"/>
            <p:cNvSpPr/>
            <p:nvPr/>
          </p:nvSpPr>
          <p:spPr>
            <a:xfrm>
              <a:off x="3410825" y="1903350"/>
              <a:ext cx="31275" cy="28675"/>
            </a:xfrm>
            <a:custGeom>
              <a:avLst/>
              <a:gdLst/>
              <a:ahLst/>
              <a:cxnLst/>
              <a:rect l="l" t="t" r="r" b="b"/>
              <a:pathLst>
                <a:path w="1251" h="1147" extrusionOk="0">
                  <a:moveTo>
                    <a:pt x="1168" y="0"/>
                  </a:moveTo>
                  <a:cubicBezTo>
                    <a:pt x="1108" y="0"/>
                    <a:pt x="1120" y="417"/>
                    <a:pt x="787" y="726"/>
                  </a:cubicBezTo>
                  <a:cubicBezTo>
                    <a:pt x="441" y="1048"/>
                    <a:pt x="1" y="1012"/>
                    <a:pt x="1" y="1072"/>
                  </a:cubicBezTo>
                  <a:cubicBezTo>
                    <a:pt x="1" y="1121"/>
                    <a:pt x="75" y="1146"/>
                    <a:pt x="203" y="1146"/>
                  </a:cubicBezTo>
                  <a:cubicBezTo>
                    <a:pt x="229" y="1146"/>
                    <a:pt x="257" y="1145"/>
                    <a:pt x="286" y="1143"/>
                  </a:cubicBezTo>
                  <a:cubicBezTo>
                    <a:pt x="525" y="1131"/>
                    <a:pt x="751" y="1036"/>
                    <a:pt x="929" y="881"/>
                  </a:cubicBezTo>
                  <a:cubicBezTo>
                    <a:pt x="1108" y="726"/>
                    <a:pt x="1215" y="500"/>
                    <a:pt x="1227" y="274"/>
                  </a:cubicBezTo>
                  <a:cubicBezTo>
                    <a:pt x="1251" y="95"/>
                    <a:pt x="1191" y="0"/>
                    <a:pt x="1168"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44"/>
            <p:cNvSpPr/>
            <p:nvPr/>
          </p:nvSpPr>
          <p:spPr>
            <a:xfrm>
              <a:off x="3437025" y="1800600"/>
              <a:ext cx="44975" cy="11825"/>
            </a:xfrm>
            <a:custGeom>
              <a:avLst/>
              <a:gdLst/>
              <a:ahLst/>
              <a:cxnLst/>
              <a:rect l="l" t="t" r="r" b="b"/>
              <a:pathLst>
                <a:path w="1799" h="473" extrusionOk="0">
                  <a:moveTo>
                    <a:pt x="854" y="0"/>
                  </a:moveTo>
                  <a:cubicBezTo>
                    <a:pt x="647" y="0"/>
                    <a:pt x="450" y="38"/>
                    <a:pt x="262" y="122"/>
                  </a:cubicBezTo>
                  <a:cubicBezTo>
                    <a:pt x="72" y="193"/>
                    <a:pt x="0" y="288"/>
                    <a:pt x="24" y="324"/>
                  </a:cubicBezTo>
                  <a:cubicBezTo>
                    <a:pt x="42" y="377"/>
                    <a:pt x="149" y="386"/>
                    <a:pt x="307" y="386"/>
                  </a:cubicBezTo>
                  <a:cubicBezTo>
                    <a:pt x="386" y="386"/>
                    <a:pt x="477" y="384"/>
                    <a:pt x="577" y="384"/>
                  </a:cubicBezTo>
                  <a:cubicBezTo>
                    <a:pt x="676" y="384"/>
                    <a:pt x="783" y="386"/>
                    <a:pt x="893" y="395"/>
                  </a:cubicBezTo>
                  <a:cubicBezTo>
                    <a:pt x="1203" y="420"/>
                    <a:pt x="1474" y="472"/>
                    <a:pt x="1633" y="472"/>
                  </a:cubicBezTo>
                  <a:cubicBezTo>
                    <a:pt x="1706" y="472"/>
                    <a:pt x="1756" y="461"/>
                    <a:pt x="1775" y="431"/>
                  </a:cubicBezTo>
                  <a:cubicBezTo>
                    <a:pt x="1798" y="383"/>
                    <a:pt x="1727" y="288"/>
                    <a:pt x="1584" y="205"/>
                  </a:cubicBezTo>
                  <a:cubicBezTo>
                    <a:pt x="1382" y="86"/>
                    <a:pt x="1167" y="14"/>
                    <a:pt x="941" y="2"/>
                  </a:cubicBezTo>
                  <a:cubicBezTo>
                    <a:pt x="912" y="1"/>
                    <a:pt x="883" y="0"/>
                    <a:pt x="854"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44"/>
            <p:cNvSpPr/>
            <p:nvPr/>
          </p:nvSpPr>
          <p:spPr>
            <a:xfrm>
              <a:off x="3349800" y="1789575"/>
              <a:ext cx="33375" cy="11600"/>
            </a:xfrm>
            <a:custGeom>
              <a:avLst/>
              <a:gdLst/>
              <a:ahLst/>
              <a:cxnLst/>
              <a:rect l="l" t="t" r="r" b="b"/>
              <a:pathLst>
                <a:path w="1335" h="464" extrusionOk="0">
                  <a:moveTo>
                    <a:pt x="702" y="1"/>
                  </a:moveTo>
                  <a:cubicBezTo>
                    <a:pt x="679" y="1"/>
                    <a:pt x="655" y="1"/>
                    <a:pt x="632" y="3"/>
                  </a:cubicBezTo>
                  <a:cubicBezTo>
                    <a:pt x="453" y="15"/>
                    <a:pt x="275" y="86"/>
                    <a:pt x="132" y="205"/>
                  </a:cubicBezTo>
                  <a:cubicBezTo>
                    <a:pt x="25" y="301"/>
                    <a:pt x="1" y="408"/>
                    <a:pt x="25" y="432"/>
                  </a:cubicBezTo>
                  <a:cubicBezTo>
                    <a:pt x="44" y="455"/>
                    <a:pt x="78" y="463"/>
                    <a:pt x="122" y="463"/>
                  </a:cubicBezTo>
                  <a:cubicBezTo>
                    <a:pt x="240" y="463"/>
                    <a:pt x="435" y="404"/>
                    <a:pt x="668" y="396"/>
                  </a:cubicBezTo>
                  <a:cubicBezTo>
                    <a:pt x="989" y="372"/>
                    <a:pt x="1263" y="420"/>
                    <a:pt x="1311" y="324"/>
                  </a:cubicBezTo>
                  <a:cubicBezTo>
                    <a:pt x="1334" y="289"/>
                    <a:pt x="1287" y="193"/>
                    <a:pt x="1168" y="122"/>
                  </a:cubicBezTo>
                  <a:cubicBezTo>
                    <a:pt x="1032" y="38"/>
                    <a:pt x="869" y="1"/>
                    <a:pt x="702"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895;p44"/>
            <p:cNvSpPr/>
            <p:nvPr/>
          </p:nvSpPr>
          <p:spPr>
            <a:xfrm>
              <a:off x="3351000" y="1692750"/>
              <a:ext cx="222975" cy="199100"/>
            </a:xfrm>
            <a:custGeom>
              <a:avLst/>
              <a:gdLst/>
              <a:ahLst/>
              <a:cxnLst/>
              <a:rect l="l" t="t" r="r" b="b"/>
              <a:pathLst>
                <a:path w="8919" h="7964" extrusionOk="0">
                  <a:moveTo>
                    <a:pt x="2471" y="0"/>
                  </a:moveTo>
                  <a:cubicBezTo>
                    <a:pt x="2206" y="0"/>
                    <a:pt x="1941" y="18"/>
                    <a:pt x="1679" y="54"/>
                  </a:cubicBezTo>
                  <a:cubicBezTo>
                    <a:pt x="1144" y="125"/>
                    <a:pt x="655" y="387"/>
                    <a:pt x="310" y="792"/>
                  </a:cubicBezTo>
                  <a:lnTo>
                    <a:pt x="143" y="768"/>
                  </a:lnTo>
                  <a:lnTo>
                    <a:pt x="143" y="768"/>
                  </a:lnTo>
                  <a:cubicBezTo>
                    <a:pt x="1" y="1769"/>
                    <a:pt x="441" y="2769"/>
                    <a:pt x="1263" y="3340"/>
                  </a:cubicBezTo>
                  <a:cubicBezTo>
                    <a:pt x="1751" y="3638"/>
                    <a:pt x="2287" y="3840"/>
                    <a:pt x="2846" y="3959"/>
                  </a:cubicBezTo>
                  <a:lnTo>
                    <a:pt x="3906" y="4257"/>
                  </a:lnTo>
                  <a:cubicBezTo>
                    <a:pt x="4680" y="4507"/>
                    <a:pt x="5477" y="4638"/>
                    <a:pt x="6287" y="4674"/>
                  </a:cubicBezTo>
                  <a:cubicBezTo>
                    <a:pt x="6251" y="5579"/>
                    <a:pt x="6144" y="6186"/>
                    <a:pt x="6632" y="6948"/>
                  </a:cubicBezTo>
                  <a:cubicBezTo>
                    <a:pt x="7002" y="7527"/>
                    <a:pt x="7505" y="7963"/>
                    <a:pt x="8141" y="7963"/>
                  </a:cubicBezTo>
                  <a:cubicBezTo>
                    <a:pt x="8264" y="7963"/>
                    <a:pt x="8392" y="7947"/>
                    <a:pt x="8525" y="7912"/>
                  </a:cubicBezTo>
                  <a:cubicBezTo>
                    <a:pt x="8811" y="6126"/>
                    <a:pt x="8918" y="4305"/>
                    <a:pt x="8847" y="2495"/>
                  </a:cubicBezTo>
                  <a:cubicBezTo>
                    <a:pt x="8883" y="2019"/>
                    <a:pt x="8787" y="1554"/>
                    <a:pt x="8573" y="1137"/>
                  </a:cubicBezTo>
                  <a:cubicBezTo>
                    <a:pt x="8156" y="495"/>
                    <a:pt x="7287" y="364"/>
                    <a:pt x="6513" y="304"/>
                  </a:cubicBezTo>
                  <a:lnTo>
                    <a:pt x="3263" y="54"/>
                  </a:lnTo>
                  <a:cubicBezTo>
                    <a:pt x="3001" y="18"/>
                    <a:pt x="2736" y="0"/>
                    <a:pt x="2471"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 name="Google Shape;896;p44"/>
            <p:cNvSpPr/>
            <p:nvPr/>
          </p:nvSpPr>
          <p:spPr>
            <a:xfrm>
              <a:off x="3368575" y="1688425"/>
              <a:ext cx="247075" cy="121475"/>
            </a:xfrm>
            <a:custGeom>
              <a:avLst/>
              <a:gdLst/>
              <a:ahLst/>
              <a:cxnLst/>
              <a:rect l="l" t="t" r="r" b="b"/>
              <a:pathLst>
                <a:path w="9883" h="4859" extrusionOk="0">
                  <a:moveTo>
                    <a:pt x="24" y="1"/>
                  </a:moveTo>
                  <a:cubicBezTo>
                    <a:pt x="0" y="156"/>
                    <a:pt x="12" y="322"/>
                    <a:pt x="48" y="477"/>
                  </a:cubicBezTo>
                  <a:cubicBezTo>
                    <a:pt x="83" y="656"/>
                    <a:pt x="143" y="834"/>
                    <a:pt x="226" y="1001"/>
                  </a:cubicBezTo>
                  <a:cubicBezTo>
                    <a:pt x="345" y="1215"/>
                    <a:pt x="500" y="1418"/>
                    <a:pt x="667" y="1584"/>
                  </a:cubicBezTo>
                  <a:cubicBezTo>
                    <a:pt x="1131" y="2037"/>
                    <a:pt x="1715" y="2346"/>
                    <a:pt x="2346" y="2477"/>
                  </a:cubicBezTo>
                  <a:cubicBezTo>
                    <a:pt x="2984" y="2597"/>
                    <a:pt x="3639" y="2650"/>
                    <a:pt x="4290" y="2650"/>
                  </a:cubicBezTo>
                  <a:cubicBezTo>
                    <a:pt x="4416" y="2650"/>
                    <a:pt x="4542" y="2648"/>
                    <a:pt x="4667" y="2644"/>
                  </a:cubicBezTo>
                  <a:cubicBezTo>
                    <a:pt x="4783" y="2639"/>
                    <a:pt x="4899" y="2636"/>
                    <a:pt x="5015" y="2636"/>
                  </a:cubicBezTo>
                  <a:cubicBezTo>
                    <a:pt x="5673" y="2636"/>
                    <a:pt x="6326" y="2722"/>
                    <a:pt x="6953" y="2894"/>
                  </a:cubicBezTo>
                  <a:cubicBezTo>
                    <a:pt x="7275" y="2989"/>
                    <a:pt x="7584" y="3120"/>
                    <a:pt x="7858" y="3311"/>
                  </a:cubicBezTo>
                  <a:cubicBezTo>
                    <a:pt x="8108" y="3466"/>
                    <a:pt x="8323" y="3668"/>
                    <a:pt x="8501" y="3894"/>
                  </a:cubicBezTo>
                  <a:cubicBezTo>
                    <a:pt x="8644" y="4097"/>
                    <a:pt x="8799" y="4275"/>
                    <a:pt x="8965" y="4466"/>
                  </a:cubicBezTo>
                  <a:cubicBezTo>
                    <a:pt x="9096" y="4597"/>
                    <a:pt x="9251" y="4704"/>
                    <a:pt x="9418" y="4787"/>
                  </a:cubicBezTo>
                  <a:cubicBezTo>
                    <a:pt x="9525" y="4835"/>
                    <a:pt x="9644" y="4859"/>
                    <a:pt x="9763" y="4859"/>
                  </a:cubicBezTo>
                  <a:lnTo>
                    <a:pt x="9882" y="4859"/>
                  </a:lnTo>
                  <a:cubicBezTo>
                    <a:pt x="9727" y="4859"/>
                    <a:pt x="9573" y="4811"/>
                    <a:pt x="9430" y="4739"/>
                  </a:cubicBezTo>
                  <a:cubicBezTo>
                    <a:pt x="9263" y="4656"/>
                    <a:pt x="9120" y="4549"/>
                    <a:pt x="9001" y="4418"/>
                  </a:cubicBezTo>
                  <a:cubicBezTo>
                    <a:pt x="8858" y="4263"/>
                    <a:pt x="8715" y="4061"/>
                    <a:pt x="8549" y="3847"/>
                  </a:cubicBezTo>
                  <a:cubicBezTo>
                    <a:pt x="8370" y="3608"/>
                    <a:pt x="8156" y="3394"/>
                    <a:pt x="7906" y="3227"/>
                  </a:cubicBezTo>
                  <a:cubicBezTo>
                    <a:pt x="7620" y="3037"/>
                    <a:pt x="7310" y="2894"/>
                    <a:pt x="6989" y="2799"/>
                  </a:cubicBezTo>
                  <a:cubicBezTo>
                    <a:pt x="6311" y="2608"/>
                    <a:pt x="5623" y="2521"/>
                    <a:pt x="4926" y="2521"/>
                  </a:cubicBezTo>
                  <a:cubicBezTo>
                    <a:pt x="4840" y="2521"/>
                    <a:pt x="4754" y="2522"/>
                    <a:pt x="4667" y="2525"/>
                  </a:cubicBezTo>
                  <a:cubicBezTo>
                    <a:pt x="4504" y="2533"/>
                    <a:pt x="4340" y="2536"/>
                    <a:pt x="4176" y="2536"/>
                  </a:cubicBezTo>
                  <a:cubicBezTo>
                    <a:pt x="3574" y="2536"/>
                    <a:pt x="2968" y="2485"/>
                    <a:pt x="2369" y="2382"/>
                  </a:cubicBezTo>
                  <a:cubicBezTo>
                    <a:pt x="1750" y="2263"/>
                    <a:pt x="1179" y="1965"/>
                    <a:pt x="726" y="1525"/>
                  </a:cubicBezTo>
                  <a:cubicBezTo>
                    <a:pt x="560" y="1370"/>
                    <a:pt x="405" y="1180"/>
                    <a:pt x="286" y="965"/>
                  </a:cubicBezTo>
                  <a:cubicBezTo>
                    <a:pt x="202" y="810"/>
                    <a:pt x="131" y="644"/>
                    <a:pt x="83" y="465"/>
                  </a:cubicBezTo>
                  <a:cubicBezTo>
                    <a:pt x="60" y="310"/>
                    <a:pt x="36" y="156"/>
                    <a:pt x="24"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897;p44"/>
            <p:cNvSpPr/>
            <p:nvPr/>
          </p:nvSpPr>
          <p:spPr>
            <a:xfrm>
              <a:off x="3378375" y="1683975"/>
              <a:ext cx="227150" cy="83650"/>
            </a:xfrm>
            <a:custGeom>
              <a:avLst/>
              <a:gdLst/>
              <a:ahLst/>
              <a:cxnLst/>
              <a:rect l="l" t="t" r="r" b="b"/>
              <a:pathLst>
                <a:path w="9086" h="3346" extrusionOk="0">
                  <a:moveTo>
                    <a:pt x="1" y="0"/>
                  </a:moveTo>
                  <a:cubicBezTo>
                    <a:pt x="1" y="0"/>
                    <a:pt x="2" y="3"/>
                    <a:pt x="5" y="8"/>
                  </a:cubicBezTo>
                  <a:lnTo>
                    <a:pt x="5" y="8"/>
                  </a:lnTo>
                  <a:cubicBezTo>
                    <a:pt x="3" y="5"/>
                    <a:pt x="2" y="3"/>
                    <a:pt x="1" y="0"/>
                  </a:cubicBezTo>
                  <a:close/>
                  <a:moveTo>
                    <a:pt x="5" y="8"/>
                  </a:moveTo>
                  <a:cubicBezTo>
                    <a:pt x="15" y="32"/>
                    <a:pt x="26" y="64"/>
                    <a:pt x="37" y="95"/>
                  </a:cubicBezTo>
                  <a:cubicBezTo>
                    <a:pt x="72" y="191"/>
                    <a:pt x="120" y="274"/>
                    <a:pt x="168" y="369"/>
                  </a:cubicBezTo>
                  <a:cubicBezTo>
                    <a:pt x="382" y="691"/>
                    <a:pt x="644" y="953"/>
                    <a:pt x="965" y="1167"/>
                  </a:cubicBezTo>
                  <a:cubicBezTo>
                    <a:pt x="1442" y="1477"/>
                    <a:pt x="1965" y="1679"/>
                    <a:pt x="2525" y="1774"/>
                  </a:cubicBezTo>
                  <a:cubicBezTo>
                    <a:pt x="2947" y="1835"/>
                    <a:pt x="3379" y="1866"/>
                    <a:pt x="3811" y="1866"/>
                  </a:cubicBezTo>
                  <a:cubicBezTo>
                    <a:pt x="4062" y="1866"/>
                    <a:pt x="4312" y="1856"/>
                    <a:pt x="4561" y="1834"/>
                  </a:cubicBezTo>
                  <a:cubicBezTo>
                    <a:pt x="4900" y="1810"/>
                    <a:pt x="5237" y="1798"/>
                    <a:pt x="5573" y="1798"/>
                  </a:cubicBezTo>
                  <a:cubicBezTo>
                    <a:pt x="5909" y="1798"/>
                    <a:pt x="6246" y="1810"/>
                    <a:pt x="6585" y="1834"/>
                  </a:cubicBezTo>
                  <a:cubicBezTo>
                    <a:pt x="7133" y="1905"/>
                    <a:pt x="7657" y="2048"/>
                    <a:pt x="8169" y="2262"/>
                  </a:cubicBezTo>
                  <a:cubicBezTo>
                    <a:pt x="8514" y="2393"/>
                    <a:pt x="8800" y="2631"/>
                    <a:pt x="8990" y="2953"/>
                  </a:cubicBezTo>
                  <a:cubicBezTo>
                    <a:pt x="9038" y="3072"/>
                    <a:pt x="9062" y="3215"/>
                    <a:pt x="9050" y="3346"/>
                  </a:cubicBezTo>
                  <a:cubicBezTo>
                    <a:pt x="9062" y="3310"/>
                    <a:pt x="9074" y="3286"/>
                    <a:pt x="9074" y="3251"/>
                  </a:cubicBezTo>
                  <a:cubicBezTo>
                    <a:pt x="9085" y="3143"/>
                    <a:pt x="9074" y="3024"/>
                    <a:pt x="9038" y="2929"/>
                  </a:cubicBezTo>
                  <a:cubicBezTo>
                    <a:pt x="8859" y="2584"/>
                    <a:pt x="8562" y="2322"/>
                    <a:pt x="8204" y="2191"/>
                  </a:cubicBezTo>
                  <a:cubicBezTo>
                    <a:pt x="7692" y="1953"/>
                    <a:pt x="7145" y="1798"/>
                    <a:pt x="6597" y="1727"/>
                  </a:cubicBezTo>
                  <a:cubicBezTo>
                    <a:pt x="6258" y="1703"/>
                    <a:pt x="5915" y="1691"/>
                    <a:pt x="5573" y="1691"/>
                  </a:cubicBezTo>
                  <a:cubicBezTo>
                    <a:pt x="5231" y="1691"/>
                    <a:pt x="4888" y="1703"/>
                    <a:pt x="4549" y="1727"/>
                  </a:cubicBezTo>
                  <a:cubicBezTo>
                    <a:pt x="4301" y="1744"/>
                    <a:pt x="4051" y="1754"/>
                    <a:pt x="3801" y="1754"/>
                  </a:cubicBezTo>
                  <a:cubicBezTo>
                    <a:pt x="3379" y="1754"/>
                    <a:pt x="2956" y="1727"/>
                    <a:pt x="2537" y="1667"/>
                  </a:cubicBezTo>
                  <a:cubicBezTo>
                    <a:pt x="1989" y="1584"/>
                    <a:pt x="1477" y="1393"/>
                    <a:pt x="1013" y="1096"/>
                  </a:cubicBezTo>
                  <a:cubicBezTo>
                    <a:pt x="692" y="905"/>
                    <a:pt x="430" y="643"/>
                    <a:pt x="215" y="345"/>
                  </a:cubicBezTo>
                  <a:cubicBezTo>
                    <a:pt x="83" y="162"/>
                    <a:pt x="20" y="39"/>
                    <a:pt x="5" y="8"/>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44"/>
            <p:cNvSpPr/>
            <p:nvPr/>
          </p:nvSpPr>
          <p:spPr>
            <a:xfrm>
              <a:off x="3546550" y="1634250"/>
              <a:ext cx="89925" cy="57875"/>
            </a:xfrm>
            <a:custGeom>
              <a:avLst/>
              <a:gdLst/>
              <a:ahLst/>
              <a:cxnLst/>
              <a:rect l="l" t="t" r="r" b="b"/>
              <a:pathLst>
                <a:path w="3597" h="2315" extrusionOk="0">
                  <a:moveTo>
                    <a:pt x="3537" y="1"/>
                  </a:moveTo>
                  <a:cubicBezTo>
                    <a:pt x="3561" y="239"/>
                    <a:pt x="3513" y="465"/>
                    <a:pt x="3418" y="680"/>
                  </a:cubicBezTo>
                  <a:cubicBezTo>
                    <a:pt x="3156" y="1168"/>
                    <a:pt x="2763" y="1572"/>
                    <a:pt x="2275" y="1846"/>
                  </a:cubicBezTo>
                  <a:cubicBezTo>
                    <a:pt x="2013" y="2001"/>
                    <a:pt x="1739" y="2108"/>
                    <a:pt x="1442" y="2168"/>
                  </a:cubicBezTo>
                  <a:cubicBezTo>
                    <a:pt x="1259" y="2203"/>
                    <a:pt x="1076" y="2225"/>
                    <a:pt x="893" y="2225"/>
                  </a:cubicBezTo>
                  <a:cubicBezTo>
                    <a:pt x="826" y="2225"/>
                    <a:pt x="759" y="2222"/>
                    <a:pt x="692" y="2215"/>
                  </a:cubicBezTo>
                  <a:cubicBezTo>
                    <a:pt x="323" y="2195"/>
                    <a:pt x="77" y="2139"/>
                    <a:pt x="16" y="2139"/>
                  </a:cubicBezTo>
                  <a:cubicBezTo>
                    <a:pt x="6" y="2139"/>
                    <a:pt x="1" y="2141"/>
                    <a:pt x="1" y="2144"/>
                  </a:cubicBezTo>
                  <a:cubicBezTo>
                    <a:pt x="61" y="2168"/>
                    <a:pt x="120" y="2192"/>
                    <a:pt x="180" y="2204"/>
                  </a:cubicBezTo>
                  <a:cubicBezTo>
                    <a:pt x="346" y="2251"/>
                    <a:pt x="513" y="2275"/>
                    <a:pt x="692" y="2299"/>
                  </a:cubicBezTo>
                  <a:cubicBezTo>
                    <a:pt x="795" y="2309"/>
                    <a:pt x="901" y="2314"/>
                    <a:pt x="1007" y="2314"/>
                  </a:cubicBezTo>
                  <a:cubicBezTo>
                    <a:pt x="1157" y="2314"/>
                    <a:pt x="1307" y="2303"/>
                    <a:pt x="1454" y="2275"/>
                  </a:cubicBezTo>
                  <a:cubicBezTo>
                    <a:pt x="1763" y="2215"/>
                    <a:pt x="2061" y="2096"/>
                    <a:pt x="2335" y="1930"/>
                  </a:cubicBezTo>
                  <a:cubicBezTo>
                    <a:pt x="2835" y="1644"/>
                    <a:pt x="3239" y="1215"/>
                    <a:pt x="3490" y="703"/>
                  </a:cubicBezTo>
                  <a:cubicBezTo>
                    <a:pt x="3561" y="537"/>
                    <a:pt x="3597" y="370"/>
                    <a:pt x="3585" y="191"/>
                  </a:cubicBezTo>
                  <a:cubicBezTo>
                    <a:pt x="3585" y="120"/>
                    <a:pt x="3573" y="60"/>
                    <a:pt x="3537"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44"/>
            <p:cNvSpPr/>
            <p:nvPr/>
          </p:nvSpPr>
          <p:spPr>
            <a:xfrm>
              <a:off x="3533775" y="1603600"/>
              <a:ext cx="76500" cy="77050"/>
            </a:xfrm>
            <a:custGeom>
              <a:avLst/>
              <a:gdLst/>
              <a:ahLst/>
              <a:cxnLst/>
              <a:rect l="l" t="t" r="r" b="b"/>
              <a:pathLst>
                <a:path w="3060" h="3082" extrusionOk="0">
                  <a:moveTo>
                    <a:pt x="3048" y="1"/>
                  </a:moveTo>
                  <a:cubicBezTo>
                    <a:pt x="3024" y="1"/>
                    <a:pt x="3012" y="262"/>
                    <a:pt x="2881" y="655"/>
                  </a:cubicBezTo>
                  <a:cubicBezTo>
                    <a:pt x="2536" y="1715"/>
                    <a:pt x="1715" y="2548"/>
                    <a:pt x="655" y="2906"/>
                  </a:cubicBezTo>
                  <a:cubicBezTo>
                    <a:pt x="262" y="3037"/>
                    <a:pt x="0" y="3060"/>
                    <a:pt x="0" y="3072"/>
                  </a:cubicBezTo>
                  <a:cubicBezTo>
                    <a:pt x="30" y="3078"/>
                    <a:pt x="63" y="3081"/>
                    <a:pt x="95" y="3081"/>
                  </a:cubicBezTo>
                  <a:cubicBezTo>
                    <a:pt x="128" y="3081"/>
                    <a:pt x="161" y="3078"/>
                    <a:pt x="191" y="3072"/>
                  </a:cubicBezTo>
                  <a:cubicBezTo>
                    <a:pt x="357" y="3060"/>
                    <a:pt x="524" y="3025"/>
                    <a:pt x="679" y="2977"/>
                  </a:cubicBezTo>
                  <a:cubicBezTo>
                    <a:pt x="1226" y="2822"/>
                    <a:pt x="1715" y="2525"/>
                    <a:pt x="2119" y="2132"/>
                  </a:cubicBezTo>
                  <a:cubicBezTo>
                    <a:pt x="2512" y="1727"/>
                    <a:pt x="2798" y="1227"/>
                    <a:pt x="2953" y="691"/>
                  </a:cubicBezTo>
                  <a:cubicBezTo>
                    <a:pt x="3000" y="524"/>
                    <a:pt x="3036" y="358"/>
                    <a:pt x="3048" y="191"/>
                  </a:cubicBezTo>
                  <a:cubicBezTo>
                    <a:pt x="3060" y="131"/>
                    <a:pt x="3060" y="72"/>
                    <a:pt x="3048"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44"/>
            <p:cNvSpPr/>
            <p:nvPr/>
          </p:nvSpPr>
          <p:spPr>
            <a:xfrm>
              <a:off x="3352500" y="1711350"/>
              <a:ext cx="251825" cy="192900"/>
            </a:xfrm>
            <a:custGeom>
              <a:avLst/>
              <a:gdLst/>
              <a:ahLst/>
              <a:cxnLst/>
              <a:rect l="l" t="t" r="r" b="b"/>
              <a:pathLst>
                <a:path w="10073" h="7716" extrusionOk="0">
                  <a:moveTo>
                    <a:pt x="12" y="1"/>
                  </a:moveTo>
                  <a:cubicBezTo>
                    <a:pt x="0" y="48"/>
                    <a:pt x="0" y="96"/>
                    <a:pt x="12" y="143"/>
                  </a:cubicBezTo>
                  <a:cubicBezTo>
                    <a:pt x="24" y="286"/>
                    <a:pt x="48" y="429"/>
                    <a:pt x="83" y="560"/>
                  </a:cubicBezTo>
                  <a:cubicBezTo>
                    <a:pt x="214" y="1072"/>
                    <a:pt x="464" y="1536"/>
                    <a:pt x="798" y="1929"/>
                  </a:cubicBezTo>
                  <a:cubicBezTo>
                    <a:pt x="1310" y="2525"/>
                    <a:pt x="1953" y="2977"/>
                    <a:pt x="2679" y="3251"/>
                  </a:cubicBezTo>
                  <a:cubicBezTo>
                    <a:pt x="3560" y="3584"/>
                    <a:pt x="4501" y="3763"/>
                    <a:pt x="5441" y="3787"/>
                  </a:cubicBezTo>
                  <a:cubicBezTo>
                    <a:pt x="6441" y="3822"/>
                    <a:pt x="7406" y="3775"/>
                    <a:pt x="8215" y="4084"/>
                  </a:cubicBezTo>
                  <a:cubicBezTo>
                    <a:pt x="8585" y="4215"/>
                    <a:pt x="8930" y="4454"/>
                    <a:pt x="9204" y="4751"/>
                  </a:cubicBezTo>
                  <a:cubicBezTo>
                    <a:pt x="9430" y="5013"/>
                    <a:pt x="9620" y="5311"/>
                    <a:pt x="9739" y="5644"/>
                  </a:cubicBezTo>
                  <a:cubicBezTo>
                    <a:pt x="9918" y="6132"/>
                    <a:pt x="10013" y="6632"/>
                    <a:pt x="10025" y="7144"/>
                  </a:cubicBezTo>
                  <a:lnTo>
                    <a:pt x="10025" y="7573"/>
                  </a:lnTo>
                  <a:cubicBezTo>
                    <a:pt x="10025" y="7621"/>
                    <a:pt x="10025" y="7668"/>
                    <a:pt x="10025" y="7716"/>
                  </a:cubicBezTo>
                  <a:cubicBezTo>
                    <a:pt x="10025" y="7716"/>
                    <a:pt x="10073" y="7680"/>
                    <a:pt x="10073" y="7585"/>
                  </a:cubicBezTo>
                  <a:lnTo>
                    <a:pt x="10073" y="7156"/>
                  </a:lnTo>
                  <a:cubicBezTo>
                    <a:pt x="10073" y="6632"/>
                    <a:pt x="9989" y="6120"/>
                    <a:pt x="9823" y="5632"/>
                  </a:cubicBezTo>
                  <a:cubicBezTo>
                    <a:pt x="9692" y="5287"/>
                    <a:pt x="9513" y="4965"/>
                    <a:pt x="9275" y="4692"/>
                  </a:cubicBezTo>
                  <a:cubicBezTo>
                    <a:pt x="9001" y="4382"/>
                    <a:pt x="8644" y="4144"/>
                    <a:pt x="8251" y="4001"/>
                  </a:cubicBezTo>
                  <a:cubicBezTo>
                    <a:pt x="7418" y="3680"/>
                    <a:pt x="6441" y="3727"/>
                    <a:pt x="5453" y="3680"/>
                  </a:cubicBezTo>
                  <a:cubicBezTo>
                    <a:pt x="4524" y="3656"/>
                    <a:pt x="3596" y="3489"/>
                    <a:pt x="2727" y="3168"/>
                  </a:cubicBezTo>
                  <a:cubicBezTo>
                    <a:pt x="2012" y="2894"/>
                    <a:pt x="1369" y="2453"/>
                    <a:pt x="869" y="1882"/>
                  </a:cubicBezTo>
                  <a:cubicBezTo>
                    <a:pt x="536" y="1489"/>
                    <a:pt x="274" y="1036"/>
                    <a:pt x="131" y="548"/>
                  </a:cubicBezTo>
                  <a:cubicBezTo>
                    <a:pt x="24" y="203"/>
                    <a:pt x="12" y="1"/>
                    <a:pt x="12"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44"/>
            <p:cNvSpPr/>
            <p:nvPr/>
          </p:nvSpPr>
          <p:spPr>
            <a:xfrm>
              <a:off x="3506975" y="1669975"/>
              <a:ext cx="80400" cy="55700"/>
            </a:xfrm>
            <a:custGeom>
              <a:avLst/>
              <a:gdLst/>
              <a:ahLst/>
              <a:cxnLst/>
              <a:rect l="l" t="t" r="r" b="b"/>
              <a:pathLst>
                <a:path w="3216" h="2228" extrusionOk="0">
                  <a:moveTo>
                    <a:pt x="0" y="1"/>
                  </a:moveTo>
                  <a:lnTo>
                    <a:pt x="0" y="1"/>
                  </a:lnTo>
                  <a:cubicBezTo>
                    <a:pt x="179" y="84"/>
                    <a:pt x="358" y="167"/>
                    <a:pt x="536" y="227"/>
                  </a:cubicBezTo>
                  <a:cubicBezTo>
                    <a:pt x="1405" y="584"/>
                    <a:pt x="2179" y="1120"/>
                    <a:pt x="2810" y="1798"/>
                  </a:cubicBezTo>
                  <a:cubicBezTo>
                    <a:pt x="2941" y="1953"/>
                    <a:pt x="3072" y="2096"/>
                    <a:pt x="3215" y="2227"/>
                  </a:cubicBezTo>
                  <a:cubicBezTo>
                    <a:pt x="3120" y="2060"/>
                    <a:pt x="3013" y="1906"/>
                    <a:pt x="2882" y="1763"/>
                  </a:cubicBezTo>
                  <a:cubicBezTo>
                    <a:pt x="2263" y="1036"/>
                    <a:pt x="1465" y="477"/>
                    <a:pt x="572" y="155"/>
                  </a:cubicBezTo>
                  <a:cubicBezTo>
                    <a:pt x="381" y="72"/>
                    <a:pt x="191" y="24"/>
                    <a:pt x="0" y="1"/>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44"/>
            <p:cNvSpPr/>
            <p:nvPr/>
          </p:nvSpPr>
          <p:spPr>
            <a:xfrm>
              <a:off x="3547150" y="1844775"/>
              <a:ext cx="42475" cy="62700"/>
            </a:xfrm>
            <a:custGeom>
              <a:avLst/>
              <a:gdLst/>
              <a:ahLst/>
              <a:cxnLst/>
              <a:rect l="l" t="t" r="r" b="b"/>
              <a:pathLst>
                <a:path w="1699" h="2508" extrusionOk="0">
                  <a:moveTo>
                    <a:pt x="748" y="1"/>
                  </a:moveTo>
                  <a:cubicBezTo>
                    <a:pt x="405" y="1"/>
                    <a:pt x="89" y="159"/>
                    <a:pt x="72" y="164"/>
                  </a:cubicBezTo>
                  <a:cubicBezTo>
                    <a:pt x="72" y="164"/>
                    <a:pt x="1" y="2426"/>
                    <a:pt x="13" y="2474"/>
                  </a:cubicBezTo>
                  <a:cubicBezTo>
                    <a:pt x="19" y="2484"/>
                    <a:pt x="142" y="2508"/>
                    <a:pt x="317" y="2508"/>
                  </a:cubicBezTo>
                  <a:cubicBezTo>
                    <a:pt x="805" y="2508"/>
                    <a:pt x="1699" y="2319"/>
                    <a:pt x="1620" y="1093"/>
                  </a:cubicBezTo>
                  <a:cubicBezTo>
                    <a:pt x="1569" y="209"/>
                    <a:pt x="1141" y="1"/>
                    <a:pt x="748" y="1"/>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44"/>
            <p:cNvSpPr/>
            <p:nvPr/>
          </p:nvSpPr>
          <p:spPr>
            <a:xfrm>
              <a:off x="3559350" y="1857200"/>
              <a:ext cx="18800" cy="36575"/>
            </a:xfrm>
            <a:custGeom>
              <a:avLst/>
              <a:gdLst/>
              <a:ahLst/>
              <a:cxnLst/>
              <a:rect l="l" t="t" r="r" b="b"/>
              <a:pathLst>
                <a:path w="752" h="1463" extrusionOk="0">
                  <a:moveTo>
                    <a:pt x="263" y="1"/>
                  </a:moveTo>
                  <a:cubicBezTo>
                    <a:pt x="203" y="1"/>
                    <a:pt x="156" y="24"/>
                    <a:pt x="108" y="60"/>
                  </a:cubicBezTo>
                  <a:cubicBezTo>
                    <a:pt x="72" y="84"/>
                    <a:pt x="49" y="120"/>
                    <a:pt x="49" y="167"/>
                  </a:cubicBezTo>
                  <a:cubicBezTo>
                    <a:pt x="37" y="239"/>
                    <a:pt x="60" y="263"/>
                    <a:pt x="72" y="263"/>
                  </a:cubicBezTo>
                  <a:cubicBezTo>
                    <a:pt x="84" y="263"/>
                    <a:pt x="72" y="227"/>
                    <a:pt x="84" y="179"/>
                  </a:cubicBezTo>
                  <a:cubicBezTo>
                    <a:pt x="115" y="117"/>
                    <a:pt x="174" y="82"/>
                    <a:pt x="236" y="82"/>
                  </a:cubicBezTo>
                  <a:cubicBezTo>
                    <a:pt x="245" y="82"/>
                    <a:pt x="254" y="82"/>
                    <a:pt x="263" y="84"/>
                  </a:cubicBezTo>
                  <a:cubicBezTo>
                    <a:pt x="370" y="108"/>
                    <a:pt x="453" y="191"/>
                    <a:pt x="489" y="298"/>
                  </a:cubicBezTo>
                  <a:cubicBezTo>
                    <a:pt x="549" y="417"/>
                    <a:pt x="596" y="560"/>
                    <a:pt x="596" y="703"/>
                  </a:cubicBezTo>
                  <a:cubicBezTo>
                    <a:pt x="620" y="953"/>
                    <a:pt x="501" y="1203"/>
                    <a:pt x="299" y="1346"/>
                  </a:cubicBezTo>
                  <a:cubicBezTo>
                    <a:pt x="263" y="1364"/>
                    <a:pt x="227" y="1373"/>
                    <a:pt x="191" y="1373"/>
                  </a:cubicBezTo>
                  <a:cubicBezTo>
                    <a:pt x="156" y="1373"/>
                    <a:pt x="120" y="1364"/>
                    <a:pt x="84" y="1346"/>
                  </a:cubicBezTo>
                  <a:cubicBezTo>
                    <a:pt x="37" y="1334"/>
                    <a:pt x="1" y="1310"/>
                    <a:pt x="1" y="1310"/>
                  </a:cubicBezTo>
                  <a:lnTo>
                    <a:pt x="1" y="1310"/>
                  </a:lnTo>
                  <a:cubicBezTo>
                    <a:pt x="1" y="1310"/>
                    <a:pt x="1" y="1358"/>
                    <a:pt x="72" y="1417"/>
                  </a:cubicBezTo>
                  <a:cubicBezTo>
                    <a:pt x="116" y="1446"/>
                    <a:pt x="172" y="1462"/>
                    <a:pt x="228" y="1462"/>
                  </a:cubicBezTo>
                  <a:cubicBezTo>
                    <a:pt x="265" y="1462"/>
                    <a:pt x="301" y="1455"/>
                    <a:pt x="334" y="1441"/>
                  </a:cubicBezTo>
                  <a:cubicBezTo>
                    <a:pt x="596" y="1298"/>
                    <a:pt x="751" y="1001"/>
                    <a:pt x="715" y="703"/>
                  </a:cubicBezTo>
                  <a:cubicBezTo>
                    <a:pt x="703" y="536"/>
                    <a:pt x="668" y="382"/>
                    <a:pt x="584" y="239"/>
                  </a:cubicBezTo>
                  <a:cubicBezTo>
                    <a:pt x="525" y="120"/>
                    <a:pt x="406" y="24"/>
                    <a:pt x="263"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44"/>
            <p:cNvSpPr/>
            <p:nvPr/>
          </p:nvSpPr>
          <p:spPr>
            <a:xfrm>
              <a:off x="2747950" y="2135100"/>
              <a:ext cx="189925" cy="134675"/>
            </a:xfrm>
            <a:custGeom>
              <a:avLst/>
              <a:gdLst/>
              <a:ahLst/>
              <a:cxnLst/>
              <a:rect l="l" t="t" r="r" b="b"/>
              <a:pathLst>
                <a:path w="7597" h="5387" extrusionOk="0">
                  <a:moveTo>
                    <a:pt x="3251" y="1"/>
                  </a:moveTo>
                  <a:cubicBezTo>
                    <a:pt x="3236" y="1"/>
                    <a:pt x="3224" y="2"/>
                    <a:pt x="3215" y="5"/>
                  </a:cubicBezTo>
                  <a:cubicBezTo>
                    <a:pt x="3001" y="76"/>
                    <a:pt x="1" y="648"/>
                    <a:pt x="358" y="981"/>
                  </a:cubicBezTo>
                  <a:cubicBezTo>
                    <a:pt x="464" y="1085"/>
                    <a:pt x="726" y="1121"/>
                    <a:pt x="1039" y="1121"/>
                  </a:cubicBezTo>
                  <a:cubicBezTo>
                    <a:pt x="1775" y="1121"/>
                    <a:pt x="2798" y="922"/>
                    <a:pt x="2798" y="922"/>
                  </a:cubicBezTo>
                  <a:lnTo>
                    <a:pt x="3084" y="1053"/>
                  </a:lnTo>
                  <a:cubicBezTo>
                    <a:pt x="3084" y="1053"/>
                    <a:pt x="1274" y="1374"/>
                    <a:pt x="893" y="1589"/>
                  </a:cubicBezTo>
                  <a:cubicBezTo>
                    <a:pt x="528" y="1806"/>
                    <a:pt x="656" y="2198"/>
                    <a:pt x="961" y="2198"/>
                  </a:cubicBezTo>
                  <a:cubicBezTo>
                    <a:pt x="974" y="2198"/>
                    <a:pt x="987" y="2197"/>
                    <a:pt x="1001" y="2196"/>
                  </a:cubicBezTo>
                  <a:cubicBezTo>
                    <a:pt x="1311" y="2151"/>
                    <a:pt x="2696" y="1870"/>
                    <a:pt x="2961" y="1870"/>
                  </a:cubicBezTo>
                  <a:cubicBezTo>
                    <a:pt x="2981" y="1870"/>
                    <a:pt x="2994" y="1871"/>
                    <a:pt x="3001" y="1874"/>
                  </a:cubicBezTo>
                  <a:cubicBezTo>
                    <a:pt x="3096" y="1922"/>
                    <a:pt x="1298" y="2315"/>
                    <a:pt x="1108" y="2434"/>
                  </a:cubicBezTo>
                  <a:cubicBezTo>
                    <a:pt x="852" y="2596"/>
                    <a:pt x="823" y="3042"/>
                    <a:pt x="1131" y="3042"/>
                  </a:cubicBezTo>
                  <a:cubicBezTo>
                    <a:pt x="1139" y="3042"/>
                    <a:pt x="1147" y="3042"/>
                    <a:pt x="1155" y="3041"/>
                  </a:cubicBezTo>
                  <a:cubicBezTo>
                    <a:pt x="1346" y="3017"/>
                    <a:pt x="3048" y="2553"/>
                    <a:pt x="3049" y="2553"/>
                  </a:cubicBezTo>
                  <a:lnTo>
                    <a:pt x="3049" y="2553"/>
                  </a:lnTo>
                  <a:cubicBezTo>
                    <a:pt x="2548" y="2743"/>
                    <a:pt x="2060" y="2970"/>
                    <a:pt x="1584" y="3220"/>
                  </a:cubicBezTo>
                  <a:cubicBezTo>
                    <a:pt x="1477" y="3303"/>
                    <a:pt x="1453" y="3458"/>
                    <a:pt x="1548" y="3565"/>
                  </a:cubicBezTo>
                  <a:cubicBezTo>
                    <a:pt x="1598" y="3623"/>
                    <a:pt x="1672" y="3653"/>
                    <a:pt x="1744" y="3653"/>
                  </a:cubicBezTo>
                  <a:cubicBezTo>
                    <a:pt x="1775" y="3653"/>
                    <a:pt x="1805" y="3647"/>
                    <a:pt x="1834" y="3636"/>
                  </a:cubicBezTo>
                  <a:cubicBezTo>
                    <a:pt x="2036" y="3589"/>
                    <a:pt x="2989" y="3113"/>
                    <a:pt x="3251" y="3053"/>
                  </a:cubicBezTo>
                  <a:cubicBezTo>
                    <a:pt x="3251" y="3053"/>
                    <a:pt x="3501" y="3113"/>
                    <a:pt x="3739" y="3625"/>
                  </a:cubicBezTo>
                  <a:cubicBezTo>
                    <a:pt x="3977" y="4137"/>
                    <a:pt x="5644" y="5387"/>
                    <a:pt x="5644" y="5387"/>
                  </a:cubicBezTo>
                  <a:lnTo>
                    <a:pt x="7597" y="3410"/>
                  </a:lnTo>
                  <a:cubicBezTo>
                    <a:pt x="7597" y="3410"/>
                    <a:pt x="6489" y="1219"/>
                    <a:pt x="6204" y="1005"/>
                  </a:cubicBezTo>
                  <a:cubicBezTo>
                    <a:pt x="5929" y="811"/>
                    <a:pt x="3622" y="1"/>
                    <a:pt x="3251" y="1"/>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44"/>
            <p:cNvSpPr/>
            <p:nvPr/>
          </p:nvSpPr>
          <p:spPr>
            <a:xfrm>
              <a:off x="2831900" y="2182150"/>
              <a:ext cx="88725" cy="42100"/>
            </a:xfrm>
            <a:custGeom>
              <a:avLst/>
              <a:gdLst/>
              <a:ahLst/>
              <a:cxnLst/>
              <a:rect l="l" t="t" r="r" b="b"/>
              <a:pathLst>
                <a:path w="3549" h="1684" extrusionOk="0">
                  <a:moveTo>
                    <a:pt x="240" y="0"/>
                  </a:moveTo>
                  <a:cubicBezTo>
                    <a:pt x="162" y="0"/>
                    <a:pt x="86" y="23"/>
                    <a:pt x="48" y="99"/>
                  </a:cubicBezTo>
                  <a:cubicBezTo>
                    <a:pt x="0" y="195"/>
                    <a:pt x="83" y="290"/>
                    <a:pt x="167" y="361"/>
                  </a:cubicBezTo>
                  <a:cubicBezTo>
                    <a:pt x="762" y="814"/>
                    <a:pt x="1643" y="695"/>
                    <a:pt x="2262" y="1112"/>
                  </a:cubicBezTo>
                  <a:cubicBezTo>
                    <a:pt x="2465" y="1254"/>
                    <a:pt x="2643" y="1445"/>
                    <a:pt x="2858" y="1576"/>
                  </a:cubicBezTo>
                  <a:cubicBezTo>
                    <a:pt x="2959" y="1647"/>
                    <a:pt x="3081" y="1683"/>
                    <a:pt x="3203" y="1683"/>
                  </a:cubicBezTo>
                  <a:cubicBezTo>
                    <a:pt x="3325" y="1683"/>
                    <a:pt x="3447" y="1647"/>
                    <a:pt x="3548" y="1576"/>
                  </a:cubicBezTo>
                  <a:lnTo>
                    <a:pt x="2774" y="16"/>
                  </a:lnTo>
                  <a:lnTo>
                    <a:pt x="298" y="4"/>
                  </a:lnTo>
                  <a:cubicBezTo>
                    <a:pt x="279" y="2"/>
                    <a:pt x="259" y="0"/>
                    <a:pt x="240"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 name="Google Shape;906;p44"/>
            <p:cNvSpPr/>
            <p:nvPr/>
          </p:nvSpPr>
          <p:spPr>
            <a:xfrm>
              <a:off x="2830400" y="2180525"/>
              <a:ext cx="90225" cy="45000"/>
            </a:xfrm>
            <a:custGeom>
              <a:avLst/>
              <a:gdLst/>
              <a:ahLst/>
              <a:cxnLst/>
              <a:rect l="l" t="t" r="r" b="b"/>
              <a:pathLst>
                <a:path w="3609" h="1800" extrusionOk="0">
                  <a:moveTo>
                    <a:pt x="341" y="1"/>
                  </a:moveTo>
                  <a:cubicBezTo>
                    <a:pt x="248" y="1"/>
                    <a:pt x="153" y="30"/>
                    <a:pt x="72" y="93"/>
                  </a:cubicBezTo>
                  <a:cubicBezTo>
                    <a:pt x="12" y="153"/>
                    <a:pt x="1" y="248"/>
                    <a:pt x="36" y="319"/>
                  </a:cubicBezTo>
                  <a:cubicBezTo>
                    <a:pt x="60" y="379"/>
                    <a:pt x="108" y="438"/>
                    <a:pt x="167" y="474"/>
                  </a:cubicBezTo>
                  <a:cubicBezTo>
                    <a:pt x="262" y="557"/>
                    <a:pt x="370" y="617"/>
                    <a:pt x="489" y="665"/>
                  </a:cubicBezTo>
                  <a:cubicBezTo>
                    <a:pt x="905" y="807"/>
                    <a:pt x="1334" y="926"/>
                    <a:pt x="1775" y="1010"/>
                  </a:cubicBezTo>
                  <a:cubicBezTo>
                    <a:pt x="1953" y="1057"/>
                    <a:pt x="2120" y="1141"/>
                    <a:pt x="2275" y="1236"/>
                  </a:cubicBezTo>
                  <a:cubicBezTo>
                    <a:pt x="2429" y="1331"/>
                    <a:pt x="2548" y="1450"/>
                    <a:pt x="2668" y="1558"/>
                  </a:cubicBezTo>
                  <a:cubicBezTo>
                    <a:pt x="2837" y="1716"/>
                    <a:pt x="3062" y="1800"/>
                    <a:pt x="3286" y="1800"/>
                  </a:cubicBezTo>
                  <a:cubicBezTo>
                    <a:pt x="3314" y="1800"/>
                    <a:pt x="3342" y="1798"/>
                    <a:pt x="3370" y="1796"/>
                  </a:cubicBezTo>
                  <a:cubicBezTo>
                    <a:pt x="3560" y="1760"/>
                    <a:pt x="3608" y="1653"/>
                    <a:pt x="3608" y="1653"/>
                  </a:cubicBezTo>
                  <a:lnTo>
                    <a:pt x="3608" y="1653"/>
                  </a:lnTo>
                  <a:cubicBezTo>
                    <a:pt x="3537" y="1700"/>
                    <a:pt x="3453" y="1724"/>
                    <a:pt x="3370" y="1736"/>
                  </a:cubicBezTo>
                  <a:cubicBezTo>
                    <a:pt x="3356" y="1737"/>
                    <a:pt x="3342" y="1737"/>
                    <a:pt x="3328" y="1737"/>
                  </a:cubicBezTo>
                  <a:cubicBezTo>
                    <a:pt x="3095" y="1737"/>
                    <a:pt x="2884" y="1643"/>
                    <a:pt x="2727" y="1486"/>
                  </a:cubicBezTo>
                  <a:cubicBezTo>
                    <a:pt x="2596" y="1367"/>
                    <a:pt x="2465" y="1260"/>
                    <a:pt x="2334" y="1165"/>
                  </a:cubicBezTo>
                  <a:cubicBezTo>
                    <a:pt x="2167" y="1046"/>
                    <a:pt x="1989" y="962"/>
                    <a:pt x="1786" y="915"/>
                  </a:cubicBezTo>
                  <a:cubicBezTo>
                    <a:pt x="1370" y="807"/>
                    <a:pt x="953" y="676"/>
                    <a:pt x="548" y="522"/>
                  </a:cubicBezTo>
                  <a:cubicBezTo>
                    <a:pt x="453" y="474"/>
                    <a:pt x="358" y="415"/>
                    <a:pt x="262" y="355"/>
                  </a:cubicBezTo>
                  <a:cubicBezTo>
                    <a:pt x="179" y="295"/>
                    <a:pt x="143" y="200"/>
                    <a:pt x="191" y="164"/>
                  </a:cubicBezTo>
                  <a:cubicBezTo>
                    <a:pt x="227" y="129"/>
                    <a:pt x="346" y="129"/>
                    <a:pt x="453" y="129"/>
                  </a:cubicBezTo>
                  <a:lnTo>
                    <a:pt x="1858" y="129"/>
                  </a:lnTo>
                  <a:cubicBezTo>
                    <a:pt x="2179" y="129"/>
                    <a:pt x="2418" y="129"/>
                    <a:pt x="2584" y="117"/>
                  </a:cubicBezTo>
                  <a:cubicBezTo>
                    <a:pt x="2668" y="117"/>
                    <a:pt x="2751" y="105"/>
                    <a:pt x="2834" y="93"/>
                  </a:cubicBezTo>
                  <a:cubicBezTo>
                    <a:pt x="2773" y="76"/>
                    <a:pt x="2712" y="65"/>
                    <a:pt x="2647" y="65"/>
                  </a:cubicBezTo>
                  <a:cubicBezTo>
                    <a:pt x="2622" y="65"/>
                    <a:pt x="2598" y="66"/>
                    <a:pt x="2572" y="69"/>
                  </a:cubicBezTo>
                  <a:cubicBezTo>
                    <a:pt x="2394" y="69"/>
                    <a:pt x="2144" y="45"/>
                    <a:pt x="1834" y="34"/>
                  </a:cubicBezTo>
                  <a:lnTo>
                    <a:pt x="751" y="10"/>
                  </a:lnTo>
                  <a:lnTo>
                    <a:pt x="429" y="10"/>
                  </a:lnTo>
                  <a:cubicBezTo>
                    <a:pt x="400" y="4"/>
                    <a:pt x="371" y="1"/>
                    <a:pt x="341"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 name="Google Shape;907;p44"/>
            <p:cNvSpPr/>
            <p:nvPr/>
          </p:nvSpPr>
          <p:spPr>
            <a:xfrm>
              <a:off x="2756875" y="2155450"/>
              <a:ext cx="93200" cy="13125"/>
            </a:xfrm>
            <a:custGeom>
              <a:avLst/>
              <a:gdLst/>
              <a:ahLst/>
              <a:cxnLst/>
              <a:rect l="l" t="t" r="r" b="b"/>
              <a:pathLst>
                <a:path w="3728" h="525" extrusionOk="0">
                  <a:moveTo>
                    <a:pt x="2453" y="1"/>
                  </a:moveTo>
                  <a:lnTo>
                    <a:pt x="1894" y="84"/>
                  </a:lnTo>
                  <a:lnTo>
                    <a:pt x="1156" y="203"/>
                  </a:lnTo>
                  <a:cubicBezTo>
                    <a:pt x="1060" y="215"/>
                    <a:pt x="962" y="221"/>
                    <a:pt x="862" y="221"/>
                  </a:cubicBezTo>
                  <a:cubicBezTo>
                    <a:pt x="763" y="221"/>
                    <a:pt x="661" y="215"/>
                    <a:pt x="560" y="203"/>
                  </a:cubicBezTo>
                  <a:cubicBezTo>
                    <a:pt x="382" y="191"/>
                    <a:pt x="191" y="179"/>
                    <a:pt x="1" y="179"/>
                  </a:cubicBezTo>
                  <a:cubicBezTo>
                    <a:pt x="179" y="263"/>
                    <a:pt x="358" y="310"/>
                    <a:pt x="548" y="322"/>
                  </a:cubicBezTo>
                  <a:cubicBezTo>
                    <a:pt x="674" y="336"/>
                    <a:pt x="795" y="342"/>
                    <a:pt x="918" y="342"/>
                  </a:cubicBezTo>
                  <a:cubicBezTo>
                    <a:pt x="1004" y="342"/>
                    <a:pt x="1091" y="339"/>
                    <a:pt x="1179" y="334"/>
                  </a:cubicBezTo>
                  <a:cubicBezTo>
                    <a:pt x="1406" y="310"/>
                    <a:pt x="1656" y="263"/>
                    <a:pt x="1918" y="227"/>
                  </a:cubicBezTo>
                  <a:lnTo>
                    <a:pt x="2452" y="136"/>
                  </a:lnTo>
                  <a:lnTo>
                    <a:pt x="2452" y="136"/>
                  </a:lnTo>
                  <a:cubicBezTo>
                    <a:pt x="2866" y="301"/>
                    <a:pt x="3291" y="430"/>
                    <a:pt x="3727" y="525"/>
                  </a:cubicBezTo>
                  <a:cubicBezTo>
                    <a:pt x="3323" y="310"/>
                    <a:pt x="2906" y="144"/>
                    <a:pt x="2477"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44"/>
            <p:cNvSpPr/>
            <p:nvPr/>
          </p:nvSpPr>
          <p:spPr>
            <a:xfrm>
              <a:off x="3119725" y="3737800"/>
              <a:ext cx="257800" cy="321475"/>
            </a:xfrm>
            <a:custGeom>
              <a:avLst/>
              <a:gdLst/>
              <a:ahLst/>
              <a:cxnLst/>
              <a:rect l="l" t="t" r="r" b="b"/>
              <a:pathLst>
                <a:path w="10312" h="12859" extrusionOk="0">
                  <a:moveTo>
                    <a:pt x="6418" y="0"/>
                  </a:moveTo>
                  <a:lnTo>
                    <a:pt x="1477" y="2441"/>
                  </a:lnTo>
                  <a:lnTo>
                    <a:pt x="4180" y="7453"/>
                  </a:lnTo>
                  <a:cubicBezTo>
                    <a:pt x="4180" y="7453"/>
                    <a:pt x="0" y="11883"/>
                    <a:pt x="405" y="12859"/>
                  </a:cubicBezTo>
                  <a:lnTo>
                    <a:pt x="10311" y="7989"/>
                  </a:lnTo>
                  <a:lnTo>
                    <a:pt x="6418" y="0"/>
                  </a:ln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44"/>
            <p:cNvSpPr/>
            <p:nvPr/>
          </p:nvSpPr>
          <p:spPr>
            <a:xfrm>
              <a:off x="3286125" y="3875475"/>
              <a:ext cx="23225" cy="21125"/>
            </a:xfrm>
            <a:custGeom>
              <a:avLst/>
              <a:gdLst/>
              <a:ahLst/>
              <a:cxnLst/>
              <a:rect l="l" t="t" r="r" b="b"/>
              <a:pathLst>
                <a:path w="929" h="845" extrusionOk="0">
                  <a:moveTo>
                    <a:pt x="451" y="0"/>
                  </a:moveTo>
                  <a:cubicBezTo>
                    <a:pt x="428" y="0"/>
                    <a:pt x="404" y="2"/>
                    <a:pt x="381" y="6"/>
                  </a:cubicBezTo>
                  <a:lnTo>
                    <a:pt x="417" y="6"/>
                  </a:lnTo>
                  <a:cubicBezTo>
                    <a:pt x="179" y="30"/>
                    <a:pt x="0" y="244"/>
                    <a:pt x="24" y="494"/>
                  </a:cubicBezTo>
                  <a:cubicBezTo>
                    <a:pt x="88" y="698"/>
                    <a:pt x="279" y="844"/>
                    <a:pt x="491" y="844"/>
                  </a:cubicBezTo>
                  <a:cubicBezTo>
                    <a:pt x="514" y="844"/>
                    <a:pt x="537" y="843"/>
                    <a:pt x="560" y="839"/>
                  </a:cubicBezTo>
                  <a:cubicBezTo>
                    <a:pt x="786" y="780"/>
                    <a:pt x="929" y="553"/>
                    <a:pt x="881" y="327"/>
                  </a:cubicBezTo>
                  <a:cubicBezTo>
                    <a:pt x="828" y="135"/>
                    <a:pt x="650" y="0"/>
                    <a:pt x="451"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44"/>
            <p:cNvSpPr/>
            <p:nvPr/>
          </p:nvSpPr>
          <p:spPr>
            <a:xfrm>
              <a:off x="3124775" y="3917275"/>
              <a:ext cx="252750" cy="142000"/>
            </a:xfrm>
            <a:custGeom>
              <a:avLst/>
              <a:gdLst/>
              <a:ahLst/>
              <a:cxnLst/>
              <a:rect l="l" t="t" r="r" b="b"/>
              <a:pathLst>
                <a:path w="10110" h="5680" extrusionOk="0">
                  <a:moveTo>
                    <a:pt x="9669" y="1"/>
                  </a:moveTo>
                  <a:lnTo>
                    <a:pt x="346" y="4989"/>
                  </a:lnTo>
                  <a:cubicBezTo>
                    <a:pt x="346" y="4989"/>
                    <a:pt x="1" y="5394"/>
                    <a:pt x="203" y="5680"/>
                  </a:cubicBezTo>
                  <a:lnTo>
                    <a:pt x="10109" y="810"/>
                  </a:lnTo>
                  <a:lnTo>
                    <a:pt x="966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 name="Google Shape;911;p44"/>
            <p:cNvSpPr/>
            <p:nvPr/>
          </p:nvSpPr>
          <p:spPr>
            <a:xfrm>
              <a:off x="3218925" y="3920125"/>
              <a:ext cx="30900" cy="8450"/>
            </a:xfrm>
            <a:custGeom>
              <a:avLst/>
              <a:gdLst/>
              <a:ahLst/>
              <a:cxnLst/>
              <a:rect l="l" t="t" r="r" b="b"/>
              <a:pathLst>
                <a:path w="1236" h="338" extrusionOk="0">
                  <a:moveTo>
                    <a:pt x="540" y="1"/>
                  </a:moveTo>
                  <a:cubicBezTo>
                    <a:pt x="214" y="1"/>
                    <a:pt x="0" y="153"/>
                    <a:pt x="33" y="196"/>
                  </a:cubicBezTo>
                  <a:cubicBezTo>
                    <a:pt x="38" y="206"/>
                    <a:pt x="53" y="210"/>
                    <a:pt x="77" y="210"/>
                  </a:cubicBezTo>
                  <a:cubicBezTo>
                    <a:pt x="141" y="210"/>
                    <a:pt x="270" y="182"/>
                    <a:pt x="430" y="182"/>
                  </a:cubicBezTo>
                  <a:cubicBezTo>
                    <a:pt x="488" y="182"/>
                    <a:pt x="551" y="186"/>
                    <a:pt x="616" y="196"/>
                  </a:cubicBezTo>
                  <a:cubicBezTo>
                    <a:pt x="890" y="237"/>
                    <a:pt x="1094" y="337"/>
                    <a:pt x="1171" y="337"/>
                  </a:cubicBezTo>
                  <a:cubicBezTo>
                    <a:pt x="1185" y="337"/>
                    <a:pt x="1194" y="334"/>
                    <a:pt x="1200" y="327"/>
                  </a:cubicBezTo>
                  <a:cubicBezTo>
                    <a:pt x="1235" y="291"/>
                    <a:pt x="1021" y="53"/>
                    <a:pt x="640" y="6"/>
                  </a:cubicBezTo>
                  <a:cubicBezTo>
                    <a:pt x="606" y="2"/>
                    <a:pt x="573" y="1"/>
                    <a:pt x="540"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912;p44"/>
            <p:cNvSpPr/>
            <p:nvPr/>
          </p:nvSpPr>
          <p:spPr>
            <a:xfrm>
              <a:off x="3198525" y="3946450"/>
              <a:ext cx="26600" cy="13225"/>
            </a:xfrm>
            <a:custGeom>
              <a:avLst/>
              <a:gdLst/>
              <a:ahLst/>
              <a:cxnLst/>
              <a:rect l="l" t="t" r="r" b="b"/>
              <a:pathLst>
                <a:path w="1064" h="529" extrusionOk="0">
                  <a:moveTo>
                    <a:pt x="281" y="0"/>
                  </a:moveTo>
                  <a:cubicBezTo>
                    <a:pt x="113" y="0"/>
                    <a:pt x="0" y="54"/>
                    <a:pt x="15" y="84"/>
                  </a:cubicBezTo>
                  <a:cubicBezTo>
                    <a:pt x="15" y="131"/>
                    <a:pt x="277" y="119"/>
                    <a:pt x="539" y="239"/>
                  </a:cubicBezTo>
                  <a:cubicBezTo>
                    <a:pt x="781" y="348"/>
                    <a:pt x="941" y="528"/>
                    <a:pt x="1002" y="528"/>
                  </a:cubicBezTo>
                  <a:cubicBezTo>
                    <a:pt x="1007" y="528"/>
                    <a:pt x="1012" y="527"/>
                    <a:pt x="1016" y="524"/>
                  </a:cubicBezTo>
                  <a:cubicBezTo>
                    <a:pt x="1063" y="500"/>
                    <a:pt x="956" y="203"/>
                    <a:pt x="623" y="72"/>
                  </a:cubicBezTo>
                  <a:cubicBezTo>
                    <a:pt x="499" y="19"/>
                    <a:pt x="380" y="0"/>
                    <a:pt x="281"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44"/>
            <p:cNvSpPr/>
            <p:nvPr/>
          </p:nvSpPr>
          <p:spPr>
            <a:xfrm>
              <a:off x="3179550" y="3970150"/>
              <a:ext cx="21150" cy="16850"/>
            </a:xfrm>
            <a:custGeom>
              <a:avLst/>
              <a:gdLst/>
              <a:ahLst/>
              <a:cxnLst/>
              <a:rect l="l" t="t" r="r" b="b"/>
              <a:pathLst>
                <a:path w="846" h="674" extrusionOk="0">
                  <a:moveTo>
                    <a:pt x="87" y="0"/>
                  </a:moveTo>
                  <a:cubicBezTo>
                    <a:pt x="33" y="0"/>
                    <a:pt x="1" y="12"/>
                    <a:pt x="1" y="29"/>
                  </a:cubicBezTo>
                  <a:cubicBezTo>
                    <a:pt x="1" y="88"/>
                    <a:pt x="215" y="160"/>
                    <a:pt x="429" y="326"/>
                  </a:cubicBezTo>
                  <a:cubicBezTo>
                    <a:pt x="621" y="484"/>
                    <a:pt x="737" y="674"/>
                    <a:pt x="790" y="674"/>
                  </a:cubicBezTo>
                  <a:cubicBezTo>
                    <a:pt x="793" y="674"/>
                    <a:pt x="796" y="673"/>
                    <a:pt x="798" y="672"/>
                  </a:cubicBezTo>
                  <a:cubicBezTo>
                    <a:pt x="846" y="672"/>
                    <a:pt x="798" y="386"/>
                    <a:pt x="536" y="184"/>
                  </a:cubicBezTo>
                  <a:cubicBezTo>
                    <a:pt x="365" y="43"/>
                    <a:pt x="189" y="0"/>
                    <a:pt x="87"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914;p44"/>
            <p:cNvSpPr/>
            <p:nvPr/>
          </p:nvSpPr>
          <p:spPr>
            <a:xfrm>
              <a:off x="3206350" y="3881825"/>
              <a:ext cx="27400" cy="12975"/>
            </a:xfrm>
            <a:custGeom>
              <a:avLst/>
              <a:gdLst/>
              <a:ahLst/>
              <a:cxnLst/>
              <a:rect l="l" t="t" r="r" b="b"/>
              <a:pathLst>
                <a:path w="1096" h="519" extrusionOk="0">
                  <a:moveTo>
                    <a:pt x="872" y="1"/>
                  </a:moveTo>
                  <a:cubicBezTo>
                    <a:pt x="765" y="1"/>
                    <a:pt x="630" y="22"/>
                    <a:pt x="488" y="85"/>
                  </a:cubicBezTo>
                  <a:cubicBezTo>
                    <a:pt x="155" y="228"/>
                    <a:pt x="0" y="490"/>
                    <a:pt x="48" y="514"/>
                  </a:cubicBezTo>
                  <a:cubicBezTo>
                    <a:pt x="51" y="517"/>
                    <a:pt x="55" y="518"/>
                    <a:pt x="61" y="518"/>
                  </a:cubicBezTo>
                  <a:cubicBezTo>
                    <a:pt x="118" y="518"/>
                    <a:pt x="299" y="360"/>
                    <a:pt x="560" y="252"/>
                  </a:cubicBezTo>
                  <a:cubicBezTo>
                    <a:pt x="834" y="145"/>
                    <a:pt x="1096" y="121"/>
                    <a:pt x="1096" y="61"/>
                  </a:cubicBezTo>
                  <a:cubicBezTo>
                    <a:pt x="1096" y="35"/>
                    <a:pt x="1006" y="1"/>
                    <a:pt x="872"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 name="Google Shape;915;p44"/>
            <p:cNvSpPr/>
            <p:nvPr/>
          </p:nvSpPr>
          <p:spPr>
            <a:xfrm>
              <a:off x="3194075" y="3833050"/>
              <a:ext cx="31925" cy="36925"/>
            </a:xfrm>
            <a:custGeom>
              <a:avLst/>
              <a:gdLst/>
              <a:ahLst/>
              <a:cxnLst/>
              <a:rect l="l" t="t" r="r" b="b"/>
              <a:pathLst>
                <a:path w="1277" h="1477" extrusionOk="0">
                  <a:moveTo>
                    <a:pt x="993" y="190"/>
                  </a:moveTo>
                  <a:cubicBezTo>
                    <a:pt x="1010" y="190"/>
                    <a:pt x="1025" y="194"/>
                    <a:pt x="1039" y="203"/>
                  </a:cubicBezTo>
                  <a:cubicBezTo>
                    <a:pt x="1086" y="226"/>
                    <a:pt x="1063" y="214"/>
                    <a:pt x="1051" y="262"/>
                  </a:cubicBezTo>
                  <a:cubicBezTo>
                    <a:pt x="1039" y="310"/>
                    <a:pt x="1015" y="357"/>
                    <a:pt x="979" y="405"/>
                  </a:cubicBezTo>
                  <a:cubicBezTo>
                    <a:pt x="920" y="500"/>
                    <a:pt x="860" y="595"/>
                    <a:pt x="789" y="679"/>
                  </a:cubicBezTo>
                  <a:cubicBezTo>
                    <a:pt x="682" y="834"/>
                    <a:pt x="551" y="976"/>
                    <a:pt x="408" y="1096"/>
                  </a:cubicBezTo>
                  <a:cubicBezTo>
                    <a:pt x="274" y="1216"/>
                    <a:pt x="160" y="1302"/>
                    <a:pt x="87" y="1359"/>
                  </a:cubicBezTo>
                  <a:lnTo>
                    <a:pt x="87" y="1359"/>
                  </a:lnTo>
                  <a:cubicBezTo>
                    <a:pt x="118" y="1272"/>
                    <a:pt x="164" y="1142"/>
                    <a:pt x="241" y="988"/>
                  </a:cubicBezTo>
                  <a:cubicBezTo>
                    <a:pt x="324" y="822"/>
                    <a:pt x="432" y="655"/>
                    <a:pt x="563" y="524"/>
                  </a:cubicBezTo>
                  <a:cubicBezTo>
                    <a:pt x="634" y="441"/>
                    <a:pt x="717" y="357"/>
                    <a:pt x="801" y="286"/>
                  </a:cubicBezTo>
                  <a:cubicBezTo>
                    <a:pt x="874" y="231"/>
                    <a:pt x="940" y="190"/>
                    <a:pt x="993" y="190"/>
                  </a:cubicBezTo>
                  <a:close/>
                  <a:moveTo>
                    <a:pt x="1009" y="0"/>
                  </a:moveTo>
                  <a:cubicBezTo>
                    <a:pt x="961" y="0"/>
                    <a:pt x="914" y="12"/>
                    <a:pt x="872" y="36"/>
                  </a:cubicBezTo>
                  <a:cubicBezTo>
                    <a:pt x="813" y="60"/>
                    <a:pt x="753" y="95"/>
                    <a:pt x="705" y="143"/>
                  </a:cubicBezTo>
                  <a:cubicBezTo>
                    <a:pt x="610" y="226"/>
                    <a:pt x="527" y="310"/>
                    <a:pt x="444" y="405"/>
                  </a:cubicBezTo>
                  <a:cubicBezTo>
                    <a:pt x="313" y="560"/>
                    <a:pt x="205" y="738"/>
                    <a:pt x="122" y="929"/>
                  </a:cubicBezTo>
                  <a:cubicBezTo>
                    <a:pt x="48" y="1076"/>
                    <a:pt x="12" y="1251"/>
                    <a:pt x="21" y="1413"/>
                  </a:cubicBezTo>
                  <a:lnTo>
                    <a:pt x="21" y="1413"/>
                  </a:lnTo>
                  <a:cubicBezTo>
                    <a:pt x="7" y="1427"/>
                    <a:pt x="0" y="1436"/>
                    <a:pt x="3" y="1441"/>
                  </a:cubicBezTo>
                  <a:cubicBezTo>
                    <a:pt x="10" y="1440"/>
                    <a:pt x="16" y="1438"/>
                    <a:pt x="23" y="1437"/>
                  </a:cubicBezTo>
                  <a:lnTo>
                    <a:pt x="23" y="1437"/>
                  </a:lnTo>
                  <a:cubicBezTo>
                    <a:pt x="24" y="1450"/>
                    <a:pt x="25" y="1463"/>
                    <a:pt x="27" y="1477"/>
                  </a:cubicBezTo>
                  <a:cubicBezTo>
                    <a:pt x="37" y="1477"/>
                    <a:pt x="47" y="1460"/>
                    <a:pt x="60" y="1428"/>
                  </a:cubicBezTo>
                  <a:lnTo>
                    <a:pt x="60" y="1428"/>
                  </a:lnTo>
                  <a:cubicBezTo>
                    <a:pt x="227" y="1388"/>
                    <a:pt x="375" y="1310"/>
                    <a:pt x="503" y="1203"/>
                  </a:cubicBezTo>
                  <a:cubicBezTo>
                    <a:pt x="670" y="1072"/>
                    <a:pt x="813" y="941"/>
                    <a:pt x="944" y="774"/>
                  </a:cubicBezTo>
                  <a:cubicBezTo>
                    <a:pt x="1015" y="691"/>
                    <a:pt x="1086" y="595"/>
                    <a:pt x="1146" y="488"/>
                  </a:cubicBezTo>
                  <a:cubicBezTo>
                    <a:pt x="1194" y="429"/>
                    <a:pt x="1217" y="369"/>
                    <a:pt x="1241" y="298"/>
                  </a:cubicBezTo>
                  <a:cubicBezTo>
                    <a:pt x="1277" y="191"/>
                    <a:pt x="1229" y="84"/>
                    <a:pt x="1146" y="36"/>
                  </a:cubicBezTo>
                  <a:cubicBezTo>
                    <a:pt x="1104" y="12"/>
                    <a:pt x="1057" y="0"/>
                    <a:pt x="1009"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916;p44"/>
            <p:cNvSpPr/>
            <p:nvPr/>
          </p:nvSpPr>
          <p:spPr>
            <a:xfrm>
              <a:off x="3164375" y="3834900"/>
              <a:ext cx="33050" cy="35100"/>
            </a:xfrm>
            <a:custGeom>
              <a:avLst/>
              <a:gdLst/>
              <a:ahLst/>
              <a:cxnLst/>
              <a:rect l="l" t="t" r="r" b="b"/>
              <a:pathLst>
                <a:path w="1322" h="1404" extrusionOk="0">
                  <a:moveTo>
                    <a:pt x="280" y="1"/>
                  </a:moveTo>
                  <a:cubicBezTo>
                    <a:pt x="235" y="1"/>
                    <a:pt x="188" y="8"/>
                    <a:pt x="143" y="21"/>
                  </a:cubicBezTo>
                  <a:cubicBezTo>
                    <a:pt x="60" y="69"/>
                    <a:pt x="0" y="164"/>
                    <a:pt x="12" y="260"/>
                  </a:cubicBezTo>
                  <a:cubicBezTo>
                    <a:pt x="12" y="331"/>
                    <a:pt x="24" y="402"/>
                    <a:pt x="48" y="462"/>
                  </a:cubicBezTo>
                  <a:cubicBezTo>
                    <a:pt x="84" y="581"/>
                    <a:pt x="143" y="688"/>
                    <a:pt x="215" y="783"/>
                  </a:cubicBezTo>
                  <a:cubicBezTo>
                    <a:pt x="334" y="962"/>
                    <a:pt x="489" y="1105"/>
                    <a:pt x="679" y="1200"/>
                  </a:cubicBezTo>
                  <a:cubicBezTo>
                    <a:pt x="789" y="1276"/>
                    <a:pt x="922" y="1316"/>
                    <a:pt x="1058" y="1316"/>
                  </a:cubicBezTo>
                  <a:cubicBezTo>
                    <a:pt x="1115" y="1316"/>
                    <a:pt x="1171" y="1309"/>
                    <a:pt x="1227" y="1295"/>
                  </a:cubicBezTo>
                  <a:cubicBezTo>
                    <a:pt x="1060" y="1236"/>
                    <a:pt x="905" y="1164"/>
                    <a:pt x="750" y="1081"/>
                  </a:cubicBezTo>
                  <a:cubicBezTo>
                    <a:pt x="584" y="986"/>
                    <a:pt x="453" y="855"/>
                    <a:pt x="358" y="688"/>
                  </a:cubicBezTo>
                  <a:cubicBezTo>
                    <a:pt x="298" y="605"/>
                    <a:pt x="250" y="510"/>
                    <a:pt x="227" y="402"/>
                  </a:cubicBezTo>
                  <a:cubicBezTo>
                    <a:pt x="191" y="295"/>
                    <a:pt x="191" y="188"/>
                    <a:pt x="227" y="176"/>
                  </a:cubicBezTo>
                  <a:cubicBezTo>
                    <a:pt x="240" y="174"/>
                    <a:pt x="255" y="173"/>
                    <a:pt x="269" y="173"/>
                  </a:cubicBezTo>
                  <a:cubicBezTo>
                    <a:pt x="341" y="173"/>
                    <a:pt x="417" y="198"/>
                    <a:pt x="477" y="248"/>
                  </a:cubicBezTo>
                  <a:cubicBezTo>
                    <a:pt x="572" y="319"/>
                    <a:pt x="655" y="379"/>
                    <a:pt x="727" y="462"/>
                  </a:cubicBezTo>
                  <a:cubicBezTo>
                    <a:pt x="870" y="593"/>
                    <a:pt x="977" y="748"/>
                    <a:pt x="1072" y="914"/>
                  </a:cubicBezTo>
                  <a:cubicBezTo>
                    <a:pt x="1222" y="1204"/>
                    <a:pt x="1260" y="1403"/>
                    <a:pt x="1284" y="1403"/>
                  </a:cubicBezTo>
                  <a:cubicBezTo>
                    <a:pt x="1285" y="1403"/>
                    <a:pt x="1286" y="1403"/>
                    <a:pt x="1286" y="1403"/>
                  </a:cubicBezTo>
                  <a:cubicBezTo>
                    <a:pt x="1322" y="1224"/>
                    <a:pt x="1274" y="1022"/>
                    <a:pt x="1179" y="867"/>
                  </a:cubicBezTo>
                  <a:cubicBezTo>
                    <a:pt x="1108" y="676"/>
                    <a:pt x="1000" y="510"/>
                    <a:pt x="858" y="355"/>
                  </a:cubicBezTo>
                  <a:cubicBezTo>
                    <a:pt x="786" y="260"/>
                    <a:pt x="691" y="188"/>
                    <a:pt x="584" y="117"/>
                  </a:cubicBezTo>
                  <a:cubicBezTo>
                    <a:pt x="499" y="41"/>
                    <a:pt x="391" y="1"/>
                    <a:pt x="280"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917;p44"/>
            <p:cNvSpPr/>
            <p:nvPr/>
          </p:nvSpPr>
          <p:spPr>
            <a:xfrm>
              <a:off x="3038750" y="3907450"/>
              <a:ext cx="318825" cy="245900"/>
            </a:xfrm>
            <a:custGeom>
              <a:avLst/>
              <a:gdLst/>
              <a:ahLst/>
              <a:cxnLst/>
              <a:rect l="l" t="t" r="r" b="b"/>
              <a:pathLst>
                <a:path w="12753" h="9836" extrusionOk="0">
                  <a:moveTo>
                    <a:pt x="7359" y="1"/>
                  </a:moveTo>
                  <a:lnTo>
                    <a:pt x="6335" y="5597"/>
                  </a:lnTo>
                  <a:cubicBezTo>
                    <a:pt x="6335" y="5597"/>
                    <a:pt x="299" y="6442"/>
                    <a:pt x="1" y="7454"/>
                  </a:cubicBezTo>
                  <a:lnTo>
                    <a:pt x="10800" y="9835"/>
                  </a:lnTo>
                  <a:lnTo>
                    <a:pt x="12753" y="1168"/>
                  </a:lnTo>
                  <a:lnTo>
                    <a:pt x="7359" y="1"/>
                  </a:ln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44"/>
            <p:cNvSpPr/>
            <p:nvPr/>
          </p:nvSpPr>
          <p:spPr>
            <a:xfrm>
              <a:off x="3266475" y="4053075"/>
              <a:ext cx="23825" cy="21175"/>
            </a:xfrm>
            <a:custGeom>
              <a:avLst/>
              <a:gdLst/>
              <a:ahLst/>
              <a:cxnLst/>
              <a:rect l="l" t="t" r="r" b="b"/>
              <a:pathLst>
                <a:path w="953" h="847" extrusionOk="0">
                  <a:moveTo>
                    <a:pt x="469" y="0"/>
                  </a:moveTo>
                  <a:cubicBezTo>
                    <a:pt x="324" y="0"/>
                    <a:pt x="180" y="74"/>
                    <a:pt x="95" y="212"/>
                  </a:cubicBezTo>
                  <a:cubicBezTo>
                    <a:pt x="0" y="426"/>
                    <a:pt x="84" y="688"/>
                    <a:pt x="298" y="807"/>
                  </a:cubicBezTo>
                  <a:cubicBezTo>
                    <a:pt x="358" y="834"/>
                    <a:pt x="420" y="847"/>
                    <a:pt x="480" y="847"/>
                  </a:cubicBezTo>
                  <a:cubicBezTo>
                    <a:pt x="635" y="847"/>
                    <a:pt x="780" y="763"/>
                    <a:pt x="857" y="617"/>
                  </a:cubicBezTo>
                  <a:cubicBezTo>
                    <a:pt x="953" y="403"/>
                    <a:pt x="869" y="153"/>
                    <a:pt x="667" y="45"/>
                  </a:cubicBezTo>
                  <a:lnTo>
                    <a:pt x="667" y="45"/>
                  </a:lnTo>
                  <a:lnTo>
                    <a:pt x="703" y="69"/>
                  </a:lnTo>
                  <a:cubicBezTo>
                    <a:pt x="631" y="23"/>
                    <a:pt x="550" y="0"/>
                    <a:pt x="469"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919;p44"/>
            <p:cNvSpPr/>
            <p:nvPr/>
          </p:nvSpPr>
          <p:spPr>
            <a:xfrm>
              <a:off x="3038750" y="4082175"/>
              <a:ext cx="273875" cy="71175"/>
            </a:xfrm>
            <a:custGeom>
              <a:avLst/>
              <a:gdLst/>
              <a:ahLst/>
              <a:cxnLst/>
              <a:rect l="l" t="t" r="r" b="b"/>
              <a:pathLst>
                <a:path w="10955" h="2847" extrusionOk="0">
                  <a:moveTo>
                    <a:pt x="549" y="1"/>
                  </a:moveTo>
                  <a:cubicBezTo>
                    <a:pt x="549" y="1"/>
                    <a:pt x="25" y="96"/>
                    <a:pt x="1" y="453"/>
                  </a:cubicBezTo>
                  <a:lnTo>
                    <a:pt x="10800" y="2846"/>
                  </a:lnTo>
                  <a:lnTo>
                    <a:pt x="10955" y="1965"/>
                  </a:lnTo>
                  <a:lnTo>
                    <a:pt x="54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44"/>
            <p:cNvSpPr/>
            <p:nvPr/>
          </p:nvSpPr>
          <p:spPr>
            <a:xfrm>
              <a:off x="3193150" y="4044375"/>
              <a:ext cx="21850" cy="21475"/>
            </a:xfrm>
            <a:custGeom>
              <a:avLst/>
              <a:gdLst/>
              <a:ahLst/>
              <a:cxnLst/>
              <a:rect l="l" t="t" r="r" b="b"/>
              <a:pathLst>
                <a:path w="874" h="859" extrusionOk="0">
                  <a:moveTo>
                    <a:pt x="71" y="1"/>
                  </a:moveTo>
                  <a:cubicBezTo>
                    <a:pt x="26" y="1"/>
                    <a:pt x="1" y="11"/>
                    <a:pt x="4" y="24"/>
                  </a:cubicBezTo>
                  <a:cubicBezTo>
                    <a:pt x="4" y="84"/>
                    <a:pt x="242" y="167"/>
                    <a:pt x="469" y="393"/>
                  </a:cubicBezTo>
                  <a:cubicBezTo>
                    <a:pt x="690" y="614"/>
                    <a:pt x="786" y="858"/>
                    <a:pt x="823" y="858"/>
                  </a:cubicBezTo>
                  <a:cubicBezTo>
                    <a:pt x="824" y="858"/>
                    <a:pt x="825" y="858"/>
                    <a:pt x="826" y="858"/>
                  </a:cubicBezTo>
                  <a:cubicBezTo>
                    <a:pt x="873" y="858"/>
                    <a:pt x="873" y="536"/>
                    <a:pt x="600" y="263"/>
                  </a:cubicBezTo>
                  <a:cubicBezTo>
                    <a:pt x="405" y="60"/>
                    <a:pt x="181" y="1"/>
                    <a:pt x="71"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44"/>
            <p:cNvSpPr/>
            <p:nvPr/>
          </p:nvSpPr>
          <p:spPr>
            <a:xfrm>
              <a:off x="3161700" y="4050350"/>
              <a:ext cx="16900" cy="24425"/>
            </a:xfrm>
            <a:custGeom>
              <a:avLst/>
              <a:gdLst/>
              <a:ahLst/>
              <a:cxnLst/>
              <a:rect l="l" t="t" r="r" b="b"/>
              <a:pathLst>
                <a:path w="676" h="977" extrusionOk="0">
                  <a:moveTo>
                    <a:pt x="51" y="0"/>
                  </a:moveTo>
                  <a:cubicBezTo>
                    <a:pt x="35" y="0"/>
                    <a:pt x="26" y="4"/>
                    <a:pt x="24" y="12"/>
                  </a:cubicBezTo>
                  <a:cubicBezTo>
                    <a:pt x="0" y="59"/>
                    <a:pt x="203" y="202"/>
                    <a:pt x="345" y="464"/>
                  </a:cubicBezTo>
                  <a:cubicBezTo>
                    <a:pt x="476" y="714"/>
                    <a:pt x="476" y="964"/>
                    <a:pt x="524" y="976"/>
                  </a:cubicBezTo>
                  <a:cubicBezTo>
                    <a:pt x="525" y="976"/>
                    <a:pt x="526" y="976"/>
                    <a:pt x="527" y="976"/>
                  </a:cubicBezTo>
                  <a:cubicBezTo>
                    <a:pt x="576" y="976"/>
                    <a:pt x="675" y="696"/>
                    <a:pt x="512" y="381"/>
                  </a:cubicBezTo>
                  <a:cubicBezTo>
                    <a:pt x="372" y="110"/>
                    <a:pt x="131" y="0"/>
                    <a:pt x="51"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44"/>
            <p:cNvSpPr/>
            <p:nvPr/>
          </p:nvSpPr>
          <p:spPr>
            <a:xfrm>
              <a:off x="3132525" y="4055875"/>
              <a:ext cx="10400" cy="25150"/>
            </a:xfrm>
            <a:custGeom>
              <a:avLst/>
              <a:gdLst/>
              <a:ahLst/>
              <a:cxnLst/>
              <a:rect l="l" t="t" r="r" b="b"/>
              <a:pathLst>
                <a:path w="416" h="1006" extrusionOk="0">
                  <a:moveTo>
                    <a:pt x="38" y="0"/>
                  </a:moveTo>
                  <a:cubicBezTo>
                    <a:pt x="32" y="0"/>
                    <a:pt x="27" y="2"/>
                    <a:pt x="24" y="5"/>
                  </a:cubicBezTo>
                  <a:cubicBezTo>
                    <a:pt x="0" y="53"/>
                    <a:pt x="119" y="231"/>
                    <a:pt x="167" y="493"/>
                  </a:cubicBezTo>
                  <a:cubicBezTo>
                    <a:pt x="227" y="767"/>
                    <a:pt x="191" y="981"/>
                    <a:pt x="239" y="1005"/>
                  </a:cubicBezTo>
                  <a:cubicBezTo>
                    <a:pt x="240" y="1005"/>
                    <a:pt x="241" y="1005"/>
                    <a:pt x="243" y="1005"/>
                  </a:cubicBezTo>
                  <a:cubicBezTo>
                    <a:pt x="304" y="1005"/>
                    <a:pt x="415" y="771"/>
                    <a:pt x="346" y="457"/>
                  </a:cubicBezTo>
                  <a:cubicBezTo>
                    <a:pt x="281" y="165"/>
                    <a:pt x="97" y="0"/>
                    <a:pt x="38"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44"/>
            <p:cNvSpPr/>
            <p:nvPr/>
          </p:nvSpPr>
          <p:spPr>
            <a:xfrm>
              <a:off x="3202250" y="4011325"/>
              <a:ext cx="28825" cy="10575"/>
            </a:xfrm>
            <a:custGeom>
              <a:avLst/>
              <a:gdLst/>
              <a:ahLst/>
              <a:cxnLst/>
              <a:rect l="l" t="t" r="r" b="b"/>
              <a:pathLst>
                <a:path w="1153" h="423" extrusionOk="0">
                  <a:moveTo>
                    <a:pt x="353" y="1"/>
                  </a:moveTo>
                  <a:cubicBezTo>
                    <a:pt x="142" y="1"/>
                    <a:pt x="1" y="70"/>
                    <a:pt x="9" y="96"/>
                  </a:cubicBezTo>
                  <a:cubicBezTo>
                    <a:pt x="9" y="156"/>
                    <a:pt x="283" y="132"/>
                    <a:pt x="569" y="215"/>
                  </a:cubicBezTo>
                  <a:cubicBezTo>
                    <a:pt x="837" y="290"/>
                    <a:pt x="1037" y="423"/>
                    <a:pt x="1100" y="423"/>
                  </a:cubicBezTo>
                  <a:cubicBezTo>
                    <a:pt x="1108" y="423"/>
                    <a:pt x="1113" y="421"/>
                    <a:pt x="1117" y="418"/>
                  </a:cubicBezTo>
                  <a:cubicBezTo>
                    <a:pt x="1152" y="370"/>
                    <a:pt x="974" y="132"/>
                    <a:pt x="617" y="37"/>
                  </a:cubicBezTo>
                  <a:cubicBezTo>
                    <a:pt x="522" y="11"/>
                    <a:pt x="432" y="1"/>
                    <a:pt x="353"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44"/>
            <p:cNvSpPr/>
            <p:nvPr/>
          </p:nvSpPr>
          <p:spPr>
            <a:xfrm>
              <a:off x="3208125" y="3971150"/>
              <a:ext cx="45275" cy="17625"/>
            </a:xfrm>
            <a:custGeom>
              <a:avLst/>
              <a:gdLst/>
              <a:ahLst/>
              <a:cxnLst/>
              <a:rect l="l" t="t" r="r" b="b"/>
              <a:pathLst>
                <a:path w="1811" h="705" extrusionOk="0">
                  <a:moveTo>
                    <a:pt x="1358" y="179"/>
                  </a:moveTo>
                  <a:cubicBezTo>
                    <a:pt x="1477" y="179"/>
                    <a:pt x="1584" y="203"/>
                    <a:pt x="1596" y="263"/>
                  </a:cubicBezTo>
                  <a:cubicBezTo>
                    <a:pt x="1608" y="310"/>
                    <a:pt x="1596" y="286"/>
                    <a:pt x="1572" y="310"/>
                  </a:cubicBezTo>
                  <a:cubicBezTo>
                    <a:pt x="1525" y="346"/>
                    <a:pt x="1477" y="370"/>
                    <a:pt x="1429" y="382"/>
                  </a:cubicBezTo>
                  <a:cubicBezTo>
                    <a:pt x="1322" y="417"/>
                    <a:pt x="1215" y="453"/>
                    <a:pt x="1108" y="477"/>
                  </a:cubicBezTo>
                  <a:cubicBezTo>
                    <a:pt x="929" y="536"/>
                    <a:pt x="739" y="572"/>
                    <a:pt x="548" y="584"/>
                  </a:cubicBezTo>
                  <a:cubicBezTo>
                    <a:pt x="459" y="578"/>
                    <a:pt x="367" y="575"/>
                    <a:pt x="274" y="575"/>
                  </a:cubicBezTo>
                  <a:cubicBezTo>
                    <a:pt x="221" y="575"/>
                    <a:pt x="167" y="576"/>
                    <a:pt x="113" y="578"/>
                  </a:cubicBezTo>
                  <a:lnTo>
                    <a:pt x="113" y="578"/>
                  </a:lnTo>
                  <a:cubicBezTo>
                    <a:pt x="194" y="530"/>
                    <a:pt x="320" y="456"/>
                    <a:pt x="489" y="382"/>
                  </a:cubicBezTo>
                  <a:cubicBezTo>
                    <a:pt x="763" y="251"/>
                    <a:pt x="1060" y="179"/>
                    <a:pt x="1358" y="179"/>
                  </a:cubicBezTo>
                  <a:close/>
                  <a:moveTo>
                    <a:pt x="1358" y="1"/>
                  </a:moveTo>
                  <a:cubicBezTo>
                    <a:pt x="1239" y="1"/>
                    <a:pt x="1120" y="13"/>
                    <a:pt x="1001" y="36"/>
                  </a:cubicBezTo>
                  <a:cubicBezTo>
                    <a:pt x="798" y="84"/>
                    <a:pt x="608" y="155"/>
                    <a:pt x="429" y="263"/>
                  </a:cubicBezTo>
                  <a:cubicBezTo>
                    <a:pt x="203" y="385"/>
                    <a:pt x="72" y="513"/>
                    <a:pt x="27" y="582"/>
                  </a:cubicBezTo>
                  <a:lnTo>
                    <a:pt x="27" y="582"/>
                  </a:lnTo>
                  <a:cubicBezTo>
                    <a:pt x="18" y="583"/>
                    <a:pt x="9" y="583"/>
                    <a:pt x="1" y="584"/>
                  </a:cubicBezTo>
                  <a:cubicBezTo>
                    <a:pt x="7" y="587"/>
                    <a:pt x="14" y="591"/>
                    <a:pt x="20" y="594"/>
                  </a:cubicBezTo>
                  <a:lnTo>
                    <a:pt x="20" y="594"/>
                  </a:lnTo>
                  <a:cubicBezTo>
                    <a:pt x="10" y="613"/>
                    <a:pt x="7" y="626"/>
                    <a:pt x="12" y="632"/>
                  </a:cubicBezTo>
                  <a:cubicBezTo>
                    <a:pt x="13" y="632"/>
                    <a:pt x="14" y="632"/>
                    <a:pt x="15" y="632"/>
                  </a:cubicBezTo>
                  <a:cubicBezTo>
                    <a:pt x="21" y="632"/>
                    <a:pt x="35" y="625"/>
                    <a:pt x="58" y="611"/>
                  </a:cubicBezTo>
                  <a:lnTo>
                    <a:pt x="58" y="611"/>
                  </a:lnTo>
                  <a:cubicBezTo>
                    <a:pt x="193" y="670"/>
                    <a:pt x="341" y="705"/>
                    <a:pt x="490" y="705"/>
                  </a:cubicBezTo>
                  <a:cubicBezTo>
                    <a:pt x="509" y="705"/>
                    <a:pt x="529" y="704"/>
                    <a:pt x="548" y="703"/>
                  </a:cubicBezTo>
                  <a:cubicBezTo>
                    <a:pt x="751" y="703"/>
                    <a:pt x="953" y="691"/>
                    <a:pt x="1144" y="655"/>
                  </a:cubicBezTo>
                  <a:cubicBezTo>
                    <a:pt x="1263" y="632"/>
                    <a:pt x="1382" y="596"/>
                    <a:pt x="1489" y="548"/>
                  </a:cubicBezTo>
                  <a:cubicBezTo>
                    <a:pt x="1560" y="536"/>
                    <a:pt x="1632" y="501"/>
                    <a:pt x="1691" y="465"/>
                  </a:cubicBezTo>
                  <a:cubicBezTo>
                    <a:pt x="1775" y="405"/>
                    <a:pt x="1810" y="286"/>
                    <a:pt x="1775" y="191"/>
                  </a:cubicBezTo>
                  <a:cubicBezTo>
                    <a:pt x="1727" y="108"/>
                    <a:pt x="1656" y="36"/>
                    <a:pt x="1572" y="13"/>
                  </a:cubicBezTo>
                  <a:cubicBezTo>
                    <a:pt x="1501" y="1"/>
                    <a:pt x="1429" y="1"/>
                    <a:pt x="1358"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44"/>
            <p:cNvSpPr/>
            <p:nvPr/>
          </p:nvSpPr>
          <p:spPr>
            <a:xfrm>
              <a:off x="3197125" y="3942725"/>
              <a:ext cx="20550" cy="45125"/>
            </a:xfrm>
            <a:custGeom>
              <a:avLst/>
              <a:gdLst/>
              <a:ahLst/>
              <a:cxnLst/>
              <a:rect l="l" t="t" r="r" b="b"/>
              <a:pathLst>
                <a:path w="822" h="1805" extrusionOk="0">
                  <a:moveTo>
                    <a:pt x="409" y="0"/>
                  </a:moveTo>
                  <a:cubicBezTo>
                    <a:pt x="325" y="0"/>
                    <a:pt x="251" y="43"/>
                    <a:pt x="202" y="102"/>
                  </a:cubicBezTo>
                  <a:cubicBezTo>
                    <a:pt x="155" y="161"/>
                    <a:pt x="131" y="221"/>
                    <a:pt x="95" y="292"/>
                  </a:cubicBezTo>
                  <a:cubicBezTo>
                    <a:pt x="60" y="411"/>
                    <a:pt x="24" y="530"/>
                    <a:pt x="24" y="649"/>
                  </a:cubicBezTo>
                  <a:cubicBezTo>
                    <a:pt x="0" y="864"/>
                    <a:pt x="48" y="1078"/>
                    <a:pt x="131" y="1269"/>
                  </a:cubicBezTo>
                  <a:cubicBezTo>
                    <a:pt x="267" y="1574"/>
                    <a:pt x="467" y="1686"/>
                    <a:pt x="487" y="1686"/>
                  </a:cubicBezTo>
                  <a:cubicBezTo>
                    <a:pt x="488" y="1686"/>
                    <a:pt x="488" y="1686"/>
                    <a:pt x="488" y="1685"/>
                  </a:cubicBezTo>
                  <a:cubicBezTo>
                    <a:pt x="405" y="1531"/>
                    <a:pt x="322" y="1376"/>
                    <a:pt x="250" y="1209"/>
                  </a:cubicBezTo>
                  <a:cubicBezTo>
                    <a:pt x="191" y="1042"/>
                    <a:pt x="179" y="852"/>
                    <a:pt x="191" y="673"/>
                  </a:cubicBezTo>
                  <a:cubicBezTo>
                    <a:pt x="202" y="554"/>
                    <a:pt x="226" y="447"/>
                    <a:pt x="274" y="352"/>
                  </a:cubicBezTo>
                  <a:cubicBezTo>
                    <a:pt x="305" y="247"/>
                    <a:pt x="365" y="169"/>
                    <a:pt x="403" y="169"/>
                  </a:cubicBezTo>
                  <a:cubicBezTo>
                    <a:pt x="408" y="169"/>
                    <a:pt x="413" y="170"/>
                    <a:pt x="417" y="173"/>
                  </a:cubicBezTo>
                  <a:cubicBezTo>
                    <a:pt x="464" y="197"/>
                    <a:pt x="548" y="292"/>
                    <a:pt x="572" y="388"/>
                  </a:cubicBezTo>
                  <a:cubicBezTo>
                    <a:pt x="595" y="495"/>
                    <a:pt x="619" y="602"/>
                    <a:pt x="631" y="709"/>
                  </a:cubicBezTo>
                  <a:cubicBezTo>
                    <a:pt x="667" y="900"/>
                    <a:pt x="667" y="1090"/>
                    <a:pt x="631" y="1281"/>
                  </a:cubicBezTo>
                  <a:cubicBezTo>
                    <a:pt x="572" y="1614"/>
                    <a:pt x="464" y="1792"/>
                    <a:pt x="500" y="1804"/>
                  </a:cubicBezTo>
                  <a:cubicBezTo>
                    <a:pt x="512" y="1804"/>
                    <a:pt x="655" y="1650"/>
                    <a:pt x="750" y="1316"/>
                  </a:cubicBezTo>
                  <a:cubicBezTo>
                    <a:pt x="810" y="1114"/>
                    <a:pt x="822" y="911"/>
                    <a:pt x="810" y="709"/>
                  </a:cubicBezTo>
                  <a:cubicBezTo>
                    <a:pt x="798" y="590"/>
                    <a:pt x="774" y="471"/>
                    <a:pt x="738" y="352"/>
                  </a:cubicBezTo>
                  <a:cubicBezTo>
                    <a:pt x="714" y="197"/>
                    <a:pt x="607" y="66"/>
                    <a:pt x="464" y="7"/>
                  </a:cubicBezTo>
                  <a:cubicBezTo>
                    <a:pt x="445" y="2"/>
                    <a:pt x="427" y="0"/>
                    <a:pt x="409"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6" name="Google Shape;926;p44"/>
            <p:cNvSpPr/>
            <p:nvPr/>
          </p:nvSpPr>
          <p:spPr>
            <a:xfrm>
              <a:off x="2881300" y="2608200"/>
              <a:ext cx="573600" cy="1337375"/>
            </a:xfrm>
            <a:custGeom>
              <a:avLst/>
              <a:gdLst/>
              <a:ahLst/>
              <a:cxnLst/>
              <a:rect l="l" t="t" r="r" b="b"/>
              <a:pathLst>
                <a:path w="22944" h="53495" extrusionOk="0">
                  <a:moveTo>
                    <a:pt x="22944" y="0"/>
                  </a:moveTo>
                  <a:lnTo>
                    <a:pt x="18610" y="417"/>
                  </a:lnTo>
                  <a:lnTo>
                    <a:pt x="2048" y="21765"/>
                  </a:lnTo>
                  <a:cubicBezTo>
                    <a:pt x="453" y="23812"/>
                    <a:pt x="1" y="26539"/>
                    <a:pt x="834" y="28992"/>
                  </a:cubicBezTo>
                  <a:lnTo>
                    <a:pt x="12835" y="53495"/>
                  </a:lnTo>
                  <a:lnTo>
                    <a:pt x="16860" y="46649"/>
                  </a:lnTo>
                  <a:lnTo>
                    <a:pt x="9978" y="27301"/>
                  </a:lnTo>
                  <a:lnTo>
                    <a:pt x="18955" y="16526"/>
                  </a:lnTo>
                  <a:lnTo>
                    <a:pt x="22944"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7" name="Google Shape;927;p44"/>
            <p:cNvSpPr/>
            <p:nvPr/>
          </p:nvSpPr>
          <p:spPr>
            <a:xfrm>
              <a:off x="3185500" y="2603425"/>
              <a:ext cx="509325" cy="1466275"/>
            </a:xfrm>
            <a:custGeom>
              <a:avLst/>
              <a:gdLst/>
              <a:ahLst/>
              <a:cxnLst/>
              <a:rect l="l" t="t" r="r" b="b"/>
              <a:pathLst>
                <a:path w="20373" h="58651" extrusionOk="0">
                  <a:moveTo>
                    <a:pt x="16884" y="1"/>
                  </a:moveTo>
                  <a:lnTo>
                    <a:pt x="7787" y="477"/>
                  </a:lnTo>
                  <a:lnTo>
                    <a:pt x="7418" y="5108"/>
                  </a:lnTo>
                  <a:lnTo>
                    <a:pt x="1" y="56924"/>
                  </a:lnTo>
                  <a:lnTo>
                    <a:pt x="5632" y="58651"/>
                  </a:lnTo>
                  <a:lnTo>
                    <a:pt x="10728" y="40720"/>
                  </a:lnTo>
                  <a:lnTo>
                    <a:pt x="11931" y="32255"/>
                  </a:lnTo>
                  <a:cubicBezTo>
                    <a:pt x="11931" y="32255"/>
                    <a:pt x="20372" y="11026"/>
                    <a:pt x="20218" y="7990"/>
                  </a:cubicBezTo>
                  <a:cubicBezTo>
                    <a:pt x="20063" y="4954"/>
                    <a:pt x="16884" y="1"/>
                    <a:pt x="16884"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44"/>
            <p:cNvSpPr/>
            <p:nvPr/>
          </p:nvSpPr>
          <p:spPr>
            <a:xfrm>
              <a:off x="3184325" y="2639450"/>
              <a:ext cx="194975" cy="1387100"/>
            </a:xfrm>
            <a:custGeom>
              <a:avLst/>
              <a:gdLst/>
              <a:ahLst/>
              <a:cxnLst/>
              <a:rect l="l" t="t" r="r" b="b"/>
              <a:pathLst>
                <a:path w="7799" h="55484" extrusionOk="0">
                  <a:moveTo>
                    <a:pt x="7763" y="0"/>
                  </a:moveTo>
                  <a:cubicBezTo>
                    <a:pt x="7714" y="0"/>
                    <a:pt x="5940" y="12414"/>
                    <a:pt x="3822" y="27730"/>
                  </a:cubicBezTo>
                  <a:cubicBezTo>
                    <a:pt x="1691" y="43053"/>
                    <a:pt x="0" y="55471"/>
                    <a:pt x="48" y="55483"/>
                  </a:cubicBezTo>
                  <a:cubicBezTo>
                    <a:pt x="48" y="55483"/>
                    <a:pt x="48" y="55483"/>
                    <a:pt x="48" y="55483"/>
                  </a:cubicBezTo>
                  <a:cubicBezTo>
                    <a:pt x="85" y="55483"/>
                    <a:pt x="1858" y="43058"/>
                    <a:pt x="3989" y="27754"/>
                  </a:cubicBezTo>
                  <a:cubicBezTo>
                    <a:pt x="6120" y="12430"/>
                    <a:pt x="7799" y="0"/>
                    <a:pt x="7763" y="0"/>
                  </a:cubicBezTo>
                  <a:cubicBezTo>
                    <a:pt x="7763" y="0"/>
                    <a:pt x="7763" y="0"/>
                    <a:pt x="7763"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44"/>
            <p:cNvSpPr/>
            <p:nvPr/>
          </p:nvSpPr>
          <p:spPr>
            <a:xfrm>
              <a:off x="3029525" y="3270325"/>
              <a:ext cx="100050" cy="21075"/>
            </a:xfrm>
            <a:custGeom>
              <a:avLst/>
              <a:gdLst/>
              <a:ahLst/>
              <a:cxnLst/>
              <a:rect l="l" t="t" r="r" b="b"/>
              <a:pathLst>
                <a:path w="4002" h="843" extrusionOk="0">
                  <a:moveTo>
                    <a:pt x="1911" y="1"/>
                  </a:moveTo>
                  <a:cubicBezTo>
                    <a:pt x="1437" y="1"/>
                    <a:pt x="962" y="109"/>
                    <a:pt x="525" y="328"/>
                  </a:cubicBezTo>
                  <a:cubicBezTo>
                    <a:pt x="322" y="399"/>
                    <a:pt x="144" y="530"/>
                    <a:pt x="1" y="685"/>
                  </a:cubicBezTo>
                  <a:cubicBezTo>
                    <a:pt x="2" y="687"/>
                    <a:pt x="4" y="688"/>
                    <a:pt x="7" y="688"/>
                  </a:cubicBezTo>
                  <a:cubicBezTo>
                    <a:pt x="43" y="688"/>
                    <a:pt x="241" y="555"/>
                    <a:pt x="560" y="411"/>
                  </a:cubicBezTo>
                  <a:cubicBezTo>
                    <a:pt x="988" y="233"/>
                    <a:pt x="1440" y="145"/>
                    <a:pt x="1889" y="145"/>
                  </a:cubicBezTo>
                  <a:cubicBezTo>
                    <a:pt x="2429" y="145"/>
                    <a:pt x="2966" y="271"/>
                    <a:pt x="3454" y="518"/>
                  </a:cubicBezTo>
                  <a:cubicBezTo>
                    <a:pt x="3775" y="696"/>
                    <a:pt x="3952" y="842"/>
                    <a:pt x="3994" y="842"/>
                  </a:cubicBezTo>
                  <a:cubicBezTo>
                    <a:pt x="3997" y="842"/>
                    <a:pt x="4000" y="841"/>
                    <a:pt x="4001" y="840"/>
                  </a:cubicBezTo>
                  <a:cubicBezTo>
                    <a:pt x="3870" y="673"/>
                    <a:pt x="3704" y="530"/>
                    <a:pt x="3513" y="447"/>
                  </a:cubicBezTo>
                  <a:cubicBezTo>
                    <a:pt x="3024" y="151"/>
                    <a:pt x="2469" y="1"/>
                    <a:pt x="1911"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44"/>
            <p:cNvSpPr/>
            <p:nvPr/>
          </p:nvSpPr>
          <p:spPr>
            <a:xfrm>
              <a:off x="3490000" y="2652525"/>
              <a:ext cx="131300" cy="41450"/>
            </a:xfrm>
            <a:custGeom>
              <a:avLst/>
              <a:gdLst/>
              <a:ahLst/>
              <a:cxnLst/>
              <a:rect l="l" t="t" r="r" b="b"/>
              <a:pathLst>
                <a:path w="5252" h="1658" extrusionOk="0">
                  <a:moveTo>
                    <a:pt x="13" y="1"/>
                  </a:moveTo>
                  <a:cubicBezTo>
                    <a:pt x="13" y="1"/>
                    <a:pt x="13" y="1"/>
                    <a:pt x="13" y="1"/>
                  </a:cubicBezTo>
                  <a:cubicBezTo>
                    <a:pt x="1" y="1"/>
                    <a:pt x="48" y="73"/>
                    <a:pt x="132" y="180"/>
                  </a:cubicBezTo>
                  <a:cubicBezTo>
                    <a:pt x="263" y="346"/>
                    <a:pt x="418" y="501"/>
                    <a:pt x="572" y="632"/>
                  </a:cubicBezTo>
                  <a:cubicBezTo>
                    <a:pt x="810" y="835"/>
                    <a:pt x="1072" y="1001"/>
                    <a:pt x="1346" y="1144"/>
                  </a:cubicBezTo>
                  <a:cubicBezTo>
                    <a:pt x="1680" y="1323"/>
                    <a:pt x="2037" y="1454"/>
                    <a:pt x="2406" y="1537"/>
                  </a:cubicBezTo>
                  <a:cubicBezTo>
                    <a:pt x="2748" y="1612"/>
                    <a:pt x="3090" y="1658"/>
                    <a:pt x="3432" y="1658"/>
                  </a:cubicBezTo>
                  <a:cubicBezTo>
                    <a:pt x="3471" y="1658"/>
                    <a:pt x="3510" y="1657"/>
                    <a:pt x="3549" y="1656"/>
                  </a:cubicBezTo>
                  <a:cubicBezTo>
                    <a:pt x="3858" y="1644"/>
                    <a:pt x="4168" y="1608"/>
                    <a:pt x="4466" y="1525"/>
                  </a:cubicBezTo>
                  <a:cubicBezTo>
                    <a:pt x="4668" y="1477"/>
                    <a:pt x="4859" y="1406"/>
                    <a:pt x="5049" y="1323"/>
                  </a:cubicBezTo>
                  <a:cubicBezTo>
                    <a:pt x="5180" y="1251"/>
                    <a:pt x="5251" y="1204"/>
                    <a:pt x="5251" y="1204"/>
                  </a:cubicBezTo>
                  <a:cubicBezTo>
                    <a:pt x="5250" y="1200"/>
                    <a:pt x="5246" y="1198"/>
                    <a:pt x="5238" y="1198"/>
                  </a:cubicBezTo>
                  <a:cubicBezTo>
                    <a:pt x="5173" y="1198"/>
                    <a:pt x="4888" y="1321"/>
                    <a:pt x="4442" y="1406"/>
                  </a:cubicBezTo>
                  <a:cubicBezTo>
                    <a:pt x="4144" y="1466"/>
                    <a:pt x="3847" y="1501"/>
                    <a:pt x="3549" y="1501"/>
                  </a:cubicBezTo>
                  <a:cubicBezTo>
                    <a:pt x="3180" y="1501"/>
                    <a:pt x="2811" y="1454"/>
                    <a:pt x="2453" y="1382"/>
                  </a:cubicBezTo>
                  <a:cubicBezTo>
                    <a:pt x="2096" y="1287"/>
                    <a:pt x="1751" y="1168"/>
                    <a:pt x="1418" y="1013"/>
                  </a:cubicBezTo>
                  <a:cubicBezTo>
                    <a:pt x="1144" y="882"/>
                    <a:pt x="894" y="715"/>
                    <a:pt x="656" y="537"/>
                  </a:cubicBezTo>
                  <a:cubicBezTo>
                    <a:pt x="249" y="235"/>
                    <a:pt x="24" y="1"/>
                    <a:pt x="13"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44"/>
            <p:cNvSpPr/>
            <p:nvPr/>
          </p:nvSpPr>
          <p:spPr>
            <a:xfrm>
              <a:off x="2892325" y="3106475"/>
              <a:ext cx="77400" cy="337550"/>
            </a:xfrm>
            <a:custGeom>
              <a:avLst/>
              <a:gdLst/>
              <a:ahLst/>
              <a:cxnLst/>
              <a:rect l="l" t="t" r="r" b="b"/>
              <a:pathLst>
                <a:path w="3096" h="13502" extrusionOk="0">
                  <a:moveTo>
                    <a:pt x="3096" y="0"/>
                  </a:moveTo>
                  <a:cubicBezTo>
                    <a:pt x="3060" y="24"/>
                    <a:pt x="3024" y="60"/>
                    <a:pt x="2989" y="95"/>
                  </a:cubicBezTo>
                  <a:cubicBezTo>
                    <a:pt x="2929" y="167"/>
                    <a:pt x="2822" y="274"/>
                    <a:pt x="2715" y="417"/>
                  </a:cubicBezTo>
                  <a:cubicBezTo>
                    <a:pt x="2477" y="726"/>
                    <a:pt x="2131" y="1131"/>
                    <a:pt x="1750" y="1691"/>
                  </a:cubicBezTo>
                  <a:cubicBezTo>
                    <a:pt x="1286" y="2334"/>
                    <a:pt x="893" y="3024"/>
                    <a:pt x="583" y="3739"/>
                  </a:cubicBezTo>
                  <a:cubicBezTo>
                    <a:pt x="393" y="4179"/>
                    <a:pt x="250" y="4620"/>
                    <a:pt x="143" y="5084"/>
                  </a:cubicBezTo>
                  <a:cubicBezTo>
                    <a:pt x="48" y="5572"/>
                    <a:pt x="0" y="6084"/>
                    <a:pt x="12" y="6584"/>
                  </a:cubicBezTo>
                  <a:cubicBezTo>
                    <a:pt x="36" y="7084"/>
                    <a:pt x="107" y="7584"/>
                    <a:pt x="226" y="8072"/>
                  </a:cubicBezTo>
                  <a:cubicBezTo>
                    <a:pt x="333" y="8525"/>
                    <a:pt x="464" y="8977"/>
                    <a:pt x="619" y="9418"/>
                  </a:cubicBezTo>
                  <a:cubicBezTo>
                    <a:pt x="893" y="10156"/>
                    <a:pt x="1214" y="10870"/>
                    <a:pt x="1560" y="11585"/>
                  </a:cubicBezTo>
                  <a:cubicBezTo>
                    <a:pt x="1857" y="12180"/>
                    <a:pt x="2107" y="12668"/>
                    <a:pt x="2286" y="12990"/>
                  </a:cubicBezTo>
                  <a:cubicBezTo>
                    <a:pt x="2369" y="13168"/>
                    <a:pt x="2465" y="13347"/>
                    <a:pt x="2572" y="13502"/>
                  </a:cubicBezTo>
                  <a:cubicBezTo>
                    <a:pt x="2560" y="13454"/>
                    <a:pt x="2548" y="13406"/>
                    <a:pt x="2524" y="13359"/>
                  </a:cubicBezTo>
                  <a:lnTo>
                    <a:pt x="2346" y="12966"/>
                  </a:lnTo>
                  <a:lnTo>
                    <a:pt x="1667" y="11537"/>
                  </a:lnTo>
                  <a:cubicBezTo>
                    <a:pt x="1393" y="10930"/>
                    <a:pt x="1060" y="10192"/>
                    <a:pt x="762" y="9370"/>
                  </a:cubicBezTo>
                  <a:cubicBezTo>
                    <a:pt x="607" y="8930"/>
                    <a:pt x="476" y="8489"/>
                    <a:pt x="381" y="8037"/>
                  </a:cubicBezTo>
                  <a:cubicBezTo>
                    <a:pt x="262" y="7561"/>
                    <a:pt x="202" y="7072"/>
                    <a:pt x="179" y="6584"/>
                  </a:cubicBezTo>
                  <a:cubicBezTo>
                    <a:pt x="167" y="6096"/>
                    <a:pt x="202" y="5596"/>
                    <a:pt x="310" y="5120"/>
                  </a:cubicBezTo>
                  <a:cubicBezTo>
                    <a:pt x="405" y="4667"/>
                    <a:pt x="548" y="4227"/>
                    <a:pt x="714" y="3810"/>
                  </a:cubicBezTo>
                  <a:cubicBezTo>
                    <a:pt x="1024" y="3084"/>
                    <a:pt x="1405" y="2405"/>
                    <a:pt x="1846" y="1750"/>
                  </a:cubicBezTo>
                  <a:cubicBezTo>
                    <a:pt x="2215" y="1203"/>
                    <a:pt x="2536" y="774"/>
                    <a:pt x="2762" y="464"/>
                  </a:cubicBezTo>
                  <a:cubicBezTo>
                    <a:pt x="2881" y="322"/>
                    <a:pt x="2989" y="155"/>
                    <a:pt x="3096"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44"/>
            <p:cNvSpPr/>
            <p:nvPr/>
          </p:nvSpPr>
          <p:spPr>
            <a:xfrm>
              <a:off x="2874150" y="2139075"/>
              <a:ext cx="473300" cy="314050"/>
            </a:xfrm>
            <a:custGeom>
              <a:avLst/>
              <a:gdLst/>
              <a:ahLst/>
              <a:cxnLst/>
              <a:rect l="l" t="t" r="r" b="b"/>
              <a:pathLst>
                <a:path w="18932" h="12562" extrusionOk="0">
                  <a:moveTo>
                    <a:pt x="16931" y="1"/>
                  </a:moveTo>
                  <a:lnTo>
                    <a:pt x="10776" y="7085"/>
                  </a:lnTo>
                  <a:lnTo>
                    <a:pt x="2799" y="2668"/>
                  </a:lnTo>
                  <a:lnTo>
                    <a:pt x="1" y="5454"/>
                  </a:lnTo>
                  <a:lnTo>
                    <a:pt x="10371" y="12562"/>
                  </a:lnTo>
                  <a:lnTo>
                    <a:pt x="14991" y="12490"/>
                  </a:lnTo>
                  <a:lnTo>
                    <a:pt x="18932" y="4716"/>
                  </a:lnTo>
                  <a:lnTo>
                    <a:pt x="16931" y="1"/>
                  </a:ln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44"/>
            <p:cNvSpPr/>
            <p:nvPr/>
          </p:nvSpPr>
          <p:spPr>
            <a:xfrm>
              <a:off x="3241175" y="2037875"/>
              <a:ext cx="486975" cy="592650"/>
            </a:xfrm>
            <a:custGeom>
              <a:avLst/>
              <a:gdLst/>
              <a:ahLst/>
              <a:cxnLst/>
              <a:rect l="l" t="t" r="r" b="b"/>
              <a:pathLst>
                <a:path w="19479" h="23706" extrusionOk="0">
                  <a:moveTo>
                    <a:pt x="12847" y="1"/>
                  </a:moveTo>
                  <a:lnTo>
                    <a:pt x="6787" y="513"/>
                  </a:lnTo>
                  <a:lnTo>
                    <a:pt x="6060" y="2275"/>
                  </a:lnTo>
                  <a:cubicBezTo>
                    <a:pt x="6060" y="2275"/>
                    <a:pt x="1084" y="2632"/>
                    <a:pt x="1191" y="7156"/>
                  </a:cubicBezTo>
                  <a:lnTo>
                    <a:pt x="0" y="9276"/>
                  </a:lnTo>
                  <a:lnTo>
                    <a:pt x="3429" y="23706"/>
                  </a:lnTo>
                  <a:lnTo>
                    <a:pt x="14919" y="22718"/>
                  </a:lnTo>
                  <a:lnTo>
                    <a:pt x="16407" y="11371"/>
                  </a:lnTo>
                  <a:lnTo>
                    <a:pt x="19479" y="6525"/>
                  </a:lnTo>
                  <a:cubicBezTo>
                    <a:pt x="19479" y="6525"/>
                    <a:pt x="18717" y="1965"/>
                    <a:pt x="13669" y="1930"/>
                  </a:cubicBezTo>
                  <a:lnTo>
                    <a:pt x="12847" y="1"/>
                  </a:ln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44"/>
            <p:cNvSpPr/>
            <p:nvPr/>
          </p:nvSpPr>
          <p:spPr>
            <a:xfrm>
              <a:off x="3301900" y="2484650"/>
              <a:ext cx="323575" cy="96825"/>
            </a:xfrm>
            <a:custGeom>
              <a:avLst/>
              <a:gdLst/>
              <a:ahLst/>
              <a:cxnLst/>
              <a:rect l="l" t="t" r="r" b="b"/>
              <a:pathLst>
                <a:path w="12943" h="3873" extrusionOk="0">
                  <a:moveTo>
                    <a:pt x="4899" y="1"/>
                  </a:moveTo>
                  <a:cubicBezTo>
                    <a:pt x="4496" y="1"/>
                    <a:pt x="4096" y="35"/>
                    <a:pt x="3703" y="120"/>
                  </a:cubicBezTo>
                  <a:cubicBezTo>
                    <a:pt x="2655" y="358"/>
                    <a:pt x="1691" y="977"/>
                    <a:pt x="762" y="1584"/>
                  </a:cubicBezTo>
                  <a:cubicBezTo>
                    <a:pt x="512" y="1715"/>
                    <a:pt x="298" y="1930"/>
                    <a:pt x="179" y="2192"/>
                  </a:cubicBezTo>
                  <a:cubicBezTo>
                    <a:pt x="0" y="2727"/>
                    <a:pt x="536" y="3275"/>
                    <a:pt x="429" y="3835"/>
                  </a:cubicBezTo>
                  <a:lnTo>
                    <a:pt x="476" y="3668"/>
                  </a:lnTo>
                  <a:cubicBezTo>
                    <a:pt x="986" y="3805"/>
                    <a:pt x="1507" y="3872"/>
                    <a:pt x="2025" y="3872"/>
                  </a:cubicBezTo>
                  <a:cubicBezTo>
                    <a:pt x="3309" y="3872"/>
                    <a:pt x="4576" y="3460"/>
                    <a:pt x="5620" y="2680"/>
                  </a:cubicBezTo>
                  <a:cubicBezTo>
                    <a:pt x="5822" y="2501"/>
                    <a:pt x="6048" y="2358"/>
                    <a:pt x="6310" y="2287"/>
                  </a:cubicBezTo>
                  <a:cubicBezTo>
                    <a:pt x="6371" y="2279"/>
                    <a:pt x="6432" y="2275"/>
                    <a:pt x="6494" y="2275"/>
                  </a:cubicBezTo>
                  <a:cubicBezTo>
                    <a:pt x="6709" y="2275"/>
                    <a:pt x="6928" y="2323"/>
                    <a:pt x="7132" y="2406"/>
                  </a:cubicBezTo>
                  <a:cubicBezTo>
                    <a:pt x="8370" y="2787"/>
                    <a:pt x="9644" y="3025"/>
                    <a:pt x="10942" y="3085"/>
                  </a:cubicBezTo>
                  <a:cubicBezTo>
                    <a:pt x="11048" y="3099"/>
                    <a:pt x="11154" y="3105"/>
                    <a:pt x="11260" y="3105"/>
                  </a:cubicBezTo>
                  <a:cubicBezTo>
                    <a:pt x="11605" y="3105"/>
                    <a:pt x="11945" y="3034"/>
                    <a:pt x="12263" y="2906"/>
                  </a:cubicBezTo>
                  <a:cubicBezTo>
                    <a:pt x="12692" y="2727"/>
                    <a:pt x="12942" y="2275"/>
                    <a:pt x="12883" y="1823"/>
                  </a:cubicBezTo>
                  <a:cubicBezTo>
                    <a:pt x="10942" y="1108"/>
                    <a:pt x="8942" y="572"/>
                    <a:pt x="6906" y="215"/>
                  </a:cubicBezTo>
                  <a:cubicBezTo>
                    <a:pt x="6244" y="96"/>
                    <a:pt x="5568" y="1"/>
                    <a:pt x="4899" y="1"/>
                  </a:cubicBezTo>
                  <a:close/>
                </a:path>
              </a:pathLst>
            </a:custGeom>
            <a:solidFill>
              <a:srgbClr val="000000">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5" name="Google Shape;935;p44"/>
            <p:cNvSpPr/>
            <p:nvPr/>
          </p:nvSpPr>
          <p:spPr>
            <a:xfrm>
              <a:off x="3467675" y="2183725"/>
              <a:ext cx="356625" cy="357250"/>
            </a:xfrm>
            <a:custGeom>
              <a:avLst/>
              <a:gdLst/>
              <a:ahLst/>
              <a:cxnLst/>
              <a:rect l="l" t="t" r="r" b="b"/>
              <a:pathLst>
                <a:path w="14265" h="14290" extrusionOk="0">
                  <a:moveTo>
                    <a:pt x="10228" y="1"/>
                  </a:moveTo>
                  <a:lnTo>
                    <a:pt x="2465" y="501"/>
                  </a:lnTo>
                  <a:cubicBezTo>
                    <a:pt x="2787" y="798"/>
                    <a:pt x="7073" y="8121"/>
                    <a:pt x="7073" y="8121"/>
                  </a:cubicBezTo>
                  <a:lnTo>
                    <a:pt x="239" y="9621"/>
                  </a:lnTo>
                  <a:lnTo>
                    <a:pt x="1" y="12979"/>
                  </a:lnTo>
                  <a:lnTo>
                    <a:pt x="6716" y="13943"/>
                  </a:lnTo>
                  <a:lnTo>
                    <a:pt x="9740" y="14264"/>
                  </a:lnTo>
                  <a:cubicBezTo>
                    <a:pt x="9886" y="14281"/>
                    <a:pt x="10031" y="14289"/>
                    <a:pt x="10176" y="14289"/>
                  </a:cubicBezTo>
                  <a:cubicBezTo>
                    <a:pt x="11368" y="14289"/>
                    <a:pt x="12508" y="13730"/>
                    <a:pt x="13241" y="12764"/>
                  </a:cubicBezTo>
                  <a:cubicBezTo>
                    <a:pt x="14086" y="11645"/>
                    <a:pt x="14265" y="10169"/>
                    <a:pt x="13717" y="8883"/>
                  </a:cubicBezTo>
                  <a:lnTo>
                    <a:pt x="10228" y="1"/>
                  </a:ln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6" name="Google Shape;936;p44"/>
            <p:cNvSpPr/>
            <p:nvPr/>
          </p:nvSpPr>
          <p:spPr>
            <a:xfrm>
              <a:off x="3473625" y="2386300"/>
              <a:ext cx="217925" cy="38075"/>
            </a:xfrm>
            <a:custGeom>
              <a:avLst/>
              <a:gdLst/>
              <a:ahLst/>
              <a:cxnLst/>
              <a:rect l="l" t="t" r="r" b="b"/>
              <a:pathLst>
                <a:path w="8717" h="1523" extrusionOk="0">
                  <a:moveTo>
                    <a:pt x="8685" y="1"/>
                  </a:moveTo>
                  <a:cubicBezTo>
                    <a:pt x="8427" y="1"/>
                    <a:pt x="6582" y="286"/>
                    <a:pt x="4347" y="685"/>
                  </a:cubicBezTo>
                  <a:cubicBezTo>
                    <a:pt x="1930" y="1101"/>
                    <a:pt x="1" y="1482"/>
                    <a:pt x="1" y="1518"/>
                  </a:cubicBezTo>
                  <a:cubicBezTo>
                    <a:pt x="2" y="1521"/>
                    <a:pt x="12" y="1523"/>
                    <a:pt x="32" y="1523"/>
                  </a:cubicBezTo>
                  <a:cubicBezTo>
                    <a:pt x="291" y="1523"/>
                    <a:pt x="2135" y="1239"/>
                    <a:pt x="4371" y="851"/>
                  </a:cubicBezTo>
                  <a:cubicBezTo>
                    <a:pt x="6788" y="423"/>
                    <a:pt x="8716" y="54"/>
                    <a:pt x="8716" y="6"/>
                  </a:cubicBezTo>
                  <a:cubicBezTo>
                    <a:pt x="8715" y="3"/>
                    <a:pt x="8705" y="1"/>
                    <a:pt x="8685"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7" name="Google Shape;937;p44"/>
            <p:cNvSpPr/>
            <p:nvPr/>
          </p:nvSpPr>
          <p:spPr>
            <a:xfrm>
              <a:off x="3573350" y="2155450"/>
              <a:ext cx="77725" cy="237550"/>
            </a:xfrm>
            <a:custGeom>
              <a:avLst/>
              <a:gdLst/>
              <a:ahLst/>
              <a:cxnLst/>
              <a:rect l="l" t="t" r="r" b="b"/>
              <a:pathLst>
                <a:path w="3109" h="9502" extrusionOk="0">
                  <a:moveTo>
                    <a:pt x="882" y="1"/>
                  </a:moveTo>
                  <a:cubicBezTo>
                    <a:pt x="846" y="1"/>
                    <a:pt x="810" y="24"/>
                    <a:pt x="786" y="36"/>
                  </a:cubicBezTo>
                  <a:cubicBezTo>
                    <a:pt x="691" y="84"/>
                    <a:pt x="608" y="155"/>
                    <a:pt x="524" y="215"/>
                  </a:cubicBezTo>
                  <a:cubicBezTo>
                    <a:pt x="251" y="489"/>
                    <a:pt x="84" y="846"/>
                    <a:pt x="36" y="1227"/>
                  </a:cubicBezTo>
                  <a:cubicBezTo>
                    <a:pt x="1" y="1787"/>
                    <a:pt x="108" y="2346"/>
                    <a:pt x="334" y="2858"/>
                  </a:cubicBezTo>
                  <a:cubicBezTo>
                    <a:pt x="572" y="3453"/>
                    <a:pt x="822" y="4073"/>
                    <a:pt x="1084" y="4739"/>
                  </a:cubicBezTo>
                  <a:cubicBezTo>
                    <a:pt x="1620" y="6061"/>
                    <a:pt x="2120" y="7263"/>
                    <a:pt x="2477" y="8121"/>
                  </a:cubicBezTo>
                  <a:cubicBezTo>
                    <a:pt x="2656" y="8526"/>
                    <a:pt x="2810" y="8871"/>
                    <a:pt x="2918" y="9133"/>
                  </a:cubicBezTo>
                  <a:cubicBezTo>
                    <a:pt x="2965" y="9264"/>
                    <a:pt x="3037" y="9395"/>
                    <a:pt x="3108" y="9502"/>
                  </a:cubicBezTo>
                  <a:cubicBezTo>
                    <a:pt x="3084" y="9371"/>
                    <a:pt x="3037" y="9228"/>
                    <a:pt x="2977" y="9109"/>
                  </a:cubicBezTo>
                  <a:cubicBezTo>
                    <a:pt x="2882" y="8823"/>
                    <a:pt x="2751" y="8478"/>
                    <a:pt x="2596" y="8061"/>
                  </a:cubicBezTo>
                  <a:cubicBezTo>
                    <a:pt x="2251" y="7192"/>
                    <a:pt x="1775" y="5990"/>
                    <a:pt x="1239" y="4656"/>
                  </a:cubicBezTo>
                  <a:cubicBezTo>
                    <a:pt x="965" y="4001"/>
                    <a:pt x="715" y="3370"/>
                    <a:pt x="477" y="2799"/>
                  </a:cubicBezTo>
                  <a:cubicBezTo>
                    <a:pt x="251" y="2310"/>
                    <a:pt x="143" y="1775"/>
                    <a:pt x="155" y="1227"/>
                  </a:cubicBezTo>
                  <a:cubicBezTo>
                    <a:pt x="191" y="870"/>
                    <a:pt x="334" y="536"/>
                    <a:pt x="584" y="263"/>
                  </a:cubicBezTo>
                  <a:cubicBezTo>
                    <a:pt x="679" y="167"/>
                    <a:pt x="774" y="84"/>
                    <a:pt x="882"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8" name="Google Shape;938;p44"/>
            <p:cNvSpPr/>
            <p:nvPr/>
          </p:nvSpPr>
          <p:spPr>
            <a:xfrm>
              <a:off x="3467375" y="2508175"/>
              <a:ext cx="271200" cy="33550"/>
            </a:xfrm>
            <a:custGeom>
              <a:avLst/>
              <a:gdLst/>
              <a:ahLst/>
              <a:cxnLst/>
              <a:rect l="l" t="t" r="r" b="b"/>
              <a:pathLst>
                <a:path w="10848" h="1342" extrusionOk="0">
                  <a:moveTo>
                    <a:pt x="1" y="1"/>
                  </a:moveTo>
                  <a:cubicBezTo>
                    <a:pt x="144" y="60"/>
                    <a:pt x="275" y="84"/>
                    <a:pt x="418" y="108"/>
                  </a:cubicBezTo>
                  <a:lnTo>
                    <a:pt x="1573" y="310"/>
                  </a:lnTo>
                  <a:cubicBezTo>
                    <a:pt x="2549" y="477"/>
                    <a:pt x="3882" y="715"/>
                    <a:pt x="5394" y="917"/>
                  </a:cubicBezTo>
                  <a:cubicBezTo>
                    <a:pt x="6895" y="1132"/>
                    <a:pt x="8252" y="1251"/>
                    <a:pt x="9252" y="1310"/>
                  </a:cubicBezTo>
                  <a:cubicBezTo>
                    <a:pt x="9740" y="1334"/>
                    <a:pt x="10145" y="1334"/>
                    <a:pt x="10419" y="1334"/>
                  </a:cubicBezTo>
                  <a:cubicBezTo>
                    <a:pt x="10478" y="1339"/>
                    <a:pt x="10537" y="1342"/>
                    <a:pt x="10596" y="1342"/>
                  </a:cubicBezTo>
                  <a:cubicBezTo>
                    <a:pt x="10680" y="1342"/>
                    <a:pt x="10764" y="1336"/>
                    <a:pt x="10848" y="1322"/>
                  </a:cubicBezTo>
                  <a:cubicBezTo>
                    <a:pt x="10705" y="1298"/>
                    <a:pt x="10550" y="1275"/>
                    <a:pt x="10407" y="1275"/>
                  </a:cubicBezTo>
                  <a:lnTo>
                    <a:pt x="9240" y="1191"/>
                  </a:lnTo>
                  <a:cubicBezTo>
                    <a:pt x="8252" y="1108"/>
                    <a:pt x="6907" y="965"/>
                    <a:pt x="5406" y="751"/>
                  </a:cubicBezTo>
                  <a:cubicBezTo>
                    <a:pt x="3918" y="548"/>
                    <a:pt x="2561" y="334"/>
                    <a:pt x="1596" y="191"/>
                  </a:cubicBezTo>
                  <a:cubicBezTo>
                    <a:pt x="1108" y="120"/>
                    <a:pt x="703" y="72"/>
                    <a:pt x="430" y="36"/>
                  </a:cubicBezTo>
                  <a:cubicBezTo>
                    <a:pt x="299" y="12"/>
                    <a:pt x="144" y="1"/>
                    <a:pt x="1"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9" name="Google Shape;939;p44"/>
            <p:cNvSpPr/>
            <p:nvPr/>
          </p:nvSpPr>
          <p:spPr>
            <a:xfrm>
              <a:off x="3276000" y="2229875"/>
              <a:ext cx="58350" cy="197725"/>
            </a:xfrm>
            <a:custGeom>
              <a:avLst/>
              <a:gdLst/>
              <a:ahLst/>
              <a:cxnLst/>
              <a:rect l="l" t="t" r="r" b="b"/>
              <a:pathLst>
                <a:path w="2334" h="7909" extrusionOk="0">
                  <a:moveTo>
                    <a:pt x="2334" y="0"/>
                  </a:moveTo>
                  <a:cubicBezTo>
                    <a:pt x="2262" y="84"/>
                    <a:pt x="2203" y="179"/>
                    <a:pt x="2143" y="286"/>
                  </a:cubicBezTo>
                  <a:lnTo>
                    <a:pt x="1655" y="1048"/>
                  </a:lnTo>
                  <a:cubicBezTo>
                    <a:pt x="1072" y="1881"/>
                    <a:pt x="584" y="2774"/>
                    <a:pt x="203" y="3715"/>
                  </a:cubicBezTo>
                  <a:cubicBezTo>
                    <a:pt x="107" y="3989"/>
                    <a:pt x="48" y="4275"/>
                    <a:pt x="24" y="4572"/>
                  </a:cubicBezTo>
                  <a:cubicBezTo>
                    <a:pt x="0" y="4846"/>
                    <a:pt x="36" y="5120"/>
                    <a:pt x="107" y="5394"/>
                  </a:cubicBezTo>
                  <a:cubicBezTo>
                    <a:pt x="238" y="5894"/>
                    <a:pt x="405" y="6322"/>
                    <a:pt x="512" y="6692"/>
                  </a:cubicBezTo>
                  <a:cubicBezTo>
                    <a:pt x="631" y="7084"/>
                    <a:pt x="691" y="7501"/>
                    <a:pt x="691" y="7906"/>
                  </a:cubicBezTo>
                  <a:cubicBezTo>
                    <a:pt x="691" y="7908"/>
                    <a:pt x="691" y="7908"/>
                    <a:pt x="691" y="7908"/>
                  </a:cubicBezTo>
                  <a:cubicBezTo>
                    <a:pt x="694" y="7908"/>
                    <a:pt x="704" y="7876"/>
                    <a:pt x="715" y="7835"/>
                  </a:cubicBezTo>
                  <a:cubicBezTo>
                    <a:pt x="726" y="7751"/>
                    <a:pt x="738" y="7668"/>
                    <a:pt x="738" y="7584"/>
                  </a:cubicBezTo>
                  <a:cubicBezTo>
                    <a:pt x="750" y="7275"/>
                    <a:pt x="703" y="6965"/>
                    <a:pt x="631" y="6668"/>
                  </a:cubicBezTo>
                  <a:cubicBezTo>
                    <a:pt x="536" y="6287"/>
                    <a:pt x="369" y="5858"/>
                    <a:pt x="262" y="5370"/>
                  </a:cubicBezTo>
                  <a:cubicBezTo>
                    <a:pt x="191" y="5108"/>
                    <a:pt x="167" y="4858"/>
                    <a:pt x="179" y="4596"/>
                  </a:cubicBezTo>
                  <a:cubicBezTo>
                    <a:pt x="203" y="4310"/>
                    <a:pt x="262" y="4036"/>
                    <a:pt x="357" y="3775"/>
                  </a:cubicBezTo>
                  <a:cubicBezTo>
                    <a:pt x="738" y="2846"/>
                    <a:pt x="1203" y="1965"/>
                    <a:pt x="1750" y="1119"/>
                  </a:cubicBezTo>
                  <a:cubicBezTo>
                    <a:pt x="1953" y="786"/>
                    <a:pt x="2108" y="512"/>
                    <a:pt x="2203" y="322"/>
                  </a:cubicBezTo>
                  <a:cubicBezTo>
                    <a:pt x="2262" y="226"/>
                    <a:pt x="2310" y="119"/>
                    <a:pt x="2334"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0" name="Google Shape;940;p44"/>
            <p:cNvSpPr/>
            <p:nvPr/>
          </p:nvSpPr>
          <p:spPr>
            <a:xfrm>
              <a:off x="3431975" y="2048900"/>
              <a:ext cx="6850" cy="52400"/>
            </a:xfrm>
            <a:custGeom>
              <a:avLst/>
              <a:gdLst/>
              <a:ahLst/>
              <a:cxnLst/>
              <a:rect l="l" t="t" r="r" b="b"/>
              <a:pathLst>
                <a:path w="274" h="2096" extrusionOk="0">
                  <a:moveTo>
                    <a:pt x="202" y="0"/>
                  </a:moveTo>
                  <a:cubicBezTo>
                    <a:pt x="95" y="346"/>
                    <a:pt x="48" y="691"/>
                    <a:pt x="60" y="1048"/>
                  </a:cubicBezTo>
                  <a:cubicBezTo>
                    <a:pt x="0" y="1393"/>
                    <a:pt x="12" y="1750"/>
                    <a:pt x="72" y="2096"/>
                  </a:cubicBezTo>
                  <a:cubicBezTo>
                    <a:pt x="179" y="1750"/>
                    <a:pt x="226" y="1405"/>
                    <a:pt x="226" y="1048"/>
                  </a:cubicBezTo>
                  <a:cubicBezTo>
                    <a:pt x="274" y="703"/>
                    <a:pt x="262" y="346"/>
                    <a:pt x="202"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1" name="Google Shape;941;p44"/>
            <p:cNvSpPr/>
            <p:nvPr/>
          </p:nvSpPr>
          <p:spPr>
            <a:xfrm>
              <a:off x="3481975" y="2045025"/>
              <a:ext cx="8950" cy="51225"/>
            </a:xfrm>
            <a:custGeom>
              <a:avLst/>
              <a:gdLst/>
              <a:ahLst/>
              <a:cxnLst/>
              <a:rect l="l" t="t" r="r" b="b"/>
              <a:pathLst>
                <a:path w="358" h="2049" extrusionOk="0">
                  <a:moveTo>
                    <a:pt x="0" y="0"/>
                  </a:moveTo>
                  <a:cubicBezTo>
                    <a:pt x="0" y="691"/>
                    <a:pt x="107" y="1382"/>
                    <a:pt x="322" y="2048"/>
                  </a:cubicBezTo>
                  <a:cubicBezTo>
                    <a:pt x="358" y="1691"/>
                    <a:pt x="334" y="1346"/>
                    <a:pt x="250" y="1001"/>
                  </a:cubicBezTo>
                  <a:cubicBezTo>
                    <a:pt x="227" y="655"/>
                    <a:pt x="143" y="322"/>
                    <a:pt x="0"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2" name="Google Shape;942;p44"/>
            <p:cNvSpPr/>
            <p:nvPr/>
          </p:nvSpPr>
          <p:spPr>
            <a:xfrm>
              <a:off x="3526325" y="2044725"/>
              <a:ext cx="12225" cy="42000"/>
            </a:xfrm>
            <a:custGeom>
              <a:avLst/>
              <a:gdLst/>
              <a:ahLst/>
              <a:cxnLst/>
              <a:rect l="l" t="t" r="r" b="b"/>
              <a:pathLst>
                <a:path w="489" h="1680" extrusionOk="0">
                  <a:moveTo>
                    <a:pt x="0" y="1"/>
                  </a:moveTo>
                  <a:lnTo>
                    <a:pt x="0" y="1"/>
                  </a:lnTo>
                  <a:cubicBezTo>
                    <a:pt x="48" y="584"/>
                    <a:pt x="227" y="1155"/>
                    <a:pt x="489" y="1679"/>
                  </a:cubicBezTo>
                  <a:cubicBezTo>
                    <a:pt x="441" y="1096"/>
                    <a:pt x="262" y="524"/>
                    <a:pt x="0"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3" name="Google Shape;943;p44"/>
            <p:cNvSpPr/>
            <p:nvPr/>
          </p:nvSpPr>
          <p:spPr>
            <a:xfrm>
              <a:off x="3579000" y="2221525"/>
              <a:ext cx="68800" cy="179700"/>
            </a:xfrm>
            <a:custGeom>
              <a:avLst/>
              <a:gdLst/>
              <a:ahLst/>
              <a:cxnLst/>
              <a:rect l="l" t="t" r="r" b="b"/>
              <a:pathLst>
                <a:path w="2752" h="7188" extrusionOk="0">
                  <a:moveTo>
                    <a:pt x="1" y="1"/>
                  </a:moveTo>
                  <a:lnTo>
                    <a:pt x="1" y="1"/>
                  </a:lnTo>
                  <a:cubicBezTo>
                    <a:pt x="25" y="2192"/>
                    <a:pt x="417" y="4025"/>
                    <a:pt x="453" y="6216"/>
                  </a:cubicBezTo>
                  <a:cubicBezTo>
                    <a:pt x="441" y="6430"/>
                    <a:pt x="477" y="6645"/>
                    <a:pt x="560" y="6847"/>
                  </a:cubicBezTo>
                  <a:cubicBezTo>
                    <a:pt x="706" y="7124"/>
                    <a:pt x="956" y="7187"/>
                    <a:pt x="1245" y="7187"/>
                  </a:cubicBezTo>
                  <a:cubicBezTo>
                    <a:pt x="1453" y="7187"/>
                    <a:pt x="1682" y="7155"/>
                    <a:pt x="1906" y="7145"/>
                  </a:cubicBezTo>
                  <a:cubicBezTo>
                    <a:pt x="2180" y="7109"/>
                    <a:pt x="2453" y="7049"/>
                    <a:pt x="2715" y="6966"/>
                  </a:cubicBezTo>
                  <a:cubicBezTo>
                    <a:pt x="2751" y="6811"/>
                    <a:pt x="2727" y="6633"/>
                    <a:pt x="2656" y="6490"/>
                  </a:cubicBezTo>
                  <a:cubicBezTo>
                    <a:pt x="1763" y="4204"/>
                    <a:pt x="882" y="2287"/>
                    <a:pt x="1" y="1"/>
                  </a:cubicBezTo>
                  <a:close/>
                </a:path>
              </a:pathLst>
            </a:custGeom>
            <a:solidFill>
              <a:srgbClr val="000000">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4" name="Google Shape;944;p44"/>
            <p:cNvSpPr/>
            <p:nvPr/>
          </p:nvSpPr>
          <p:spPr>
            <a:xfrm>
              <a:off x="2972075" y="2317375"/>
              <a:ext cx="445025" cy="220900"/>
            </a:xfrm>
            <a:custGeom>
              <a:avLst/>
              <a:gdLst/>
              <a:ahLst/>
              <a:cxnLst/>
              <a:rect l="l" t="t" r="r" b="b"/>
              <a:pathLst>
                <a:path w="17801" h="8836" extrusionOk="0">
                  <a:moveTo>
                    <a:pt x="10383" y="1"/>
                  </a:moveTo>
                  <a:lnTo>
                    <a:pt x="1" y="513"/>
                  </a:lnTo>
                  <a:lnTo>
                    <a:pt x="3311" y="3703"/>
                  </a:lnTo>
                  <a:lnTo>
                    <a:pt x="8633" y="8835"/>
                  </a:lnTo>
                  <a:lnTo>
                    <a:pt x="17801" y="8383"/>
                  </a:lnTo>
                  <a:lnTo>
                    <a:pt x="10383" y="1"/>
                  </a:lnTo>
                  <a:close/>
                </a:path>
              </a:pathLst>
            </a:custGeom>
            <a:solidFill>
              <a:srgbClr val="000000">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945;p44"/>
            <p:cNvSpPr/>
            <p:nvPr/>
          </p:nvSpPr>
          <p:spPr>
            <a:xfrm>
              <a:off x="2948575" y="2317975"/>
              <a:ext cx="437875" cy="234875"/>
            </a:xfrm>
            <a:custGeom>
              <a:avLst/>
              <a:gdLst/>
              <a:ahLst/>
              <a:cxnLst/>
              <a:rect l="l" t="t" r="r" b="b"/>
              <a:pathLst>
                <a:path w="17515" h="9395" extrusionOk="0">
                  <a:moveTo>
                    <a:pt x="10514" y="0"/>
                  </a:moveTo>
                  <a:lnTo>
                    <a:pt x="2393" y="393"/>
                  </a:lnTo>
                  <a:cubicBezTo>
                    <a:pt x="2393" y="393"/>
                    <a:pt x="0" y="1465"/>
                    <a:pt x="2441" y="3287"/>
                  </a:cubicBezTo>
                  <a:cubicBezTo>
                    <a:pt x="4882" y="5120"/>
                    <a:pt x="8228" y="5811"/>
                    <a:pt x="8728" y="7144"/>
                  </a:cubicBezTo>
                  <a:cubicBezTo>
                    <a:pt x="9037" y="7906"/>
                    <a:pt x="8906" y="8763"/>
                    <a:pt x="8406" y="9394"/>
                  </a:cubicBezTo>
                  <a:lnTo>
                    <a:pt x="15431" y="9073"/>
                  </a:lnTo>
                  <a:cubicBezTo>
                    <a:pt x="15431" y="9073"/>
                    <a:pt x="17514" y="7275"/>
                    <a:pt x="15955" y="5668"/>
                  </a:cubicBezTo>
                  <a:cubicBezTo>
                    <a:pt x="14407" y="4072"/>
                    <a:pt x="10323" y="1774"/>
                    <a:pt x="9847" y="1132"/>
                  </a:cubicBezTo>
                  <a:cubicBezTo>
                    <a:pt x="9371" y="489"/>
                    <a:pt x="10513" y="0"/>
                    <a:pt x="10514"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 name="Google Shape;946;p44"/>
            <p:cNvSpPr/>
            <p:nvPr/>
          </p:nvSpPr>
          <p:spPr>
            <a:xfrm>
              <a:off x="3056925" y="2311425"/>
              <a:ext cx="94975" cy="14025"/>
            </a:xfrm>
            <a:custGeom>
              <a:avLst/>
              <a:gdLst/>
              <a:ahLst/>
              <a:cxnLst/>
              <a:rect l="l" t="t" r="r" b="b"/>
              <a:pathLst>
                <a:path w="3799" h="561" extrusionOk="0">
                  <a:moveTo>
                    <a:pt x="3798" y="1"/>
                  </a:moveTo>
                  <a:lnTo>
                    <a:pt x="0" y="227"/>
                  </a:lnTo>
                  <a:lnTo>
                    <a:pt x="286" y="560"/>
                  </a:lnTo>
                  <a:lnTo>
                    <a:pt x="3798" y="393"/>
                  </a:lnTo>
                  <a:lnTo>
                    <a:pt x="3798" y="1"/>
                  </a:ln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44"/>
            <p:cNvSpPr/>
            <p:nvPr/>
          </p:nvSpPr>
          <p:spPr>
            <a:xfrm>
              <a:off x="3016725" y="2351900"/>
              <a:ext cx="162550" cy="9800"/>
            </a:xfrm>
            <a:custGeom>
              <a:avLst/>
              <a:gdLst/>
              <a:ahLst/>
              <a:cxnLst/>
              <a:rect l="l" t="t" r="r" b="b"/>
              <a:pathLst>
                <a:path w="6502" h="392" extrusionOk="0">
                  <a:moveTo>
                    <a:pt x="6163" y="0"/>
                  </a:moveTo>
                  <a:cubicBezTo>
                    <a:pt x="5959" y="0"/>
                    <a:pt x="5757" y="13"/>
                    <a:pt x="5549" y="37"/>
                  </a:cubicBezTo>
                  <a:lnTo>
                    <a:pt x="3263" y="167"/>
                  </a:lnTo>
                  <a:cubicBezTo>
                    <a:pt x="2370" y="215"/>
                    <a:pt x="1549" y="263"/>
                    <a:pt x="965" y="263"/>
                  </a:cubicBezTo>
                  <a:cubicBezTo>
                    <a:pt x="644" y="263"/>
                    <a:pt x="322" y="275"/>
                    <a:pt x="1" y="310"/>
                  </a:cubicBezTo>
                  <a:cubicBezTo>
                    <a:pt x="269" y="360"/>
                    <a:pt x="537" y="385"/>
                    <a:pt x="805" y="385"/>
                  </a:cubicBezTo>
                  <a:cubicBezTo>
                    <a:pt x="858" y="385"/>
                    <a:pt x="912" y="384"/>
                    <a:pt x="965" y="382"/>
                  </a:cubicBezTo>
                  <a:cubicBezTo>
                    <a:pt x="1125" y="388"/>
                    <a:pt x="1300" y="391"/>
                    <a:pt x="1487" y="391"/>
                  </a:cubicBezTo>
                  <a:cubicBezTo>
                    <a:pt x="2000" y="391"/>
                    <a:pt x="2609" y="369"/>
                    <a:pt x="3263" y="334"/>
                  </a:cubicBezTo>
                  <a:cubicBezTo>
                    <a:pt x="4168" y="287"/>
                    <a:pt x="4978" y="215"/>
                    <a:pt x="5561" y="156"/>
                  </a:cubicBezTo>
                  <a:cubicBezTo>
                    <a:pt x="5883" y="132"/>
                    <a:pt x="6192" y="84"/>
                    <a:pt x="6502" y="13"/>
                  </a:cubicBezTo>
                  <a:cubicBezTo>
                    <a:pt x="6388" y="4"/>
                    <a:pt x="6275" y="0"/>
                    <a:pt x="6163"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44"/>
            <p:cNvSpPr/>
            <p:nvPr/>
          </p:nvSpPr>
          <p:spPr>
            <a:xfrm>
              <a:off x="3044125" y="2378000"/>
              <a:ext cx="153600" cy="7975"/>
            </a:xfrm>
            <a:custGeom>
              <a:avLst/>
              <a:gdLst/>
              <a:ahLst/>
              <a:cxnLst/>
              <a:rect l="l" t="t" r="r" b="b"/>
              <a:pathLst>
                <a:path w="6144" h="319" extrusionOk="0">
                  <a:moveTo>
                    <a:pt x="5193" y="0"/>
                  </a:moveTo>
                  <a:cubicBezTo>
                    <a:pt x="4486" y="0"/>
                    <a:pt x="3779" y="27"/>
                    <a:pt x="3072" y="76"/>
                  </a:cubicBezTo>
                  <a:cubicBezTo>
                    <a:pt x="2048" y="100"/>
                    <a:pt x="1012" y="171"/>
                    <a:pt x="0" y="302"/>
                  </a:cubicBezTo>
                  <a:cubicBezTo>
                    <a:pt x="317" y="313"/>
                    <a:pt x="634" y="319"/>
                    <a:pt x="951" y="319"/>
                  </a:cubicBezTo>
                  <a:cubicBezTo>
                    <a:pt x="1658" y="319"/>
                    <a:pt x="2365" y="292"/>
                    <a:pt x="3072" y="243"/>
                  </a:cubicBezTo>
                  <a:cubicBezTo>
                    <a:pt x="4108" y="219"/>
                    <a:pt x="5132" y="147"/>
                    <a:pt x="6144" y="16"/>
                  </a:cubicBezTo>
                  <a:cubicBezTo>
                    <a:pt x="5827" y="5"/>
                    <a:pt x="5510" y="0"/>
                    <a:pt x="5193"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44"/>
            <p:cNvSpPr/>
            <p:nvPr/>
          </p:nvSpPr>
          <p:spPr>
            <a:xfrm>
              <a:off x="3086975" y="2400600"/>
              <a:ext cx="151525" cy="12650"/>
            </a:xfrm>
            <a:custGeom>
              <a:avLst/>
              <a:gdLst/>
              <a:ahLst/>
              <a:cxnLst/>
              <a:rect l="l" t="t" r="r" b="b"/>
              <a:pathLst>
                <a:path w="6061" h="506" extrusionOk="0">
                  <a:moveTo>
                    <a:pt x="5838" y="1"/>
                  </a:moveTo>
                  <a:cubicBezTo>
                    <a:pt x="5615" y="1"/>
                    <a:pt x="5391" y="14"/>
                    <a:pt x="5168" y="41"/>
                  </a:cubicBezTo>
                  <a:lnTo>
                    <a:pt x="3025" y="208"/>
                  </a:lnTo>
                  <a:lnTo>
                    <a:pt x="882" y="374"/>
                  </a:lnTo>
                  <a:cubicBezTo>
                    <a:pt x="584" y="374"/>
                    <a:pt x="286" y="410"/>
                    <a:pt x="1" y="470"/>
                  </a:cubicBezTo>
                  <a:cubicBezTo>
                    <a:pt x="193" y="493"/>
                    <a:pt x="385" y="506"/>
                    <a:pt x="577" y="506"/>
                  </a:cubicBezTo>
                  <a:cubicBezTo>
                    <a:pt x="683" y="506"/>
                    <a:pt x="788" y="502"/>
                    <a:pt x="894" y="494"/>
                  </a:cubicBezTo>
                  <a:cubicBezTo>
                    <a:pt x="1441" y="482"/>
                    <a:pt x="2191" y="446"/>
                    <a:pt x="3049" y="374"/>
                  </a:cubicBezTo>
                  <a:cubicBezTo>
                    <a:pt x="3894" y="315"/>
                    <a:pt x="4632" y="232"/>
                    <a:pt x="5180" y="160"/>
                  </a:cubicBezTo>
                  <a:cubicBezTo>
                    <a:pt x="5478" y="136"/>
                    <a:pt x="5775" y="77"/>
                    <a:pt x="6061" y="5"/>
                  </a:cubicBezTo>
                  <a:cubicBezTo>
                    <a:pt x="5987" y="2"/>
                    <a:pt x="5912" y="1"/>
                    <a:pt x="5838"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44"/>
            <p:cNvSpPr/>
            <p:nvPr/>
          </p:nvSpPr>
          <p:spPr>
            <a:xfrm>
              <a:off x="3134600" y="2430625"/>
              <a:ext cx="131600" cy="10650"/>
            </a:xfrm>
            <a:custGeom>
              <a:avLst/>
              <a:gdLst/>
              <a:ahLst/>
              <a:cxnLst/>
              <a:rect l="l" t="t" r="r" b="b"/>
              <a:pathLst>
                <a:path w="5264" h="426" extrusionOk="0">
                  <a:moveTo>
                    <a:pt x="4810" y="1"/>
                  </a:moveTo>
                  <a:cubicBezTo>
                    <a:pt x="4080" y="1"/>
                    <a:pt x="3350" y="47"/>
                    <a:pt x="2620" y="126"/>
                  </a:cubicBezTo>
                  <a:cubicBezTo>
                    <a:pt x="1739" y="174"/>
                    <a:pt x="870" y="269"/>
                    <a:pt x="1" y="424"/>
                  </a:cubicBezTo>
                  <a:cubicBezTo>
                    <a:pt x="90" y="425"/>
                    <a:pt x="179" y="425"/>
                    <a:pt x="268" y="425"/>
                  </a:cubicBezTo>
                  <a:cubicBezTo>
                    <a:pt x="1060" y="425"/>
                    <a:pt x="1851" y="378"/>
                    <a:pt x="2632" y="293"/>
                  </a:cubicBezTo>
                  <a:cubicBezTo>
                    <a:pt x="3513" y="257"/>
                    <a:pt x="4394" y="150"/>
                    <a:pt x="5263" y="7"/>
                  </a:cubicBezTo>
                  <a:cubicBezTo>
                    <a:pt x="5112" y="3"/>
                    <a:pt x="4961" y="1"/>
                    <a:pt x="4810"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44"/>
            <p:cNvSpPr/>
            <p:nvPr/>
          </p:nvSpPr>
          <p:spPr>
            <a:xfrm>
              <a:off x="3180150" y="2457575"/>
              <a:ext cx="127425" cy="13425"/>
            </a:xfrm>
            <a:custGeom>
              <a:avLst/>
              <a:gdLst/>
              <a:ahLst/>
              <a:cxnLst/>
              <a:rect l="l" t="t" r="r" b="b"/>
              <a:pathLst>
                <a:path w="5097" h="537" extrusionOk="0">
                  <a:moveTo>
                    <a:pt x="5096" y="0"/>
                  </a:moveTo>
                  <a:lnTo>
                    <a:pt x="5096" y="0"/>
                  </a:lnTo>
                  <a:cubicBezTo>
                    <a:pt x="4239" y="12"/>
                    <a:pt x="3382" y="72"/>
                    <a:pt x="2536" y="191"/>
                  </a:cubicBezTo>
                  <a:cubicBezTo>
                    <a:pt x="1679" y="251"/>
                    <a:pt x="834" y="370"/>
                    <a:pt x="0" y="536"/>
                  </a:cubicBezTo>
                  <a:cubicBezTo>
                    <a:pt x="846" y="536"/>
                    <a:pt x="1703" y="477"/>
                    <a:pt x="2548" y="358"/>
                  </a:cubicBezTo>
                  <a:cubicBezTo>
                    <a:pt x="3406" y="298"/>
                    <a:pt x="4251" y="179"/>
                    <a:pt x="5096"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44"/>
            <p:cNvSpPr/>
            <p:nvPr/>
          </p:nvSpPr>
          <p:spPr>
            <a:xfrm>
              <a:off x="3195625" y="2495400"/>
              <a:ext cx="131300" cy="8400"/>
            </a:xfrm>
            <a:custGeom>
              <a:avLst/>
              <a:gdLst/>
              <a:ahLst/>
              <a:cxnLst/>
              <a:rect l="l" t="t" r="r" b="b"/>
              <a:pathLst>
                <a:path w="5252" h="336" extrusionOk="0">
                  <a:moveTo>
                    <a:pt x="4898" y="1"/>
                  </a:moveTo>
                  <a:cubicBezTo>
                    <a:pt x="4755" y="1"/>
                    <a:pt x="4614" y="10"/>
                    <a:pt x="4477" y="23"/>
                  </a:cubicBezTo>
                  <a:lnTo>
                    <a:pt x="2620" y="131"/>
                  </a:lnTo>
                  <a:lnTo>
                    <a:pt x="774" y="214"/>
                  </a:lnTo>
                  <a:cubicBezTo>
                    <a:pt x="512" y="214"/>
                    <a:pt x="262" y="238"/>
                    <a:pt x="1" y="273"/>
                  </a:cubicBezTo>
                  <a:cubicBezTo>
                    <a:pt x="218" y="313"/>
                    <a:pt x="434" y="336"/>
                    <a:pt x="645" y="336"/>
                  </a:cubicBezTo>
                  <a:cubicBezTo>
                    <a:pt x="688" y="336"/>
                    <a:pt x="732" y="335"/>
                    <a:pt x="774" y="333"/>
                  </a:cubicBezTo>
                  <a:cubicBezTo>
                    <a:pt x="1251" y="333"/>
                    <a:pt x="1906" y="333"/>
                    <a:pt x="2632" y="297"/>
                  </a:cubicBezTo>
                  <a:cubicBezTo>
                    <a:pt x="3358" y="262"/>
                    <a:pt x="4013" y="202"/>
                    <a:pt x="4489" y="142"/>
                  </a:cubicBezTo>
                  <a:cubicBezTo>
                    <a:pt x="4739" y="131"/>
                    <a:pt x="5001" y="83"/>
                    <a:pt x="5251" y="23"/>
                  </a:cubicBezTo>
                  <a:cubicBezTo>
                    <a:pt x="5133" y="7"/>
                    <a:pt x="5015" y="1"/>
                    <a:pt x="4898"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44"/>
            <p:cNvSpPr/>
            <p:nvPr/>
          </p:nvSpPr>
          <p:spPr>
            <a:xfrm>
              <a:off x="3238500" y="2399400"/>
              <a:ext cx="234275" cy="107600"/>
            </a:xfrm>
            <a:custGeom>
              <a:avLst/>
              <a:gdLst/>
              <a:ahLst/>
              <a:cxnLst/>
              <a:rect l="l" t="t" r="r" b="b"/>
              <a:pathLst>
                <a:path w="9371" h="4304" extrusionOk="0">
                  <a:moveTo>
                    <a:pt x="5501" y="0"/>
                  </a:moveTo>
                  <a:cubicBezTo>
                    <a:pt x="4352" y="0"/>
                    <a:pt x="2703" y="220"/>
                    <a:pt x="2703" y="220"/>
                  </a:cubicBezTo>
                  <a:lnTo>
                    <a:pt x="3739" y="1006"/>
                  </a:lnTo>
                  <a:cubicBezTo>
                    <a:pt x="3739" y="1006"/>
                    <a:pt x="2131" y="1375"/>
                    <a:pt x="1310" y="1935"/>
                  </a:cubicBezTo>
                  <a:cubicBezTo>
                    <a:pt x="762" y="2351"/>
                    <a:pt x="310" y="2887"/>
                    <a:pt x="0" y="3494"/>
                  </a:cubicBezTo>
                  <a:lnTo>
                    <a:pt x="3429" y="3220"/>
                  </a:lnTo>
                  <a:lnTo>
                    <a:pt x="3429" y="3220"/>
                  </a:lnTo>
                  <a:cubicBezTo>
                    <a:pt x="3429" y="3220"/>
                    <a:pt x="1036" y="3816"/>
                    <a:pt x="893" y="3899"/>
                  </a:cubicBezTo>
                  <a:cubicBezTo>
                    <a:pt x="607" y="4090"/>
                    <a:pt x="941" y="4185"/>
                    <a:pt x="941" y="4185"/>
                  </a:cubicBezTo>
                  <a:lnTo>
                    <a:pt x="7430" y="4030"/>
                  </a:lnTo>
                  <a:lnTo>
                    <a:pt x="9180" y="4304"/>
                  </a:lnTo>
                  <a:lnTo>
                    <a:pt x="9370" y="1125"/>
                  </a:lnTo>
                  <a:lnTo>
                    <a:pt x="7501" y="1149"/>
                  </a:lnTo>
                  <a:cubicBezTo>
                    <a:pt x="7501" y="1149"/>
                    <a:pt x="6965" y="542"/>
                    <a:pt x="6537" y="161"/>
                  </a:cubicBezTo>
                  <a:cubicBezTo>
                    <a:pt x="6403" y="42"/>
                    <a:pt x="5999" y="0"/>
                    <a:pt x="5501"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44"/>
            <p:cNvSpPr/>
            <p:nvPr/>
          </p:nvSpPr>
          <p:spPr>
            <a:xfrm>
              <a:off x="3240275" y="2473850"/>
              <a:ext cx="113725" cy="12250"/>
            </a:xfrm>
            <a:custGeom>
              <a:avLst/>
              <a:gdLst/>
              <a:ahLst/>
              <a:cxnLst/>
              <a:rect l="l" t="t" r="r" b="b"/>
              <a:pathLst>
                <a:path w="4549" h="490" extrusionOk="0">
                  <a:moveTo>
                    <a:pt x="4032" y="0"/>
                  </a:moveTo>
                  <a:cubicBezTo>
                    <a:pt x="3977" y="0"/>
                    <a:pt x="3923" y="2"/>
                    <a:pt x="3870" y="4"/>
                  </a:cubicBezTo>
                  <a:cubicBezTo>
                    <a:pt x="3453" y="4"/>
                    <a:pt x="2894" y="28"/>
                    <a:pt x="2251" y="88"/>
                  </a:cubicBezTo>
                  <a:cubicBezTo>
                    <a:pt x="1608" y="147"/>
                    <a:pt x="1048" y="242"/>
                    <a:pt x="643" y="314"/>
                  </a:cubicBezTo>
                  <a:cubicBezTo>
                    <a:pt x="417" y="338"/>
                    <a:pt x="203" y="397"/>
                    <a:pt x="0" y="481"/>
                  </a:cubicBezTo>
                  <a:cubicBezTo>
                    <a:pt x="0" y="487"/>
                    <a:pt x="17" y="489"/>
                    <a:pt x="48" y="489"/>
                  </a:cubicBezTo>
                  <a:cubicBezTo>
                    <a:pt x="265" y="489"/>
                    <a:pt x="1183" y="358"/>
                    <a:pt x="2275" y="254"/>
                  </a:cubicBezTo>
                  <a:cubicBezTo>
                    <a:pt x="3525" y="135"/>
                    <a:pt x="4549" y="100"/>
                    <a:pt x="4549" y="52"/>
                  </a:cubicBezTo>
                  <a:cubicBezTo>
                    <a:pt x="4385" y="16"/>
                    <a:pt x="4207" y="0"/>
                    <a:pt x="4032" y="0"/>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44"/>
            <p:cNvSpPr/>
            <p:nvPr/>
          </p:nvSpPr>
          <p:spPr>
            <a:xfrm>
              <a:off x="3251000" y="2454000"/>
              <a:ext cx="98250" cy="14025"/>
            </a:xfrm>
            <a:custGeom>
              <a:avLst/>
              <a:gdLst/>
              <a:ahLst/>
              <a:cxnLst/>
              <a:rect l="l" t="t" r="r" b="b"/>
              <a:pathLst>
                <a:path w="3930" h="561" extrusionOk="0">
                  <a:moveTo>
                    <a:pt x="3929" y="1"/>
                  </a:moveTo>
                  <a:lnTo>
                    <a:pt x="3929" y="1"/>
                  </a:lnTo>
                  <a:cubicBezTo>
                    <a:pt x="3262" y="13"/>
                    <a:pt x="2608" y="72"/>
                    <a:pt x="1953" y="191"/>
                  </a:cubicBezTo>
                  <a:cubicBezTo>
                    <a:pt x="1298" y="263"/>
                    <a:pt x="643" y="382"/>
                    <a:pt x="0" y="560"/>
                  </a:cubicBezTo>
                  <a:cubicBezTo>
                    <a:pt x="667" y="548"/>
                    <a:pt x="1322" y="489"/>
                    <a:pt x="1977" y="358"/>
                  </a:cubicBezTo>
                  <a:cubicBezTo>
                    <a:pt x="2631" y="298"/>
                    <a:pt x="3286" y="179"/>
                    <a:pt x="3929"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44"/>
            <p:cNvSpPr/>
            <p:nvPr/>
          </p:nvSpPr>
          <p:spPr>
            <a:xfrm>
              <a:off x="2547625" y="2006325"/>
              <a:ext cx="116400" cy="24150"/>
            </a:xfrm>
            <a:custGeom>
              <a:avLst/>
              <a:gdLst/>
              <a:ahLst/>
              <a:cxnLst/>
              <a:rect l="l" t="t" r="r" b="b"/>
              <a:pathLst>
                <a:path w="4656" h="966" extrusionOk="0">
                  <a:moveTo>
                    <a:pt x="298" y="1"/>
                  </a:moveTo>
                  <a:lnTo>
                    <a:pt x="1" y="965"/>
                  </a:lnTo>
                  <a:lnTo>
                    <a:pt x="4656" y="965"/>
                  </a:lnTo>
                  <a:lnTo>
                    <a:pt x="4406" y="310"/>
                  </a:lnTo>
                  <a:lnTo>
                    <a:pt x="298" y="1"/>
                  </a:ln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44"/>
            <p:cNvSpPr/>
            <p:nvPr/>
          </p:nvSpPr>
          <p:spPr>
            <a:xfrm>
              <a:off x="2544050" y="2081050"/>
              <a:ext cx="123850" cy="1500"/>
            </a:xfrm>
            <a:custGeom>
              <a:avLst/>
              <a:gdLst/>
              <a:ahLst/>
              <a:cxnLst/>
              <a:rect l="l" t="t" r="r" b="b"/>
              <a:pathLst>
                <a:path w="4954" h="60" extrusionOk="0">
                  <a:moveTo>
                    <a:pt x="72" y="0"/>
                  </a:moveTo>
                  <a:lnTo>
                    <a:pt x="1" y="60"/>
                  </a:lnTo>
                  <a:lnTo>
                    <a:pt x="4954" y="60"/>
                  </a:lnTo>
                  <a:lnTo>
                    <a:pt x="4870"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 name="Google Shape;958;p44"/>
            <p:cNvSpPr/>
            <p:nvPr/>
          </p:nvSpPr>
          <p:spPr>
            <a:xfrm>
              <a:off x="2539600" y="2033725"/>
              <a:ext cx="132475" cy="185050"/>
            </a:xfrm>
            <a:custGeom>
              <a:avLst/>
              <a:gdLst/>
              <a:ahLst/>
              <a:cxnLst/>
              <a:rect l="l" t="t" r="r" b="b"/>
              <a:pathLst>
                <a:path w="5299" h="7402" extrusionOk="0">
                  <a:moveTo>
                    <a:pt x="0" y="0"/>
                  </a:moveTo>
                  <a:lnTo>
                    <a:pt x="988" y="7275"/>
                  </a:lnTo>
                  <a:cubicBezTo>
                    <a:pt x="988" y="7275"/>
                    <a:pt x="1888" y="7402"/>
                    <a:pt x="2876" y="7402"/>
                  </a:cubicBezTo>
                  <a:cubicBezTo>
                    <a:pt x="3370" y="7402"/>
                    <a:pt x="3886" y="7370"/>
                    <a:pt x="4322" y="7275"/>
                  </a:cubicBezTo>
                  <a:lnTo>
                    <a:pt x="5298"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44"/>
            <p:cNvSpPr/>
            <p:nvPr/>
          </p:nvSpPr>
          <p:spPr>
            <a:xfrm>
              <a:off x="2538100" y="2023600"/>
              <a:ext cx="135750" cy="13125"/>
            </a:xfrm>
            <a:custGeom>
              <a:avLst/>
              <a:gdLst/>
              <a:ahLst/>
              <a:cxnLst/>
              <a:rect l="l" t="t" r="r" b="b"/>
              <a:pathLst>
                <a:path w="5430" h="525" extrusionOk="0">
                  <a:moveTo>
                    <a:pt x="429" y="0"/>
                  </a:moveTo>
                  <a:cubicBezTo>
                    <a:pt x="191" y="0"/>
                    <a:pt x="1" y="203"/>
                    <a:pt x="1" y="441"/>
                  </a:cubicBezTo>
                  <a:lnTo>
                    <a:pt x="1" y="524"/>
                  </a:lnTo>
                  <a:lnTo>
                    <a:pt x="5430" y="524"/>
                  </a:lnTo>
                  <a:lnTo>
                    <a:pt x="5430" y="441"/>
                  </a:lnTo>
                  <a:cubicBezTo>
                    <a:pt x="5430" y="191"/>
                    <a:pt x="5227" y="0"/>
                    <a:pt x="4989"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44"/>
            <p:cNvSpPr/>
            <p:nvPr/>
          </p:nvSpPr>
          <p:spPr>
            <a:xfrm>
              <a:off x="2544050" y="2082525"/>
              <a:ext cx="123850" cy="70875"/>
            </a:xfrm>
            <a:custGeom>
              <a:avLst/>
              <a:gdLst/>
              <a:ahLst/>
              <a:cxnLst/>
              <a:rect l="l" t="t" r="r" b="b"/>
              <a:pathLst>
                <a:path w="4954" h="2835" extrusionOk="0">
                  <a:moveTo>
                    <a:pt x="1" y="1"/>
                  </a:moveTo>
                  <a:lnTo>
                    <a:pt x="382" y="2834"/>
                  </a:lnTo>
                  <a:lnTo>
                    <a:pt x="4573" y="2834"/>
                  </a:lnTo>
                  <a:lnTo>
                    <a:pt x="4954"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44"/>
            <p:cNvSpPr/>
            <p:nvPr/>
          </p:nvSpPr>
          <p:spPr>
            <a:xfrm>
              <a:off x="2574425" y="2091750"/>
              <a:ext cx="56575" cy="52825"/>
            </a:xfrm>
            <a:custGeom>
              <a:avLst/>
              <a:gdLst/>
              <a:ahLst/>
              <a:cxnLst/>
              <a:rect l="l" t="t" r="r" b="b"/>
              <a:pathLst>
                <a:path w="2263" h="2113" extrusionOk="0">
                  <a:moveTo>
                    <a:pt x="1679" y="144"/>
                  </a:moveTo>
                  <a:lnTo>
                    <a:pt x="1679" y="144"/>
                  </a:lnTo>
                  <a:cubicBezTo>
                    <a:pt x="1953" y="798"/>
                    <a:pt x="1369" y="1179"/>
                    <a:pt x="1000" y="1429"/>
                  </a:cubicBezTo>
                  <a:cubicBezTo>
                    <a:pt x="798" y="1549"/>
                    <a:pt x="643" y="1739"/>
                    <a:pt x="548" y="1953"/>
                  </a:cubicBezTo>
                  <a:cubicBezTo>
                    <a:pt x="500" y="1620"/>
                    <a:pt x="643" y="1418"/>
                    <a:pt x="1155" y="1025"/>
                  </a:cubicBezTo>
                  <a:cubicBezTo>
                    <a:pt x="1441" y="822"/>
                    <a:pt x="1631" y="501"/>
                    <a:pt x="1679" y="144"/>
                  </a:cubicBezTo>
                  <a:close/>
                  <a:moveTo>
                    <a:pt x="1383" y="1"/>
                  </a:moveTo>
                  <a:cubicBezTo>
                    <a:pt x="1184" y="1"/>
                    <a:pt x="918" y="78"/>
                    <a:pt x="643" y="382"/>
                  </a:cubicBezTo>
                  <a:cubicBezTo>
                    <a:pt x="203" y="858"/>
                    <a:pt x="0" y="1429"/>
                    <a:pt x="345" y="1858"/>
                  </a:cubicBezTo>
                  <a:cubicBezTo>
                    <a:pt x="490" y="2038"/>
                    <a:pt x="676" y="2112"/>
                    <a:pt x="869" y="2112"/>
                  </a:cubicBezTo>
                  <a:cubicBezTo>
                    <a:pt x="1251" y="2112"/>
                    <a:pt x="1664" y="1825"/>
                    <a:pt x="1846" y="1501"/>
                  </a:cubicBezTo>
                  <a:cubicBezTo>
                    <a:pt x="2119" y="1025"/>
                    <a:pt x="2262" y="429"/>
                    <a:pt x="1727" y="84"/>
                  </a:cubicBezTo>
                  <a:cubicBezTo>
                    <a:pt x="1727" y="84"/>
                    <a:pt x="1591" y="1"/>
                    <a:pt x="1383"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44"/>
            <p:cNvSpPr/>
            <p:nvPr/>
          </p:nvSpPr>
          <p:spPr>
            <a:xfrm>
              <a:off x="2551200" y="2011400"/>
              <a:ext cx="25025" cy="8050"/>
            </a:xfrm>
            <a:custGeom>
              <a:avLst/>
              <a:gdLst/>
              <a:ahLst/>
              <a:cxnLst/>
              <a:rect l="l" t="t" r="r" b="b"/>
              <a:pathLst>
                <a:path w="1001" h="322" extrusionOk="0">
                  <a:moveTo>
                    <a:pt x="96" y="0"/>
                  </a:moveTo>
                  <a:lnTo>
                    <a:pt x="0" y="322"/>
                  </a:lnTo>
                  <a:lnTo>
                    <a:pt x="1001" y="322"/>
                  </a:lnTo>
                  <a:lnTo>
                    <a:pt x="1001" y="131"/>
                  </a:lnTo>
                  <a:lnTo>
                    <a:pt x="96"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44"/>
            <p:cNvSpPr/>
            <p:nvPr/>
          </p:nvSpPr>
          <p:spPr>
            <a:xfrm>
              <a:off x="2204125" y="2067575"/>
              <a:ext cx="492350" cy="420175"/>
            </a:xfrm>
            <a:custGeom>
              <a:avLst/>
              <a:gdLst/>
              <a:ahLst/>
              <a:cxnLst/>
              <a:rect l="l" t="t" r="r" b="b"/>
              <a:pathLst>
                <a:path w="19694" h="16807" extrusionOk="0">
                  <a:moveTo>
                    <a:pt x="18667" y="1"/>
                  </a:moveTo>
                  <a:cubicBezTo>
                    <a:pt x="18467" y="1"/>
                    <a:pt x="18249" y="107"/>
                    <a:pt x="18086" y="349"/>
                  </a:cubicBezTo>
                  <a:lnTo>
                    <a:pt x="15586" y="2539"/>
                  </a:lnTo>
                  <a:cubicBezTo>
                    <a:pt x="15586" y="2539"/>
                    <a:pt x="7799" y="10374"/>
                    <a:pt x="7109" y="10576"/>
                  </a:cubicBezTo>
                  <a:cubicBezTo>
                    <a:pt x="7109" y="10576"/>
                    <a:pt x="4751" y="5968"/>
                    <a:pt x="4537" y="5802"/>
                  </a:cubicBezTo>
                  <a:lnTo>
                    <a:pt x="1" y="8362"/>
                  </a:lnTo>
                  <a:lnTo>
                    <a:pt x="2656" y="14065"/>
                  </a:lnTo>
                  <a:cubicBezTo>
                    <a:pt x="3301" y="15760"/>
                    <a:pt x="4916" y="16807"/>
                    <a:pt x="6629" y="16807"/>
                  </a:cubicBezTo>
                  <a:cubicBezTo>
                    <a:pt x="7129" y="16807"/>
                    <a:pt x="7638" y="16718"/>
                    <a:pt x="8133" y="16529"/>
                  </a:cubicBezTo>
                  <a:cubicBezTo>
                    <a:pt x="8800" y="16279"/>
                    <a:pt x="9383" y="15862"/>
                    <a:pt x="9847" y="15327"/>
                  </a:cubicBezTo>
                  <a:lnTo>
                    <a:pt x="17503" y="6302"/>
                  </a:lnTo>
                  <a:lnTo>
                    <a:pt x="19039" y="4599"/>
                  </a:lnTo>
                  <a:cubicBezTo>
                    <a:pt x="19348" y="4123"/>
                    <a:pt x="19563" y="3587"/>
                    <a:pt x="19658" y="3039"/>
                  </a:cubicBezTo>
                  <a:cubicBezTo>
                    <a:pt x="19694" y="2682"/>
                    <a:pt x="19682" y="2337"/>
                    <a:pt x="19587" y="1992"/>
                  </a:cubicBezTo>
                  <a:cubicBezTo>
                    <a:pt x="19682" y="1730"/>
                    <a:pt x="19670" y="1444"/>
                    <a:pt x="19551" y="1182"/>
                  </a:cubicBezTo>
                  <a:cubicBezTo>
                    <a:pt x="19456" y="1039"/>
                    <a:pt x="19301" y="944"/>
                    <a:pt x="19134" y="908"/>
                  </a:cubicBezTo>
                  <a:cubicBezTo>
                    <a:pt x="19351" y="367"/>
                    <a:pt x="19039" y="1"/>
                    <a:pt x="18667"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44"/>
            <p:cNvSpPr/>
            <p:nvPr/>
          </p:nvSpPr>
          <p:spPr>
            <a:xfrm>
              <a:off x="2542275" y="2092150"/>
              <a:ext cx="89625" cy="46075"/>
            </a:xfrm>
            <a:custGeom>
              <a:avLst/>
              <a:gdLst/>
              <a:ahLst/>
              <a:cxnLst/>
              <a:rect l="l" t="t" r="r" b="b"/>
              <a:pathLst>
                <a:path w="3585" h="1843" extrusionOk="0">
                  <a:moveTo>
                    <a:pt x="759" y="1"/>
                  </a:moveTo>
                  <a:cubicBezTo>
                    <a:pt x="77" y="1"/>
                    <a:pt x="0" y="449"/>
                    <a:pt x="0" y="449"/>
                  </a:cubicBezTo>
                  <a:cubicBezTo>
                    <a:pt x="393" y="485"/>
                    <a:pt x="774" y="628"/>
                    <a:pt x="1084" y="878"/>
                  </a:cubicBezTo>
                  <a:cubicBezTo>
                    <a:pt x="1417" y="1116"/>
                    <a:pt x="1667" y="1449"/>
                    <a:pt x="1786" y="1842"/>
                  </a:cubicBezTo>
                  <a:lnTo>
                    <a:pt x="3584" y="1521"/>
                  </a:lnTo>
                  <a:lnTo>
                    <a:pt x="3334" y="449"/>
                  </a:lnTo>
                  <a:cubicBezTo>
                    <a:pt x="3117" y="503"/>
                    <a:pt x="2932" y="526"/>
                    <a:pt x="2769" y="526"/>
                  </a:cubicBezTo>
                  <a:cubicBezTo>
                    <a:pt x="2072" y="526"/>
                    <a:pt x="1767" y="117"/>
                    <a:pt x="1024" y="20"/>
                  </a:cubicBezTo>
                  <a:cubicBezTo>
                    <a:pt x="927" y="7"/>
                    <a:pt x="839" y="1"/>
                    <a:pt x="759"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44"/>
            <p:cNvSpPr/>
            <p:nvPr/>
          </p:nvSpPr>
          <p:spPr>
            <a:xfrm>
              <a:off x="2658350" y="2086650"/>
              <a:ext cx="27125" cy="26700"/>
            </a:xfrm>
            <a:custGeom>
              <a:avLst/>
              <a:gdLst/>
              <a:ahLst/>
              <a:cxnLst/>
              <a:rect l="l" t="t" r="r" b="b"/>
              <a:pathLst>
                <a:path w="1085" h="1068" extrusionOk="0">
                  <a:moveTo>
                    <a:pt x="1042" y="1"/>
                  </a:moveTo>
                  <a:cubicBezTo>
                    <a:pt x="985" y="1"/>
                    <a:pt x="810" y="253"/>
                    <a:pt x="537" y="526"/>
                  </a:cubicBezTo>
                  <a:cubicBezTo>
                    <a:pt x="263" y="824"/>
                    <a:pt x="1" y="1014"/>
                    <a:pt x="1" y="1062"/>
                  </a:cubicBezTo>
                  <a:cubicBezTo>
                    <a:pt x="1" y="1065"/>
                    <a:pt x="4" y="1067"/>
                    <a:pt x="10" y="1067"/>
                  </a:cubicBezTo>
                  <a:cubicBezTo>
                    <a:pt x="66" y="1067"/>
                    <a:pt x="374" y="915"/>
                    <a:pt x="644" y="645"/>
                  </a:cubicBezTo>
                  <a:cubicBezTo>
                    <a:pt x="953" y="348"/>
                    <a:pt x="1084" y="26"/>
                    <a:pt x="1048" y="2"/>
                  </a:cubicBezTo>
                  <a:cubicBezTo>
                    <a:pt x="1046" y="1"/>
                    <a:pt x="1044" y="1"/>
                    <a:pt x="1042" y="1"/>
                  </a:cubicBezTo>
                  <a:close/>
                </a:path>
              </a:pathLst>
            </a:custGeom>
            <a:solidFill>
              <a:srgbClr val="9950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44"/>
            <p:cNvSpPr/>
            <p:nvPr/>
          </p:nvSpPr>
          <p:spPr>
            <a:xfrm>
              <a:off x="2676525" y="2116700"/>
              <a:ext cx="17875" cy="19875"/>
            </a:xfrm>
            <a:custGeom>
              <a:avLst/>
              <a:gdLst/>
              <a:ahLst/>
              <a:cxnLst/>
              <a:rect l="l" t="t" r="r" b="b"/>
              <a:pathLst>
                <a:path w="715" h="795" extrusionOk="0">
                  <a:moveTo>
                    <a:pt x="670" y="1"/>
                  </a:moveTo>
                  <a:cubicBezTo>
                    <a:pt x="616" y="1"/>
                    <a:pt x="491" y="182"/>
                    <a:pt x="333" y="384"/>
                  </a:cubicBezTo>
                  <a:cubicBezTo>
                    <a:pt x="155" y="586"/>
                    <a:pt x="0" y="753"/>
                    <a:pt x="24" y="789"/>
                  </a:cubicBezTo>
                  <a:cubicBezTo>
                    <a:pt x="27" y="793"/>
                    <a:pt x="32" y="795"/>
                    <a:pt x="40" y="795"/>
                  </a:cubicBezTo>
                  <a:cubicBezTo>
                    <a:pt x="98" y="795"/>
                    <a:pt x="284" y="680"/>
                    <a:pt x="452" y="491"/>
                  </a:cubicBezTo>
                  <a:cubicBezTo>
                    <a:pt x="643" y="265"/>
                    <a:pt x="714" y="3"/>
                    <a:pt x="679" y="3"/>
                  </a:cubicBezTo>
                  <a:cubicBezTo>
                    <a:pt x="676" y="2"/>
                    <a:pt x="673" y="1"/>
                    <a:pt x="670" y="1"/>
                  </a:cubicBezTo>
                  <a:close/>
                </a:path>
              </a:pathLst>
            </a:custGeom>
            <a:solidFill>
              <a:srgbClr val="9950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44"/>
            <p:cNvSpPr/>
            <p:nvPr/>
          </p:nvSpPr>
          <p:spPr>
            <a:xfrm>
              <a:off x="2363975" y="2327500"/>
              <a:ext cx="17275" cy="83075"/>
            </a:xfrm>
            <a:custGeom>
              <a:avLst/>
              <a:gdLst/>
              <a:ahLst/>
              <a:cxnLst/>
              <a:rect l="l" t="t" r="r" b="b"/>
              <a:pathLst>
                <a:path w="691" h="3323" extrusionOk="0">
                  <a:moveTo>
                    <a:pt x="643" y="0"/>
                  </a:moveTo>
                  <a:cubicBezTo>
                    <a:pt x="393" y="512"/>
                    <a:pt x="239" y="1060"/>
                    <a:pt x="167" y="1632"/>
                  </a:cubicBezTo>
                  <a:cubicBezTo>
                    <a:pt x="36" y="2179"/>
                    <a:pt x="0" y="2751"/>
                    <a:pt x="60" y="3322"/>
                  </a:cubicBezTo>
                  <a:cubicBezTo>
                    <a:pt x="120" y="3322"/>
                    <a:pt x="167" y="2572"/>
                    <a:pt x="322" y="1655"/>
                  </a:cubicBezTo>
                  <a:cubicBezTo>
                    <a:pt x="489" y="739"/>
                    <a:pt x="691" y="0"/>
                    <a:pt x="643" y="0"/>
                  </a:cubicBezTo>
                  <a:close/>
                </a:path>
              </a:pathLst>
            </a:custGeom>
            <a:solidFill>
              <a:srgbClr val="9950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44"/>
            <p:cNvSpPr/>
            <p:nvPr/>
          </p:nvSpPr>
          <p:spPr>
            <a:xfrm>
              <a:off x="1658525" y="2020025"/>
              <a:ext cx="116125" cy="24125"/>
            </a:xfrm>
            <a:custGeom>
              <a:avLst/>
              <a:gdLst/>
              <a:ahLst/>
              <a:cxnLst/>
              <a:rect l="l" t="t" r="r" b="b"/>
              <a:pathLst>
                <a:path w="4645" h="965" extrusionOk="0">
                  <a:moveTo>
                    <a:pt x="286" y="0"/>
                  </a:moveTo>
                  <a:lnTo>
                    <a:pt x="1" y="965"/>
                  </a:lnTo>
                  <a:lnTo>
                    <a:pt x="4644" y="965"/>
                  </a:lnTo>
                  <a:lnTo>
                    <a:pt x="4406" y="310"/>
                  </a:lnTo>
                  <a:lnTo>
                    <a:pt x="286" y="0"/>
                  </a:ln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44"/>
            <p:cNvSpPr/>
            <p:nvPr/>
          </p:nvSpPr>
          <p:spPr>
            <a:xfrm>
              <a:off x="1654650" y="2094425"/>
              <a:ext cx="123850" cy="1825"/>
            </a:xfrm>
            <a:custGeom>
              <a:avLst/>
              <a:gdLst/>
              <a:ahLst/>
              <a:cxnLst/>
              <a:rect l="l" t="t" r="r" b="b"/>
              <a:pathLst>
                <a:path w="4954" h="73" extrusionOk="0">
                  <a:moveTo>
                    <a:pt x="84" y="1"/>
                  </a:moveTo>
                  <a:lnTo>
                    <a:pt x="1" y="72"/>
                  </a:lnTo>
                  <a:lnTo>
                    <a:pt x="4954" y="72"/>
                  </a:lnTo>
                  <a:lnTo>
                    <a:pt x="4882" y="1"/>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44"/>
            <p:cNvSpPr/>
            <p:nvPr/>
          </p:nvSpPr>
          <p:spPr>
            <a:xfrm>
              <a:off x="1650200" y="2047700"/>
              <a:ext cx="133075" cy="184600"/>
            </a:xfrm>
            <a:custGeom>
              <a:avLst/>
              <a:gdLst/>
              <a:ahLst/>
              <a:cxnLst/>
              <a:rect l="l" t="t" r="r" b="b"/>
              <a:pathLst>
                <a:path w="5323" h="7384" extrusionOk="0">
                  <a:moveTo>
                    <a:pt x="0" y="1"/>
                  </a:moveTo>
                  <a:lnTo>
                    <a:pt x="988" y="7252"/>
                  </a:lnTo>
                  <a:cubicBezTo>
                    <a:pt x="988" y="7252"/>
                    <a:pt x="1888" y="7384"/>
                    <a:pt x="2876" y="7384"/>
                  </a:cubicBezTo>
                  <a:cubicBezTo>
                    <a:pt x="3370" y="7384"/>
                    <a:pt x="3886" y="7351"/>
                    <a:pt x="4322" y="7252"/>
                  </a:cubicBezTo>
                  <a:lnTo>
                    <a:pt x="5322" y="1"/>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44"/>
            <p:cNvSpPr/>
            <p:nvPr/>
          </p:nvSpPr>
          <p:spPr>
            <a:xfrm>
              <a:off x="1648700" y="2037275"/>
              <a:ext cx="135750" cy="13125"/>
            </a:xfrm>
            <a:custGeom>
              <a:avLst/>
              <a:gdLst/>
              <a:ahLst/>
              <a:cxnLst/>
              <a:rect l="l" t="t" r="r" b="b"/>
              <a:pathLst>
                <a:path w="5430" h="525" extrusionOk="0">
                  <a:moveTo>
                    <a:pt x="441" y="1"/>
                  </a:moveTo>
                  <a:cubicBezTo>
                    <a:pt x="203" y="1"/>
                    <a:pt x="1" y="191"/>
                    <a:pt x="1" y="430"/>
                  </a:cubicBezTo>
                  <a:lnTo>
                    <a:pt x="1" y="525"/>
                  </a:lnTo>
                  <a:lnTo>
                    <a:pt x="5430" y="525"/>
                  </a:lnTo>
                  <a:lnTo>
                    <a:pt x="5430" y="430"/>
                  </a:lnTo>
                  <a:cubicBezTo>
                    <a:pt x="5430" y="191"/>
                    <a:pt x="5239" y="1"/>
                    <a:pt x="5001"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44"/>
            <p:cNvSpPr/>
            <p:nvPr/>
          </p:nvSpPr>
          <p:spPr>
            <a:xfrm>
              <a:off x="1654650" y="2096225"/>
              <a:ext cx="123850" cy="70875"/>
            </a:xfrm>
            <a:custGeom>
              <a:avLst/>
              <a:gdLst/>
              <a:ahLst/>
              <a:cxnLst/>
              <a:rect l="l" t="t" r="r" b="b"/>
              <a:pathLst>
                <a:path w="4954" h="2835" extrusionOk="0">
                  <a:moveTo>
                    <a:pt x="1" y="0"/>
                  </a:moveTo>
                  <a:lnTo>
                    <a:pt x="382" y="2834"/>
                  </a:lnTo>
                  <a:lnTo>
                    <a:pt x="4573" y="2834"/>
                  </a:lnTo>
                  <a:lnTo>
                    <a:pt x="4954"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44"/>
            <p:cNvSpPr/>
            <p:nvPr/>
          </p:nvSpPr>
          <p:spPr>
            <a:xfrm>
              <a:off x="1685025" y="2105450"/>
              <a:ext cx="56875" cy="52900"/>
            </a:xfrm>
            <a:custGeom>
              <a:avLst/>
              <a:gdLst/>
              <a:ahLst/>
              <a:cxnLst/>
              <a:rect l="l" t="t" r="r" b="b"/>
              <a:pathLst>
                <a:path w="2275" h="2116" extrusionOk="0">
                  <a:moveTo>
                    <a:pt x="1679" y="155"/>
                  </a:moveTo>
                  <a:lnTo>
                    <a:pt x="1679" y="155"/>
                  </a:lnTo>
                  <a:cubicBezTo>
                    <a:pt x="1953" y="798"/>
                    <a:pt x="1358" y="1179"/>
                    <a:pt x="1000" y="1429"/>
                  </a:cubicBezTo>
                  <a:cubicBezTo>
                    <a:pt x="798" y="1560"/>
                    <a:pt x="643" y="1739"/>
                    <a:pt x="548" y="1965"/>
                  </a:cubicBezTo>
                  <a:cubicBezTo>
                    <a:pt x="500" y="1620"/>
                    <a:pt x="643" y="1429"/>
                    <a:pt x="1155" y="1036"/>
                  </a:cubicBezTo>
                  <a:cubicBezTo>
                    <a:pt x="1441" y="822"/>
                    <a:pt x="1631" y="500"/>
                    <a:pt x="1679" y="155"/>
                  </a:cubicBezTo>
                  <a:close/>
                  <a:moveTo>
                    <a:pt x="1388" y="0"/>
                  </a:moveTo>
                  <a:cubicBezTo>
                    <a:pt x="1190" y="0"/>
                    <a:pt x="924" y="78"/>
                    <a:pt x="643" y="381"/>
                  </a:cubicBezTo>
                  <a:cubicBezTo>
                    <a:pt x="203" y="870"/>
                    <a:pt x="0" y="1429"/>
                    <a:pt x="357" y="1870"/>
                  </a:cubicBezTo>
                  <a:cubicBezTo>
                    <a:pt x="500" y="2044"/>
                    <a:pt x="683" y="2115"/>
                    <a:pt x="874" y="2115"/>
                  </a:cubicBezTo>
                  <a:cubicBezTo>
                    <a:pt x="1257" y="2115"/>
                    <a:pt x="1671" y="1827"/>
                    <a:pt x="1846" y="1501"/>
                  </a:cubicBezTo>
                  <a:cubicBezTo>
                    <a:pt x="2120" y="1024"/>
                    <a:pt x="2274" y="429"/>
                    <a:pt x="1727" y="84"/>
                  </a:cubicBezTo>
                  <a:cubicBezTo>
                    <a:pt x="1727" y="84"/>
                    <a:pt x="1594" y="0"/>
                    <a:pt x="1388"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44"/>
            <p:cNvSpPr/>
            <p:nvPr/>
          </p:nvSpPr>
          <p:spPr>
            <a:xfrm>
              <a:off x="1661800" y="2025075"/>
              <a:ext cx="25025" cy="8075"/>
            </a:xfrm>
            <a:custGeom>
              <a:avLst/>
              <a:gdLst/>
              <a:ahLst/>
              <a:cxnLst/>
              <a:rect l="l" t="t" r="r" b="b"/>
              <a:pathLst>
                <a:path w="1001" h="323" extrusionOk="0">
                  <a:moveTo>
                    <a:pt x="96" y="1"/>
                  </a:moveTo>
                  <a:lnTo>
                    <a:pt x="1" y="322"/>
                  </a:lnTo>
                  <a:lnTo>
                    <a:pt x="1001" y="322"/>
                  </a:lnTo>
                  <a:lnTo>
                    <a:pt x="1001" y="132"/>
                  </a:lnTo>
                  <a:lnTo>
                    <a:pt x="96" y="1"/>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44"/>
            <p:cNvSpPr/>
            <p:nvPr/>
          </p:nvSpPr>
          <p:spPr>
            <a:xfrm>
              <a:off x="1642750" y="2146525"/>
              <a:ext cx="157775" cy="353650"/>
            </a:xfrm>
            <a:custGeom>
              <a:avLst/>
              <a:gdLst/>
              <a:ahLst/>
              <a:cxnLst/>
              <a:rect l="l" t="t" r="r" b="b"/>
              <a:pathLst>
                <a:path w="6311" h="14146" extrusionOk="0">
                  <a:moveTo>
                    <a:pt x="3811" y="0"/>
                  </a:moveTo>
                  <a:lnTo>
                    <a:pt x="179" y="1096"/>
                  </a:lnTo>
                  <a:lnTo>
                    <a:pt x="239" y="5275"/>
                  </a:lnTo>
                  <a:cubicBezTo>
                    <a:pt x="1" y="13050"/>
                    <a:pt x="917" y="14145"/>
                    <a:pt x="917" y="14145"/>
                  </a:cubicBezTo>
                  <a:lnTo>
                    <a:pt x="6311" y="14097"/>
                  </a:lnTo>
                  <a:lnTo>
                    <a:pt x="3811" y="0"/>
                  </a:ln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976;p44"/>
            <p:cNvSpPr/>
            <p:nvPr/>
          </p:nvSpPr>
          <p:spPr>
            <a:xfrm>
              <a:off x="1665675" y="2104075"/>
              <a:ext cx="116100" cy="70450"/>
            </a:xfrm>
            <a:custGeom>
              <a:avLst/>
              <a:gdLst/>
              <a:ahLst/>
              <a:cxnLst/>
              <a:rect l="l" t="t" r="r" b="b"/>
              <a:pathLst>
                <a:path w="4644" h="2818" extrusionOk="0">
                  <a:moveTo>
                    <a:pt x="3889" y="0"/>
                  </a:moveTo>
                  <a:cubicBezTo>
                    <a:pt x="3812" y="0"/>
                    <a:pt x="3726" y="6"/>
                    <a:pt x="3632" y="20"/>
                  </a:cubicBezTo>
                  <a:cubicBezTo>
                    <a:pt x="2874" y="117"/>
                    <a:pt x="2568" y="532"/>
                    <a:pt x="1866" y="532"/>
                  </a:cubicBezTo>
                  <a:cubicBezTo>
                    <a:pt x="1708" y="532"/>
                    <a:pt x="1530" y="511"/>
                    <a:pt x="1322" y="460"/>
                  </a:cubicBezTo>
                  <a:lnTo>
                    <a:pt x="0" y="2818"/>
                  </a:lnTo>
                  <a:lnTo>
                    <a:pt x="2775" y="1972"/>
                  </a:lnTo>
                  <a:cubicBezTo>
                    <a:pt x="2929" y="1544"/>
                    <a:pt x="3203" y="1163"/>
                    <a:pt x="3572" y="877"/>
                  </a:cubicBezTo>
                  <a:cubicBezTo>
                    <a:pt x="3882" y="627"/>
                    <a:pt x="4251" y="484"/>
                    <a:pt x="4644" y="460"/>
                  </a:cubicBezTo>
                  <a:cubicBezTo>
                    <a:pt x="4644" y="460"/>
                    <a:pt x="4567" y="0"/>
                    <a:pt x="3889"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44"/>
            <p:cNvSpPr/>
            <p:nvPr/>
          </p:nvSpPr>
          <p:spPr>
            <a:xfrm>
              <a:off x="1621625" y="2078950"/>
              <a:ext cx="83075" cy="121475"/>
            </a:xfrm>
            <a:custGeom>
              <a:avLst/>
              <a:gdLst/>
              <a:ahLst/>
              <a:cxnLst/>
              <a:rect l="l" t="t" r="r" b="b"/>
              <a:pathLst>
                <a:path w="3323" h="4859" extrusionOk="0">
                  <a:moveTo>
                    <a:pt x="1393" y="1"/>
                  </a:moveTo>
                  <a:cubicBezTo>
                    <a:pt x="1393" y="1"/>
                    <a:pt x="429" y="36"/>
                    <a:pt x="786" y="918"/>
                  </a:cubicBezTo>
                  <a:cubicBezTo>
                    <a:pt x="381" y="1072"/>
                    <a:pt x="179" y="1537"/>
                    <a:pt x="346" y="1941"/>
                  </a:cubicBezTo>
                  <a:cubicBezTo>
                    <a:pt x="369" y="1989"/>
                    <a:pt x="393" y="2049"/>
                    <a:pt x="429" y="2096"/>
                  </a:cubicBezTo>
                  <a:cubicBezTo>
                    <a:pt x="429" y="2096"/>
                    <a:pt x="0" y="2394"/>
                    <a:pt x="298" y="3251"/>
                  </a:cubicBezTo>
                  <a:cubicBezTo>
                    <a:pt x="512" y="3811"/>
                    <a:pt x="786" y="4358"/>
                    <a:pt x="1119" y="4859"/>
                  </a:cubicBezTo>
                  <a:lnTo>
                    <a:pt x="3322" y="1656"/>
                  </a:lnTo>
                  <a:cubicBezTo>
                    <a:pt x="3263" y="1501"/>
                    <a:pt x="1393" y="1"/>
                    <a:pt x="1393"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44"/>
            <p:cNvSpPr/>
            <p:nvPr/>
          </p:nvSpPr>
          <p:spPr>
            <a:xfrm>
              <a:off x="1652875" y="2328100"/>
              <a:ext cx="189925" cy="218975"/>
            </a:xfrm>
            <a:custGeom>
              <a:avLst/>
              <a:gdLst/>
              <a:ahLst/>
              <a:cxnLst/>
              <a:rect l="l" t="t" r="r" b="b"/>
              <a:pathLst>
                <a:path w="7597" h="8759" extrusionOk="0">
                  <a:moveTo>
                    <a:pt x="2584" y="0"/>
                  </a:moveTo>
                  <a:lnTo>
                    <a:pt x="477" y="5037"/>
                  </a:lnTo>
                  <a:cubicBezTo>
                    <a:pt x="0" y="6537"/>
                    <a:pt x="822" y="8132"/>
                    <a:pt x="2322" y="8620"/>
                  </a:cubicBezTo>
                  <a:cubicBezTo>
                    <a:pt x="2614" y="8714"/>
                    <a:pt x="2909" y="8758"/>
                    <a:pt x="3200" y="8758"/>
                  </a:cubicBezTo>
                  <a:cubicBezTo>
                    <a:pt x="4390" y="8758"/>
                    <a:pt x="5494" y="8012"/>
                    <a:pt x="5906" y="6834"/>
                  </a:cubicBezTo>
                  <a:lnTo>
                    <a:pt x="7597" y="1846"/>
                  </a:lnTo>
                  <a:lnTo>
                    <a:pt x="2584" y="0"/>
                  </a:ln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44"/>
            <p:cNvSpPr/>
            <p:nvPr/>
          </p:nvSpPr>
          <p:spPr>
            <a:xfrm>
              <a:off x="1669550" y="2330175"/>
              <a:ext cx="45850" cy="113425"/>
            </a:xfrm>
            <a:custGeom>
              <a:avLst/>
              <a:gdLst/>
              <a:ahLst/>
              <a:cxnLst/>
              <a:rect l="l" t="t" r="r" b="b"/>
              <a:pathLst>
                <a:path w="1834" h="4537" extrusionOk="0">
                  <a:moveTo>
                    <a:pt x="1834" y="1"/>
                  </a:moveTo>
                  <a:lnTo>
                    <a:pt x="1834" y="1"/>
                  </a:lnTo>
                  <a:cubicBezTo>
                    <a:pt x="1679" y="191"/>
                    <a:pt x="1560" y="405"/>
                    <a:pt x="1465" y="632"/>
                  </a:cubicBezTo>
                  <a:cubicBezTo>
                    <a:pt x="1274" y="1025"/>
                    <a:pt x="1012" y="1584"/>
                    <a:pt x="750" y="2215"/>
                  </a:cubicBezTo>
                  <a:cubicBezTo>
                    <a:pt x="488" y="2834"/>
                    <a:pt x="298" y="3418"/>
                    <a:pt x="167" y="3834"/>
                  </a:cubicBezTo>
                  <a:cubicBezTo>
                    <a:pt x="84" y="4061"/>
                    <a:pt x="24" y="4299"/>
                    <a:pt x="0" y="4537"/>
                  </a:cubicBezTo>
                  <a:cubicBezTo>
                    <a:pt x="107" y="4323"/>
                    <a:pt x="203" y="4096"/>
                    <a:pt x="262" y="3870"/>
                  </a:cubicBezTo>
                  <a:cubicBezTo>
                    <a:pt x="441" y="3453"/>
                    <a:pt x="655" y="2894"/>
                    <a:pt x="905" y="2263"/>
                  </a:cubicBezTo>
                  <a:cubicBezTo>
                    <a:pt x="1167" y="1632"/>
                    <a:pt x="1405" y="1084"/>
                    <a:pt x="1572" y="667"/>
                  </a:cubicBezTo>
                  <a:cubicBezTo>
                    <a:pt x="1679" y="453"/>
                    <a:pt x="1774" y="227"/>
                    <a:pt x="1834" y="1"/>
                  </a:cubicBezTo>
                  <a:close/>
                </a:path>
              </a:pathLst>
            </a:custGeom>
            <a:solidFill>
              <a:srgbClr val="9950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44"/>
            <p:cNvSpPr/>
            <p:nvPr/>
          </p:nvSpPr>
          <p:spPr>
            <a:xfrm>
              <a:off x="1672825" y="2349350"/>
              <a:ext cx="33950" cy="22850"/>
            </a:xfrm>
            <a:custGeom>
              <a:avLst/>
              <a:gdLst/>
              <a:ahLst/>
              <a:cxnLst/>
              <a:rect l="l" t="t" r="r" b="b"/>
              <a:pathLst>
                <a:path w="1358" h="914" extrusionOk="0">
                  <a:moveTo>
                    <a:pt x="1172" y="0"/>
                  </a:moveTo>
                  <a:cubicBezTo>
                    <a:pt x="943" y="0"/>
                    <a:pt x="714" y="84"/>
                    <a:pt x="536" y="234"/>
                  </a:cubicBezTo>
                  <a:cubicBezTo>
                    <a:pt x="131" y="496"/>
                    <a:pt x="0" y="889"/>
                    <a:pt x="48" y="912"/>
                  </a:cubicBezTo>
                  <a:cubicBezTo>
                    <a:pt x="49" y="913"/>
                    <a:pt x="50" y="914"/>
                    <a:pt x="52" y="914"/>
                  </a:cubicBezTo>
                  <a:cubicBezTo>
                    <a:pt x="97" y="914"/>
                    <a:pt x="287" y="606"/>
                    <a:pt x="631" y="365"/>
                  </a:cubicBezTo>
                  <a:cubicBezTo>
                    <a:pt x="1000" y="115"/>
                    <a:pt x="1357" y="67"/>
                    <a:pt x="1357" y="19"/>
                  </a:cubicBezTo>
                  <a:cubicBezTo>
                    <a:pt x="1296" y="7"/>
                    <a:pt x="1234" y="0"/>
                    <a:pt x="1172" y="0"/>
                  </a:cubicBezTo>
                  <a:close/>
                </a:path>
              </a:pathLst>
            </a:custGeom>
            <a:solidFill>
              <a:srgbClr val="9950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44"/>
            <p:cNvSpPr/>
            <p:nvPr/>
          </p:nvSpPr>
          <p:spPr>
            <a:xfrm>
              <a:off x="1737100" y="1676825"/>
              <a:ext cx="337275" cy="463025"/>
            </a:xfrm>
            <a:custGeom>
              <a:avLst/>
              <a:gdLst/>
              <a:ahLst/>
              <a:cxnLst/>
              <a:rect l="l" t="t" r="r" b="b"/>
              <a:pathLst>
                <a:path w="13491" h="18521" extrusionOk="0">
                  <a:moveTo>
                    <a:pt x="7740" y="0"/>
                  </a:moveTo>
                  <a:lnTo>
                    <a:pt x="7740" y="0"/>
                  </a:lnTo>
                  <a:cubicBezTo>
                    <a:pt x="7942" y="608"/>
                    <a:pt x="7228" y="1132"/>
                    <a:pt x="6609" y="1263"/>
                  </a:cubicBezTo>
                  <a:cubicBezTo>
                    <a:pt x="5978" y="1405"/>
                    <a:pt x="5216" y="1501"/>
                    <a:pt x="4930" y="2072"/>
                  </a:cubicBezTo>
                  <a:cubicBezTo>
                    <a:pt x="4692" y="2572"/>
                    <a:pt x="4930" y="3203"/>
                    <a:pt x="4716" y="3715"/>
                  </a:cubicBezTo>
                  <a:cubicBezTo>
                    <a:pt x="4287" y="4680"/>
                    <a:pt x="2549" y="4477"/>
                    <a:pt x="2204" y="5477"/>
                  </a:cubicBezTo>
                  <a:cubicBezTo>
                    <a:pt x="1977" y="6156"/>
                    <a:pt x="2620" y="6870"/>
                    <a:pt x="2525" y="7585"/>
                  </a:cubicBezTo>
                  <a:cubicBezTo>
                    <a:pt x="2465" y="8216"/>
                    <a:pt x="1882" y="8632"/>
                    <a:pt x="1394" y="9013"/>
                  </a:cubicBezTo>
                  <a:cubicBezTo>
                    <a:pt x="906" y="9383"/>
                    <a:pt x="370" y="9906"/>
                    <a:pt x="453" y="10526"/>
                  </a:cubicBezTo>
                  <a:cubicBezTo>
                    <a:pt x="537" y="11240"/>
                    <a:pt x="1418" y="11740"/>
                    <a:pt x="1334" y="12454"/>
                  </a:cubicBezTo>
                  <a:cubicBezTo>
                    <a:pt x="1251" y="13169"/>
                    <a:pt x="299" y="13490"/>
                    <a:pt x="168" y="14181"/>
                  </a:cubicBezTo>
                  <a:cubicBezTo>
                    <a:pt x="1" y="15014"/>
                    <a:pt x="1037" y="15538"/>
                    <a:pt x="1370" y="16324"/>
                  </a:cubicBezTo>
                  <a:cubicBezTo>
                    <a:pt x="1632" y="16907"/>
                    <a:pt x="1465" y="17669"/>
                    <a:pt x="1894" y="18146"/>
                  </a:cubicBezTo>
                  <a:cubicBezTo>
                    <a:pt x="2144" y="18430"/>
                    <a:pt x="2523" y="18520"/>
                    <a:pt x="2923" y="18520"/>
                  </a:cubicBezTo>
                  <a:cubicBezTo>
                    <a:pt x="3210" y="18520"/>
                    <a:pt x="3507" y="18474"/>
                    <a:pt x="3775" y="18419"/>
                  </a:cubicBezTo>
                  <a:lnTo>
                    <a:pt x="10205" y="17050"/>
                  </a:lnTo>
                  <a:cubicBezTo>
                    <a:pt x="9776" y="16038"/>
                    <a:pt x="10181" y="14848"/>
                    <a:pt x="10800" y="13931"/>
                  </a:cubicBezTo>
                  <a:cubicBezTo>
                    <a:pt x="11419" y="13014"/>
                    <a:pt x="12252" y="12240"/>
                    <a:pt x="12776" y="11276"/>
                  </a:cubicBezTo>
                  <a:cubicBezTo>
                    <a:pt x="13312" y="10299"/>
                    <a:pt x="13491" y="9002"/>
                    <a:pt x="12776" y="8144"/>
                  </a:cubicBezTo>
                  <a:lnTo>
                    <a:pt x="7740"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44"/>
            <p:cNvSpPr/>
            <p:nvPr/>
          </p:nvSpPr>
          <p:spPr>
            <a:xfrm>
              <a:off x="2177650" y="1764575"/>
              <a:ext cx="36625" cy="81975"/>
            </a:xfrm>
            <a:custGeom>
              <a:avLst/>
              <a:gdLst/>
              <a:ahLst/>
              <a:cxnLst/>
              <a:rect l="l" t="t" r="r" b="b"/>
              <a:pathLst>
                <a:path w="1465" h="3279" extrusionOk="0">
                  <a:moveTo>
                    <a:pt x="798" y="1"/>
                  </a:moveTo>
                  <a:cubicBezTo>
                    <a:pt x="766" y="1"/>
                    <a:pt x="734" y="5"/>
                    <a:pt x="703" y="15"/>
                  </a:cubicBezTo>
                  <a:cubicBezTo>
                    <a:pt x="595" y="62"/>
                    <a:pt x="500" y="146"/>
                    <a:pt x="441" y="253"/>
                  </a:cubicBezTo>
                  <a:cubicBezTo>
                    <a:pt x="0" y="1122"/>
                    <a:pt x="0" y="2158"/>
                    <a:pt x="441" y="3027"/>
                  </a:cubicBezTo>
                  <a:cubicBezTo>
                    <a:pt x="500" y="3134"/>
                    <a:pt x="595" y="3217"/>
                    <a:pt x="703" y="3265"/>
                  </a:cubicBezTo>
                  <a:cubicBezTo>
                    <a:pt x="734" y="3274"/>
                    <a:pt x="766" y="3279"/>
                    <a:pt x="798" y="3279"/>
                  </a:cubicBezTo>
                  <a:cubicBezTo>
                    <a:pt x="888" y="3279"/>
                    <a:pt x="978" y="3243"/>
                    <a:pt x="1048" y="3182"/>
                  </a:cubicBezTo>
                  <a:cubicBezTo>
                    <a:pt x="1179" y="3039"/>
                    <a:pt x="1274" y="2872"/>
                    <a:pt x="1334" y="2694"/>
                  </a:cubicBezTo>
                  <a:cubicBezTo>
                    <a:pt x="1405" y="2444"/>
                    <a:pt x="1441" y="2182"/>
                    <a:pt x="1453" y="1920"/>
                  </a:cubicBezTo>
                  <a:cubicBezTo>
                    <a:pt x="1465" y="1824"/>
                    <a:pt x="1453" y="1729"/>
                    <a:pt x="1429" y="1646"/>
                  </a:cubicBezTo>
                  <a:cubicBezTo>
                    <a:pt x="1381" y="1979"/>
                    <a:pt x="1310" y="2325"/>
                    <a:pt x="1215" y="2658"/>
                  </a:cubicBezTo>
                  <a:cubicBezTo>
                    <a:pt x="1167" y="2813"/>
                    <a:pt x="1072" y="2956"/>
                    <a:pt x="965" y="3075"/>
                  </a:cubicBezTo>
                  <a:cubicBezTo>
                    <a:pt x="922" y="3113"/>
                    <a:pt x="876" y="3131"/>
                    <a:pt x="829" y="3131"/>
                  </a:cubicBezTo>
                  <a:cubicBezTo>
                    <a:pt x="731" y="3131"/>
                    <a:pt x="632" y="3056"/>
                    <a:pt x="560" y="2944"/>
                  </a:cubicBezTo>
                  <a:cubicBezTo>
                    <a:pt x="179" y="2110"/>
                    <a:pt x="179" y="1158"/>
                    <a:pt x="560" y="336"/>
                  </a:cubicBezTo>
                  <a:cubicBezTo>
                    <a:pt x="631" y="218"/>
                    <a:pt x="728" y="147"/>
                    <a:pt x="823" y="147"/>
                  </a:cubicBezTo>
                  <a:cubicBezTo>
                    <a:pt x="872" y="147"/>
                    <a:pt x="920" y="165"/>
                    <a:pt x="965" y="205"/>
                  </a:cubicBezTo>
                  <a:cubicBezTo>
                    <a:pt x="1084" y="324"/>
                    <a:pt x="1167" y="467"/>
                    <a:pt x="1215" y="622"/>
                  </a:cubicBezTo>
                  <a:cubicBezTo>
                    <a:pt x="1310" y="955"/>
                    <a:pt x="1381" y="1301"/>
                    <a:pt x="1429" y="1646"/>
                  </a:cubicBezTo>
                  <a:cubicBezTo>
                    <a:pt x="1453" y="1551"/>
                    <a:pt x="1465" y="1455"/>
                    <a:pt x="1453" y="1360"/>
                  </a:cubicBezTo>
                  <a:cubicBezTo>
                    <a:pt x="1441" y="1098"/>
                    <a:pt x="1405" y="836"/>
                    <a:pt x="1334" y="586"/>
                  </a:cubicBezTo>
                  <a:cubicBezTo>
                    <a:pt x="1274" y="396"/>
                    <a:pt x="1179" y="229"/>
                    <a:pt x="1048" y="98"/>
                  </a:cubicBezTo>
                  <a:cubicBezTo>
                    <a:pt x="978" y="36"/>
                    <a:pt x="888" y="1"/>
                    <a:pt x="798"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44"/>
            <p:cNvSpPr/>
            <p:nvPr/>
          </p:nvSpPr>
          <p:spPr>
            <a:xfrm>
              <a:off x="1896650" y="1631250"/>
              <a:ext cx="139925" cy="322425"/>
            </a:xfrm>
            <a:custGeom>
              <a:avLst/>
              <a:gdLst/>
              <a:ahLst/>
              <a:cxnLst/>
              <a:rect l="l" t="t" r="r" b="b"/>
              <a:pathLst>
                <a:path w="5597" h="12897" extrusionOk="0">
                  <a:moveTo>
                    <a:pt x="4057" y="0"/>
                  </a:moveTo>
                  <a:cubicBezTo>
                    <a:pt x="3536" y="0"/>
                    <a:pt x="3012" y="143"/>
                    <a:pt x="2549" y="430"/>
                  </a:cubicBezTo>
                  <a:cubicBezTo>
                    <a:pt x="1632" y="978"/>
                    <a:pt x="1548" y="2073"/>
                    <a:pt x="751" y="2788"/>
                  </a:cubicBezTo>
                  <a:cubicBezTo>
                    <a:pt x="1" y="3478"/>
                    <a:pt x="239" y="4979"/>
                    <a:pt x="382" y="6050"/>
                  </a:cubicBezTo>
                  <a:cubicBezTo>
                    <a:pt x="679" y="8312"/>
                    <a:pt x="1001" y="10932"/>
                    <a:pt x="2168" y="12896"/>
                  </a:cubicBezTo>
                  <a:lnTo>
                    <a:pt x="5597" y="454"/>
                  </a:lnTo>
                  <a:cubicBezTo>
                    <a:pt x="5131" y="152"/>
                    <a:pt x="4595" y="0"/>
                    <a:pt x="4057"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44"/>
            <p:cNvSpPr/>
            <p:nvPr/>
          </p:nvSpPr>
          <p:spPr>
            <a:xfrm>
              <a:off x="1966300" y="1658725"/>
              <a:ext cx="228625" cy="469350"/>
            </a:xfrm>
            <a:custGeom>
              <a:avLst/>
              <a:gdLst/>
              <a:ahLst/>
              <a:cxnLst/>
              <a:rect l="l" t="t" r="r" b="b"/>
              <a:pathLst>
                <a:path w="9145" h="18774" extrusionOk="0">
                  <a:moveTo>
                    <a:pt x="5013" y="1"/>
                  </a:moveTo>
                  <a:cubicBezTo>
                    <a:pt x="3258" y="1"/>
                    <a:pt x="1510" y="517"/>
                    <a:pt x="1" y="1534"/>
                  </a:cubicBezTo>
                  <a:lnTo>
                    <a:pt x="132" y="10595"/>
                  </a:lnTo>
                  <a:lnTo>
                    <a:pt x="132" y="15476"/>
                  </a:lnTo>
                  <a:cubicBezTo>
                    <a:pt x="132" y="17096"/>
                    <a:pt x="977" y="18631"/>
                    <a:pt x="2608" y="18762"/>
                  </a:cubicBezTo>
                  <a:cubicBezTo>
                    <a:pt x="2696" y="18770"/>
                    <a:pt x="2783" y="18773"/>
                    <a:pt x="2870" y="18773"/>
                  </a:cubicBezTo>
                  <a:cubicBezTo>
                    <a:pt x="4497" y="18773"/>
                    <a:pt x="5877" y="17520"/>
                    <a:pt x="6001" y="15869"/>
                  </a:cubicBezTo>
                  <a:cubicBezTo>
                    <a:pt x="6013" y="15833"/>
                    <a:pt x="6013" y="15786"/>
                    <a:pt x="6013" y="15750"/>
                  </a:cubicBezTo>
                  <a:cubicBezTo>
                    <a:pt x="6085" y="14036"/>
                    <a:pt x="6144" y="12297"/>
                    <a:pt x="6144" y="12297"/>
                  </a:cubicBezTo>
                  <a:cubicBezTo>
                    <a:pt x="6144" y="12297"/>
                    <a:pt x="8752" y="12071"/>
                    <a:pt x="8942" y="9499"/>
                  </a:cubicBezTo>
                  <a:cubicBezTo>
                    <a:pt x="9145" y="6928"/>
                    <a:pt x="9073" y="974"/>
                    <a:pt x="9073" y="974"/>
                  </a:cubicBezTo>
                  <a:cubicBezTo>
                    <a:pt x="7791" y="323"/>
                    <a:pt x="6399" y="1"/>
                    <a:pt x="5013"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44"/>
            <p:cNvSpPr/>
            <p:nvPr/>
          </p:nvSpPr>
          <p:spPr>
            <a:xfrm>
              <a:off x="1931475" y="1604600"/>
              <a:ext cx="317025" cy="370025"/>
            </a:xfrm>
            <a:custGeom>
              <a:avLst/>
              <a:gdLst/>
              <a:ahLst/>
              <a:cxnLst/>
              <a:rect l="l" t="t" r="r" b="b"/>
              <a:pathLst>
                <a:path w="12681" h="14801" extrusionOk="0">
                  <a:moveTo>
                    <a:pt x="7615" y="0"/>
                  </a:moveTo>
                  <a:cubicBezTo>
                    <a:pt x="7030" y="0"/>
                    <a:pt x="6424" y="200"/>
                    <a:pt x="5894" y="472"/>
                  </a:cubicBezTo>
                  <a:cubicBezTo>
                    <a:pt x="5049" y="901"/>
                    <a:pt x="4299" y="1485"/>
                    <a:pt x="3406" y="1770"/>
                  </a:cubicBezTo>
                  <a:cubicBezTo>
                    <a:pt x="2691" y="2008"/>
                    <a:pt x="1894" y="2032"/>
                    <a:pt x="1263" y="2449"/>
                  </a:cubicBezTo>
                  <a:cubicBezTo>
                    <a:pt x="703" y="2854"/>
                    <a:pt x="322" y="3449"/>
                    <a:pt x="179" y="4140"/>
                  </a:cubicBezTo>
                  <a:cubicBezTo>
                    <a:pt x="48" y="4806"/>
                    <a:pt x="1" y="5497"/>
                    <a:pt x="48" y="6176"/>
                  </a:cubicBezTo>
                  <a:cubicBezTo>
                    <a:pt x="84" y="8081"/>
                    <a:pt x="120" y="9974"/>
                    <a:pt x="144" y="11879"/>
                  </a:cubicBezTo>
                  <a:cubicBezTo>
                    <a:pt x="120" y="12629"/>
                    <a:pt x="346" y="13355"/>
                    <a:pt x="763" y="13974"/>
                  </a:cubicBezTo>
                  <a:cubicBezTo>
                    <a:pt x="1224" y="14623"/>
                    <a:pt x="1275" y="14801"/>
                    <a:pt x="1680" y="14801"/>
                  </a:cubicBezTo>
                  <a:cubicBezTo>
                    <a:pt x="1839" y="14801"/>
                    <a:pt x="2054" y="14773"/>
                    <a:pt x="2370" y="14736"/>
                  </a:cubicBezTo>
                  <a:cubicBezTo>
                    <a:pt x="3501" y="14605"/>
                    <a:pt x="5156" y="14260"/>
                    <a:pt x="5906" y="13426"/>
                  </a:cubicBezTo>
                  <a:cubicBezTo>
                    <a:pt x="6394" y="12903"/>
                    <a:pt x="7478" y="12653"/>
                    <a:pt x="7549" y="12010"/>
                  </a:cubicBezTo>
                  <a:cubicBezTo>
                    <a:pt x="7597" y="11510"/>
                    <a:pt x="7275" y="11045"/>
                    <a:pt x="6775" y="10938"/>
                  </a:cubicBezTo>
                  <a:cubicBezTo>
                    <a:pt x="6240" y="10807"/>
                    <a:pt x="5787" y="10462"/>
                    <a:pt x="5513" y="9974"/>
                  </a:cubicBezTo>
                  <a:cubicBezTo>
                    <a:pt x="5204" y="9319"/>
                    <a:pt x="5418" y="8521"/>
                    <a:pt x="6025" y="8104"/>
                  </a:cubicBezTo>
                  <a:cubicBezTo>
                    <a:pt x="6233" y="7980"/>
                    <a:pt x="6463" y="7920"/>
                    <a:pt x="6691" y="7920"/>
                  </a:cubicBezTo>
                  <a:cubicBezTo>
                    <a:pt x="7114" y="7920"/>
                    <a:pt x="7528" y="8126"/>
                    <a:pt x="7775" y="8497"/>
                  </a:cubicBezTo>
                  <a:lnTo>
                    <a:pt x="7775" y="8521"/>
                  </a:lnTo>
                  <a:cubicBezTo>
                    <a:pt x="8216" y="8509"/>
                    <a:pt x="8252" y="8069"/>
                    <a:pt x="8347" y="7783"/>
                  </a:cubicBezTo>
                  <a:cubicBezTo>
                    <a:pt x="8645" y="6902"/>
                    <a:pt x="8371" y="6271"/>
                    <a:pt x="8406" y="5985"/>
                  </a:cubicBezTo>
                  <a:lnTo>
                    <a:pt x="8406" y="5985"/>
                  </a:lnTo>
                  <a:cubicBezTo>
                    <a:pt x="8807" y="6182"/>
                    <a:pt x="9251" y="6276"/>
                    <a:pt x="9696" y="6276"/>
                  </a:cubicBezTo>
                  <a:cubicBezTo>
                    <a:pt x="10896" y="6276"/>
                    <a:pt x="12109" y="5593"/>
                    <a:pt x="12526" y="4378"/>
                  </a:cubicBezTo>
                  <a:cubicBezTo>
                    <a:pt x="12669" y="3949"/>
                    <a:pt x="12681" y="3497"/>
                    <a:pt x="12538" y="3068"/>
                  </a:cubicBezTo>
                  <a:cubicBezTo>
                    <a:pt x="12145" y="1830"/>
                    <a:pt x="11002" y="1937"/>
                    <a:pt x="10169" y="1461"/>
                  </a:cubicBezTo>
                  <a:cubicBezTo>
                    <a:pt x="9585" y="1127"/>
                    <a:pt x="9192" y="544"/>
                    <a:pt x="8585" y="222"/>
                  </a:cubicBezTo>
                  <a:cubicBezTo>
                    <a:pt x="8281" y="66"/>
                    <a:pt x="7952" y="0"/>
                    <a:pt x="7615"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44"/>
            <p:cNvSpPr/>
            <p:nvPr/>
          </p:nvSpPr>
          <p:spPr>
            <a:xfrm>
              <a:off x="2089225" y="1825800"/>
              <a:ext cx="25575" cy="37675"/>
            </a:xfrm>
            <a:custGeom>
              <a:avLst/>
              <a:gdLst/>
              <a:ahLst/>
              <a:cxnLst/>
              <a:rect l="l" t="t" r="r" b="b"/>
              <a:pathLst>
                <a:path w="1023" h="1507" extrusionOk="0">
                  <a:moveTo>
                    <a:pt x="766" y="1"/>
                  </a:moveTo>
                  <a:cubicBezTo>
                    <a:pt x="720" y="1"/>
                    <a:pt x="667" y="6"/>
                    <a:pt x="608" y="18"/>
                  </a:cubicBezTo>
                  <a:cubicBezTo>
                    <a:pt x="453" y="54"/>
                    <a:pt x="322" y="137"/>
                    <a:pt x="203" y="245"/>
                  </a:cubicBezTo>
                  <a:cubicBezTo>
                    <a:pt x="72" y="399"/>
                    <a:pt x="1" y="590"/>
                    <a:pt x="13" y="792"/>
                  </a:cubicBezTo>
                  <a:cubicBezTo>
                    <a:pt x="13" y="1173"/>
                    <a:pt x="311" y="1483"/>
                    <a:pt x="680" y="1507"/>
                  </a:cubicBezTo>
                  <a:cubicBezTo>
                    <a:pt x="799" y="1507"/>
                    <a:pt x="894" y="1447"/>
                    <a:pt x="965" y="1364"/>
                  </a:cubicBezTo>
                  <a:cubicBezTo>
                    <a:pt x="1001" y="1304"/>
                    <a:pt x="1001" y="1257"/>
                    <a:pt x="1001" y="1257"/>
                  </a:cubicBezTo>
                  <a:cubicBezTo>
                    <a:pt x="1000" y="1255"/>
                    <a:pt x="999" y="1254"/>
                    <a:pt x="997" y="1254"/>
                  </a:cubicBezTo>
                  <a:cubicBezTo>
                    <a:pt x="976" y="1254"/>
                    <a:pt x="886" y="1376"/>
                    <a:pt x="703" y="1376"/>
                  </a:cubicBezTo>
                  <a:cubicBezTo>
                    <a:pt x="695" y="1376"/>
                    <a:pt x="688" y="1376"/>
                    <a:pt x="680" y="1376"/>
                  </a:cubicBezTo>
                  <a:cubicBezTo>
                    <a:pt x="406" y="1316"/>
                    <a:pt x="203" y="1078"/>
                    <a:pt x="203" y="780"/>
                  </a:cubicBezTo>
                  <a:cubicBezTo>
                    <a:pt x="191" y="495"/>
                    <a:pt x="370" y="233"/>
                    <a:pt x="644" y="137"/>
                  </a:cubicBezTo>
                  <a:cubicBezTo>
                    <a:pt x="858" y="78"/>
                    <a:pt x="1001" y="90"/>
                    <a:pt x="1013" y="78"/>
                  </a:cubicBezTo>
                  <a:cubicBezTo>
                    <a:pt x="1022" y="69"/>
                    <a:pt x="936" y="1"/>
                    <a:pt x="766" y="1"/>
                  </a:cubicBezTo>
                  <a:close/>
                </a:path>
              </a:pathLst>
            </a:custGeom>
            <a:solidFill>
              <a:srgbClr val="9950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44"/>
            <p:cNvSpPr/>
            <p:nvPr/>
          </p:nvSpPr>
          <p:spPr>
            <a:xfrm>
              <a:off x="2126150" y="1802425"/>
              <a:ext cx="87225" cy="14325"/>
            </a:xfrm>
            <a:custGeom>
              <a:avLst/>
              <a:gdLst/>
              <a:ahLst/>
              <a:cxnLst/>
              <a:rect l="l" t="t" r="r" b="b"/>
              <a:pathLst>
                <a:path w="3489" h="573" extrusionOk="0">
                  <a:moveTo>
                    <a:pt x="3489" y="1"/>
                  </a:moveTo>
                  <a:cubicBezTo>
                    <a:pt x="2905" y="13"/>
                    <a:pt x="2310" y="84"/>
                    <a:pt x="1739" y="203"/>
                  </a:cubicBezTo>
                  <a:cubicBezTo>
                    <a:pt x="1143" y="275"/>
                    <a:pt x="560" y="394"/>
                    <a:pt x="0" y="572"/>
                  </a:cubicBezTo>
                  <a:cubicBezTo>
                    <a:pt x="596" y="560"/>
                    <a:pt x="1179" y="489"/>
                    <a:pt x="1762" y="370"/>
                  </a:cubicBezTo>
                  <a:cubicBezTo>
                    <a:pt x="2346" y="299"/>
                    <a:pt x="2929" y="179"/>
                    <a:pt x="3489"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44"/>
            <p:cNvSpPr/>
            <p:nvPr/>
          </p:nvSpPr>
          <p:spPr>
            <a:xfrm>
              <a:off x="1940100" y="1874475"/>
              <a:ext cx="194700" cy="152100"/>
            </a:xfrm>
            <a:custGeom>
              <a:avLst/>
              <a:gdLst/>
              <a:ahLst/>
              <a:cxnLst/>
              <a:rect l="l" t="t" r="r" b="b"/>
              <a:pathLst>
                <a:path w="7788" h="6084" extrusionOk="0">
                  <a:moveTo>
                    <a:pt x="5537" y="0"/>
                  </a:moveTo>
                  <a:lnTo>
                    <a:pt x="1" y="2358"/>
                  </a:lnTo>
                  <a:lnTo>
                    <a:pt x="644" y="5691"/>
                  </a:lnTo>
                  <a:cubicBezTo>
                    <a:pt x="774" y="5942"/>
                    <a:pt x="1033" y="6084"/>
                    <a:pt x="1305" y="6084"/>
                  </a:cubicBezTo>
                  <a:cubicBezTo>
                    <a:pt x="1382" y="6084"/>
                    <a:pt x="1460" y="6072"/>
                    <a:pt x="1537" y="6049"/>
                  </a:cubicBezTo>
                  <a:cubicBezTo>
                    <a:pt x="1870" y="5929"/>
                    <a:pt x="2168" y="5727"/>
                    <a:pt x="2406" y="5465"/>
                  </a:cubicBezTo>
                  <a:cubicBezTo>
                    <a:pt x="2632" y="5191"/>
                    <a:pt x="2930" y="4989"/>
                    <a:pt x="3263" y="4858"/>
                  </a:cubicBezTo>
                  <a:cubicBezTo>
                    <a:pt x="3401" y="4817"/>
                    <a:pt x="3545" y="4803"/>
                    <a:pt x="3693" y="4803"/>
                  </a:cubicBezTo>
                  <a:cubicBezTo>
                    <a:pt x="4019" y="4803"/>
                    <a:pt x="4361" y="4871"/>
                    <a:pt x="4680" y="4871"/>
                  </a:cubicBezTo>
                  <a:cubicBezTo>
                    <a:pt x="4930" y="4871"/>
                    <a:pt x="5166" y="4829"/>
                    <a:pt x="5371" y="4679"/>
                  </a:cubicBezTo>
                  <a:cubicBezTo>
                    <a:pt x="5895" y="4298"/>
                    <a:pt x="5823" y="3417"/>
                    <a:pt x="6335" y="3024"/>
                  </a:cubicBezTo>
                  <a:cubicBezTo>
                    <a:pt x="6609" y="2798"/>
                    <a:pt x="6978" y="2774"/>
                    <a:pt x="7264" y="2572"/>
                  </a:cubicBezTo>
                  <a:cubicBezTo>
                    <a:pt x="7788" y="2191"/>
                    <a:pt x="7704" y="1322"/>
                    <a:pt x="7264" y="846"/>
                  </a:cubicBezTo>
                  <a:cubicBezTo>
                    <a:pt x="6823" y="369"/>
                    <a:pt x="6168" y="167"/>
                    <a:pt x="5537"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44"/>
            <p:cNvSpPr/>
            <p:nvPr/>
          </p:nvSpPr>
          <p:spPr>
            <a:xfrm>
              <a:off x="1796350" y="1766425"/>
              <a:ext cx="324475" cy="354525"/>
            </a:xfrm>
            <a:custGeom>
              <a:avLst/>
              <a:gdLst/>
              <a:ahLst/>
              <a:cxnLst/>
              <a:rect l="l" t="t" r="r" b="b"/>
              <a:pathLst>
                <a:path w="12979" h="14181" extrusionOk="0">
                  <a:moveTo>
                    <a:pt x="12978" y="0"/>
                  </a:moveTo>
                  <a:lnTo>
                    <a:pt x="12978" y="0"/>
                  </a:lnTo>
                  <a:cubicBezTo>
                    <a:pt x="12716" y="119"/>
                    <a:pt x="12454" y="203"/>
                    <a:pt x="12168" y="274"/>
                  </a:cubicBezTo>
                  <a:cubicBezTo>
                    <a:pt x="11847" y="334"/>
                    <a:pt x="11514" y="381"/>
                    <a:pt x="11168" y="405"/>
                  </a:cubicBezTo>
                  <a:cubicBezTo>
                    <a:pt x="10728" y="429"/>
                    <a:pt x="10275" y="476"/>
                    <a:pt x="9835" y="560"/>
                  </a:cubicBezTo>
                  <a:cubicBezTo>
                    <a:pt x="9287" y="655"/>
                    <a:pt x="8775" y="929"/>
                    <a:pt x="8382" y="1334"/>
                  </a:cubicBezTo>
                  <a:cubicBezTo>
                    <a:pt x="7977" y="1798"/>
                    <a:pt x="7835" y="2441"/>
                    <a:pt x="7549" y="3013"/>
                  </a:cubicBezTo>
                  <a:cubicBezTo>
                    <a:pt x="7418" y="3310"/>
                    <a:pt x="7215" y="3572"/>
                    <a:pt x="6953" y="3763"/>
                  </a:cubicBezTo>
                  <a:cubicBezTo>
                    <a:pt x="6668" y="3965"/>
                    <a:pt x="6358" y="4120"/>
                    <a:pt x="6025" y="4215"/>
                  </a:cubicBezTo>
                  <a:cubicBezTo>
                    <a:pt x="5370" y="4441"/>
                    <a:pt x="4596" y="4572"/>
                    <a:pt x="3977" y="5084"/>
                  </a:cubicBezTo>
                  <a:cubicBezTo>
                    <a:pt x="3667" y="5346"/>
                    <a:pt x="3465" y="5703"/>
                    <a:pt x="3405" y="6096"/>
                  </a:cubicBezTo>
                  <a:cubicBezTo>
                    <a:pt x="3382" y="6465"/>
                    <a:pt x="3382" y="6834"/>
                    <a:pt x="3405" y="7204"/>
                  </a:cubicBezTo>
                  <a:cubicBezTo>
                    <a:pt x="3441" y="7537"/>
                    <a:pt x="3382" y="7870"/>
                    <a:pt x="3227" y="8180"/>
                  </a:cubicBezTo>
                  <a:cubicBezTo>
                    <a:pt x="3060" y="8454"/>
                    <a:pt x="2822" y="8692"/>
                    <a:pt x="2548" y="8847"/>
                  </a:cubicBezTo>
                  <a:cubicBezTo>
                    <a:pt x="1989" y="9180"/>
                    <a:pt x="1381" y="9370"/>
                    <a:pt x="881" y="9692"/>
                  </a:cubicBezTo>
                  <a:cubicBezTo>
                    <a:pt x="619" y="9847"/>
                    <a:pt x="405" y="10049"/>
                    <a:pt x="238" y="10287"/>
                  </a:cubicBezTo>
                  <a:cubicBezTo>
                    <a:pt x="95" y="10525"/>
                    <a:pt x="12" y="10787"/>
                    <a:pt x="0" y="11061"/>
                  </a:cubicBezTo>
                  <a:cubicBezTo>
                    <a:pt x="0" y="11514"/>
                    <a:pt x="72" y="11954"/>
                    <a:pt x="203" y="12395"/>
                  </a:cubicBezTo>
                  <a:cubicBezTo>
                    <a:pt x="298" y="12716"/>
                    <a:pt x="334" y="13049"/>
                    <a:pt x="322" y="13383"/>
                  </a:cubicBezTo>
                  <a:cubicBezTo>
                    <a:pt x="310" y="13669"/>
                    <a:pt x="226" y="13942"/>
                    <a:pt x="60" y="14181"/>
                  </a:cubicBezTo>
                  <a:cubicBezTo>
                    <a:pt x="119" y="14133"/>
                    <a:pt x="167" y="14073"/>
                    <a:pt x="203" y="14002"/>
                  </a:cubicBezTo>
                  <a:cubicBezTo>
                    <a:pt x="310" y="13823"/>
                    <a:pt x="381" y="13609"/>
                    <a:pt x="393" y="13395"/>
                  </a:cubicBezTo>
                  <a:cubicBezTo>
                    <a:pt x="405" y="13049"/>
                    <a:pt x="381" y="12704"/>
                    <a:pt x="298" y="12371"/>
                  </a:cubicBezTo>
                  <a:cubicBezTo>
                    <a:pt x="179" y="11942"/>
                    <a:pt x="119" y="11502"/>
                    <a:pt x="119" y="11061"/>
                  </a:cubicBezTo>
                  <a:cubicBezTo>
                    <a:pt x="131" y="10811"/>
                    <a:pt x="203" y="10573"/>
                    <a:pt x="346" y="10359"/>
                  </a:cubicBezTo>
                  <a:cubicBezTo>
                    <a:pt x="500" y="10132"/>
                    <a:pt x="703" y="9954"/>
                    <a:pt x="941" y="9811"/>
                  </a:cubicBezTo>
                  <a:cubicBezTo>
                    <a:pt x="1429" y="9501"/>
                    <a:pt x="2036" y="9323"/>
                    <a:pt x="2608" y="8978"/>
                  </a:cubicBezTo>
                  <a:cubicBezTo>
                    <a:pt x="3274" y="8644"/>
                    <a:pt x="3655" y="7930"/>
                    <a:pt x="3572" y="7192"/>
                  </a:cubicBezTo>
                  <a:cubicBezTo>
                    <a:pt x="3548" y="6834"/>
                    <a:pt x="3548" y="6477"/>
                    <a:pt x="3572" y="6120"/>
                  </a:cubicBezTo>
                  <a:cubicBezTo>
                    <a:pt x="3620" y="5763"/>
                    <a:pt x="3810" y="5441"/>
                    <a:pt x="4084" y="5215"/>
                  </a:cubicBezTo>
                  <a:cubicBezTo>
                    <a:pt x="4656" y="4739"/>
                    <a:pt x="5406" y="4596"/>
                    <a:pt x="6084" y="4370"/>
                  </a:cubicBezTo>
                  <a:cubicBezTo>
                    <a:pt x="6418" y="4263"/>
                    <a:pt x="6751" y="4108"/>
                    <a:pt x="7049" y="3894"/>
                  </a:cubicBezTo>
                  <a:cubicBezTo>
                    <a:pt x="7323" y="3679"/>
                    <a:pt x="7537" y="3405"/>
                    <a:pt x="7692" y="3084"/>
                  </a:cubicBezTo>
                  <a:cubicBezTo>
                    <a:pt x="7977" y="2477"/>
                    <a:pt x="8108" y="1858"/>
                    <a:pt x="8489" y="1417"/>
                  </a:cubicBezTo>
                  <a:cubicBezTo>
                    <a:pt x="8847" y="1036"/>
                    <a:pt x="9335" y="774"/>
                    <a:pt x="9847" y="679"/>
                  </a:cubicBezTo>
                  <a:cubicBezTo>
                    <a:pt x="10287" y="584"/>
                    <a:pt x="10728" y="524"/>
                    <a:pt x="11180" y="488"/>
                  </a:cubicBezTo>
                  <a:cubicBezTo>
                    <a:pt x="11514" y="465"/>
                    <a:pt x="11847" y="417"/>
                    <a:pt x="12180" y="334"/>
                  </a:cubicBezTo>
                  <a:cubicBezTo>
                    <a:pt x="12395" y="286"/>
                    <a:pt x="12597" y="215"/>
                    <a:pt x="12788" y="119"/>
                  </a:cubicBezTo>
                  <a:cubicBezTo>
                    <a:pt x="12835" y="95"/>
                    <a:pt x="12883" y="60"/>
                    <a:pt x="12930" y="36"/>
                  </a:cubicBezTo>
                  <a:lnTo>
                    <a:pt x="12978" y="0"/>
                  </a:ln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44"/>
            <p:cNvSpPr/>
            <p:nvPr/>
          </p:nvSpPr>
          <p:spPr>
            <a:xfrm>
              <a:off x="1898450" y="1789050"/>
              <a:ext cx="184850" cy="258675"/>
            </a:xfrm>
            <a:custGeom>
              <a:avLst/>
              <a:gdLst/>
              <a:ahLst/>
              <a:cxnLst/>
              <a:rect l="l" t="t" r="r" b="b"/>
              <a:pathLst>
                <a:path w="7394" h="10347" extrusionOk="0">
                  <a:moveTo>
                    <a:pt x="7227" y="0"/>
                  </a:moveTo>
                  <a:cubicBezTo>
                    <a:pt x="7084" y="0"/>
                    <a:pt x="6953" y="0"/>
                    <a:pt x="6810" y="36"/>
                  </a:cubicBezTo>
                  <a:cubicBezTo>
                    <a:pt x="6310" y="131"/>
                    <a:pt x="5846" y="381"/>
                    <a:pt x="5501" y="762"/>
                  </a:cubicBezTo>
                  <a:cubicBezTo>
                    <a:pt x="5251" y="1012"/>
                    <a:pt x="5072" y="1322"/>
                    <a:pt x="4953" y="1667"/>
                  </a:cubicBezTo>
                  <a:cubicBezTo>
                    <a:pt x="4858" y="2048"/>
                    <a:pt x="4810" y="2453"/>
                    <a:pt x="4834" y="2858"/>
                  </a:cubicBezTo>
                  <a:cubicBezTo>
                    <a:pt x="4870" y="3286"/>
                    <a:pt x="4798" y="3715"/>
                    <a:pt x="4655" y="4108"/>
                  </a:cubicBezTo>
                  <a:cubicBezTo>
                    <a:pt x="4477" y="4513"/>
                    <a:pt x="4036" y="4703"/>
                    <a:pt x="3596" y="4917"/>
                  </a:cubicBezTo>
                  <a:cubicBezTo>
                    <a:pt x="3370" y="5013"/>
                    <a:pt x="3167" y="5167"/>
                    <a:pt x="3000" y="5346"/>
                  </a:cubicBezTo>
                  <a:cubicBezTo>
                    <a:pt x="2834" y="5548"/>
                    <a:pt x="2750" y="5787"/>
                    <a:pt x="2750" y="6037"/>
                  </a:cubicBezTo>
                  <a:cubicBezTo>
                    <a:pt x="2715" y="6501"/>
                    <a:pt x="2810" y="6941"/>
                    <a:pt x="2619" y="7299"/>
                  </a:cubicBezTo>
                  <a:cubicBezTo>
                    <a:pt x="2441" y="7644"/>
                    <a:pt x="2167" y="7918"/>
                    <a:pt x="1822" y="8108"/>
                  </a:cubicBezTo>
                  <a:cubicBezTo>
                    <a:pt x="1512" y="8299"/>
                    <a:pt x="1203" y="8442"/>
                    <a:pt x="929" y="8620"/>
                  </a:cubicBezTo>
                  <a:cubicBezTo>
                    <a:pt x="679" y="8763"/>
                    <a:pt x="464" y="8965"/>
                    <a:pt x="286" y="9192"/>
                  </a:cubicBezTo>
                  <a:cubicBezTo>
                    <a:pt x="155" y="9370"/>
                    <a:pt x="60" y="9573"/>
                    <a:pt x="24" y="9799"/>
                  </a:cubicBezTo>
                  <a:cubicBezTo>
                    <a:pt x="0" y="9930"/>
                    <a:pt x="0" y="10073"/>
                    <a:pt x="36" y="10204"/>
                  </a:cubicBezTo>
                  <a:cubicBezTo>
                    <a:pt x="48" y="10251"/>
                    <a:pt x="60" y="10299"/>
                    <a:pt x="95" y="10347"/>
                  </a:cubicBezTo>
                  <a:cubicBezTo>
                    <a:pt x="60" y="10168"/>
                    <a:pt x="60" y="9978"/>
                    <a:pt x="95" y="9811"/>
                  </a:cubicBezTo>
                  <a:cubicBezTo>
                    <a:pt x="143" y="9608"/>
                    <a:pt x="238" y="9418"/>
                    <a:pt x="369" y="9251"/>
                  </a:cubicBezTo>
                  <a:cubicBezTo>
                    <a:pt x="548" y="9037"/>
                    <a:pt x="774" y="8858"/>
                    <a:pt x="1012" y="8715"/>
                  </a:cubicBezTo>
                  <a:cubicBezTo>
                    <a:pt x="1286" y="8549"/>
                    <a:pt x="1607" y="8418"/>
                    <a:pt x="1929" y="8227"/>
                  </a:cubicBezTo>
                  <a:cubicBezTo>
                    <a:pt x="2286" y="8025"/>
                    <a:pt x="2584" y="7727"/>
                    <a:pt x="2786" y="7370"/>
                  </a:cubicBezTo>
                  <a:cubicBezTo>
                    <a:pt x="2989" y="6953"/>
                    <a:pt x="2905" y="6477"/>
                    <a:pt x="2929" y="6048"/>
                  </a:cubicBezTo>
                  <a:cubicBezTo>
                    <a:pt x="2941" y="5834"/>
                    <a:pt x="3012" y="5620"/>
                    <a:pt x="3143" y="5453"/>
                  </a:cubicBezTo>
                  <a:cubicBezTo>
                    <a:pt x="3298" y="5286"/>
                    <a:pt x="3489" y="5156"/>
                    <a:pt x="3703" y="5060"/>
                  </a:cubicBezTo>
                  <a:cubicBezTo>
                    <a:pt x="3917" y="4965"/>
                    <a:pt x="4132" y="4858"/>
                    <a:pt x="4346" y="4727"/>
                  </a:cubicBezTo>
                  <a:cubicBezTo>
                    <a:pt x="4548" y="4596"/>
                    <a:pt x="4715" y="4405"/>
                    <a:pt x="4822" y="4179"/>
                  </a:cubicBezTo>
                  <a:cubicBezTo>
                    <a:pt x="4989" y="3762"/>
                    <a:pt x="5048" y="3310"/>
                    <a:pt x="5013" y="2858"/>
                  </a:cubicBezTo>
                  <a:cubicBezTo>
                    <a:pt x="4989" y="2477"/>
                    <a:pt x="5025" y="2084"/>
                    <a:pt x="5120" y="1703"/>
                  </a:cubicBezTo>
                  <a:cubicBezTo>
                    <a:pt x="5215" y="1381"/>
                    <a:pt x="5382" y="1084"/>
                    <a:pt x="5608" y="834"/>
                  </a:cubicBezTo>
                  <a:cubicBezTo>
                    <a:pt x="5941" y="476"/>
                    <a:pt x="6370" y="214"/>
                    <a:pt x="6846" y="95"/>
                  </a:cubicBezTo>
                  <a:cubicBezTo>
                    <a:pt x="7191" y="24"/>
                    <a:pt x="7394" y="36"/>
                    <a:pt x="7394" y="24"/>
                  </a:cubicBezTo>
                  <a:cubicBezTo>
                    <a:pt x="7334" y="0"/>
                    <a:pt x="7287" y="0"/>
                    <a:pt x="7227"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44"/>
            <p:cNvSpPr/>
            <p:nvPr/>
          </p:nvSpPr>
          <p:spPr>
            <a:xfrm>
              <a:off x="1700200" y="2023000"/>
              <a:ext cx="689700" cy="592950"/>
            </a:xfrm>
            <a:custGeom>
              <a:avLst/>
              <a:gdLst/>
              <a:ahLst/>
              <a:cxnLst/>
              <a:rect l="l" t="t" r="r" b="b"/>
              <a:pathLst>
                <a:path w="27588" h="23718" extrusionOk="0">
                  <a:moveTo>
                    <a:pt x="10645" y="0"/>
                  </a:moveTo>
                  <a:cubicBezTo>
                    <a:pt x="10645" y="0"/>
                    <a:pt x="5894" y="0"/>
                    <a:pt x="4108" y="3751"/>
                  </a:cubicBezTo>
                  <a:cubicBezTo>
                    <a:pt x="3906" y="4156"/>
                    <a:pt x="1" y="11966"/>
                    <a:pt x="1" y="11966"/>
                  </a:cubicBezTo>
                  <a:lnTo>
                    <a:pt x="6049" y="14181"/>
                  </a:lnTo>
                  <a:lnTo>
                    <a:pt x="7013" y="11383"/>
                  </a:lnTo>
                  <a:lnTo>
                    <a:pt x="8252" y="17705"/>
                  </a:lnTo>
                  <a:lnTo>
                    <a:pt x="6466" y="22920"/>
                  </a:lnTo>
                  <a:lnTo>
                    <a:pt x="21575" y="23718"/>
                  </a:lnTo>
                  <a:lnTo>
                    <a:pt x="20324" y="16145"/>
                  </a:lnTo>
                  <a:lnTo>
                    <a:pt x="19955" y="11192"/>
                  </a:lnTo>
                  <a:lnTo>
                    <a:pt x="21217" y="13550"/>
                  </a:lnTo>
                  <a:lnTo>
                    <a:pt x="27587" y="11561"/>
                  </a:lnTo>
                  <a:cubicBezTo>
                    <a:pt x="27587" y="11561"/>
                    <a:pt x="23634" y="3918"/>
                    <a:pt x="21896" y="2179"/>
                  </a:cubicBezTo>
                  <a:cubicBezTo>
                    <a:pt x="20645" y="873"/>
                    <a:pt x="18910" y="143"/>
                    <a:pt x="17102" y="143"/>
                  </a:cubicBezTo>
                  <a:cubicBezTo>
                    <a:pt x="16966" y="143"/>
                    <a:pt x="16830" y="147"/>
                    <a:pt x="16693" y="155"/>
                  </a:cubicBezTo>
                  <a:lnTo>
                    <a:pt x="10645"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44"/>
            <p:cNvSpPr/>
            <p:nvPr/>
          </p:nvSpPr>
          <p:spPr>
            <a:xfrm>
              <a:off x="1831475" y="2069725"/>
              <a:ext cx="410475" cy="4200"/>
            </a:xfrm>
            <a:custGeom>
              <a:avLst/>
              <a:gdLst/>
              <a:ahLst/>
              <a:cxnLst/>
              <a:rect l="l" t="t" r="r" b="b"/>
              <a:pathLst>
                <a:path w="16419" h="168" extrusionOk="0">
                  <a:moveTo>
                    <a:pt x="8215" y="1"/>
                  </a:moveTo>
                  <a:cubicBezTo>
                    <a:pt x="3679" y="1"/>
                    <a:pt x="0" y="48"/>
                    <a:pt x="0" y="84"/>
                  </a:cubicBezTo>
                  <a:cubicBezTo>
                    <a:pt x="0" y="132"/>
                    <a:pt x="3679" y="167"/>
                    <a:pt x="8215" y="167"/>
                  </a:cubicBezTo>
                  <a:cubicBezTo>
                    <a:pt x="12740" y="167"/>
                    <a:pt x="16419" y="132"/>
                    <a:pt x="16419" y="84"/>
                  </a:cubicBezTo>
                  <a:cubicBezTo>
                    <a:pt x="16419" y="36"/>
                    <a:pt x="12752" y="1"/>
                    <a:pt x="8215" y="1"/>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44"/>
            <p:cNvSpPr/>
            <p:nvPr/>
          </p:nvSpPr>
          <p:spPr>
            <a:xfrm>
              <a:off x="2127925" y="2066750"/>
              <a:ext cx="85450" cy="261075"/>
            </a:xfrm>
            <a:custGeom>
              <a:avLst/>
              <a:gdLst/>
              <a:ahLst/>
              <a:cxnLst/>
              <a:rect l="l" t="t" r="r" b="b"/>
              <a:pathLst>
                <a:path w="3418" h="10443" extrusionOk="0">
                  <a:moveTo>
                    <a:pt x="1870" y="1"/>
                  </a:moveTo>
                  <a:cubicBezTo>
                    <a:pt x="1751" y="1"/>
                    <a:pt x="1632" y="24"/>
                    <a:pt x="1525" y="72"/>
                  </a:cubicBezTo>
                  <a:cubicBezTo>
                    <a:pt x="1108" y="227"/>
                    <a:pt x="751" y="513"/>
                    <a:pt x="513" y="894"/>
                  </a:cubicBezTo>
                  <a:cubicBezTo>
                    <a:pt x="156" y="1441"/>
                    <a:pt x="1" y="2108"/>
                    <a:pt x="84" y="2763"/>
                  </a:cubicBezTo>
                  <a:cubicBezTo>
                    <a:pt x="191" y="3549"/>
                    <a:pt x="429" y="4311"/>
                    <a:pt x="799" y="5013"/>
                  </a:cubicBezTo>
                  <a:cubicBezTo>
                    <a:pt x="1501" y="6537"/>
                    <a:pt x="2144" y="7906"/>
                    <a:pt x="2608" y="8871"/>
                  </a:cubicBezTo>
                  <a:cubicBezTo>
                    <a:pt x="2846" y="9335"/>
                    <a:pt x="3037" y="9728"/>
                    <a:pt x="3180" y="10026"/>
                  </a:cubicBezTo>
                  <a:cubicBezTo>
                    <a:pt x="3251" y="10169"/>
                    <a:pt x="3323" y="10311"/>
                    <a:pt x="3418" y="10442"/>
                  </a:cubicBezTo>
                  <a:cubicBezTo>
                    <a:pt x="3370" y="10288"/>
                    <a:pt x="3323" y="10133"/>
                    <a:pt x="3251" y="9990"/>
                  </a:cubicBezTo>
                  <a:lnTo>
                    <a:pt x="2727" y="8811"/>
                  </a:lnTo>
                  <a:cubicBezTo>
                    <a:pt x="2287" y="7835"/>
                    <a:pt x="1668" y="6454"/>
                    <a:pt x="965" y="4954"/>
                  </a:cubicBezTo>
                  <a:cubicBezTo>
                    <a:pt x="608" y="4275"/>
                    <a:pt x="370" y="3537"/>
                    <a:pt x="251" y="2775"/>
                  </a:cubicBezTo>
                  <a:cubicBezTo>
                    <a:pt x="167" y="2156"/>
                    <a:pt x="298" y="1525"/>
                    <a:pt x="632" y="989"/>
                  </a:cubicBezTo>
                  <a:cubicBezTo>
                    <a:pt x="846" y="620"/>
                    <a:pt x="1168" y="334"/>
                    <a:pt x="1549" y="167"/>
                  </a:cubicBezTo>
                  <a:cubicBezTo>
                    <a:pt x="1822" y="48"/>
                    <a:pt x="1989" y="48"/>
                    <a:pt x="1989" y="24"/>
                  </a:cubicBezTo>
                  <a:cubicBezTo>
                    <a:pt x="1989" y="13"/>
                    <a:pt x="1965" y="13"/>
                    <a:pt x="1870"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44"/>
            <p:cNvSpPr/>
            <p:nvPr/>
          </p:nvSpPr>
          <p:spPr>
            <a:xfrm>
              <a:off x="1830275" y="2105450"/>
              <a:ext cx="79200" cy="367325"/>
            </a:xfrm>
            <a:custGeom>
              <a:avLst/>
              <a:gdLst/>
              <a:ahLst/>
              <a:cxnLst/>
              <a:rect l="l" t="t" r="r" b="b"/>
              <a:pathLst>
                <a:path w="3168" h="14693" extrusionOk="0">
                  <a:moveTo>
                    <a:pt x="48" y="0"/>
                  </a:moveTo>
                  <a:cubicBezTo>
                    <a:pt x="1" y="12"/>
                    <a:pt x="679" y="3322"/>
                    <a:pt x="1501" y="7370"/>
                  </a:cubicBezTo>
                  <a:cubicBezTo>
                    <a:pt x="2334" y="11430"/>
                    <a:pt x="3060" y="14693"/>
                    <a:pt x="3108" y="14693"/>
                  </a:cubicBezTo>
                  <a:cubicBezTo>
                    <a:pt x="3168" y="14681"/>
                    <a:pt x="2489" y="11395"/>
                    <a:pt x="1656" y="7335"/>
                  </a:cubicBezTo>
                  <a:cubicBezTo>
                    <a:pt x="822" y="3275"/>
                    <a:pt x="96" y="0"/>
                    <a:pt x="48"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44"/>
            <p:cNvSpPr/>
            <p:nvPr/>
          </p:nvSpPr>
          <p:spPr>
            <a:xfrm>
              <a:off x="1926425" y="2349825"/>
              <a:ext cx="209575" cy="129800"/>
            </a:xfrm>
            <a:custGeom>
              <a:avLst/>
              <a:gdLst/>
              <a:ahLst/>
              <a:cxnLst/>
              <a:rect l="l" t="t" r="r" b="b"/>
              <a:pathLst>
                <a:path w="8383" h="5192" extrusionOk="0">
                  <a:moveTo>
                    <a:pt x="8358" y="0"/>
                  </a:moveTo>
                  <a:cubicBezTo>
                    <a:pt x="8287" y="524"/>
                    <a:pt x="8156" y="1048"/>
                    <a:pt x="7954" y="1536"/>
                  </a:cubicBezTo>
                  <a:cubicBezTo>
                    <a:pt x="7418" y="2715"/>
                    <a:pt x="6501" y="3668"/>
                    <a:pt x="5346" y="4251"/>
                  </a:cubicBezTo>
                  <a:cubicBezTo>
                    <a:pt x="4247" y="4778"/>
                    <a:pt x="3052" y="5052"/>
                    <a:pt x="1832" y="5052"/>
                  </a:cubicBezTo>
                  <a:cubicBezTo>
                    <a:pt x="1758" y="5052"/>
                    <a:pt x="1683" y="5051"/>
                    <a:pt x="1608" y="5049"/>
                  </a:cubicBezTo>
                  <a:cubicBezTo>
                    <a:pt x="759" y="5038"/>
                    <a:pt x="183" y="4958"/>
                    <a:pt x="37" y="4958"/>
                  </a:cubicBezTo>
                  <a:cubicBezTo>
                    <a:pt x="13" y="4958"/>
                    <a:pt x="0" y="4960"/>
                    <a:pt x="0" y="4965"/>
                  </a:cubicBezTo>
                  <a:cubicBezTo>
                    <a:pt x="143" y="5013"/>
                    <a:pt x="286" y="5049"/>
                    <a:pt x="429" y="5061"/>
                  </a:cubicBezTo>
                  <a:cubicBezTo>
                    <a:pt x="810" y="5132"/>
                    <a:pt x="1215" y="5168"/>
                    <a:pt x="1608" y="5180"/>
                  </a:cubicBezTo>
                  <a:cubicBezTo>
                    <a:pt x="1748" y="5187"/>
                    <a:pt x="1889" y="5191"/>
                    <a:pt x="2030" y="5191"/>
                  </a:cubicBezTo>
                  <a:cubicBezTo>
                    <a:pt x="3200" y="5191"/>
                    <a:pt x="4367" y="4928"/>
                    <a:pt x="5430" y="4418"/>
                  </a:cubicBezTo>
                  <a:cubicBezTo>
                    <a:pt x="6608" y="3822"/>
                    <a:pt x="7549" y="2810"/>
                    <a:pt x="8073" y="1596"/>
                  </a:cubicBezTo>
                  <a:cubicBezTo>
                    <a:pt x="8227" y="1227"/>
                    <a:pt x="8323" y="834"/>
                    <a:pt x="8358" y="441"/>
                  </a:cubicBezTo>
                  <a:cubicBezTo>
                    <a:pt x="8382" y="298"/>
                    <a:pt x="8382" y="143"/>
                    <a:pt x="8358"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44"/>
            <p:cNvSpPr/>
            <p:nvPr/>
          </p:nvSpPr>
          <p:spPr>
            <a:xfrm>
              <a:off x="1791275" y="2137600"/>
              <a:ext cx="502175" cy="4475"/>
            </a:xfrm>
            <a:custGeom>
              <a:avLst/>
              <a:gdLst/>
              <a:ahLst/>
              <a:cxnLst/>
              <a:rect l="l" t="t" r="r" b="b"/>
              <a:pathLst>
                <a:path w="20087" h="179" extrusionOk="0">
                  <a:moveTo>
                    <a:pt x="10038" y="0"/>
                  </a:moveTo>
                  <a:cubicBezTo>
                    <a:pt x="4501" y="0"/>
                    <a:pt x="1" y="36"/>
                    <a:pt x="1" y="84"/>
                  </a:cubicBezTo>
                  <a:cubicBezTo>
                    <a:pt x="1" y="131"/>
                    <a:pt x="4501" y="179"/>
                    <a:pt x="10050" y="179"/>
                  </a:cubicBezTo>
                  <a:cubicBezTo>
                    <a:pt x="15586" y="179"/>
                    <a:pt x="20087" y="131"/>
                    <a:pt x="20087" y="84"/>
                  </a:cubicBezTo>
                  <a:cubicBezTo>
                    <a:pt x="20087" y="36"/>
                    <a:pt x="15586" y="0"/>
                    <a:pt x="10038" y="0"/>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44"/>
            <p:cNvSpPr/>
            <p:nvPr/>
          </p:nvSpPr>
          <p:spPr>
            <a:xfrm>
              <a:off x="1762400" y="2200700"/>
              <a:ext cx="568250" cy="4200"/>
            </a:xfrm>
            <a:custGeom>
              <a:avLst/>
              <a:gdLst/>
              <a:ahLst/>
              <a:cxnLst/>
              <a:rect l="l" t="t" r="r" b="b"/>
              <a:pathLst>
                <a:path w="22730" h="168" extrusionOk="0">
                  <a:moveTo>
                    <a:pt x="11359" y="0"/>
                  </a:moveTo>
                  <a:cubicBezTo>
                    <a:pt x="5085" y="0"/>
                    <a:pt x="1" y="36"/>
                    <a:pt x="1" y="84"/>
                  </a:cubicBezTo>
                  <a:cubicBezTo>
                    <a:pt x="1" y="131"/>
                    <a:pt x="5097" y="167"/>
                    <a:pt x="11359" y="167"/>
                  </a:cubicBezTo>
                  <a:cubicBezTo>
                    <a:pt x="17634" y="167"/>
                    <a:pt x="22730" y="131"/>
                    <a:pt x="22730" y="84"/>
                  </a:cubicBezTo>
                  <a:cubicBezTo>
                    <a:pt x="22730" y="36"/>
                    <a:pt x="17634" y="0"/>
                    <a:pt x="11359" y="0"/>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44"/>
            <p:cNvSpPr/>
            <p:nvPr/>
          </p:nvSpPr>
          <p:spPr>
            <a:xfrm>
              <a:off x="1731750" y="2258750"/>
              <a:ext cx="623925" cy="4175"/>
            </a:xfrm>
            <a:custGeom>
              <a:avLst/>
              <a:gdLst/>
              <a:ahLst/>
              <a:cxnLst/>
              <a:rect l="l" t="t" r="r" b="b"/>
              <a:pathLst>
                <a:path w="24957" h="167" extrusionOk="0">
                  <a:moveTo>
                    <a:pt x="12478" y="0"/>
                  </a:moveTo>
                  <a:cubicBezTo>
                    <a:pt x="5585" y="0"/>
                    <a:pt x="1" y="36"/>
                    <a:pt x="1" y="83"/>
                  </a:cubicBezTo>
                  <a:cubicBezTo>
                    <a:pt x="1" y="131"/>
                    <a:pt x="5585" y="167"/>
                    <a:pt x="12478" y="167"/>
                  </a:cubicBezTo>
                  <a:cubicBezTo>
                    <a:pt x="19360" y="167"/>
                    <a:pt x="24956" y="131"/>
                    <a:pt x="24956" y="83"/>
                  </a:cubicBezTo>
                  <a:cubicBezTo>
                    <a:pt x="24956" y="36"/>
                    <a:pt x="19360" y="0"/>
                    <a:pt x="12478" y="0"/>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44"/>
            <p:cNvSpPr/>
            <p:nvPr/>
          </p:nvSpPr>
          <p:spPr>
            <a:xfrm>
              <a:off x="1716575" y="2292375"/>
              <a:ext cx="147950" cy="39325"/>
            </a:xfrm>
            <a:custGeom>
              <a:avLst/>
              <a:gdLst/>
              <a:ahLst/>
              <a:cxnLst/>
              <a:rect l="l" t="t" r="r" b="b"/>
              <a:pathLst>
                <a:path w="5918" h="1573" extrusionOk="0">
                  <a:moveTo>
                    <a:pt x="0" y="1"/>
                  </a:moveTo>
                  <a:cubicBezTo>
                    <a:pt x="286" y="96"/>
                    <a:pt x="572" y="167"/>
                    <a:pt x="870" y="227"/>
                  </a:cubicBezTo>
                  <a:cubicBezTo>
                    <a:pt x="1405" y="346"/>
                    <a:pt x="2155" y="524"/>
                    <a:pt x="2977" y="739"/>
                  </a:cubicBezTo>
                  <a:cubicBezTo>
                    <a:pt x="3787" y="953"/>
                    <a:pt x="4513" y="1167"/>
                    <a:pt x="5049" y="1334"/>
                  </a:cubicBezTo>
                  <a:cubicBezTo>
                    <a:pt x="5334" y="1429"/>
                    <a:pt x="5620" y="1513"/>
                    <a:pt x="5918" y="1572"/>
                  </a:cubicBezTo>
                  <a:cubicBezTo>
                    <a:pt x="5656" y="1417"/>
                    <a:pt x="5370" y="1310"/>
                    <a:pt x="5084" y="1215"/>
                  </a:cubicBezTo>
                  <a:cubicBezTo>
                    <a:pt x="4560" y="1024"/>
                    <a:pt x="3846" y="786"/>
                    <a:pt x="3013" y="572"/>
                  </a:cubicBezTo>
                  <a:cubicBezTo>
                    <a:pt x="2179" y="358"/>
                    <a:pt x="1441" y="203"/>
                    <a:pt x="893" y="108"/>
                  </a:cubicBezTo>
                  <a:cubicBezTo>
                    <a:pt x="596" y="36"/>
                    <a:pt x="298" y="1"/>
                    <a:pt x="0" y="1"/>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44"/>
            <p:cNvSpPr/>
            <p:nvPr/>
          </p:nvSpPr>
          <p:spPr>
            <a:xfrm>
              <a:off x="1875225" y="2316100"/>
              <a:ext cx="327450" cy="5675"/>
            </a:xfrm>
            <a:custGeom>
              <a:avLst/>
              <a:gdLst/>
              <a:ahLst/>
              <a:cxnLst/>
              <a:rect l="l" t="t" r="r" b="b"/>
              <a:pathLst>
                <a:path w="13098" h="227" extrusionOk="0">
                  <a:moveTo>
                    <a:pt x="5605" y="1"/>
                  </a:moveTo>
                  <a:cubicBezTo>
                    <a:pt x="4175" y="1"/>
                    <a:pt x="2897" y="22"/>
                    <a:pt x="1917" y="52"/>
                  </a:cubicBezTo>
                  <a:cubicBezTo>
                    <a:pt x="1334" y="75"/>
                    <a:pt x="846" y="87"/>
                    <a:pt x="524" y="111"/>
                  </a:cubicBezTo>
                  <a:cubicBezTo>
                    <a:pt x="346" y="111"/>
                    <a:pt x="179" y="123"/>
                    <a:pt x="0" y="147"/>
                  </a:cubicBezTo>
                  <a:cubicBezTo>
                    <a:pt x="131" y="164"/>
                    <a:pt x="255" y="175"/>
                    <a:pt x="383" y="175"/>
                  </a:cubicBezTo>
                  <a:cubicBezTo>
                    <a:pt x="429" y="175"/>
                    <a:pt x="476" y="174"/>
                    <a:pt x="524" y="171"/>
                  </a:cubicBezTo>
                  <a:lnTo>
                    <a:pt x="6549" y="171"/>
                  </a:lnTo>
                  <a:lnTo>
                    <a:pt x="11180" y="218"/>
                  </a:lnTo>
                  <a:lnTo>
                    <a:pt x="12585" y="218"/>
                  </a:lnTo>
                  <a:cubicBezTo>
                    <a:pt x="12654" y="223"/>
                    <a:pt x="12723" y="226"/>
                    <a:pt x="12793" y="226"/>
                  </a:cubicBezTo>
                  <a:cubicBezTo>
                    <a:pt x="12892" y="226"/>
                    <a:pt x="12993" y="220"/>
                    <a:pt x="13097" y="206"/>
                  </a:cubicBezTo>
                  <a:cubicBezTo>
                    <a:pt x="12919" y="183"/>
                    <a:pt x="12752" y="171"/>
                    <a:pt x="12585" y="171"/>
                  </a:cubicBezTo>
                  <a:cubicBezTo>
                    <a:pt x="12252" y="147"/>
                    <a:pt x="11776" y="123"/>
                    <a:pt x="11180" y="99"/>
                  </a:cubicBezTo>
                  <a:cubicBezTo>
                    <a:pt x="9990" y="52"/>
                    <a:pt x="8359" y="16"/>
                    <a:pt x="6549" y="4"/>
                  </a:cubicBezTo>
                  <a:cubicBezTo>
                    <a:pt x="6228" y="2"/>
                    <a:pt x="5913" y="1"/>
                    <a:pt x="5605" y="1"/>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44"/>
            <p:cNvSpPr/>
            <p:nvPr/>
          </p:nvSpPr>
          <p:spPr>
            <a:xfrm>
              <a:off x="2210975" y="2291850"/>
              <a:ext cx="169300" cy="25250"/>
            </a:xfrm>
            <a:custGeom>
              <a:avLst/>
              <a:gdLst/>
              <a:ahLst/>
              <a:cxnLst/>
              <a:rect l="l" t="t" r="r" b="b"/>
              <a:pathLst>
                <a:path w="6772" h="1010" extrusionOk="0">
                  <a:moveTo>
                    <a:pt x="6607" y="1"/>
                  </a:moveTo>
                  <a:cubicBezTo>
                    <a:pt x="6573" y="1"/>
                    <a:pt x="6537" y="4"/>
                    <a:pt x="6501" y="10"/>
                  </a:cubicBezTo>
                  <a:cubicBezTo>
                    <a:pt x="6335" y="22"/>
                    <a:pt x="6085" y="45"/>
                    <a:pt x="5775" y="81"/>
                  </a:cubicBezTo>
                  <a:cubicBezTo>
                    <a:pt x="5156" y="141"/>
                    <a:pt x="4311" y="260"/>
                    <a:pt x="3382" y="403"/>
                  </a:cubicBezTo>
                  <a:cubicBezTo>
                    <a:pt x="2441" y="545"/>
                    <a:pt x="1596" y="688"/>
                    <a:pt x="989" y="795"/>
                  </a:cubicBezTo>
                  <a:cubicBezTo>
                    <a:pt x="655" y="831"/>
                    <a:pt x="322" y="903"/>
                    <a:pt x="1" y="1010"/>
                  </a:cubicBezTo>
                  <a:cubicBezTo>
                    <a:pt x="346" y="998"/>
                    <a:pt x="679" y="962"/>
                    <a:pt x="1001" y="903"/>
                  </a:cubicBezTo>
                  <a:cubicBezTo>
                    <a:pt x="1620" y="831"/>
                    <a:pt x="2465" y="700"/>
                    <a:pt x="3406" y="569"/>
                  </a:cubicBezTo>
                  <a:cubicBezTo>
                    <a:pt x="4335" y="426"/>
                    <a:pt x="5180" y="283"/>
                    <a:pt x="5787" y="176"/>
                  </a:cubicBezTo>
                  <a:lnTo>
                    <a:pt x="6513" y="57"/>
                  </a:lnTo>
                  <a:lnTo>
                    <a:pt x="6704" y="22"/>
                  </a:lnTo>
                  <a:lnTo>
                    <a:pt x="6740" y="22"/>
                  </a:lnTo>
                  <a:cubicBezTo>
                    <a:pt x="6740" y="22"/>
                    <a:pt x="6761" y="27"/>
                    <a:pt x="6768" y="27"/>
                  </a:cubicBezTo>
                  <a:cubicBezTo>
                    <a:pt x="6771" y="27"/>
                    <a:pt x="6771" y="26"/>
                    <a:pt x="6763" y="22"/>
                  </a:cubicBezTo>
                  <a:cubicBezTo>
                    <a:pt x="6740" y="10"/>
                    <a:pt x="6728" y="10"/>
                    <a:pt x="6704" y="10"/>
                  </a:cubicBezTo>
                  <a:cubicBezTo>
                    <a:pt x="6674" y="4"/>
                    <a:pt x="6641" y="1"/>
                    <a:pt x="6607" y="1"/>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44"/>
            <p:cNvSpPr/>
            <p:nvPr/>
          </p:nvSpPr>
          <p:spPr>
            <a:xfrm>
              <a:off x="1889500" y="2375125"/>
              <a:ext cx="238750" cy="4200"/>
            </a:xfrm>
            <a:custGeom>
              <a:avLst/>
              <a:gdLst/>
              <a:ahLst/>
              <a:cxnLst/>
              <a:rect l="l" t="t" r="r" b="b"/>
              <a:pathLst>
                <a:path w="9550" h="168" extrusionOk="0">
                  <a:moveTo>
                    <a:pt x="4775" y="0"/>
                  </a:moveTo>
                  <a:cubicBezTo>
                    <a:pt x="2144" y="0"/>
                    <a:pt x="1" y="48"/>
                    <a:pt x="1" y="84"/>
                  </a:cubicBezTo>
                  <a:cubicBezTo>
                    <a:pt x="1" y="131"/>
                    <a:pt x="2144" y="167"/>
                    <a:pt x="4775" y="167"/>
                  </a:cubicBezTo>
                  <a:cubicBezTo>
                    <a:pt x="7418" y="167"/>
                    <a:pt x="9550" y="131"/>
                    <a:pt x="9550" y="84"/>
                  </a:cubicBezTo>
                  <a:cubicBezTo>
                    <a:pt x="9550" y="36"/>
                    <a:pt x="7418" y="0"/>
                    <a:pt x="4775" y="0"/>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44"/>
            <p:cNvSpPr/>
            <p:nvPr/>
          </p:nvSpPr>
          <p:spPr>
            <a:xfrm>
              <a:off x="2124075" y="2394250"/>
              <a:ext cx="81575" cy="4625"/>
            </a:xfrm>
            <a:custGeom>
              <a:avLst/>
              <a:gdLst/>
              <a:ahLst/>
              <a:cxnLst/>
              <a:rect l="l" t="t" r="r" b="b"/>
              <a:pathLst>
                <a:path w="3263" h="185" extrusionOk="0">
                  <a:moveTo>
                    <a:pt x="1233" y="1"/>
                  </a:moveTo>
                  <a:cubicBezTo>
                    <a:pt x="818" y="1"/>
                    <a:pt x="406" y="30"/>
                    <a:pt x="0" y="93"/>
                  </a:cubicBezTo>
                  <a:cubicBezTo>
                    <a:pt x="406" y="156"/>
                    <a:pt x="818" y="185"/>
                    <a:pt x="1233" y="185"/>
                  </a:cubicBezTo>
                  <a:cubicBezTo>
                    <a:pt x="1365" y="185"/>
                    <a:pt x="1498" y="182"/>
                    <a:pt x="1631" y="176"/>
                  </a:cubicBezTo>
                  <a:cubicBezTo>
                    <a:pt x="1761" y="182"/>
                    <a:pt x="1892" y="185"/>
                    <a:pt x="2023" y="185"/>
                  </a:cubicBezTo>
                  <a:cubicBezTo>
                    <a:pt x="2433" y="185"/>
                    <a:pt x="2848" y="156"/>
                    <a:pt x="3262" y="93"/>
                  </a:cubicBezTo>
                  <a:cubicBezTo>
                    <a:pt x="2848" y="30"/>
                    <a:pt x="2433" y="1"/>
                    <a:pt x="2023" y="1"/>
                  </a:cubicBezTo>
                  <a:cubicBezTo>
                    <a:pt x="1892" y="1"/>
                    <a:pt x="1761" y="4"/>
                    <a:pt x="1631" y="9"/>
                  </a:cubicBezTo>
                  <a:cubicBezTo>
                    <a:pt x="1498" y="4"/>
                    <a:pt x="1365" y="1"/>
                    <a:pt x="1233" y="1"/>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44"/>
            <p:cNvSpPr/>
            <p:nvPr/>
          </p:nvSpPr>
          <p:spPr>
            <a:xfrm>
              <a:off x="1904700" y="2442625"/>
              <a:ext cx="171475" cy="7075"/>
            </a:xfrm>
            <a:custGeom>
              <a:avLst/>
              <a:gdLst/>
              <a:ahLst/>
              <a:cxnLst/>
              <a:rect l="l" t="t" r="r" b="b"/>
              <a:pathLst>
                <a:path w="6859" h="283" extrusionOk="0">
                  <a:moveTo>
                    <a:pt x="500" y="0"/>
                  </a:moveTo>
                  <a:cubicBezTo>
                    <a:pt x="333" y="0"/>
                    <a:pt x="167" y="9"/>
                    <a:pt x="0" y="27"/>
                  </a:cubicBezTo>
                  <a:cubicBezTo>
                    <a:pt x="333" y="98"/>
                    <a:pt x="667" y="134"/>
                    <a:pt x="1000" y="146"/>
                  </a:cubicBezTo>
                  <a:cubicBezTo>
                    <a:pt x="1619" y="194"/>
                    <a:pt x="2477" y="241"/>
                    <a:pt x="3429" y="265"/>
                  </a:cubicBezTo>
                  <a:cubicBezTo>
                    <a:pt x="3899" y="277"/>
                    <a:pt x="4349" y="283"/>
                    <a:pt x="4760" y="283"/>
                  </a:cubicBezTo>
                  <a:cubicBezTo>
                    <a:pt x="5170" y="283"/>
                    <a:pt x="5542" y="277"/>
                    <a:pt x="5858" y="265"/>
                  </a:cubicBezTo>
                  <a:cubicBezTo>
                    <a:pt x="6191" y="265"/>
                    <a:pt x="6525" y="241"/>
                    <a:pt x="6858" y="194"/>
                  </a:cubicBezTo>
                  <a:cubicBezTo>
                    <a:pt x="6582" y="154"/>
                    <a:pt x="6306" y="131"/>
                    <a:pt x="6030" y="131"/>
                  </a:cubicBezTo>
                  <a:cubicBezTo>
                    <a:pt x="5972" y="131"/>
                    <a:pt x="5915" y="132"/>
                    <a:pt x="5858" y="134"/>
                  </a:cubicBezTo>
                  <a:lnTo>
                    <a:pt x="3429" y="98"/>
                  </a:lnTo>
                  <a:lnTo>
                    <a:pt x="1000" y="27"/>
                  </a:lnTo>
                  <a:cubicBezTo>
                    <a:pt x="834" y="9"/>
                    <a:pt x="667" y="0"/>
                    <a:pt x="500" y="0"/>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44"/>
            <p:cNvSpPr/>
            <p:nvPr/>
          </p:nvSpPr>
          <p:spPr>
            <a:xfrm>
              <a:off x="2048150" y="2462125"/>
              <a:ext cx="163750" cy="4625"/>
            </a:xfrm>
            <a:custGeom>
              <a:avLst/>
              <a:gdLst/>
              <a:ahLst/>
              <a:cxnLst/>
              <a:rect l="l" t="t" r="r" b="b"/>
              <a:pathLst>
                <a:path w="6550" h="185" extrusionOk="0">
                  <a:moveTo>
                    <a:pt x="2485" y="0"/>
                  </a:moveTo>
                  <a:cubicBezTo>
                    <a:pt x="1660" y="0"/>
                    <a:pt x="831" y="29"/>
                    <a:pt x="1" y="92"/>
                  </a:cubicBezTo>
                  <a:cubicBezTo>
                    <a:pt x="831" y="155"/>
                    <a:pt x="1660" y="184"/>
                    <a:pt x="2485" y="184"/>
                  </a:cubicBezTo>
                  <a:cubicBezTo>
                    <a:pt x="2749" y="184"/>
                    <a:pt x="3012" y="181"/>
                    <a:pt x="3275" y="176"/>
                  </a:cubicBezTo>
                  <a:cubicBezTo>
                    <a:pt x="3541" y="181"/>
                    <a:pt x="3807" y="184"/>
                    <a:pt x="4072" y="184"/>
                  </a:cubicBezTo>
                  <a:cubicBezTo>
                    <a:pt x="4901" y="184"/>
                    <a:pt x="5729" y="155"/>
                    <a:pt x="6549" y="92"/>
                  </a:cubicBezTo>
                  <a:cubicBezTo>
                    <a:pt x="5729" y="29"/>
                    <a:pt x="4901" y="0"/>
                    <a:pt x="4072" y="0"/>
                  </a:cubicBezTo>
                  <a:cubicBezTo>
                    <a:pt x="3807" y="0"/>
                    <a:pt x="3541" y="3"/>
                    <a:pt x="3275" y="9"/>
                  </a:cubicBezTo>
                  <a:cubicBezTo>
                    <a:pt x="3012" y="3"/>
                    <a:pt x="2749" y="0"/>
                    <a:pt x="2485" y="0"/>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44"/>
            <p:cNvSpPr/>
            <p:nvPr/>
          </p:nvSpPr>
          <p:spPr>
            <a:xfrm>
              <a:off x="1889500" y="2512125"/>
              <a:ext cx="334600" cy="12275"/>
            </a:xfrm>
            <a:custGeom>
              <a:avLst/>
              <a:gdLst/>
              <a:ahLst/>
              <a:cxnLst/>
              <a:rect l="l" t="t" r="r" b="b"/>
              <a:pathLst>
                <a:path w="13384" h="491" extrusionOk="0">
                  <a:moveTo>
                    <a:pt x="269" y="0"/>
                  </a:moveTo>
                  <a:cubicBezTo>
                    <a:pt x="179" y="0"/>
                    <a:pt x="90" y="3"/>
                    <a:pt x="1" y="9"/>
                  </a:cubicBezTo>
                  <a:cubicBezTo>
                    <a:pt x="179" y="45"/>
                    <a:pt x="358" y="69"/>
                    <a:pt x="525" y="69"/>
                  </a:cubicBezTo>
                  <a:cubicBezTo>
                    <a:pt x="870" y="104"/>
                    <a:pt x="1358" y="140"/>
                    <a:pt x="1965" y="176"/>
                  </a:cubicBezTo>
                  <a:cubicBezTo>
                    <a:pt x="3156" y="247"/>
                    <a:pt x="4847" y="331"/>
                    <a:pt x="6692" y="390"/>
                  </a:cubicBezTo>
                  <a:cubicBezTo>
                    <a:pt x="8538" y="438"/>
                    <a:pt x="10216" y="485"/>
                    <a:pt x="11431" y="485"/>
                  </a:cubicBezTo>
                  <a:lnTo>
                    <a:pt x="12860" y="485"/>
                  </a:lnTo>
                  <a:cubicBezTo>
                    <a:pt x="12907" y="489"/>
                    <a:pt x="12955" y="490"/>
                    <a:pt x="13003" y="490"/>
                  </a:cubicBezTo>
                  <a:cubicBezTo>
                    <a:pt x="13133" y="490"/>
                    <a:pt x="13261" y="479"/>
                    <a:pt x="13384" y="462"/>
                  </a:cubicBezTo>
                  <a:cubicBezTo>
                    <a:pt x="13217" y="438"/>
                    <a:pt x="13038" y="426"/>
                    <a:pt x="12860" y="426"/>
                  </a:cubicBezTo>
                  <a:lnTo>
                    <a:pt x="11431" y="366"/>
                  </a:lnTo>
                  <a:lnTo>
                    <a:pt x="6704" y="212"/>
                  </a:lnTo>
                  <a:lnTo>
                    <a:pt x="1965" y="57"/>
                  </a:lnTo>
                  <a:lnTo>
                    <a:pt x="537" y="9"/>
                  </a:lnTo>
                  <a:cubicBezTo>
                    <a:pt x="447" y="3"/>
                    <a:pt x="358" y="0"/>
                    <a:pt x="269" y="0"/>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007;p44"/>
            <p:cNvSpPr/>
            <p:nvPr/>
          </p:nvSpPr>
          <p:spPr>
            <a:xfrm>
              <a:off x="1871650" y="2570175"/>
              <a:ext cx="363750" cy="21000"/>
            </a:xfrm>
            <a:custGeom>
              <a:avLst/>
              <a:gdLst/>
              <a:ahLst/>
              <a:cxnLst/>
              <a:rect l="l" t="t" r="r" b="b"/>
              <a:pathLst>
                <a:path w="14550" h="840" extrusionOk="0">
                  <a:moveTo>
                    <a:pt x="286" y="0"/>
                  </a:moveTo>
                  <a:cubicBezTo>
                    <a:pt x="191" y="0"/>
                    <a:pt x="96" y="3"/>
                    <a:pt x="1" y="9"/>
                  </a:cubicBezTo>
                  <a:cubicBezTo>
                    <a:pt x="191" y="45"/>
                    <a:pt x="382" y="68"/>
                    <a:pt x="572" y="80"/>
                  </a:cubicBezTo>
                  <a:lnTo>
                    <a:pt x="2132" y="188"/>
                  </a:lnTo>
                  <a:cubicBezTo>
                    <a:pt x="3453" y="295"/>
                    <a:pt x="5263" y="402"/>
                    <a:pt x="7275" y="509"/>
                  </a:cubicBezTo>
                  <a:cubicBezTo>
                    <a:pt x="9287" y="628"/>
                    <a:pt x="11097" y="711"/>
                    <a:pt x="12419" y="771"/>
                  </a:cubicBezTo>
                  <a:lnTo>
                    <a:pt x="13978" y="830"/>
                  </a:lnTo>
                  <a:cubicBezTo>
                    <a:pt x="14074" y="836"/>
                    <a:pt x="14169" y="839"/>
                    <a:pt x="14264" y="839"/>
                  </a:cubicBezTo>
                  <a:cubicBezTo>
                    <a:pt x="14359" y="839"/>
                    <a:pt x="14455" y="836"/>
                    <a:pt x="14550" y="830"/>
                  </a:cubicBezTo>
                  <a:cubicBezTo>
                    <a:pt x="14359" y="795"/>
                    <a:pt x="14169" y="771"/>
                    <a:pt x="13967" y="771"/>
                  </a:cubicBezTo>
                  <a:lnTo>
                    <a:pt x="12419" y="664"/>
                  </a:lnTo>
                  <a:cubicBezTo>
                    <a:pt x="11097" y="557"/>
                    <a:pt x="9275" y="449"/>
                    <a:pt x="7275" y="342"/>
                  </a:cubicBezTo>
                  <a:cubicBezTo>
                    <a:pt x="5263" y="223"/>
                    <a:pt x="3441" y="128"/>
                    <a:pt x="2132" y="80"/>
                  </a:cubicBezTo>
                  <a:lnTo>
                    <a:pt x="572" y="9"/>
                  </a:lnTo>
                  <a:cubicBezTo>
                    <a:pt x="477" y="3"/>
                    <a:pt x="382" y="0"/>
                    <a:pt x="286" y="0"/>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1008;p44"/>
            <p:cNvSpPr/>
            <p:nvPr/>
          </p:nvSpPr>
          <p:spPr>
            <a:xfrm>
              <a:off x="1914225" y="2348200"/>
              <a:ext cx="219375" cy="128850"/>
            </a:xfrm>
            <a:custGeom>
              <a:avLst/>
              <a:gdLst/>
              <a:ahLst/>
              <a:cxnLst/>
              <a:rect l="l" t="t" r="r" b="b"/>
              <a:pathLst>
                <a:path w="8775" h="5154" extrusionOk="0">
                  <a:moveTo>
                    <a:pt x="7615" y="0"/>
                  </a:moveTo>
                  <a:cubicBezTo>
                    <a:pt x="7581" y="0"/>
                    <a:pt x="7547" y="2"/>
                    <a:pt x="7513" y="6"/>
                  </a:cubicBezTo>
                  <a:cubicBezTo>
                    <a:pt x="6787" y="101"/>
                    <a:pt x="6441" y="911"/>
                    <a:pt x="6084" y="1554"/>
                  </a:cubicBezTo>
                  <a:cubicBezTo>
                    <a:pt x="5081" y="3335"/>
                    <a:pt x="3207" y="4403"/>
                    <a:pt x="1211" y="4403"/>
                  </a:cubicBezTo>
                  <a:cubicBezTo>
                    <a:pt x="885" y="4403"/>
                    <a:pt x="555" y="4374"/>
                    <a:pt x="226" y="4316"/>
                  </a:cubicBezTo>
                  <a:cubicBezTo>
                    <a:pt x="226" y="4316"/>
                    <a:pt x="0" y="4423"/>
                    <a:pt x="203" y="4578"/>
                  </a:cubicBezTo>
                  <a:cubicBezTo>
                    <a:pt x="777" y="5013"/>
                    <a:pt x="1493" y="5154"/>
                    <a:pt x="2243" y="5154"/>
                  </a:cubicBezTo>
                  <a:cubicBezTo>
                    <a:pt x="2969" y="5154"/>
                    <a:pt x="3726" y="5022"/>
                    <a:pt x="4417" y="4899"/>
                  </a:cubicBezTo>
                  <a:cubicBezTo>
                    <a:pt x="5834" y="4697"/>
                    <a:pt x="7132" y="3983"/>
                    <a:pt x="8084" y="2911"/>
                  </a:cubicBezTo>
                  <a:cubicBezTo>
                    <a:pt x="8525" y="2447"/>
                    <a:pt x="8775" y="1828"/>
                    <a:pt x="8763" y="1185"/>
                  </a:cubicBezTo>
                  <a:cubicBezTo>
                    <a:pt x="8707" y="576"/>
                    <a:pt x="8203" y="0"/>
                    <a:pt x="7615" y="0"/>
                  </a:cubicBezTo>
                  <a:close/>
                </a:path>
              </a:pathLst>
            </a:custGeom>
            <a:solidFill>
              <a:srgbClr val="000000">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 name="Google Shape;1009;p44"/>
            <p:cNvSpPr/>
            <p:nvPr/>
          </p:nvSpPr>
          <p:spPr>
            <a:xfrm>
              <a:off x="2135375" y="2154550"/>
              <a:ext cx="75625" cy="297100"/>
            </a:xfrm>
            <a:custGeom>
              <a:avLst/>
              <a:gdLst/>
              <a:ahLst/>
              <a:cxnLst/>
              <a:rect l="l" t="t" r="r" b="b"/>
              <a:pathLst>
                <a:path w="3025" h="11884" extrusionOk="0">
                  <a:moveTo>
                    <a:pt x="0" y="1"/>
                  </a:moveTo>
                  <a:cubicBezTo>
                    <a:pt x="358" y="2858"/>
                    <a:pt x="822" y="5192"/>
                    <a:pt x="1417" y="8014"/>
                  </a:cubicBezTo>
                  <a:cubicBezTo>
                    <a:pt x="1703" y="9395"/>
                    <a:pt x="2060" y="10848"/>
                    <a:pt x="3025" y="11883"/>
                  </a:cubicBezTo>
                  <a:lnTo>
                    <a:pt x="2477" y="5549"/>
                  </a:lnTo>
                  <a:lnTo>
                    <a:pt x="0" y="1"/>
                  </a:lnTo>
                  <a:close/>
                </a:path>
              </a:pathLst>
            </a:custGeom>
            <a:solidFill>
              <a:srgbClr val="000000">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010;p44"/>
            <p:cNvSpPr/>
            <p:nvPr/>
          </p:nvSpPr>
          <p:spPr>
            <a:xfrm>
              <a:off x="1884150" y="1965850"/>
              <a:ext cx="112550" cy="212550"/>
            </a:xfrm>
            <a:custGeom>
              <a:avLst/>
              <a:gdLst/>
              <a:ahLst/>
              <a:cxnLst/>
              <a:rect l="l" t="t" r="r" b="b"/>
              <a:pathLst>
                <a:path w="4502" h="8502" extrusionOk="0">
                  <a:moveTo>
                    <a:pt x="3668" y="0"/>
                  </a:moveTo>
                  <a:lnTo>
                    <a:pt x="1941" y="1584"/>
                  </a:lnTo>
                  <a:cubicBezTo>
                    <a:pt x="882" y="1989"/>
                    <a:pt x="358" y="3179"/>
                    <a:pt x="763" y="4239"/>
                  </a:cubicBezTo>
                  <a:cubicBezTo>
                    <a:pt x="822" y="4382"/>
                    <a:pt x="894" y="4525"/>
                    <a:pt x="977" y="4644"/>
                  </a:cubicBezTo>
                  <a:cubicBezTo>
                    <a:pt x="1132" y="4811"/>
                    <a:pt x="1215" y="5001"/>
                    <a:pt x="1239" y="5215"/>
                  </a:cubicBezTo>
                  <a:cubicBezTo>
                    <a:pt x="1215" y="5727"/>
                    <a:pt x="393" y="5739"/>
                    <a:pt x="132" y="6180"/>
                  </a:cubicBezTo>
                  <a:cubicBezTo>
                    <a:pt x="1" y="6501"/>
                    <a:pt x="84" y="6882"/>
                    <a:pt x="358" y="7108"/>
                  </a:cubicBezTo>
                  <a:cubicBezTo>
                    <a:pt x="620" y="7311"/>
                    <a:pt x="905" y="7501"/>
                    <a:pt x="1203" y="7668"/>
                  </a:cubicBezTo>
                  <a:cubicBezTo>
                    <a:pt x="1501" y="7847"/>
                    <a:pt x="1703" y="8156"/>
                    <a:pt x="1727" y="8501"/>
                  </a:cubicBezTo>
                  <a:cubicBezTo>
                    <a:pt x="2013" y="8501"/>
                    <a:pt x="2179" y="8144"/>
                    <a:pt x="2132" y="7859"/>
                  </a:cubicBezTo>
                  <a:cubicBezTo>
                    <a:pt x="2060" y="7573"/>
                    <a:pt x="1941" y="7311"/>
                    <a:pt x="1787" y="7073"/>
                  </a:cubicBezTo>
                  <a:cubicBezTo>
                    <a:pt x="1620" y="6823"/>
                    <a:pt x="1608" y="6513"/>
                    <a:pt x="1751" y="6251"/>
                  </a:cubicBezTo>
                  <a:cubicBezTo>
                    <a:pt x="1941" y="5989"/>
                    <a:pt x="2322" y="5977"/>
                    <a:pt x="2620" y="5858"/>
                  </a:cubicBezTo>
                  <a:cubicBezTo>
                    <a:pt x="3227" y="5596"/>
                    <a:pt x="3513" y="4894"/>
                    <a:pt x="3263" y="4287"/>
                  </a:cubicBezTo>
                  <a:cubicBezTo>
                    <a:pt x="3084" y="3870"/>
                    <a:pt x="2656" y="3453"/>
                    <a:pt x="2858" y="3048"/>
                  </a:cubicBezTo>
                  <a:cubicBezTo>
                    <a:pt x="2977" y="2834"/>
                    <a:pt x="3251" y="2727"/>
                    <a:pt x="3465" y="2620"/>
                  </a:cubicBezTo>
                  <a:cubicBezTo>
                    <a:pt x="4227" y="2203"/>
                    <a:pt x="4501" y="1239"/>
                    <a:pt x="4084" y="477"/>
                  </a:cubicBezTo>
                  <a:cubicBezTo>
                    <a:pt x="3977" y="298"/>
                    <a:pt x="3846" y="131"/>
                    <a:pt x="3668"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44"/>
            <p:cNvSpPr/>
            <p:nvPr/>
          </p:nvSpPr>
          <p:spPr>
            <a:xfrm>
              <a:off x="1741875" y="3227900"/>
              <a:ext cx="239625" cy="863825"/>
            </a:xfrm>
            <a:custGeom>
              <a:avLst/>
              <a:gdLst/>
              <a:ahLst/>
              <a:cxnLst/>
              <a:rect l="l" t="t" r="r" b="b"/>
              <a:pathLst>
                <a:path w="9585" h="34553" extrusionOk="0">
                  <a:moveTo>
                    <a:pt x="1798" y="1"/>
                  </a:moveTo>
                  <a:lnTo>
                    <a:pt x="0" y="33219"/>
                  </a:lnTo>
                  <a:lnTo>
                    <a:pt x="5477" y="34553"/>
                  </a:lnTo>
                  <a:lnTo>
                    <a:pt x="9585" y="703"/>
                  </a:lnTo>
                  <a:lnTo>
                    <a:pt x="1798" y="1"/>
                  </a:ln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 name="Google Shape;1012;p44"/>
            <p:cNvSpPr/>
            <p:nvPr/>
          </p:nvSpPr>
          <p:spPr>
            <a:xfrm>
              <a:off x="1714500" y="4055400"/>
              <a:ext cx="164325" cy="102400"/>
            </a:xfrm>
            <a:custGeom>
              <a:avLst/>
              <a:gdLst/>
              <a:ahLst/>
              <a:cxnLst/>
              <a:rect l="l" t="t" r="r" b="b"/>
              <a:pathLst>
                <a:path w="6573" h="4096" extrusionOk="0">
                  <a:moveTo>
                    <a:pt x="929" y="0"/>
                  </a:moveTo>
                  <a:lnTo>
                    <a:pt x="0" y="4096"/>
                  </a:lnTo>
                  <a:lnTo>
                    <a:pt x="6310" y="4096"/>
                  </a:lnTo>
                  <a:lnTo>
                    <a:pt x="6572" y="1429"/>
                  </a:lnTo>
                  <a:lnTo>
                    <a:pt x="929" y="0"/>
                  </a:ln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 name="Google Shape;1013;p44"/>
            <p:cNvSpPr/>
            <p:nvPr/>
          </p:nvSpPr>
          <p:spPr>
            <a:xfrm>
              <a:off x="1718650" y="4137725"/>
              <a:ext cx="156600" cy="6775"/>
            </a:xfrm>
            <a:custGeom>
              <a:avLst/>
              <a:gdLst/>
              <a:ahLst/>
              <a:cxnLst/>
              <a:rect l="l" t="t" r="r" b="b"/>
              <a:pathLst>
                <a:path w="6264" h="271" extrusionOk="0">
                  <a:moveTo>
                    <a:pt x="710" y="1"/>
                  </a:moveTo>
                  <a:cubicBezTo>
                    <a:pt x="474" y="1"/>
                    <a:pt x="237" y="16"/>
                    <a:pt x="1" y="53"/>
                  </a:cubicBezTo>
                  <a:cubicBezTo>
                    <a:pt x="310" y="112"/>
                    <a:pt x="620" y="136"/>
                    <a:pt x="917" y="136"/>
                  </a:cubicBezTo>
                  <a:lnTo>
                    <a:pt x="3132" y="219"/>
                  </a:lnTo>
                  <a:cubicBezTo>
                    <a:pt x="4001" y="267"/>
                    <a:pt x="4787" y="267"/>
                    <a:pt x="5347" y="267"/>
                  </a:cubicBezTo>
                  <a:cubicBezTo>
                    <a:pt x="5401" y="269"/>
                    <a:pt x="5456" y="270"/>
                    <a:pt x="5511" y="270"/>
                  </a:cubicBezTo>
                  <a:cubicBezTo>
                    <a:pt x="5765" y="270"/>
                    <a:pt x="6018" y="249"/>
                    <a:pt x="6263" y="219"/>
                  </a:cubicBezTo>
                  <a:cubicBezTo>
                    <a:pt x="6015" y="170"/>
                    <a:pt x="5759" y="145"/>
                    <a:pt x="5501" y="145"/>
                  </a:cubicBezTo>
                  <a:cubicBezTo>
                    <a:pt x="5450" y="145"/>
                    <a:pt x="5398" y="146"/>
                    <a:pt x="5347" y="148"/>
                  </a:cubicBezTo>
                  <a:lnTo>
                    <a:pt x="3144" y="53"/>
                  </a:lnTo>
                  <a:cubicBezTo>
                    <a:pt x="2275" y="5"/>
                    <a:pt x="1489" y="5"/>
                    <a:pt x="929" y="5"/>
                  </a:cubicBezTo>
                  <a:cubicBezTo>
                    <a:pt x="856" y="2"/>
                    <a:pt x="783" y="1"/>
                    <a:pt x="710"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1014;p44"/>
            <p:cNvSpPr/>
            <p:nvPr/>
          </p:nvSpPr>
          <p:spPr>
            <a:xfrm>
              <a:off x="1802600" y="4075325"/>
              <a:ext cx="7450" cy="66100"/>
            </a:xfrm>
            <a:custGeom>
              <a:avLst/>
              <a:gdLst/>
              <a:ahLst/>
              <a:cxnLst/>
              <a:rect l="l" t="t" r="r" b="b"/>
              <a:pathLst>
                <a:path w="298" h="2644" extrusionOk="0">
                  <a:moveTo>
                    <a:pt x="238" y="1"/>
                  </a:moveTo>
                  <a:cubicBezTo>
                    <a:pt x="119" y="429"/>
                    <a:pt x="60" y="870"/>
                    <a:pt x="60" y="1322"/>
                  </a:cubicBezTo>
                  <a:cubicBezTo>
                    <a:pt x="0" y="1763"/>
                    <a:pt x="0" y="2203"/>
                    <a:pt x="60" y="2644"/>
                  </a:cubicBezTo>
                  <a:cubicBezTo>
                    <a:pt x="179" y="2215"/>
                    <a:pt x="238" y="1775"/>
                    <a:pt x="238" y="1334"/>
                  </a:cubicBezTo>
                  <a:cubicBezTo>
                    <a:pt x="298" y="894"/>
                    <a:pt x="298" y="441"/>
                    <a:pt x="238"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 name="Google Shape;1015;p44"/>
            <p:cNvSpPr/>
            <p:nvPr/>
          </p:nvSpPr>
          <p:spPr>
            <a:xfrm>
              <a:off x="1714500" y="4139025"/>
              <a:ext cx="159250" cy="18775"/>
            </a:xfrm>
            <a:custGeom>
              <a:avLst/>
              <a:gdLst/>
              <a:ahLst/>
              <a:cxnLst/>
              <a:rect l="l" t="t" r="r" b="b"/>
              <a:pathLst>
                <a:path w="6370" h="751" extrusionOk="0">
                  <a:moveTo>
                    <a:pt x="119" y="1"/>
                  </a:moveTo>
                  <a:lnTo>
                    <a:pt x="0" y="691"/>
                  </a:lnTo>
                  <a:lnTo>
                    <a:pt x="0" y="751"/>
                  </a:lnTo>
                  <a:lnTo>
                    <a:pt x="6310" y="751"/>
                  </a:lnTo>
                  <a:lnTo>
                    <a:pt x="6370" y="167"/>
                  </a:lnTo>
                  <a:lnTo>
                    <a:pt x="11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 name="Google Shape;1016;p44"/>
            <p:cNvSpPr/>
            <p:nvPr/>
          </p:nvSpPr>
          <p:spPr>
            <a:xfrm>
              <a:off x="2282425" y="3864300"/>
              <a:ext cx="154500" cy="250350"/>
            </a:xfrm>
            <a:custGeom>
              <a:avLst/>
              <a:gdLst/>
              <a:ahLst/>
              <a:cxnLst/>
              <a:rect l="l" t="t" r="r" b="b"/>
              <a:pathLst>
                <a:path w="6180" h="10014" extrusionOk="0">
                  <a:moveTo>
                    <a:pt x="0" y="0"/>
                  </a:moveTo>
                  <a:lnTo>
                    <a:pt x="1334" y="10013"/>
                  </a:lnTo>
                  <a:lnTo>
                    <a:pt x="6179" y="9680"/>
                  </a:lnTo>
                  <a:lnTo>
                    <a:pt x="5156" y="488"/>
                  </a:lnTo>
                  <a:lnTo>
                    <a:pt x="0" y="0"/>
                  </a:ln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1017;p44"/>
            <p:cNvSpPr/>
            <p:nvPr/>
          </p:nvSpPr>
          <p:spPr>
            <a:xfrm>
              <a:off x="2313675" y="4079200"/>
              <a:ext cx="262850" cy="78300"/>
            </a:xfrm>
            <a:custGeom>
              <a:avLst/>
              <a:gdLst/>
              <a:ahLst/>
              <a:cxnLst/>
              <a:rect l="l" t="t" r="r" b="b"/>
              <a:pathLst>
                <a:path w="10514" h="3132" extrusionOk="0">
                  <a:moveTo>
                    <a:pt x="4977" y="1"/>
                  </a:moveTo>
                  <a:cubicBezTo>
                    <a:pt x="4001" y="420"/>
                    <a:pt x="2947" y="638"/>
                    <a:pt x="1892" y="638"/>
                  </a:cubicBezTo>
                  <a:cubicBezTo>
                    <a:pt x="1390" y="638"/>
                    <a:pt x="888" y="588"/>
                    <a:pt x="393" y="489"/>
                  </a:cubicBezTo>
                  <a:lnTo>
                    <a:pt x="0" y="417"/>
                  </a:lnTo>
                  <a:lnTo>
                    <a:pt x="96" y="3132"/>
                  </a:lnTo>
                  <a:lnTo>
                    <a:pt x="10514" y="2834"/>
                  </a:lnTo>
                  <a:cubicBezTo>
                    <a:pt x="10442" y="1846"/>
                    <a:pt x="4977" y="1"/>
                    <a:pt x="4977" y="1"/>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 name="Google Shape;1018;p44"/>
            <p:cNvSpPr/>
            <p:nvPr/>
          </p:nvSpPr>
          <p:spPr>
            <a:xfrm>
              <a:off x="2336050" y="4101125"/>
              <a:ext cx="22000" cy="20025"/>
            </a:xfrm>
            <a:custGeom>
              <a:avLst/>
              <a:gdLst/>
              <a:ahLst/>
              <a:cxnLst/>
              <a:rect l="l" t="t" r="r" b="b"/>
              <a:pathLst>
                <a:path w="880" h="801" extrusionOk="0">
                  <a:moveTo>
                    <a:pt x="446" y="0"/>
                  </a:moveTo>
                  <a:cubicBezTo>
                    <a:pt x="396" y="0"/>
                    <a:pt x="345" y="9"/>
                    <a:pt x="296" y="28"/>
                  </a:cubicBezTo>
                  <a:lnTo>
                    <a:pt x="305" y="26"/>
                  </a:lnTo>
                  <a:lnTo>
                    <a:pt x="305" y="26"/>
                  </a:lnTo>
                  <a:cubicBezTo>
                    <a:pt x="118" y="95"/>
                    <a:pt x="0" y="300"/>
                    <a:pt x="46" y="505"/>
                  </a:cubicBezTo>
                  <a:cubicBezTo>
                    <a:pt x="97" y="679"/>
                    <a:pt x="263" y="800"/>
                    <a:pt x="445" y="800"/>
                  </a:cubicBezTo>
                  <a:cubicBezTo>
                    <a:pt x="474" y="800"/>
                    <a:pt x="504" y="797"/>
                    <a:pt x="534" y="790"/>
                  </a:cubicBezTo>
                  <a:cubicBezTo>
                    <a:pt x="748" y="719"/>
                    <a:pt x="879" y="493"/>
                    <a:pt x="832" y="267"/>
                  </a:cubicBezTo>
                  <a:cubicBezTo>
                    <a:pt x="768" y="102"/>
                    <a:pt x="612" y="0"/>
                    <a:pt x="44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 name="Google Shape;1019;p44"/>
            <p:cNvSpPr/>
            <p:nvPr/>
          </p:nvSpPr>
          <p:spPr>
            <a:xfrm>
              <a:off x="2316050" y="4136350"/>
              <a:ext cx="261675" cy="21150"/>
            </a:xfrm>
            <a:custGeom>
              <a:avLst/>
              <a:gdLst/>
              <a:ahLst/>
              <a:cxnLst/>
              <a:rect l="l" t="t" r="r" b="b"/>
              <a:pathLst>
                <a:path w="10467" h="846" extrusionOk="0">
                  <a:moveTo>
                    <a:pt x="1" y="1"/>
                  </a:moveTo>
                  <a:lnTo>
                    <a:pt x="1" y="846"/>
                  </a:lnTo>
                  <a:lnTo>
                    <a:pt x="10419" y="548"/>
                  </a:lnTo>
                  <a:cubicBezTo>
                    <a:pt x="10466" y="215"/>
                    <a:pt x="9990" y="36"/>
                    <a:pt x="9990" y="36"/>
                  </a:cubicBezTo>
                  <a:lnTo>
                    <a:pt x="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44"/>
            <p:cNvSpPr/>
            <p:nvPr/>
          </p:nvSpPr>
          <p:spPr>
            <a:xfrm>
              <a:off x="2418150" y="4076675"/>
              <a:ext cx="24125" cy="16600"/>
            </a:xfrm>
            <a:custGeom>
              <a:avLst/>
              <a:gdLst/>
              <a:ahLst/>
              <a:cxnLst/>
              <a:rect l="l" t="t" r="r" b="b"/>
              <a:pathLst>
                <a:path w="965" h="664" extrusionOk="0">
                  <a:moveTo>
                    <a:pt x="819" y="1"/>
                  </a:moveTo>
                  <a:cubicBezTo>
                    <a:pt x="705" y="1"/>
                    <a:pt x="537" y="35"/>
                    <a:pt x="369" y="149"/>
                  </a:cubicBezTo>
                  <a:cubicBezTo>
                    <a:pt x="72" y="340"/>
                    <a:pt x="0" y="649"/>
                    <a:pt x="48" y="661"/>
                  </a:cubicBezTo>
                  <a:cubicBezTo>
                    <a:pt x="50" y="662"/>
                    <a:pt x="53" y="663"/>
                    <a:pt x="56" y="663"/>
                  </a:cubicBezTo>
                  <a:cubicBezTo>
                    <a:pt x="108" y="663"/>
                    <a:pt x="228" y="461"/>
                    <a:pt x="465" y="292"/>
                  </a:cubicBezTo>
                  <a:cubicBezTo>
                    <a:pt x="715" y="125"/>
                    <a:pt x="965" y="90"/>
                    <a:pt x="965" y="42"/>
                  </a:cubicBezTo>
                  <a:cubicBezTo>
                    <a:pt x="965" y="21"/>
                    <a:pt x="908" y="1"/>
                    <a:pt x="819"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44"/>
            <p:cNvSpPr/>
            <p:nvPr/>
          </p:nvSpPr>
          <p:spPr>
            <a:xfrm>
              <a:off x="2451775" y="4087700"/>
              <a:ext cx="18200" cy="20700"/>
            </a:xfrm>
            <a:custGeom>
              <a:avLst/>
              <a:gdLst/>
              <a:ahLst/>
              <a:cxnLst/>
              <a:rect l="l" t="t" r="r" b="b"/>
              <a:pathLst>
                <a:path w="728" h="828" extrusionOk="0">
                  <a:moveTo>
                    <a:pt x="683" y="0"/>
                  </a:moveTo>
                  <a:cubicBezTo>
                    <a:pt x="592" y="0"/>
                    <a:pt x="379" y="70"/>
                    <a:pt x="215" y="280"/>
                  </a:cubicBezTo>
                  <a:cubicBezTo>
                    <a:pt x="1" y="542"/>
                    <a:pt x="48" y="827"/>
                    <a:pt x="96" y="827"/>
                  </a:cubicBezTo>
                  <a:cubicBezTo>
                    <a:pt x="144" y="827"/>
                    <a:pt x="191" y="601"/>
                    <a:pt x="358" y="387"/>
                  </a:cubicBezTo>
                  <a:cubicBezTo>
                    <a:pt x="525" y="161"/>
                    <a:pt x="727" y="65"/>
                    <a:pt x="727" y="18"/>
                  </a:cubicBezTo>
                  <a:cubicBezTo>
                    <a:pt x="727" y="7"/>
                    <a:pt x="711" y="0"/>
                    <a:pt x="683"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022;p44"/>
            <p:cNvSpPr/>
            <p:nvPr/>
          </p:nvSpPr>
          <p:spPr>
            <a:xfrm>
              <a:off x="2483325" y="4098300"/>
              <a:ext cx="13125" cy="22300"/>
            </a:xfrm>
            <a:custGeom>
              <a:avLst/>
              <a:gdLst/>
              <a:ahLst/>
              <a:cxnLst/>
              <a:rect l="l" t="t" r="r" b="b"/>
              <a:pathLst>
                <a:path w="525" h="892" extrusionOk="0">
                  <a:moveTo>
                    <a:pt x="479" y="0"/>
                  </a:moveTo>
                  <a:cubicBezTo>
                    <a:pt x="414" y="0"/>
                    <a:pt x="232" y="123"/>
                    <a:pt x="120" y="368"/>
                  </a:cubicBezTo>
                  <a:cubicBezTo>
                    <a:pt x="1" y="642"/>
                    <a:pt x="72" y="892"/>
                    <a:pt x="120" y="892"/>
                  </a:cubicBezTo>
                  <a:cubicBezTo>
                    <a:pt x="168" y="880"/>
                    <a:pt x="191" y="665"/>
                    <a:pt x="287" y="439"/>
                  </a:cubicBezTo>
                  <a:cubicBezTo>
                    <a:pt x="382" y="201"/>
                    <a:pt x="525" y="46"/>
                    <a:pt x="501" y="11"/>
                  </a:cubicBezTo>
                  <a:cubicBezTo>
                    <a:pt x="498" y="4"/>
                    <a:pt x="490" y="0"/>
                    <a:pt x="479"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1023;p44"/>
            <p:cNvSpPr/>
            <p:nvPr/>
          </p:nvSpPr>
          <p:spPr>
            <a:xfrm>
              <a:off x="2398800" y="4056750"/>
              <a:ext cx="40500" cy="21275"/>
            </a:xfrm>
            <a:custGeom>
              <a:avLst/>
              <a:gdLst/>
              <a:ahLst/>
              <a:cxnLst/>
              <a:rect l="l" t="t" r="r" b="b"/>
              <a:pathLst>
                <a:path w="1620" h="851" extrusionOk="0">
                  <a:moveTo>
                    <a:pt x="312" y="169"/>
                  </a:moveTo>
                  <a:cubicBezTo>
                    <a:pt x="348" y="169"/>
                    <a:pt x="392" y="174"/>
                    <a:pt x="441" y="184"/>
                  </a:cubicBezTo>
                  <a:cubicBezTo>
                    <a:pt x="536" y="208"/>
                    <a:pt x="643" y="232"/>
                    <a:pt x="739" y="268"/>
                  </a:cubicBezTo>
                  <a:cubicBezTo>
                    <a:pt x="905" y="327"/>
                    <a:pt x="1072" y="410"/>
                    <a:pt x="1215" y="518"/>
                  </a:cubicBezTo>
                  <a:cubicBezTo>
                    <a:pt x="1370" y="628"/>
                    <a:pt x="1479" y="730"/>
                    <a:pt x="1542" y="788"/>
                  </a:cubicBezTo>
                  <a:lnTo>
                    <a:pt x="1542" y="788"/>
                  </a:lnTo>
                  <a:cubicBezTo>
                    <a:pt x="1407" y="744"/>
                    <a:pt x="1259" y="714"/>
                    <a:pt x="1120" y="684"/>
                  </a:cubicBezTo>
                  <a:cubicBezTo>
                    <a:pt x="941" y="637"/>
                    <a:pt x="774" y="577"/>
                    <a:pt x="608" y="506"/>
                  </a:cubicBezTo>
                  <a:cubicBezTo>
                    <a:pt x="512" y="458"/>
                    <a:pt x="417" y="410"/>
                    <a:pt x="322" y="363"/>
                  </a:cubicBezTo>
                  <a:cubicBezTo>
                    <a:pt x="286" y="327"/>
                    <a:pt x="239" y="303"/>
                    <a:pt x="203" y="268"/>
                  </a:cubicBezTo>
                  <a:cubicBezTo>
                    <a:pt x="203" y="244"/>
                    <a:pt x="179" y="268"/>
                    <a:pt x="203" y="208"/>
                  </a:cubicBezTo>
                  <a:cubicBezTo>
                    <a:pt x="224" y="180"/>
                    <a:pt x="261" y="169"/>
                    <a:pt x="312" y="169"/>
                  </a:cubicBezTo>
                  <a:close/>
                  <a:moveTo>
                    <a:pt x="335" y="1"/>
                  </a:moveTo>
                  <a:cubicBezTo>
                    <a:pt x="315" y="1"/>
                    <a:pt x="295" y="2"/>
                    <a:pt x="274" y="6"/>
                  </a:cubicBezTo>
                  <a:cubicBezTo>
                    <a:pt x="191" y="6"/>
                    <a:pt x="108" y="53"/>
                    <a:pt x="60" y="125"/>
                  </a:cubicBezTo>
                  <a:cubicBezTo>
                    <a:pt x="0" y="208"/>
                    <a:pt x="24" y="315"/>
                    <a:pt x="84" y="387"/>
                  </a:cubicBezTo>
                  <a:cubicBezTo>
                    <a:pt x="131" y="446"/>
                    <a:pt x="191" y="482"/>
                    <a:pt x="251" y="506"/>
                  </a:cubicBezTo>
                  <a:cubicBezTo>
                    <a:pt x="346" y="565"/>
                    <a:pt x="453" y="613"/>
                    <a:pt x="560" y="660"/>
                  </a:cubicBezTo>
                  <a:cubicBezTo>
                    <a:pt x="727" y="732"/>
                    <a:pt x="917" y="780"/>
                    <a:pt x="1108" y="815"/>
                  </a:cubicBezTo>
                  <a:cubicBezTo>
                    <a:pt x="1191" y="839"/>
                    <a:pt x="1277" y="851"/>
                    <a:pt x="1364" y="851"/>
                  </a:cubicBezTo>
                  <a:cubicBezTo>
                    <a:pt x="1438" y="851"/>
                    <a:pt x="1511" y="842"/>
                    <a:pt x="1583" y="825"/>
                  </a:cubicBezTo>
                  <a:lnTo>
                    <a:pt x="1583" y="825"/>
                  </a:lnTo>
                  <a:cubicBezTo>
                    <a:pt x="1595" y="834"/>
                    <a:pt x="1602" y="840"/>
                    <a:pt x="1606" y="840"/>
                  </a:cubicBezTo>
                  <a:cubicBezTo>
                    <a:pt x="1607" y="840"/>
                    <a:pt x="1607" y="840"/>
                    <a:pt x="1608" y="839"/>
                  </a:cubicBezTo>
                  <a:cubicBezTo>
                    <a:pt x="1610" y="837"/>
                    <a:pt x="1609" y="830"/>
                    <a:pt x="1605" y="819"/>
                  </a:cubicBezTo>
                  <a:lnTo>
                    <a:pt x="1605" y="819"/>
                  </a:lnTo>
                  <a:cubicBezTo>
                    <a:pt x="1610" y="818"/>
                    <a:pt x="1615" y="817"/>
                    <a:pt x="1620" y="815"/>
                  </a:cubicBezTo>
                  <a:cubicBezTo>
                    <a:pt x="1614" y="813"/>
                    <a:pt x="1607" y="811"/>
                    <a:pt x="1601" y="808"/>
                  </a:cubicBezTo>
                  <a:lnTo>
                    <a:pt x="1601" y="808"/>
                  </a:lnTo>
                  <a:cubicBezTo>
                    <a:pt x="1575" y="746"/>
                    <a:pt x="1481" y="599"/>
                    <a:pt x="1286" y="422"/>
                  </a:cubicBezTo>
                  <a:cubicBezTo>
                    <a:pt x="1143" y="303"/>
                    <a:pt x="977" y="196"/>
                    <a:pt x="798" y="125"/>
                  </a:cubicBezTo>
                  <a:cubicBezTo>
                    <a:pt x="691" y="77"/>
                    <a:pt x="584" y="41"/>
                    <a:pt x="477" y="18"/>
                  </a:cubicBezTo>
                  <a:cubicBezTo>
                    <a:pt x="426" y="9"/>
                    <a:pt x="382" y="1"/>
                    <a:pt x="335"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44"/>
            <p:cNvSpPr/>
            <p:nvPr/>
          </p:nvSpPr>
          <p:spPr>
            <a:xfrm>
              <a:off x="2433625" y="4037225"/>
              <a:ext cx="20275" cy="41700"/>
            </a:xfrm>
            <a:custGeom>
              <a:avLst/>
              <a:gdLst/>
              <a:ahLst/>
              <a:cxnLst/>
              <a:rect l="l" t="t" r="r" b="b"/>
              <a:pathLst>
                <a:path w="811" h="1668" extrusionOk="0">
                  <a:moveTo>
                    <a:pt x="512" y="1"/>
                  </a:moveTo>
                  <a:cubicBezTo>
                    <a:pt x="370" y="25"/>
                    <a:pt x="251" y="132"/>
                    <a:pt x="191" y="275"/>
                  </a:cubicBezTo>
                  <a:cubicBezTo>
                    <a:pt x="143" y="382"/>
                    <a:pt x="108" y="489"/>
                    <a:pt x="72" y="596"/>
                  </a:cubicBezTo>
                  <a:cubicBezTo>
                    <a:pt x="24" y="787"/>
                    <a:pt x="1" y="977"/>
                    <a:pt x="12" y="1168"/>
                  </a:cubicBezTo>
                  <a:cubicBezTo>
                    <a:pt x="12" y="1346"/>
                    <a:pt x="72" y="1525"/>
                    <a:pt x="167" y="1668"/>
                  </a:cubicBezTo>
                  <a:cubicBezTo>
                    <a:pt x="191" y="1668"/>
                    <a:pt x="131" y="1477"/>
                    <a:pt x="131" y="1156"/>
                  </a:cubicBezTo>
                  <a:cubicBezTo>
                    <a:pt x="131" y="977"/>
                    <a:pt x="155" y="810"/>
                    <a:pt x="215" y="632"/>
                  </a:cubicBezTo>
                  <a:cubicBezTo>
                    <a:pt x="239" y="537"/>
                    <a:pt x="286" y="441"/>
                    <a:pt x="334" y="346"/>
                  </a:cubicBezTo>
                  <a:cubicBezTo>
                    <a:pt x="370" y="263"/>
                    <a:pt x="477" y="191"/>
                    <a:pt x="512" y="168"/>
                  </a:cubicBezTo>
                  <a:cubicBezTo>
                    <a:pt x="515" y="167"/>
                    <a:pt x="517" y="167"/>
                    <a:pt x="519" y="167"/>
                  </a:cubicBezTo>
                  <a:cubicBezTo>
                    <a:pt x="554" y="167"/>
                    <a:pt x="597" y="257"/>
                    <a:pt x="620" y="358"/>
                  </a:cubicBezTo>
                  <a:cubicBezTo>
                    <a:pt x="632" y="453"/>
                    <a:pt x="643" y="560"/>
                    <a:pt x="632" y="656"/>
                  </a:cubicBezTo>
                  <a:cubicBezTo>
                    <a:pt x="620" y="834"/>
                    <a:pt x="572" y="1001"/>
                    <a:pt x="489" y="1156"/>
                  </a:cubicBezTo>
                  <a:cubicBezTo>
                    <a:pt x="393" y="1287"/>
                    <a:pt x="286" y="1418"/>
                    <a:pt x="179" y="1549"/>
                  </a:cubicBezTo>
                  <a:cubicBezTo>
                    <a:pt x="179" y="1551"/>
                    <a:pt x="182" y="1553"/>
                    <a:pt x="188" y="1553"/>
                  </a:cubicBezTo>
                  <a:cubicBezTo>
                    <a:pt x="229" y="1553"/>
                    <a:pt x="416" y="1469"/>
                    <a:pt x="584" y="1227"/>
                  </a:cubicBezTo>
                  <a:cubicBezTo>
                    <a:pt x="703" y="1060"/>
                    <a:pt x="774" y="870"/>
                    <a:pt x="798" y="679"/>
                  </a:cubicBezTo>
                  <a:cubicBezTo>
                    <a:pt x="810" y="560"/>
                    <a:pt x="810" y="441"/>
                    <a:pt x="798" y="322"/>
                  </a:cubicBezTo>
                  <a:cubicBezTo>
                    <a:pt x="786" y="263"/>
                    <a:pt x="763" y="203"/>
                    <a:pt x="739" y="144"/>
                  </a:cubicBezTo>
                  <a:cubicBezTo>
                    <a:pt x="691" y="48"/>
                    <a:pt x="608" y="1"/>
                    <a:pt x="512"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44"/>
            <p:cNvSpPr/>
            <p:nvPr/>
          </p:nvSpPr>
          <p:spPr>
            <a:xfrm>
              <a:off x="1741275" y="2595975"/>
              <a:ext cx="705475" cy="1466000"/>
            </a:xfrm>
            <a:custGeom>
              <a:avLst/>
              <a:gdLst/>
              <a:ahLst/>
              <a:cxnLst/>
              <a:rect l="l" t="t" r="r" b="b"/>
              <a:pathLst>
                <a:path w="28219" h="58640" extrusionOk="0">
                  <a:moveTo>
                    <a:pt x="4823" y="1"/>
                  </a:moveTo>
                  <a:cubicBezTo>
                    <a:pt x="4823" y="1"/>
                    <a:pt x="965" y="6430"/>
                    <a:pt x="965" y="10264"/>
                  </a:cubicBezTo>
                  <a:lnTo>
                    <a:pt x="1" y="57079"/>
                  </a:lnTo>
                  <a:lnTo>
                    <a:pt x="6644" y="58044"/>
                  </a:lnTo>
                  <a:lnTo>
                    <a:pt x="11323" y="12312"/>
                  </a:lnTo>
                  <a:cubicBezTo>
                    <a:pt x="11323" y="12312"/>
                    <a:pt x="21968" y="58639"/>
                    <a:pt x="22325" y="58639"/>
                  </a:cubicBezTo>
                  <a:cubicBezTo>
                    <a:pt x="22682" y="58639"/>
                    <a:pt x="28218" y="57651"/>
                    <a:pt x="28218" y="57651"/>
                  </a:cubicBezTo>
                  <a:lnTo>
                    <a:pt x="19836" y="215"/>
                  </a:lnTo>
                  <a:lnTo>
                    <a:pt x="4823" y="1"/>
                  </a:ln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026;p44"/>
            <p:cNvSpPr/>
            <p:nvPr/>
          </p:nvSpPr>
          <p:spPr>
            <a:xfrm>
              <a:off x="1904400" y="2874500"/>
              <a:ext cx="225950" cy="55275"/>
            </a:xfrm>
            <a:custGeom>
              <a:avLst/>
              <a:gdLst/>
              <a:ahLst/>
              <a:cxnLst/>
              <a:rect l="l" t="t" r="r" b="b"/>
              <a:pathLst>
                <a:path w="9038" h="2211" extrusionOk="0">
                  <a:moveTo>
                    <a:pt x="41" y="1"/>
                  </a:moveTo>
                  <a:cubicBezTo>
                    <a:pt x="31" y="1"/>
                    <a:pt x="25" y="2"/>
                    <a:pt x="24" y="4"/>
                  </a:cubicBezTo>
                  <a:cubicBezTo>
                    <a:pt x="0" y="52"/>
                    <a:pt x="2012" y="588"/>
                    <a:pt x="4501" y="1195"/>
                  </a:cubicBezTo>
                  <a:cubicBezTo>
                    <a:pt x="6869" y="1773"/>
                    <a:pt x="8827" y="2210"/>
                    <a:pt x="9011" y="2210"/>
                  </a:cubicBezTo>
                  <a:cubicBezTo>
                    <a:pt x="9020" y="2210"/>
                    <a:pt x="9025" y="2209"/>
                    <a:pt x="9025" y="2207"/>
                  </a:cubicBezTo>
                  <a:cubicBezTo>
                    <a:pt x="9037" y="2147"/>
                    <a:pt x="7037" y="1623"/>
                    <a:pt x="4548" y="1016"/>
                  </a:cubicBezTo>
                  <a:cubicBezTo>
                    <a:pt x="2180" y="438"/>
                    <a:pt x="244" y="1"/>
                    <a:pt x="41"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 name="Google Shape;1027;p44"/>
            <p:cNvSpPr/>
            <p:nvPr/>
          </p:nvSpPr>
          <p:spPr>
            <a:xfrm>
              <a:off x="1807350" y="2887100"/>
              <a:ext cx="116125" cy="1133775"/>
            </a:xfrm>
            <a:custGeom>
              <a:avLst/>
              <a:gdLst/>
              <a:ahLst/>
              <a:cxnLst/>
              <a:rect l="l" t="t" r="r" b="b"/>
              <a:pathLst>
                <a:path w="4645" h="45351" extrusionOk="0">
                  <a:moveTo>
                    <a:pt x="4644" y="0"/>
                  </a:moveTo>
                  <a:lnTo>
                    <a:pt x="4644" y="0"/>
                  </a:lnTo>
                  <a:cubicBezTo>
                    <a:pt x="4620" y="84"/>
                    <a:pt x="4608" y="203"/>
                    <a:pt x="4573" y="345"/>
                  </a:cubicBezTo>
                  <a:cubicBezTo>
                    <a:pt x="4513" y="655"/>
                    <a:pt x="4430" y="1096"/>
                    <a:pt x="4335" y="1655"/>
                  </a:cubicBezTo>
                  <a:cubicBezTo>
                    <a:pt x="4132" y="2798"/>
                    <a:pt x="3846" y="4453"/>
                    <a:pt x="3525" y="6501"/>
                  </a:cubicBezTo>
                  <a:cubicBezTo>
                    <a:pt x="2870" y="10597"/>
                    <a:pt x="2084" y="16276"/>
                    <a:pt x="1441" y="22574"/>
                  </a:cubicBezTo>
                  <a:cubicBezTo>
                    <a:pt x="798" y="28885"/>
                    <a:pt x="417" y="34612"/>
                    <a:pt x="227" y="38755"/>
                  </a:cubicBezTo>
                  <a:cubicBezTo>
                    <a:pt x="120" y="40827"/>
                    <a:pt x="60" y="42505"/>
                    <a:pt x="36" y="43660"/>
                  </a:cubicBezTo>
                  <a:cubicBezTo>
                    <a:pt x="1" y="44232"/>
                    <a:pt x="1" y="44672"/>
                    <a:pt x="1" y="44994"/>
                  </a:cubicBezTo>
                  <a:lnTo>
                    <a:pt x="1" y="45351"/>
                  </a:lnTo>
                  <a:lnTo>
                    <a:pt x="25" y="44994"/>
                  </a:lnTo>
                  <a:lnTo>
                    <a:pt x="84" y="43660"/>
                  </a:lnTo>
                  <a:cubicBezTo>
                    <a:pt x="132" y="42505"/>
                    <a:pt x="215" y="40827"/>
                    <a:pt x="322" y="38755"/>
                  </a:cubicBezTo>
                  <a:cubicBezTo>
                    <a:pt x="537" y="34623"/>
                    <a:pt x="941" y="28885"/>
                    <a:pt x="1596" y="22598"/>
                  </a:cubicBezTo>
                  <a:cubicBezTo>
                    <a:pt x="2239" y="16300"/>
                    <a:pt x="3013" y="10621"/>
                    <a:pt x="3632" y="6525"/>
                  </a:cubicBezTo>
                  <a:cubicBezTo>
                    <a:pt x="3942" y="4465"/>
                    <a:pt x="4204" y="2810"/>
                    <a:pt x="4382" y="1667"/>
                  </a:cubicBezTo>
                  <a:cubicBezTo>
                    <a:pt x="4478" y="1096"/>
                    <a:pt x="4549" y="667"/>
                    <a:pt x="4597" y="345"/>
                  </a:cubicBezTo>
                  <a:lnTo>
                    <a:pt x="4644"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 name="Google Shape;1028;p44"/>
            <p:cNvSpPr/>
            <p:nvPr/>
          </p:nvSpPr>
          <p:spPr>
            <a:xfrm>
              <a:off x="2162750" y="2903475"/>
              <a:ext cx="205125" cy="1147775"/>
            </a:xfrm>
            <a:custGeom>
              <a:avLst/>
              <a:gdLst/>
              <a:ahLst/>
              <a:cxnLst/>
              <a:rect l="l" t="t" r="r" b="b"/>
              <a:pathLst>
                <a:path w="8205" h="45911" extrusionOk="0">
                  <a:moveTo>
                    <a:pt x="48" y="0"/>
                  </a:moveTo>
                  <a:lnTo>
                    <a:pt x="48" y="0"/>
                  </a:lnTo>
                  <a:cubicBezTo>
                    <a:pt x="1" y="12"/>
                    <a:pt x="1775" y="10287"/>
                    <a:pt x="4025" y="22967"/>
                  </a:cubicBezTo>
                  <a:cubicBezTo>
                    <a:pt x="6262" y="35640"/>
                    <a:pt x="8119" y="45910"/>
                    <a:pt x="8157" y="45910"/>
                  </a:cubicBezTo>
                  <a:cubicBezTo>
                    <a:pt x="8157" y="45910"/>
                    <a:pt x="8157" y="45910"/>
                    <a:pt x="8157" y="45910"/>
                  </a:cubicBezTo>
                  <a:cubicBezTo>
                    <a:pt x="8204" y="45910"/>
                    <a:pt x="6430" y="35612"/>
                    <a:pt x="4180" y="22943"/>
                  </a:cubicBezTo>
                  <a:cubicBezTo>
                    <a:pt x="1942" y="10263"/>
                    <a:pt x="96" y="0"/>
                    <a:pt x="48"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1029;p44"/>
            <p:cNvSpPr/>
            <p:nvPr/>
          </p:nvSpPr>
          <p:spPr>
            <a:xfrm>
              <a:off x="1740075" y="1936375"/>
              <a:ext cx="49750" cy="202900"/>
            </a:xfrm>
            <a:custGeom>
              <a:avLst/>
              <a:gdLst/>
              <a:ahLst/>
              <a:cxnLst/>
              <a:rect l="l" t="t" r="r" b="b"/>
              <a:pathLst>
                <a:path w="1990" h="8116" extrusionOk="0">
                  <a:moveTo>
                    <a:pt x="441" y="1"/>
                  </a:moveTo>
                  <a:lnTo>
                    <a:pt x="441" y="1"/>
                  </a:lnTo>
                  <a:cubicBezTo>
                    <a:pt x="489" y="108"/>
                    <a:pt x="549" y="215"/>
                    <a:pt x="620" y="322"/>
                  </a:cubicBezTo>
                  <a:cubicBezTo>
                    <a:pt x="787" y="596"/>
                    <a:pt x="942" y="894"/>
                    <a:pt x="1049" y="1203"/>
                  </a:cubicBezTo>
                  <a:cubicBezTo>
                    <a:pt x="1215" y="1644"/>
                    <a:pt x="1144" y="2144"/>
                    <a:pt x="870" y="2537"/>
                  </a:cubicBezTo>
                  <a:cubicBezTo>
                    <a:pt x="727" y="2763"/>
                    <a:pt x="525" y="2977"/>
                    <a:pt x="334" y="3215"/>
                  </a:cubicBezTo>
                  <a:cubicBezTo>
                    <a:pt x="132" y="3477"/>
                    <a:pt x="13" y="3787"/>
                    <a:pt x="1" y="4120"/>
                  </a:cubicBezTo>
                  <a:cubicBezTo>
                    <a:pt x="1" y="4454"/>
                    <a:pt x="96" y="4775"/>
                    <a:pt x="263" y="5049"/>
                  </a:cubicBezTo>
                  <a:cubicBezTo>
                    <a:pt x="418" y="5299"/>
                    <a:pt x="584" y="5537"/>
                    <a:pt x="775" y="5763"/>
                  </a:cubicBezTo>
                  <a:cubicBezTo>
                    <a:pt x="930" y="5966"/>
                    <a:pt x="1061" y="6180"/>
                    <a:pt x="1168" y="6406"/>
                  </a:cubicBezTo>
                  <a:cubicBezTo>
                    <a:pt x="1263" y="6609"/>
                    <a:pt x="1311" y="6835"/>
                    <a:pt x="1311" y="7049"/>
                  </a:cubicBezTo>
                  <a:cubicBezTo>
                    <a:pt x="1323" y="7240"/>
                    <a:pt x="1346" y="7442"/>
                    <a:pt x="1394" y="7621"/>
                  </a:cubicBezTo>
                  <a:cubicBezTo>
                    <a:pt x="1442" y="7764"/>
                    <a:pt x="1525" y="7895"/>
                    <a:pt x="1632" y="7990"/>
                  </a:cubicBezTo>
                  <a:cubicBezTo>
                    <a:pt x="1761" y="8096"/>
                    <a:pt x="1870" y="8115"/>
                    <a:pt x="1933" y="8115"/>
                  </a:cubicBezTo>
                  <a:cubicBezTo>
                    <a:pt x="1969" y="8115"/>
                    <a:pt x="1989" y="8109"/>
                    <a:pt x="1989" y="8109"/>
                  </a:cubicBezTo>
                  <a:cubicBezTo>
                    <a:pt x="1858" y="8085"/>
                    <a:pt x="1751" y="8025"/>
                    <a:pt x="1668" y="7942"/>
                  </a:cubicBezTo>
                  <a:cubicBezTo>
                    <a:pt x="1573" y="7847"/>
                    <a:pt x="1501" y="7728"/>
                    <a:pt x="1465" y="7597"/>
                  </a:cubicBezTo>
                  <a:cubicBezTo>
                    <a:pt x="1430" y="7418"/>
                    <a:pt x="1418" y="7228"/>
                    <a:pt x="1418" y="7049"/>
                  </a:cubicBezTo>
                  <a:cubicBezTo>
                    <a:pt x="1418" y="6811"/>
                    <a:pt x="1370" y="6573"/>
                    <a:pt x="1287" y="6359"/>
                  </a:cubicBezTo>
                  <a:cubicBezTo>
                    <a:pt x="1180" y="6109"/>
                    <a:pt x="1037" y="5882"/>
                    <a:pt x="882" y="5668"/>
                  </a:cubicBezTo>
                  <a:cubicBezTo>
                    <a:pt x="703" y="5430"/>
                    <a:pt x="537" y="5204"/>
                    <a:pt x="394" y="4954"/>
                  </a:cubicBezTo>
                  <a:cubicBezTo>
                    <a:pt x="239" y="4704"/>
                    <a:pt x="156" y="4406"/>
                    <a:pt x="144" y="4108"/>
                  </a:cubicBezTo>
                  <a:cubicBezTo>
                    <a:pt x="168" y="3823"/>
                    <a:pt x="287" y="3537"/>
                    <a:pt x="465" y="3311"/>
                  </a:cubicBezTo>
                  <a:cubicBezTo>
                    <a:pt x="644" y="3072"/>
                    <a:pt x="846" y="2870"/>
                    <a:pt x="1013" y="2620"/>
                  </a:cubicBezTo>
                  <a:cubicBezTo>
                    <a:pt x="1168" y="2394"/>
                    <a:pt x="1263" y="2132"/>
                    <a:pt x="1275" y="1858"/>
                  </a:cubicBezTo>
                  <a:cubicBezTo>
                    <a:pt x="1287" y="1620"/>
                    <a:pt x="1251" y="1382"/>
                    <a:pt x="1168" y="1156"/>
                  </a:cubicBezTo>
                  <a:cubicBezTo>
                    <a:pt x="1037" y="846"/>
                    <a:pt x="882" y="548"/>
                    <a:pt x="680" y="286"/>
                  </a:cubicBezTo>
                  <a:cubicBezTo>
                    <a:pt x="608" y="179"/>
                    <a:pt x="537" y="84"/>
                    <a:pt x="441"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30" name="Google Shape;1030;p44"/>
          <p:cNvSpPr txBox="1">
            <a:spLocks noGrp="1"/>
          </p:cNvSpPr>
          <p:nvPr>
            <p:ph type="title"/>
          </p:nvPr>
        </p:nvSpPr>
        <p:spPr>
          <a:xfrm>
            <a:off x="552896" y="701124"/>
            <a:ext cx="3296599" cy="591834"/>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GB"/>
              <a:t>PROBLEM STATMENT  </a:t>
            </a:r>
            <a:endParaRPr lang="en-GB" dirty="0"/>
          </a:p>
        </p:txBody>
      </p:sp>
      <p:sp>
        <p:nvSpPr>
          <p:cNvPr id="332" name="Google Shape;704;p44">
            <a:extLst>
              <a:ext uri="{FF2B5EF4-FFF2-40B4-BE49-F238E27FC236}">
                <a16:creationId xmlns:a16="http://schemas.microsoft.com/office/drawing/2014/main" id="{D5647CC3-16CB-4D64-A332-1855E815F6E5}"/>
              </a:ext>
            </a:extLst>
          </p:cNvPr>
          <p:cNvSpPr txBox="1">
            <a:spLocks/>
          </p:cNvSpPr>
          <p:nvPr/>
        </p:nvSpPr>
        <p:spPr>
          <a:xfrm>
            <a:off x="348304" y="3033350"/>
            <a:ext cx="6581440" cy="1558522"/>
          </a:xfrm>
          <a:prstGeom prst="rect">
            <a:avLst/>
          </a:prstGeom>
          <a:solidFill>
            <a:srgbClr val="FFFF00"/>
          </a:solid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dk1"/>
              </a:buClr>
              <a:buSzPts val="1800"/>
              <a:buFont typeface="Roboto"/>
              <a:buNone/>
              <a:defRPr sz="1800" b="0" i="0" u="none" strike="noStrike" cap="none">
                <a:solidFill>
                  <a:schemeClr val="dk1"/>
                </a:solidFill>
                <a:latin typeface="Roboto"/>
                <a:ea typeface="Roboto"/>
                <a:cs typeface="Roboto"/>
                <a:sym typeface="Roboto"/>
              </a:defRPr>
            </a:lvl1pPr>
            <a:lvl2pPr marL="914400" marR="0" lvl="1" indent="-317500" algn="ctr"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2pPr>
            <a:lvl3pPr marL="1371600" marR="0" lvl="2" indent="-317500" algn="ctr"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3pPr>
            <a:lvl4pPr marL="1828800" marR="0" lvl="3" indent="-317500" algn="ctr"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4pPr>
            <a:lvl5pPr marL="2286000" marR="0" lvl="4" indent="-317500" algn="ctr"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5pPr>
            <a:lvl6pPr marL="2743200" marR="0" lvl="5" indent="-317500" algn="ctr"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6pPr>
            <a:lvl7pPr marL="3200400" marR="0" lvl="6" indent="-317500" algn="ctr"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7pPr>
            <a:lvl8pPr marL="3657600" marR="0" lvl="7" indent="-317500" algn="ctr"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8pPr>
            <a:lvl9pPr marL="4114800" marR="0" lvl="8" indent="-317500" algn="ctr"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9pPr>
          </a:lstStyle>
          <a:p>
            <a:r>
              <a:rPr lang="en-GB" dirty="0"/>
              <a:t>water losses causes:</a:t>
            </a:r>
          </a:p>
          <a:p>
            <a:r>
              <a:rPr lang="en-GB" dirty="0"/>
              <a:t>-physical </a:t>
            </a:r>
            <a:r>
              <a:rPr lang="en-GB" dirty="0">
                <a:sym typeface="Wingdings" panose="05000000000000000000" pitchFamily="2" charset="2"/>
              </a:rPr>
              <a:t> leakage of tanks, leakage of pipes.</a:t>
            </a:r>
          </a:p>
          <a:p>
            <a:r>
              <a:rPr lang="en-GB" dirty="0">
                <a:sym typeface="Wingdings" panose="05000000000000000000" pitchFamily="2" charset="2"/>
              </a:rPr>
              <a:t>-commercial inaccurate measurements, water theft.</a:t>
            </a:r>
            <a:endParaRPr lang="en-GB" dirty="0"/>
          </a:p>
        </p:txBody>
      </p:sp>
    </p:spTree>
    <p:extLst>
      <p:ext uri="{BB962C8B-B14F-4D97-AF65-F5344CB8AC3E}">
        <p14:creationId xmlns:p14="http://schemas.microsoft.com/office/powerpoint/2010/main" val="93493950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A119F4A-4118-4FFE-8C83-2C1E44E6B828}"/>
              </a:ext>
            </a:extLst>
          </p:cNvPr>
          <p:cNvSpPr>
            <a:spLocks noGrp="1"/>
          </p:cNvSpPr>
          <p:nvPr>
            <p:ph type="body" idx="1"/>
          </p:nvPr>
        </p:nvSpPr>
        <p:spPr>
          <a:xfrm>
            <a:off x="766358" y="2397350"/>
            <a:ext cx="7918500" cy="1624317"/>
          </a:xfrm>
        </p:spPr>
        <p:txBody>
          <a:bodyPr/>
          <a:lstStyle/>
          <a:p>
            <a:pPr marL="152400" indent="0" algn="ctr">
              <a:buNone/>
            </a:pPr>
            <a:r>
              <a:rPr lang="en-US" sz="2800" b="1" dirty="0">
                <a:solidFill>
                  <a:schemeClr val="tx2">
                    <a:lumMod val="75000"/>
                  </a:schemeClr>
                </a:solidFill>
              </a:rPr>
              <a:t>PROMETHEE Method: </a:t>
            </a:r>
            <a:r>
              <a:rPr lang="en-US" sz="2800" dirty="0">
                <a:solidFill>
                  <a:schemeClr val="tx2">
                    <a:lumMod val="75000"/>
                  </a:schemeClr>
                </a:solidFill>
              </a:rPr>
              <a:t>Preference Ranking Organization Method for Enrichment Evaluations</a:t>
            </a:r>
          </a:p>
          <a:p>
            <a:pPr marL="0" indent="0">
              <a:buNone/>
            </a:pPr>
            <a:endParaRPr lang="en-US" dirty="0"/>
          </a:p>
          <a:p>
            <a:pPr marL="152400" indent="0">
              <a:buNone/>
            </a:pPr>
            <a:endParaRPr lang="en-US" dirty="0"/>
          </a:p>
        </p:txBody>
      </p:sp>
      <p:sp>
        <p:nvSpPr>
          <p:cNvPr id="3" name="Title 2">
            <a:extLst>
              <a:ext uri="{FF2B5EF4-FFF2-40B4-BE49-F238E27FC236}">
                <a16:creationId xmlns:a16="http://schemas.microsoft.com/office/drawing/2014/main" id="{BF812599-A5A8-4CE3-97C2-1C0928F4A488}"/>
              </a:ext>
            </a:extLst>
          </p:cNvPr>
          <p:cNvSpPr>
            <a:spLocks noGrp="1"/>
          </p:cNvSpPr>
          <p:nvPr>
            <p:ph type="title"/>
          </p:nvPr>
        </p:nvSpPr>
        <p:spPr>
          <a:xfrm>
            <a:off x="1419200" y="283750"/>
            <a:ext cx="6813600" cy="572700"/>
          </a:xfrm>
        </p:spPr>
        <p:txBody>
          <a:bodyPr/>
          <a:lstStyle/>
          <a:p>
            <a:r>
              <a:rPr lang="en-US" dirty="0"/>
              <a:t>LEAKAGE MANAGEMENT STRATEGY OF WATER NETWORK</a:t>
            </a:r>
          </a:p>
        </p:txBody>
      </p:sp>
    </p:spTree>
    <p:extLst>
      <p:ext uri="{BB962C8B-B14F-4D97-AF65-F5344CB8AC3E}">
        <p14:creationId xmlns:p14="http://schemas.microsoft.com/office/powerpoint/2010/main" val="181880064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86AD610-959A-4A75-9C51-4D7654779072}"/>
              </a:ext>
            </a:extLst>
          </p:cNvPr>
          <p:cNvSpPr>
            <a:spLocks noGrp="1"/>
          </p:cNvSpPr>
          <p:nvPr>
            <p:ph type="body" idx="1"/>
          </p:nvPr>
        </p:nvSpPr>
        <p:spPr>
          <a:xfrm>
            <a:off x="698624" y="1350203"/>
            <a:ext cx="7918500" cy="358533"/>
          </a:xfrm>
        </p:spPr>
        <p:txBody>
          <a:bodyPr/>
          <a:lstStyle/>
          <a:p>
            <a:pPr marL="152400" indent="0">
              <a:buNone/>
            </a:pPr>
            <a:r>
              <a:rPr lang="en-US" sz="1600" b="1" dirty="0"/>
              <a:t>1. Identification of alternative</a:t>
            </a:r>
          </a:p>
          <a:p>
            <a:pPr marL="152400" indent="0">
              <a:buNone/>
            </a:pPr>
            <a:endParaRPr lang="en-US" sz="1600" b="1" dirty="0"/>
          </a:p>
        </p:txBody>
      </p:sp>
      <p:sp>
        <p:nvSpPr>
          <p:cNvPr id="3" name="Title 2">
            <a:extLst>
              <a:ext uri="{FF2B5EF4-FFF2-40B4-BE49-F238E27FC236}">
                <a16:creationId xmlns:a16="http://schemas.microsoft.com/office/drawing/2014/main" id="{45239D0E-CCDF-4952-89C7-9650401CBA92}"/>
              </a:ext>
            </a:extLst>
          </p:cNvPr>
          <p:cNvSpPr>
            <a:spLocks noGrp="1"/>
          </p:cNvSpPr>
          <p:nvPr>
            <p:ph type="title"/>
          </p:nvPr>
        </p:nvSpPr>
        <p:spPr/>
        <p:txBody>
          <a:bodyPr/>
          <a:lstStyle/>
          <a:p>
            <a:r>
              <a:rPr lang="en-US" dirty="0"/>
              <a:t>PROCEDURE OF PROMETHEE METHOD</a:t>
            </a:r>
          </a:p>
        </p:txBody>
      </p:sp>
      <p:pic>
        <p:nvPicPr>
          <p:cNvPr id="5" name="Picture 4">
            <a:extLst>
              <a:ext uri="{FF2B5EF4-FFF2-40B4-BE49-F238E27FC236}">
                <a16:creationId xmlns:a16="http://schemas.microsoft.com/office/drawing/2014/main" id="{1787AF96-2723-44A0-A2F0-C75922ADCCD4}"/>
              </a:ext>
            </a:extLst>
          </p:cNvPr>
          <p:cNvPicPr>
            <a:picLocks noChangeAspect="1"/>
          </p:cNvPicPr>
          <p:nvPr/>
        </p:nvPicPr>
        <p:blipFill>
          <a:blip r:embed="rId2"/>
          <a:stretch>
            <a:fillRect/>
          </a:stretch>
        </p:blipFill>
        <p:spPr>
          <a:xfrm>
            <a:off x="698624" y="2095483"/>
            <a:ext cx="6997575" cy="2753144"/>
          </a:xfrm>
          <a:prstGeom prst="rect">
            <a:avLst/>
          </a:prstGeom>
        </p:spPr>
      </p:pic>
    </p:spTree>
    <p:extLst>
      <p:ext uri="{BB962C8B-B14F-4D97-AF65-F5344CB8AC3E}">
        <p14:creationId xmlns:p14="http://schemas.microsoft.com/office/powerpoint/2010/main" val="248223788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86AD610-959A-4A75-9C51-4D7654779072}"/>
              </a:ext>
            </a:extLst>
          </p:cNvPr>
          <p:cNvSpPr>
            <a:spLocks noGrp="1"/>
          </p:cNvSpPr>
          <p:nvPr>
            <p:ph type="body" idx="1"/>
          </p:nvPr>
        </p:nvSpPr>
        <p:spPr>
          <a:xfrm>
            <a:off x="698624" y="1350203"/>
            <a:ext cx="7918500" cy="358533"/>
          </a:xfrm>
        </p:spPr>
        <p:txBody>
          <a:bodyPr/>
          <a:lstStyle/>
          <a:p>
            <a:pPr marL="152400" indent="0">
              <a:buNone/>
            </a:pPr>
            <a:r>
              <a:rPr lang="ar-SA" sz="1600" b="1" dirty="0"/>
              <a:t>2</a:t>
            </a:r>
            <a:r>
              <a:rPr lang="en-US" sz="1600" b="1" dirty="0"/>
              <a:t>. Identification of decision-makers</a:t>
            </a:r>
          </a:p>
          <a:p>
            <a:pPr marL="152400" indent="0">
              <a:buNone/>
            </a:pPr>
            <a:endParaRPr lang="en-US" sz="1600" b="1" dirty="0"/>
          </a:p>
        </p:txBody>
      </p:sp>
      <p:sp>
        <p:nvSpPr>
          <p:cNvPr id="3" name="Title 2">
            <a:extLst>
              <a:ext uri="{FF2B5EF4-FFF2-40B4-BE49-F238E27FC236}">
                <a16:creationId xmlns:a16="http://schemas.microsoft.com/office/drawing/2014/main" id="{45239D0E-CCDF-4952-89C7-9650401CBA92}"/>
              </a:ext>
            </a:extLst>
          </p:cNvPr>
          <p:cNvSpPr>
            <a:spLocks noGrp="1"/>
          </p:cNvSpPr>
          <p:nvPr>
            <p:ph type="title"/>
          </p:nvPr>
        </p:nvSpPr>
        <p:spPr/>
        <p:txBody>
          <a:bodyPr/>
          <a:lstStyle/>
          <a:p>
            <a:r>
              <a:rPr lang="en-US" dirty="0"/>
              <a:t>PROCEDURE OF PROMETHEE METHOD</a:t>
            </a:r>
          </a:p>
        </p:txBody>
      </p:sp>
      <p:graphicFrame>
        <p:nvGraphicFramePr>
          <p:cNvPr id="6" name="جدول 4">
            <a:extLst>
              <a:ext uri="{FF2B5EF4-FFF2-40B4-BE49-F238E27FC236}">
                <a16:creationId xmlns:a16="http://schemas.microsoft.com/office/drawing/2014/main" id="{19AE57D1-B4E4-4CC8-B06F-66B2C6A19C35}"/>
              </a:ext>
            </a:extLst>
          </p:cNvPr>
          <p:cNvGraphicFramePr>
            <a:graphicFrameLocks noGrp="1"/>
          </p:cNvGraphicFramePr>
          <p:nvPr>
            <p:extLst>
              <p:ext uri="{D42A27DB-BD31-4B8C-83A1-F6EECF244321}">
                <p14:modId xmlns:p14="http://schemas.microsoft.com/office/powerpoint/2010/main" val="387041748"/>
              </p:ext>
            </p:extLst>
          </p:nvPr>
        </p:nvGraphicFramePr>
        <p:xfrm>
          <a:off x="698624" y="2041213"/>
          <a:ext cx="6912909" cy="2496920"/>
        </p:xfrm>
        <a:graphic>
          <a:graphicData uri="http://schemas.openxmlformats.org/drawingml/2006/table">
            <a:tbl>
              <a:tblPr firstRow="1" firstCol="1" bandRow="1"/>
              <a:tblGrid>
                <a:gridCol w="1489366">
                  <a:extLst>
                    <a:ext uri="{9D8B030D-6E8A-4147-A177-3AD203B41FA5}">
                      <a16:colId xmlns:a16="http://schemas.microsoft.com/office/drawing/2014/main" val="20000"/>
                    </a:ext>
                  </a:extLst>
                </a:gridCol>
                <a:gridCol w="5423543">
                  <a:extLst>
                    <a:ext uri="{9D8B030D-6E8A-4147-A177-3AD203B41FA5}">
                      <a16:colId xmlns:a16="http://schemas.microsoft.com/office/drawing/2014/main" val="20001"/>
                    </a:ext>
                  </a:extLst>
                </a:gridCol>
              </a:tblGrid>
              <a:tr h="249692">
                <a:tc>
                  <a:txBody>
                    <a:bodyPr/>
                    <a:lstStyle/>
                    <a:p>
                      <a:pPr marL="457200" marR="0">
                        <a:lnSpc>
                          <a:spcPct val="115000"/>
                        </a:lnSpc>
                        <a:spcBef>
                          <a:spcPts val="0"/>
                        </a:spcBef>
                        <a:spcAft>
                          <a:spcPts val="0"/>
                        </a:spcAft>
                      </a:pPr>
                      <a:r>
                        <a:rPr lang="en-US" sz="1100" b="1" dirty="0">
                          <a:solidFill>
                            <a:srgbClr val="FFFFFF"/>
                          </a:solidFill>
                          <a:effectLst/>
                          <a:latin typeface="Calibri"/>
                          <a:ea typeface="Calibri"/>
                          <a:cs typeface="Arial"/>
                        </a:rPr>
                        <a:t>CODE</a:t>
                      </a:r>
                      <a:endParaRPr lang="en-US" sz="1100" dirty="0">
                        <a:solidFill>
                          <a:srgbClr val="000000"/>
                        </a:solidFill>
                        <a:effectLst/>
                        <a:latin typeface="Calibri"/>
                        <a:ea typeface="Calibri"/>
                        <a:cs typeface="Arial"/>
                      </a:endParaRPr>
                    </a:p>
                  </a:txBody>
                  <a:tcPr marL="68580" marR="68580" marT="0" marB="0">
                    <a:lnL>
                      <a:noFill/>
                    </a:lnL>
                    <a:lnR>
                      <a:noFill/>
                    </a:lnR>
                    <a:lnT>
                      <a:noFill/>
                    </a:lnT>
                    <a:lnB w="19050" cap="flat" cmpd="sng" algn="ctr">
                      <a:solidFill>
                        <a:srgbClr val="FFFFFF"/>
                      </a:solidFill>
                      <a:prstDash val="solid"/>
                      <a:round/>
                      <a:headEnd type="none" w="med" len="med"/>
                      <a:tailEnd type="none" w="med" len="med"/>
                    </a:lnB>
                    <a:solidFill>
                      <a:srgbClr val="348DA5"/>
                    </a:solidFill>
                  </a:tcPr>
                </a:tc>
                <a:tc>
                  <a:txBody>
                    <a:bodyPr/>
                    <a:lstStyle/>
                    <a:p>
                      <a:pPr marL="457200" marR="0">
                        <a:lnSpc>
                          <a:spcPct val="115000"/>
                        </a:lnSpc>
                        <a:spcBef>
                          <a:spcPts val="0"/>
                        </a:spcBef>
                        <a:spcAft>
                          <a:spcPts val="0"/>
                        </a:spcAft>
                      </a:pPr>
                      <a:r>
                        <a:rPr lang="en-US" sz="1100" b="1">
                          <a:solidFill>
                            <a:srgbClr val="FFFFFF"/>
                          </a:solidFill>
                          <a:effectLst/>
                          <a:latin typeface="Calibri"/>
                          <a:ea typeface="Calibri"/>
                          <a:cs typeface="Arial"/>
                        </a:rPr>
                        <a:t>Decision-makers</a:t>
                      </a:r>
                      <a:endParaRPr lang="en-US" sz="1100">
                        <a:solidFill>
                          <a:srgbClr val="000000"/>
                        </a:solidFill>
                        <a:effectLst/>
                        <a:latin typeface="Calibri"/>
                        <a:ea typeface="Calibri"/>
                        <a:cs typeface="Arial"/>
                      </a:endParaRPr>
                    </a:p>
                  </a:txBody>
                  <a:tcPr marL="68580" marR="68580" marT="0" marB="0">
                    <a:lnL>
                      <a:noFill/>
                    </a:lnL>
                    <a:lnR>
                      <a:noFill/>
                    </a:lnR>
                    <a:lnT>
                      <a:noFill/>
                    </a:lnT>
                    <a:lnB w="19050" cap="flat" cmpd="sng" algn="ctr">
                      <a:solidFill>
                        <a:srgbClr val="FFFFFF"/>
                      </a:solidFill>
                      <a:prstDash val="solid"/>
                      <a:round/>
                      <a:headEnd type="none" w="med" len="med"/>
                      <a:tailEnd type="none" w="med" len="med"/>
                    </a:lnB>
                    <a:solidFill>
                      <a:srgbClr val="348DA5"/>
                    </a:solidFill>
                  </a:tcPr>
                </a:tc>
                <a:extLst>
                  <a:ext uri="{0D108BD9-81ED-4DB2-BD59-A6C34878D82A}">
                    <a16:rowId xmlns:a16="http://schemas.microsoft.com/office/drawing/2014/main" val="10000"/>
                  </a:ext>
                </a:extLst>
              </a:tr>
              <a:tr h="249692">
                <a:tc>
                  <a:txBody>
                    <a:bodyPr/>
                    <a:lstStyle/>
                    <a:p>
                      <a:pPr marL="457200" marR="0">
                        <a:lnSpc>
                          <a:spcPct val="115000"/>
                        </a:lnSpc>
                        <a:spcBef>
                          <a:spcPts val="0"/>
                        </a:spcBef>
                        <a:spcAft>
                          <a:spcPts val="0"/>
                        </a:spcAft>
                      </a:pPr>
                      <a:r>
                        <a:rPr lang="en-US" sz="1100">
                          <a:solidFill>
                            <a:srgbClr val="000000"/>
                          </a:solidFill>
                          <a:effectLst/>
                          <a:latin typeface="Calibri"/>
                          <a:ea typeface="Calibri"/>
                          <a:cs typeface="Arial"/>
                        </a:rPr>
                        <a:t>DM1</a:t>
                      </a:r>
                    </a:p>
                  </a:txBody>
                  <a:tcPr marL="68580" marR="68580" marT="0" marB="0">
                    <a:lnL>
                      <a:noFill/>
                    </a:lnL>
                    <a:lnR>
                      <a:noFill/>
                    </a:lnR>
                    <a:lnT w="19050" cap="flat" cmpd="sng" algn="ctr">
                      <a:solidFill>
                        <a:srgbClr val="FFFFFF"/>
                      </a:solidFill>
                      <a:prstDash val="solid"/>
                      <a:round/>
                      <a:headEnd type="none" w="med" len="med"/>
                      <a:tailEnd type="none" w="med" len="med"/>
                    </a:lnT>
                    <a:lnB>
                      <a:noFill/>
                    </a:lnB>
                    <a:solidFill>
                      <a:srgbClr val="FDE9D9"/>
                    </a:solidFill>
                  </a:tcPr>
                </a:tc>
                <a:tc>
                  <a:txBody>
                    <a:bodyPr/>
                    <a:lstStyle/>
                    <a:p>
                      <a:pPr marL="0" marR="0">
                        <a:lnSpc>
                          <a:spcPct val="115000"/>
                        </a:lnSpc>
                        <a:spcBef>
                          <a:spcPts val="0"/>
                        </a:spcBef>
                        <a:spcAft>
                          <a:spcPts val="0"/>
                        </a:spcAft>
                      </a:pPr>
                      <a:r>
                        <a:rPr lang="en-US" sz="1100" dirty="0">
                          <a:solidFill>
                            <a:srgbClr val="000000"/>
                          </a:solidFill>
                          <a:effectLst/>
                          <a:latin typeface="Calibri"/>
                          <a:ea typeface="Calibri"/>
                          <a:cs typeface="Arial"/>
                        </a:rPr>
                        <a:t>Nablus</a:t>
                      </a:r>
                      <a:r>
                        <a:rPr lang="en-US" sz="1100" baseline="0" dirty="0">
                          <a:solidFill>
                            <a:srgbClr val="000000"/>
                          </a:solidFill>
                          <a:effectLst/>
                          <a:latin typeface="Calibri"/>
                          <a:ea typeface="Calibri"/>
                          <a:cs typeface="Arial"/>
                        </a:rPr>
                        <a:t> Municipality </a:t>
                      </a:r>
                      <a:r>
                        <a:rPr lang="en-US" sz="1100" dirty="0">
                          <a:solidFill>
                            <a:srgbClr val="000000"/>
                          </a:solidFill>
                          <a:effectLst/>
                          <a:latin typeface="Calibri"/>
                          <a:ea typeface="Calibri"/>
                          <a:cs typeface="Arial"/>
                        </a:rPr>
                        <a:t>representative</a:t>
                      </a:r>
                    </a:p>
                  </a:txBody>
                  <a:tcPr marL="68580" marR="68580" marT="0" marB="0">
                    <a:lnL>
                      <a:noFill/>
                    </a:lnL>
                    <a:lnR>
                      <a:noFill/>
                    </a:lnR>
                    <a:lnT w="19050" cap="flat" cmpd="sng" algn="ctr">
                      <a:solidFill>
                        <a:srgbClr val="FFFFFF"/>
                      </a:solidFill>
                      <a:prstDash val="solid"/>
                      <a:round/>
                      <a:headEnd type="none" w="med" len="med"/>
                      <a:tailEnd type="none" w="med" len="med"/>
                    </a:lnT>
                    <a:lnB>
                      <a:noFill/>
                    </a:lnB>
                    <a:solidFill>
                      <a:srgbClr val="FDE9D9"/>
                    </a:solidFill>
                  </a:tcPr>
                </a:tc>
                <a:extLst>
                  <a:ext uri="{0D108BD9-81ED-4DB2-BD59-A6C34878D82A}">
                    <a16:rowId xmlns:a16="http://schemas.microsoft.com/office/drawing/2014/main" val="10001"/>
                  </a:ext>
                </a:extLst>
              </a:tr>
              <a:tr h="499384">
                <a:tc>
                  <a:txBody>
                    <a:bodyPr/>
                    <a:lstStyle/>
                    <a:p>
                      <a:pPr marL="457200" marR="0">
                        <a:lnSpc>
                          <a:spcPct val="115000"/>
                        </a:lnSpc>
                        <a:spcBef>
                          <a:spcPts val="0"/>
                        </a:spcBef>
                        <a:spcAft>
                          <a:spcPts val="0"/>
                        </a:spcAft>
                      </a:pPr>
                      <a:r>
                        <a:rPr lang="en-US" sz="1100">
                          <a:solidFill>
                            <a:srgbClr val="000000"/>
                          </a:solidFill>
                          <a:effectLst/>
                          <a:latin typeface="Calibri"/>
                          <a:ea typeface="Calibri"/>
                          <a:cs typeface="Arial"/>
                        </a:rPr>
                        <a:t>DM2</a:t>
                      </a:r>
                    </a:p>
                  </a:txBody>
                  <a:tcPr marL="68580" marR="68580" marT="0" marB="0">
                    <a:lnL>
                      <a:noFill/>
                    </a:lnL>
                    <a:lnR>
                      <a:noFill/>
                    </a:lnR>
                    <a:lnT>
                      <a:noFill/>
                    </a:lnT>
                    <a:lnB>
                      <a:noFill/>
                    </a:lnB>
                    <a:solidFill>
                      <a:srgbClr val="FEF4EC"/>
                    </a:solidFill>
                  </a:tcPr>
                </a:tc>
                <a:tc>
                  <a:txBody>
                    <a:bodyPr/>
                    <a:lstStyle/>
                    <a:p>
                      <a:pPr marL="0" marR="0">
                        <a:lnSpc>
                          <a:spcPct val="115000"/>
                        </a:lnSpc>
                        <a:spcBef>
                          <a:spcPts val="0"/>
                        </a:spcBef>
                        <a:spcAft>
                          <a:spcPts val="0"/>
                        </a:spcAft>
                      </a:pPr>
                      <a:r>
                        <a:rPr lang="en-US" sz="1100">
                          <a:solidFill>
                            <a:srgbClr val="000000"/>
                          </a:solidFill>
                          <a:effectLst/>
                          <a:latin typeface="Calibri"/>
                          <a:ea typeface="Calibri"/>
                          <a:cs typeface="Arial"/>
                        </a:rPr>
                        <a:t>Consultant—Engineer (technician who assesses the system’s hydraulic situation)</a:t>
                      </a:r>
                    </a:p>
                  </a:txBody>
                  <a:tcPr marL="68580" marR="68580" marT="0" marB="0">
                    <a:lnL>
                      <a:noFill/>
                    </a:lnL>
                    <a:lnR>
                      <a:noFill/>
                    </a:lnR>
                    <a:lnT>
                      <a:noFill/>
                    </a:lnT>
                    <a:lnB>
                      <a:noFill/>
                    </a:lnB>
                    <a:solidFill>
                      <a:srgbClr val="FEF4EC"/>
                    </a:solidFill>
                  </a:tcPr>
                </a:tc>
                <a:extLst>
                  <a:ext uri="{0D108BD9-81ED-4DB2-BD59-A6C34878D82A}">
                    <a16:rowId xmlns:a16="http://schemas.microsoft.com/office/drawing/2014/main" val="10002"/>
                  </a:ext>
                </a:extLst>
              </a:tr>
              <a:tr h="998768">
                <a:tc>
                  <a:txBody>
                    <a:bodyPr/>
                    <a:lstStyle/>
                    <a:p>
                      <a:pPr marL="457200" marR="0">
                        <a:lnSpc>
                          <a:spcPct val="115000"/>
                        </a:lnSpc>
                        <a:spcBef>
                          <a:spcPts val="0"/>
                        </a:spcBef>
                        <a:spcAft>
                          <a:spcPts val="0"/>
                        </a:spcAft>
                      </a:pPr>
                      <a:r>
                        <a:rPr lang="en-US" sz="1100">
                          <a:solidFill>
                            <a:srgbClr val="000000"/>
                          </a:solidFill>
                          <a:effectLst/>
                          <a:latin typeface="Calibri"/>
                          <a:ea typeface="Calibri"/>
                          <a:cs typeface="Arial"/>
                        </a:rPr>
                        <a:t>DM3</a:t>
                      </a:r>
                    </a:p>
                  </a:txBody>
                  <a:tcPr marL="68580" marR="68580" marT="0" marB="0">
                    <a:lnL>
                      <a:noFill/>
                    </a:lnL>
                    <a:lnR>
                      <a:noFill/>
                    </a:lnR>
                    <a:lnT>
                      <a:noFill/>
                    </a:lnT>
                    <a:lnB>
                      <a:noFill/>
                    </a:lnB>
                    <a:solidFill>
                      <a:srgbClr val="FDE9D9"/>
                    </a:solidFill>
                  </a:tcPr>
                </a:tc>
                <a:tc>
                  <a:txBody>
                    <a:bodyPr/>
                    <a:lstStyle/>
                    <a:p>
                      <a:pPr marL="0" marR="0">
                        <a:lnSpc>
                          <a:spcPct val="115000"/>
                        </a:lnSpc>
                        <a:spcBef>
                          <a:spcPts val="0"/>
                        </a:spcBef>
                        <a:spcAft>
                          <a:spcPts val="0"/>
                        </a:spcAft>
                      </a:pPr>
                      <a:r>
                        <a:rPr lang="en-US" sz="1100" dirty="0">
                          <a:solidFill>
                            <a:srgbClr val="000000"/>
                          </a:solidFill>
                          <a:effectLst/>
                          <a:latin typeface="Calibri"/>
                          <a:ea typeface="Calibri"/>
                          <a:cs typeface="Arial"/>
                        </a:rPr>
                        <a:t>Environment Agency (professional with twofold interest, to guarantee suitable conditions, being the reduction of leakage itself beneficial for the environment, and to avoid environmental impacts, because the way in which leakage reduction is achieved can provoke impacts).</a:t>
                      </a:r>
                    </a:p>
                  </a:txBody>
                  <a:tcPr marL="68580" marR="68580" marT="0" marB="0">
                    <a:lnL>
                      <a:noFill/>
                    </a:lnL>
                    <a:lnR>
                      <a:noFill/>
                    </a:lnR>
                    <a:lnT>
                      <a:noFill/>
                    </a:lnT>
                    <a:lnB>
                      <a:noFill/>
                    </a:lnB>
                    <a:solidFill>
                      <a:srgbClr val="FDE9D9"/>
                    </a:solidFill>
                  </a:tcPr>
                </a:tc>
                <a:extLst>
                  <a:ext uri="{0D108BD9-81ED-4DB2-BD59-A6C34878D82A}">
                    <a16:rowId xmlns:a16="http://schemas.microsoft.com/office/drawing/2014/main" val="10003"/>
                  </a:ext>
                </a:extLst>
              </a:tr>
              <a:tr h="499384">
                <a:tc>
                  <a:txBody>
                    <a:bodyPr/>
                    <a:lstStyle/>
                    <a:p>
                      <a:pPr marL="457200" marR="0">
                        <a:lnSpc>
                          <a:spcPct val="115000"/>
                        </a:lnSpc>
                        <a:spcBef>
                          <a:spcPts val="0"/>
                        </a:spcBef>
                        <a:spcAft>
                          <a:spcPts val="0"/>
                        </a:spcAft>
                      </a:pPr>
                      <a:r>
                        <a:rPr lang="en-US" sz="1100">
                          <a:solidFill>
                            <a:srgbClr val="000000"/>
                          </a:solidFill>
                          <a:effectLst/>
                          <a:latin typeface="Calibri"/>
                          <a:ea typeface="Calibri"/>
                          <a:cs typeface="Arial"/>
                        </a:rPr>
                        <a:t>DM4</a:t>
                      </a:r>
                    </a:p>
                  </a:txBody>
                  <a:tcPr marL="68580" marR="68580" marT="0" marB="0">
                    <a:lnL>
                      <a:noFill/>
                    </a:lnL>
                    <a:lnR>
                      <a:noFill/>
                    </a:lnR>
                    <a:lnT>
                      <a:noFill/>
                    </a:lnT>
                    <a:lnB>
                      <a:noFill/>
                    </a:lnB>
                    <a:solidFill>
                      <a:srgbClr val="FEF4EC"/>
                    </a:solidFill>
                  </a:tcPr>
                </a:tc>
                <a:tc>
                  <a:txBody>
                    <a:bodyPr/>
                    <a:lstStyle/>
                    <a:p>
                      <a:pPr marL="0" marR="0">
                        <a:lnSpc>
                          <a:spcPct val="115000"/>
                        </a:lnSpc>
                        <a:spcBef>
                          <a:spcPts val="0"/>
                        </a:spcBef>
                        <a:spcAft>
                          <a:spcPts val="0"/>
                        </a:spcAft>
                      </a:pPr>
                      <a:r>
                        <a:rPr lang="en-US" sz="1100" dirty="0">
                          <a:solidFill>
                            <a:srgbClr val="000000"/>
                          </a:solidFill>
                          <a:effectLst/>
                          <a:latin typeface="Calibri"/>
                          <a:ea typeface="Calibri"/>
                          <a:cs typeface="Arial"/>
                        </a:rPr>
                        <a:t>Community representative (represents the citizens’ interests—wanting to receive water under normal pressure and to avoid a price increase)</a:t>
                      </a:r>
                    </a:p>
                  </a:txBody>
                  <a:tcPr marL="68580" marR="68580" marT="0" marB="0">
                    <a:lnL>
                      <a:noFill/>
                    </a:lnL>
                    <a:lnR>
                      <a:noFill/>
                    </a:lnR>
                    <a:lnT>
                      <a:noFill/>
                    </a:lnT>
                    <a:lnB>
                      <a:noFill/>
                    </a:lnB>
                    <a:solidFill>
                      <a:srgbClr val="FEF4EC"/>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53018993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86AD610-959A-4A75-9C51-4D7654779072}"/>
              </a:ext>
            </a:extLst>
          </p:cNvPr>
          <p:cNvSpPr>
            <a:spLocks noGrp="1"/>
          </p:cNvSpPr>
          <p:nvPr>
            <p:ph type="body" idx="1"/>
          </p:nvPr>
        </p:nvSpPr>
        <p:spPr>
          <a:xfrm>
            <a:off x="698624" y="1350203"/>
            <a:ext cx="7918500" cy="358533"/>
          </a:xfrm>
        </p:spPr>
        <p:txBody>
          <a:bodyPr/>
          <a:lstStyle/>
          <a:p>
            <a:pPr marL="152400" indent="0">
              <a:buNone/>
            </a:pPr>
            <a:r>
              <a:rPr lang="en-US" sz="1600" b="1" dirty="0"/>
              <a:t>3. Identification and assessment of relevant criteria</a:t>
            </a:r>
          </a:p>
          <a:p>
            <a:pPr marL="152400" indent="0">
              <a:buNone/>
            </a:pPr>
            <a:endParaRPr lang="en-US" sz="1600" b="1" dirty="0"/>
          </a:p>
        </p:txBody>
      </p:sp>
      <p:sp>
        <p:nvSpPr>
          <p:cNvPr id="3" name="Title 2">
            <a:extLst>
              <a:ext uri="{FF2B5EF4-FFF2-40B4-BE49-F238E27FC236}">
                <a16:creationId xmlns:a16="http://schemas.microsoft.com/office/drawing/2014/main" id="{45239D0E-CCDF-4952-89C7-9650401CBA92}"/>
              </a:ext>
            </a:extLst>
          </p:cNvPr>
          <p:cNvSpPr>
            <a:spLocks noGrp="1"/>
          </p:cNvSpPr>
          <p:nvPr>
            <p:ph type="title"/>
          </p:nvPr>
        </p:nvSpPr>
        <p:spPr/>
        <p:txBody>
          <a:bodyPr/>
          <a:lstStyle/>
          <a:p>
            <a:r>
              <a:rPr lang="en-US" dirty="0"/>
              <a:t>PROCEDURE OF PROMETHEE METHOD</a:t>
            </a:r>
          </a:p>
        </p:txBody>
      </p:sp>
      <p:graphicFrame>
        <p:nvGraphicFramePr>
          <p:cNvPr id="7" name="جدول 5">
            <a:extLst>
              <a:ext uri="{FF2B5EF4-FFF2-40B4-BE49-F238E27FC236}">
                <a16:creationId xmlns:a16="http://schemas.microsoft.com/office/drawing/2014/main" id="{5535012B-776F-4440-BB58-4016C51E2C23}"/>
              </a:ext>
            </a:extLst>
          </p:cNvPr>
          <p:cNvGraphicFramePr>
            <a:graphicFrameLocks noGrp="1"/>
          </p:cNvGraphicFramePr>
          <p:nvPr>
            <p:extLst>
              <p:ext uri="{D42A27DB-BD31-4B8C-83A1-F6EECF244321}">
                <p14:modId xmlns:p14="http://schemas.microsoft.com/office/powerpoint/2010/main" val="3303848801"/>
              </p:ext>
            </p:extLst>
          </p:nvPr>
        </p:nvGraphicFramePr>
        <p:xfrm>
          <a:off x="823445" y="1835736"/>
          <a:ext cx="7497109" cy="2994152"/>
        </p:xfrm>
        <a:graphic>
          <a:graphicData uri="http://schemas.openxmlformats.org/drawingml/2006/table">
            <a:tbl>
              <a:tblPr firstRow="1" firstCol="1" bandRow="1"/>
              <a:tblGrid>
                <a:gridCol w="777139">
                  <a:extLst>
                    <a:ext uri="{9D8B030D-6E8A-4147-A177-3AD203B41FA5}">
                      <a16:colId xmlns:a16="http://schemas.microsoft.com/office/drawing/2014/main" val="20000"/>
                    </a:ext>
                  </a:extLst>
                </a:gridCol>
                <a:gridCol w="6719970">
                  <a:extLst>
                    <a:ext uri="{9D8B030D-6E8A-4147-A177-3AD203B41FA5}">
                      <a16:colId xmlns:a16="http://schemas.microsoft.com/office/drawing/2014/main" val="20001"/>
                    </a:ext>
                  </a:extLst>
                </a:gridCol>
              </a:tblGrid>
              <a:tr h="0">
                <a:tc>
                  <a:txBody>
                    <a:bodyPr/>
                    <a:lstStyle/>
                    <a:p>
                      <a:pPr marL="0" marR="0">
                        <a:lnSpc>
                          <a:spcPct val="115000"/>
                        </a:lnSpc>
                        <a:spcBef>
                          <a:spcPts val="0"/>
                        </a:spcBef>
                        <a:spcAft>
                          <a:spcPts val="0"/>
                        </a:spcAft>
                      </a:pPr>
                      <a:r>
                        <a:rPr lang="en-US" sz="1100" b="1" dirty="0">
                          <a:solidFill>
                            <a:srgbClr val="FFFFFF"/>
                          </a:solidFill>
                          <a:effectLst/>
                          <a:latin typeface="Calibri"/>
                          <a:ea typeface="Calibri"/>
                          <a:cs typeface="Arial"/>
                        </a:rPr>
                        <a:t>Criterion</a:t>
                      </a:r>
                      <a:endParaRPr lang="en-US" sz="1100" dirty="0">
                        <a:solidFill>
                          <a:srgbClr val="000000"/>
                        </a:solidFill>
                        <a:effectLst/>
                        <a:latin typeface="Calibri"/>
                        <a:ea typeface="Calibri"/>
                        <a:cs typeface="Arial"/>
                      </a:endParaRPr>
                    </a:p>
                  </a:txBody>
                  <a:tcPr marL="68580" marR="68580" marT="0" marB="0">
                    <a:lnL>
                      <a:noFill/>
                    </a:lnL>
                    <a:lnR>
                      <a:noFill/>
                    </a:lnR>
                    <a:lnT>
                      <a:noFill/>
                    </a:lnT>
                    <a:lnB w="19050" cap="flat" cmpd="sng" algn="ctr">
                      <a:solidFill>
                        <a:srgbClr val="FFFFFF"/>
                      </a:solidFill>
                      <a:prstDash val="solid"/>
                      <a:round/>
                      <a:headEnd type="none" w="med" len="med"/>
                      <a:tailEnd type="none" w="med" len="med"/>
                    </a:lnB>
                    <a:solidFill>
                      <a:srgbClr val="348DA5"/>
                    </a:solidFill>
                  </a:tcPr>
                </a:tc>
                <a:tc>
                  <a:txBody>
                    <a:bodyPr/>
                    <a:lstStyle/>
                    <a:p>
                      <a:pPr marL="0" marR="0">
                        <a:lnSpc>
                          <a:spcPct val="115000"/>
                        </a:lnSpc>
                        <a:spcBef>
                          <a:spcPts val="0"/>
                        </a:spcBef>
                        <a:spcAft>
                          <a:spcPts val="0"/>
                        </a:spcAft>
                      </a:pPr>
                      <a:r>
                        <a:rPr lang="en-US" sz="1100" b="1" dirty="0">
                          <a:solidFill>
                            <a:srgbClr val="FFFFFF"/>
                          </a:solidFill>
                          <a:effectLst/>
                          <a:latin typeface="Calibri"/>
                          <a:ea typeface="Calibri"/>
                          <a:cs typeface="Arial"/>
                        </a:rPr>
                        <a:t>Description</a:t>
                      </a:r>
                      <a:endParaRPr lang="en-US" sz="1100" dirty="0">
                        <a:solidFill>
                          <a:srgbClr val="000000"/>
                        </a:solidFill>
                        <a:effectLst/>
                        <a:latin typeface="Calibri"/>
                        <a:ea typeface="Calibri"/>
                        <a:cs typeface="Arial"/>
                      </a:endParaRPr>
                    </a:p>
                  </a:txBody>
                  <a:tcPr marL="68580" marR="68580" marT="0" marB="0">
                    <a:lnL>
                      <a:noFill/>
                    </a:lnL>
                    <a:lnR>
                      <a:noFill/>
                    </a:lnR>
                    <a:lnT>
                      <a:noFill/>
                    </a:lnT>
                    <a:lnB w="19050" cap="flat" cmpd="sng" algn="ctr">
                      <a:solidFill>
                        <a:srgbClr val="FFFFFF"/>
                      </a:solidFill>
                      <a:prstDash val="solid"/>
                      <a:round/>
                      <a:headEnd type="none" w="med" len="med"/>
                      <a:tailEnd type="none" w="med" len="med"/>
                    </a:lnB>
                    <a:solidFill>
                      <a:srgbClr val="348DA5"/>
                    </a:solidFill>
                  </a:tcPr>
                </a:tc>
                <a:extLst>
                  <a:ext uri="{0D108BD9-81ED-4DB2-BD59-A6C34878D82A}">
                    <a16:rowId xmlns:a16="http://schemas.microsoft.com/office/drawing/2014/main" val="10000"/>
                  </a:ext>
                </a:extLst>
              </a:tr>
              <a:tr h="0">
                <a:tc>
                  <a:txBody>
                    <a:bodyPr/>
                    <a:lstStyle/>
                    <a:p>
                      <a:pPr marL="0" marR="0">
                        <a:lnSpc>
                          <a:spcPct val="115000"/>
                        </a:lnSpc>
                        <a:spcBef>
                          <a:spcPts val="0"/>
                        </a:spcBef>
                        <a:spcAft>
                          <a:spcPts val="0"/>
                        </a:spcAft>
                      </a:pPr>
                      <a:r>
                        <a:rPr lang="en-US" sz="1100" b="1">
                          <a:solidFill>
                            <a:srgbClr val="000000"/>
                          </a:solidFill>
                          <a:effectLst/>
                          <a:latin typeface="Calibri"/>
                          <a:ea typeface="Calibri"/>
                          <a:cs typeface="Arial"/>
                        </a:rPr>
                        <a:t>Cr1</a:t>
                      </a:r>
                      <a:endParaRPr lang="en-US" sz="1100">
                        <a:solidFill>
                          <a:srgbClr val="000000"/>
                        </a:solidFill>
                        <a:effectLst/>
                        <a:latin typeface="Calibri"/>
                        <a:ea typeface="Calibri"/>
                        <a:cs typeface="Arial"/>
                      </a:endParaRPr>
                    </a:p>
                  </a:txBody>
                  <a:tcPr marL="68580" marR="68580" marT="0" marB="0">
                    <a:lnL>
                      <a:noFill/>
                    </a:lnL>
                    <a:lnR>
                      <a:noFill/>
                    </a:lnR>
                    <a:lnT w="19050" cap="flat" cmpd="sng" algn="ctr">
                      <a:solidFill>
                        <a:srgbClr val="FFFFFF"/>
                      </a:solidFill>
                      <a:prstDash val="solid"/>
                      <a:round/>
                      <a:headEnd type="none" w="med" len="med"/>
                      <a:tailEnd type="none" w="med" len="med"/>
                    </a:lnT>
                    <a:lnB>
                      <a:noFill/>
                    </a:lnB>
                    <a:solidFill>
                      <a:srgbClr val="FDE9D9"/>
                    </a:solidFill>
                  </a:tcPr>
                </a:tc>
                <a:tc>
                  <a:txBody>
                    <a:bodyPr/>
                    <a:lstStyle/>
                    <a:p>
                      <a:pPr marL="0" marR="0">
                        <a:lnSpc>
                          <a:spcPct val="115000"/>
                        </a:lnSpc>
                        <a:spcBef>
                          <a:spcPts val="0"/>
                        </a:spcBef>
                        <a:spcAft>
                          <a:spcPts val="0"/>
                        </a:spcAft>
                      </a:pPr>
                      <a:r>
                        <a:rPr lang="en-US" sz="1100" dirty="0">
                          <a:solidFill>
                            <a:srgbClr val="000000"/>
                          </a:solidFill>
                          <a:effectLst/>
                          <a:latin typeface="Calibri"/>
                          <a:ea typeface="Calibri"/>
                          <a:cs typeface="Arial"/>
                        </a:rPr>
                        <a:t> Cost (minimize) The cost to implement the alternative. The lower cost, the most preferable the alternative. The values are expressed in dollar currency ($)</a:t>
                      </a:r>
                    </a:p>
                  </a:txBody>
                  <a:tcPr marL="68580" marR="68580" marT="0" marB="0">
                    <a:lnL>
                      <a:noFill/>
                    </a:lnL>
                    <a:lnR>
                      <a:noFill/>
                    </a:lnR>
                    <a:lnT w="19050" cap="flat" cmpd="sng" algn="ctr">
                      <a:solidFill>
                        <a:srgbClr val="FFFFFF"/>
                      </a:solidFill>
                      <a:prstDash val="solid"/>
                      <a:round/>
                      <a:headEnd type="none" w="med" len="med"/>
                      <a:tailEnd type="none" w="med" len="med"/>
                    </a:lnT>
                    <a:lnB>
                      <a:noFill/>
                    </a:lnB>
                    <a:solidFill>
                      <a:srgbClr val="FDE9D9"/>
                    </a:solidFill>
                  </a:tcPr>
                </a:tc>
                <a:extLst>
                  <a:ext uri="{0D108BD9-81ED-4DB2-BD59-A6C34878D82A}">
                    <a16:rowId xmlns:a16="http://schemas.microsoft.com/office/drawing/2014/main" val="10001"/>
                  </a:ext>
                </a:extLst>
              </a:tr>
              <a:tr h="0">
                <a:tc>
                  <a:txBody>
                    <a:bodyPr/>
                    <a:lstStyle/>
                    <a:p>
                      <a:pPr marL="0" marR="0">
                        <a:lnSpc>
                          <a:spcPct val="115000"/>
                        </a:lnSpc>
                        <a:spcBef>
                          <a:spcPts val="0"/>
                        </a:spcBef>
                        <a:spcAft>
                          <a:spcPts val="0"/>
                        </a:spcAft>
                      </a:pPr>
                      <a:r>
                        <a:rPr lang="en-US" sz="1100" b="1">
                          <a:solidFill>
                            <a:srgbClr val="000000"/>
                          </a:solidFill>
                          <a:effectLst/>
                          <a:latin typeface="Calibri"/>
                          <a:ea typeface="Calibri"/>
                          <a:cs typeface="Arial"/>
                        </a:rPr>
                        <a:t>Cr2</a:t>
                      </a:r>
                      <a:endParaRPr lang="en-US" sz="1100">
                        <a:solidFill>
                          <a:srgbClr val="000000"/>
                        </a:solidFill>
                        <a:effectLst/>
                        <a:latin typeface="Calibri"/>
                        <a:ea typeface="Calibri"/>
                        <a:cs typeface="Arial"/>
                      </a:endParaRPr>
                    </a:p>
                  </a:txBody>
                  <a:tcPr marL="68580" marR="68580" marT="0" marB="0">
                    <a:lnL>
                      <a:noFill/>
                    </a:lnL>
                    <a:lnR>
                      <a:noFill/>
                    </a:lnR>
                    <a:lnT>
                      <a:noFill/>
                    </a:lnT>
                    <a:lnB>
                      <a:noFill/>
                    </a:lnB>
                    <a:solidFill>
                      <a:srgbClr val="FEF4EC"/>
                    </a:solidFill>
                  </a:tcPr>
                </a:tc>
                <a:tc>
                  <a:txBody>
                    <a:bodyPr/>
                    <a:lstStyle/>
                    <a:p>
                      <a:pPr marL="0" marR="0">
                        <a:lnSpc>
                          <a:spcPct val="115000"/>
                        </a:lnSpc>
                        <a:spcBef>
                          <a:spcPts val="0"/>
                        </a:spcBef>
                        <a:spcAft>
                          <a:spcPts val="0"/>
                        </a:spcAft>
                      </a:pPr>
                      <a:r>
                        <a:rPr lang="en-US" sz="1100">
                          <a:solidFill>
                            <a:srgbClr val="000000"/>
                          </a:solidFill>
                          <a:effectLst/>
                          <a:latin typeface="Calibri"/>
                          <a:ea typeface="Calibri"/>
                          <a:cs typeface="Arial"/>
                        </a:rPr>
                        <a:t> Benefit period (maximize) Useful life-span of the alternative. This time is measured in months. The higher the time, the more preferable the alternative</a:t>
                      </a:r>
                    </a:p>
                  </a:txBody>
                  <a:tcPr marL="68580" marR="68580" marT="0" marB="0">
                    <a:lnL>
                      <a:noFill/>
                    </a:lnL>
                    <a:lnR>
                      <a:noFill/>
                    </a:lnR>
                    <a:lnT>
                      <a:noFill/>
                    </a:lnT>
                    <a:lnB>
                      <a:noFill/>
                    </a:lnB>
                    <a:solidFill>
                      <a:srgbClr val="FEF4EC"/>
                    </a:solidFill>
                  </a:tcPr>
                </a:tc>
                <a:extLst>
                  <a:ext uri="{0D108BD9-81ED-4DB2-BD59-A6C34878D82A}">
                    <a16:rowId xmlns:a16="http://schemas.microsoft.com/office/drawing/2014/main" val="10002"/>
                  </a:ext>
                </a:extLst>
              </a:tr>
              <a:tr h="0">
                <a:tc>
                  <a:txBody>
                    <a:bodyPr/>
                    <a:lstStyle/>
                    <a:p>
                      <a:pPr marL="0" marR="0">
                        <a:lnSpc>
                          <a:spcPct val="115000"/>
                        </a:lnSpc>
                        <a:spcBef>
                          <a:spcPts val="0"/>
                        </a:spcBef>
                        <a:spcAft>
                          <a:spcPts val="0"/>
                        </a:spcAft>
                      </a:pPr>
                      <a:r>
                        <a:rPr lang="en-US" sz="1100" b="1">
                          <a:solidFill>
                            <a:srgbClr val="000000"/>
                          </a:solidFill>
                          <a:effectLst/>
                          <a:latin typeface="Calibri"/>
                          <a:ea typeface="Calibri"/>
                          <a:cs typeface="Arial"/>
                        </a:rPr>
                        <a:t>Cr3</a:t>
                      </a:r>
                      <a:endParaRPr lang="en-US" sz="1100">
                        <a:solidFill>
                          <a:srgbClr val="000000"/>
                        </a:solidFill>
                        <a:effectLst/>
                        <a:latin typeface="Calibri"/>
                        <a:ea typeface="Calibri"/>
                        <a:cs typeface="Arial"/>
                      </a:endParaRPr>
                    </a:p>
                  </a:txBody>
                  <a:tcPr marL="68580" marR="68580" marT="0" marB="0">
                    <a:lnL>
                      <a:noFill/>
                    </a:lnL>
                    <a:lnR>
                      <a:noFill/>
                    </a:lnR>
                    <a:lnT>
                      <a:noFill/>
                    </a:lnT>
                    <a:lnB>
                      <a:noFill/>
                    </a:lnB>
                    <a:solidFill>
                      <a:srgbClr val="FDE9D9"/>
                    </a:solidFill>
                  </a:tcPr>
                </a:tc>
                <a:tc>
                  <a:txBody>
                    <a:bodyPr/>
                    <a:lstStyle/>
                    <a:p>
                      <a:pPr marL="0" marR="0">
                        <a:lnSpc>
                          <a:spcPct val="115000"/>
                        </a:lnSpc>
                        <a:spcBef>
                          <a:spcPts val="0"/>
                        </a:spcBef>
                        <a:spcAft>
                          <a:spcPts val="0"/>
                        </a:spcAft>
                      </a:pPr>
                      <a:r>
                        <a:rPr lang="en-US" sz="1100" dirty="0">
                          <a:solidFill>
                            <a:srgbClr val="000000"/>
                          </a:solidFill>
                          <a:effectLst/>
                          <a:latin typeface="Calibri"/>
                          <a:ea typeface="Calibri"/>
                          <a:cs typeface="Arial"/>
                        </a:rPr>
                        <a:t>Economic-financial balance (maximize) Criterion reflecting the measurement of improvement of the company’s financial health by the potential of the alternative to increase revenue and to have as consequence a significant increase on the profit</a:t>
                      </a:r>
                    </a:p>
                  </a:txBody>
                  <a:tcPr marL="68580" marR="68580" marT="0" marB="0">
                    <a:lnL>
                      <a:noFill/>
                    </a:lnL>
                    <a:lnR>
                      <a:noFill/>
                    </a:lnR>
                    <a:lnT>
                      <a:noFill/>
                    </a:lnT>
                    <a:lnB>
                      <a:noFill/>
                    </a:lnB>
                    <a:solidFill>
                      <a:srgbClr val="FDE9D9"/>
                    </a:solidFill>
                  </a:tcPr>
                </a:tc>
                <a:extLst>
                  <a:ext uri="{0D108BD9-81ED-4DB2-BD59-A6C34878D82A}">
                    <a16:rowId xmlns:a16="http://schemas.microsoft.com/office/drawing/2014/main" val="10003"/>
                  </a:ext>
                </a:extLst>
              </a:tr>
              <a:tr h="0">
                <a:tc>
                  <a:txBody>
                    <a:bodyPr/>
                    <a:lstStyle/>
                    <a:p>
                      <a:pPr marL="0" marR="0">
                        <a:lnSpc>
                          <a:spcPct val="115000"/>
                        </a:lnSpc>
                        <a:spcBef>
                          <a:spcPts val="0"/>
                        </a:spcBef>
                        <a:spcAft>
                          <a:spcPts val="0"/>
                        </a:spcAft>
                      </a:pPr>
                      <a:r>
                        <a:rPr lang="en-US" sz="1100" b="1">
                          <a:solidFill>
                            <a:srgbClr val="000000"/>
                          </a:solidFill>
                          <a:effectLst/>
                          <a:latin typeface="Calibri"/>
                          <a:ea typeface="Calibri"/>
                          <a:cs typeface="Arial"/>
                        </a:rPr>
                        <a:t>Cr4</a:t>
                      </a:r>
                      <a:endParaRPr lang="en-US" sz="1100">
                        <a:solidFill>
                          <a:srgbClr val="000000"/>
                        </a:solidFill>
                        <a:effectLst/>
                        <a:latin typeface="Calibri"/>
                        <a:ea typeface="Calibri"/>
                        <a:cs typeface="Arial"/>
                      </a:endParaRPr>
                    </a:p>
                  </a:txBody>
                  <a:tcPr marL="68580" marR="68580" marT="0" marB="0">
                    <a:lnL>
                      <a:noFill/>
                    </a:lnL>
                    <a:lnR>
                      <a:noFill/>
                    </a:lnR>
                    <a:lnT>
                      <a:noFill/>
                    </a:lnT>
                    <a:lnB>
                      <a:noFill/>
                    </a:lnB>
                    <a:solidFill>
                      <a:srgbClr val="FEF4EC"/>
                    </a:solidFill>
                  </a:tcPr>
                </a:tc>
                <a:tc>
                  <a:txBody>
                    <a:bodyPr/>
                    <a:lstStyle/>
                    <a:p>
                      <a:pPr marL="0" marR="0">
                        <a:lnSpc>
                          <a:spcPct val="115000"/>
                        </a:lnSpc>
                        <a:spcBef>
                          <a:spcPts val="0"/>
                        </a:spcBef>
                        <a:spcAft>
                          <a:spcPts val="0"/>
                        </a:spcAft>
                      </a:pPr>
                      <a:r>
                        <a:rPr lang="en-US" sz="1100">
                          <a:solidFill>
                            <a:srgbClr val="000000"/>
                          </a:solidFill>
                          <a:effectLst/>
                          <a:latin typeface="Calibri"/>
                          <a:ea typeface="Calibri"/>
                          <a:cs typeface="Arial"/>
                        </a:rPr>
                        <a:t>Effects in reduction of waste (maximize) Reflects the potential of the alternative to reduce the water waste (inducing water conservation)</a:t>
                      </a:r>
                    </a:p>
                  </a:txBody>
                  <a:tcPr marL="68580" marR="68580" marT="0" marB="0">
                    <a:lnL>
                      <a:noFill/>
                    </a:lnL>
                    <a:lnR>
                      <a:noFill/>
                    </a:lnR>
                    <a:lnT>
                      <a:noFill/>
                    </a:lnT>
                    <a:lnB>
                      <a:noFill/>
                    </a:lnB>
                    <a:solidFill>
                      <a:srgbClr val="FEF4EC"/>
                    </a:solidFill>
                  </a:tcPr>
                </a:tc>
                <a:extLst>
                  <a:ext uri="{0D108BD9-81ED-4DB2-BD59-A6C34878D82A}">
                    <a16:rowId xmlns:a16="http://schemas.microsoft.com/office/drawing/2014/main" val="10004"/>
                  </a:ext>
                </a:extLst>
              </a:tr>
              <a:tr h="0">
                <a:tc>
                  <a:txBody>
                    <a:bodyPr/>
                    <a:lstStyle/>
                    <a:p>
                      <a:pPr marL="0" marR="0">
                        <a:lnSpc>
                          <a:spcPct val="115000"/>
                        </a:lnSpc>
                        <a:spcBef>
                          <a:spcPts val="0"/>
                        </a:spcBef>
                        <a:spcAft>
                          <a:spcPts val="0"/>
                        </a:spcAft>
                      </a:pPr>
                      <a:r>
                        <a:rPr lang="en-US" sz="1100" b="1">
                          <a:solidFill>
                            <a:srgbClr val="000000"/>
                          </a:solidFill>
                          <a:effectLst/>
                          <a:latin typeface="Calibri"/>
                          <a:ea typeface="Calibri"/>
                          <a:cs typeface="Arial"/>
                        </a:rPr>
                        <a:t>Cr5</a:t>
                      </a:r>
                      <a:endParaRPr lang="en-US" sz="1100">
                        <a:solidFill>
                          <a:srgbClr val="000000"/>
                        </a:solidFill>
                        <a:effectLst/>
                        <a:latin typeface="Calibri"/>
                        <a:ea typeface="Calibri"/>
                        <a:cs typeface="Arial"/>
                      </a:endParaRPr>
                    </a:p>
                  </a:txBody>
                  <a:tcPr marL="68580" marR="68580" marT="0" marB="0">
                    <a:lnL>
                      <a:noFill/>
                    </a:lnL>
                    <a:lnR>
                      <a:noFill/>
                    </a:lnR>
                    <a:lnT>
                      <a:noFill/>
                    </a:lnT>
                    <a:lnB>
                      <a:noFill/>
                    </a:lnB>
                    <a:solidFill>
                      <a:srgbClr val="FDE9D9"/>
                    </a:solidFill>
                  </a:tcPr>
                </a:tc>
                <a:tc>
                  <a:txBody>
                    <a:bodyPr/>
                    <a:lstStyle/>
                    <a:p>
                      <a:pPr marL="0" marR="0">
                        <a:lnSpc>
                          <a:spcPct val="115000"/>
                        </a:lnSpc>
                        <a:spcBef>
                          <a:spcPts val="0"/>
                        </a:spcBef>
                        <a:spcAft>
                          <a:spcPts val="0"/>
                        </a:spcAft>
                      </a:pPr>
                      <a:r>
                        <a:rPr lang="en-US" sz="1100" dirty="0">
                          <a:solidFill>
                            <a:srgbClr val="000000"/>
                          </a:solidFill>
                          <a:effectLst/>
                          <a:latin typeface="Calibri"/>
                          <a:ea typeface="Calibri"/>
                          <a:cs typeface="Arial"/>
                        </a:rPr>
                        <a:t>Environmental benefits (maximize) Reflects the influence of the alternative in protecting the environment, favoring those activities that degrade the water resources less</a:t>
                      </a:r>
                    </a:p>
                  </a:txBody>
                  <a:tcPr marL="68580" marR="68580" marT="0" marB="0">
                    <a:lnL>
                      <a:noFill/>
                    </a:lnL>
                    <a:lnR>
                      <a:noFill/>
                    </a:lnR>
                    <a:lnT>
                      <a:noFill/>
                    </a:lnT>
                    <a:lnB>
                      <a:noFill/>
                    </a:lnB>
                    <a:solidFill>
                      <a:srgbClr val="FDE9D9"/>
                    </a:solidFill>
                  </a:tcPr>
                </a:tc>
                <a:extLst>
                  <a:ext uri="{0D108BD9-81ED-4DB2-BD59-A6C34878D82A}">
                    <a16:rowId xmlns:a16="http://schemas.microsoft.com/office/drawing/2014/main" val="10005"/>
                  </a:ext>
                </a:extLst>
              </a:tr>
              <a:tr h="0">
                <a:tc>
                  <a:txBody>
                    <a:bodyPr/>
                    <a:lstStyle/>
                    <a:p>
                      <a:pPr marL="0" marR="0">
                        <a:lnSpc>
                          <a:spcPct val="115000"/>
                        </a:lnSpc>
                        <a:spcBef>
                          <a:spcPts val="0"/>
                        </a:spcBef>
                        <a:spcAft>
                          <a:spcPts val="0"/>
                        </a:spcAft>
                      </a:pPr>
                      <a:r>
                        <a:rPr lang="en-US" sz="1100" b="1">
                          <a:solidFill>
                            <a:srgbClr val="000000"/>
                          </a:solidFill>
                          <a:effectLst/>
                          <a:latin typeface="Calibri"/>
                          <a:ea typeface="Calibri"/>
                          <a:cs typeface="Arial"/>
                        </a:rPr>
                        <a:t>Cr6</a:t>
                      </a:r>
                      <a:endParaRPr lang="en-US" sz="1100">
                        <a:solidFill>
                          <a:srgbClr val="000000"/>
                        </a:solidFill>
                        <a:effectLst/>
                        <a:latin typeface="Calibri"/>
                        <a:ea typeface="Calibri"/>
                        <a:cs typeface="Arial"/>
                      </a:endParaRPr>
                    </a:p>
                  </a:txBody>
                  <a:tcPr marL="68580" marR="68580" marT="0" marB="0">
                    <a:lnL>
                      <a:noFill/>
                    </a:lnL>
                    <a:lnR>
                      <a:noFill/>
                    </a:lnR>
                    <a:lnT>
                      <a:noFill/>
                    </a:lnT>
                    <a:lnB>
                      <a:noFill/>
                    </a:lnB>
                    <a:solidFill>
                      <a:srgbClr val="FEF4EC"/>
                    </a:solidFill>
                  </a:tcPr>
                </a:tc>
                <a:tc>
                  <a:txBody>
                    <a:bodyPr/>
                    <a:lstStyle/>
                    <a:p>
                      <a:pPr marL="0" marR="0">
                        <a:lnSpc>
                          <a:spcPct val="115000"/>
                        </a:lnSpc>
                        <a:spcBef>
                          <a:spcPts val="0"/>
                        </a:spcBef>
                        <a:spcAft>
                          <a:spcPts val="0"/>
                        </a:spcAft>
                      </a:pPr>
                      <a:r>
                        <a:rPr lang="en-US" sz="1100" dirty="0">
                          <a:solidFill>
                            <a:srgbClr val="000000"/>
                          </a:solidFill>
                          <a:effectLst/>
                          <a:latin typeface="Calibri"/>
                          <a:ea typeface="Calibri"/>
                          <a:cs typeface="Arial"/>
                        </a:rPr>
                        <a:t>Maintenance and operation conditions (maximize) Seeks the more efficient identification of leaks, as well as the decrease in time needed to repair a leak. It also treats the reduction of the high pressure in the networks</a:t>
                      </a:r>
                    </a:p>
                  </a:txBody>
                  <a:tcPr marL="68580" marR="68580" marT="0" marB="0">
                    <a:lnL>
                      <a:noFill/>
                    </a:lnL>
                    <a:lnR>
                      <a:noFill/>
                    </a:lnR>
                    <a:lnT>
                      <a:noFill/>
                    </a:lnT>
                    <a:lnB>
                      <a:noFill/>
                    </a:lnB>
                    <a:solidFill>
                      <a:srgbClr val="FEF4EC"/>
                    </a:solidFill>
                  </a:tcPr>
                </a:tc>
                <a:extLst>
                  <a:ext uri="{0D108BD9-81ED-4DB2-BD59-A6C34878D82A}">
                    <a16:rowId xmlns:a16="http://schemas.microsoft.com/office/drawing/2014/main" val="10006"/>
                  </a:ext>
                </a:extLst>
              </a:tr>
              <a:tr h="0">
                <a:tc>
                  <a:txBody>
                    <a:bodyPr/>
                    <a:lstStyle/>
                    <a:p>
                      <a:pPr marL="0" marR="0">
                        <a:lnSpc>
                          <a:spcPct val="115000"/>
                        </a:lnSpc>
                        <a:spcBef>
                          <a:spcPts val="0"/>
                        </a:spcBef>
                        <a:spcAft>
                          <a:spcPts val="0"/>
                        </a:spcAft>
                      </a:pPr>
                      <a:r>
                        <a:rPr lang="en-US" sz="1100" b="1">
                          <a:solidFill>
                            <a:srgbClr val="000000"/>
                          </a:solidFill>
                          <a:effectLst/>
                          <a:latin typeface="Calibri"/>
                          <a:ea typeface="Calibri"/>
                          <a:cs typeface="Arial"/>
                        </a:rPr>
                        <a:t>Cr7</a:t>
                      </a:r>
                      <a:endParaRPr lang="en-US" sz="1100">
                        <a:solidFill>
                          <a:srgbClr val="000000"/>
                        </a:solidFill>
                        <a:effectLst/>
                        <a:latin typeface="Calibri"/>
                        <a:ea typeface="Calibri"/>
                        <a:cs typeface="Arial"/>
                      </a:endParaRPr>
                    </a:p>
                  </a:txBody>
                  <a:tcPr marL="68580" marR="68580" marT="0" marB="0">
                    <a:lnL>
                      <a:noFill/>
                    </a:lnL>
                    <a:lnR>
                      <a:noFill/>
                    </a:lnR>
                    <a:lnT>
                      <a:noFill/>
                    </a:lnT>
                    <a:lnB>
                      <a:noFill/>
                    </a:lnB>
                    <a:solidFill>
                      <a:srgbClr val="FDE9D9"/>
                    </a:solidFill>
                  </a:tcPr>
                </a:tc>
                <a:tc>
                  <a:txBody>
                    <a:bodyPr/>
                    <a:lstStyle/>
                    <a:p>
                      <a:pPr marL="0" marR="0">
                        <a:lnSpc>
                          <a:spcPct val="115000"/>
                        </a:lnSpc>
                        <a:spcBef>
                          <a:spcPts val="0"/>
                        </a:spcBef>
                        <a:spcAft>
                          <a:spcPts val="0"/>
                        </a:spcAft>
                      </a:pPr>
                      <a:r>
                        <a:rPr lang="en-US" sz="1100" dirty="0">
                          <a:solidFill>
                            <a:srgbClr val="000000"/>
                          </a:solidFill>
                          <a:effectLst/>
                          <a:latin typeface="Calibri"/>
                          <a:ea typeface="Calibri"/>
                          <a:cs typeface="Arial"/>
                        </a:rPr>
                        <a:t>Social acceptability (maximize) Seeks to represent the repercussion of the establishment of each alternative inside communities, understanding the importance of the rational use of water</a:t>
                      </a:r>
                    </a:p>
                  </a:txBody>
                  <a:tcPr marL="68580" marR="68580" marT="0" marB="0">
                    <a:lnL>
                      <a:noFill/>
                    </a:lnL>
                    <a:lnR>
                      <a:noFill/>
                    </a:lnR>
                    <a:lnT>
                      <a:noFill/>
                    </a:lnT>
                    <a:lnB>
                      <a:noFill/>
                    </a:lnB>
                    <a:solidFill>
                      <a:srgbClr val="FDE9D9"/>
                    </a:solid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36984555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86AD610-959A-4A75-9C51-4D7654779072}"/>
              </a:ext>
            </a:extLst>
          </p:cNvPr>
          <p:cNvSpPr>
            <a:spLocks noGrp="1"/>
          </p:cNvSpPr>
          <p:nvPr>
            <p:ph type="body" idx="1"/>
          </p:nvPr>
        </p:nvSpPr>
        <p:spPr>
          <a:xfrm>
            <a:off x="842557" y="1912320"/>
            <a:ext cx="7918500" cy="1221547"/>
          </a:xfrm>
        </p:spPr>
        <p:txBody>
          <a:bodyPr/>
          <a:lstStyle/>
          <a:p>
            <a:pPr marL="0" indent="0">
              <a:buNone/>
            </a:pPr>
            <a:r>
              <a:rPr lang="en-US" sz="1800" b="1" dirty="0"/>
              <a:t>4. Judgment of the alternatives in relation to the criteria</a:t>
            </a:r>
          </a:p>
          <a:p>
            <a:pPr marL="0" indent="0">
              <a:buNone/>
            </a:pPr>
            <a:endParaRPr lang="en-US" sz="1800" b="1" dirty="0"/>
          </a:p>
          <a:p>
            <a:pPr marL="0" indent="0">
              <a:buNone/>
            </a:pPr>
            <a:r>
              <a:rPr lang="en-US" sz="1800" b="1" dirty="0"/>
              <a:t>5. Aggregation of results</a:t>
            </a:r>
          </a:p>
          <a:p>
            <a:pPr marL="152400" indent="0">
              <a:buNone/>
            </a:pPr>
            <a:endParaRPr lang="en-US" sz="1600" b="1" dirty="0"/>
          </a:p>
        </p:txBody>
      </p:sp>
      <p:sp>
        <p:nvSpPr>
          <p:cNvPr id="3" name="Title 2">
            <a:extLst>
              <a:ext uri="{FF2B5EF4-FFF2-40B4-BE49-F238E27FC236}">
                <a16:creationId xmlns:a16="http://schemas.microsoft.com/office/drawing/2014/main" id="{45239D0E-CCDF-4952-89C7-9650401CBA92}"/>
              </a:ext>
            </a:extLst>
          </p:cNvPr>
          <p:cNvSpPr>
            <a:spLocks noGrp="1"/>
          </p:cNvSpPr>
          <p:nvPr>
            <p:ph type="title"/>
          </p:nvPr>
        </p:nvSpPr>
        <p:spPr/>
        <p:txBody>
          <a:bodyPr/>
          <a:lstStyle/>
          <a:p>
            <a:r>
              <a:rPr lang="en-US" dirty="0"/>
              <a:t>PROCEDURE OF PROMETHEE METHOD</a:t>
            </a:r>
          </a:p>
        </p:txBody>
      </p:sp>
    </p:spTree>
    <p:extLst>
      <p:ext uri="{BB962C8B-B14F-4D97-AF65-F5344CB8AC3E}">
        <p14:creationId xmlns:p14="http://schemas.microsoft.com/office/powerpoint/2010/main" val="180255559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4140D9-CBA6-45E5-996A-217A0EE36B2A}"/>
              </a:ext>
            </a:extLst>
          </p:cNvPr>
          <p:cNvSpPr>
            <a:spLocks noGrp="1"/>
          </p:cNvSpPr>
          <p:nvPr>
            <p:ph type="body" idx="1"/>
          </p:nvPr>
        </p:nvSpPr>
        <p:spPr/>
        <p:txBody>
          <a:bodyPr/>
          <a:lstStyle/>
          <a:p>
            <a:endParaRPr lang="en-US" dirty="0"/>
          </a:p>
        </p:txBody>
      </p:sp>
      <p:sp>
        <p:nvSpPr>
          <p:cNvPr id="3" name="Title 2">
            <a:extLst>
              <a:ext uri="{FF2B5EF4-FFF2-40B4-BE49-F238E27FC236}">
                <a16:creationId xmlns:a16="http://schemas.microsoft.com/office/drawing/2014/main" id="{B27ACCDC-02EA-48C5-82A1-0517A15B2074}"/>
              </a:ext>
            </a:extLst>
          </p:cNvPr>
          <p:cNvSpPr>
            <a:spLocks noGrp="1"/>
          </p:cNvSpPr>
          <p:nvPr>
            <p:ph type="title"/>
          </p:nvPr>
        </p:nvSpPr>
        <p:spPr/>
        <p:txBody>
          <a:bodyPr/>
          <a:lstStyle/>
          <a:p>
            <a:r>
              <a:rPr lang="en-US" dirty="0"/>
              <a:t>CONCLUSION </a:t>
            </a:r>
          </a:p>
        </p:txBody>
      </p:sp>
    </p:spTree>
    <p:extLst>
      <p:ext uri="{BB962C8B-B14F-4D97-AF65-F5344CB8AC3E}">
        <p14:creationId xmlns:p14="http://schemas.microsoft.com/office/powerpoint/2010/main" val="270989623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AE209AB-1439-4813-9D53-15F630363CE3}"/>
              </a:ext>
            </a:extLst>
          </p:cNvPr>
          <p:cNvSpPr>
            <a:spLocks noGrp="1"/>
          </p:cNvSpPr>
          <p:nvPr>
            <p:ph type="body" idx="1"/>
          </p:nvPr>
        </p:nvSpPr>
        <p:spPr/>
        <p:txBody>
          <a:bodyPr/>
          <a:lstStyle/>
          <a:p>
            <a:endParaRPr lang="en-US" dirty="0"/>
          </a:p>
        </p:txBody>
      </p:sp>
      <p:sp>
        <p:nvSpPr>
          <p:cNvPr id="3" name="Title 2">
            <a:extLst>
              <a:ext uri="{FF2B5EF4-FFF2-40B4-BE49-F238E27FC236}">
                <a16:creationId xmlns:a16="http://schemas.microsoft.com/office/drawing/2014/main" id="{790AC18D-819B-4A8E-8A63-19540186C943}"/>
              </a:ext>
            </a:extLst>
          </p:cNvPr>
          <p:cNvSpPr>
            <a:spLocks noGrp="1"/>
          </p:cNvSpPr>
          <p:nvPr>
            <p:ph type="title"/>
          </p:nvPr>
        </p:nvSpPr>
        <p:spPr/>
        <p:txBody>
          <a:bodyPr/>
          <a:lstStyle/>
          <a:p>
            <a:r>
              <a:rPr lang="en-US" dirty="0"/>
              <a:t>RECOMMENDATION </a:t>
            </a:r>
          </a:p>
        </p:txBody>
      </p:sp>
    </p:spTree>
    <p:extLst>
      <p:ext uri="{BB962C8B-B14F-4D97-AF65-F5344CB8AC3E}">
        <p14:creationId xmlns:p14="http://schemas.microsoft.com/office/powerpoint/2010/main" val="363408546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2297;p70">
            <a:extLst>
              <a:ext uri="{FF2B5EF4-FFF2-40B4-BE49-F238E27FC236}">
                <a16:creationId xmlns:a16="http://schemas.microsoft.com/office/drawing/2014/main" id="{EB0F8119-5FCE-4BC7-9A8C-0F04D0CE1225}"/>
              </a:ext>
            </a:extLst>
          </p:cNvPr>
          <p:cNvGrpSpPr/>
          <p:nvPr/>
        </p:nvGrpSpPr>
        <p:grpSpPr>
          <a:xfrm>
            <a:off x="4756525" y="859495"/>
            <a:ext cx="3964528" cy="3747517"/>
            <a:chOff x="4756525" y="859495"/>
            <a:chExt cx="3964528" cy="3747517"/>
          </a:xfrm>
        </p:grpSpPr>
        <p:grpSp>
          <p:nvGrpSpPr>
            <p:cNvPr id="5" name="Google Shape;2298;p70">
              <a:extLst>
                <a:ext uri="{FF2B5EF4-FFF2-40B4-BE49-F238E27FC236}">
                  <a16:creationId xmlns:a16="http://schemas.microsoft.com/office/drawing/2014/main" id="{5A61539F-EA6C-46A2-B094-D701435D0769}"/>
                </a:ext>
              </a:extLst>
            </p:cNvPr>
            <p:cNvGrpSpPr/>
            <p:nvPr/>
          </p:nvGrpSpPr>
          <p:grpSpPr>
            <a:xfrm>
              <a:off x="5344840" y="859495"/>
              <a:ext cx="3376213" cy="3051348"/>
              <a:chOff x="4768485" y="419202"/>
              <a:chExt cx="4065767" cy="3674552"/>
            </a:xfrm>
          </p:grpSpPr>
          <p:sp>
            <p:nvSpPr>
              <p:cNvPr id="108" name="Google Shape;2299;p70">
                <a:extLst>
                  <a:ext uri="{FF2B5EF4-FFF2-40B4-BE49-F238E27FC236}">
                    <a16:creationId xmlns:a16="http://schemas.microsoft.com/office/drawing/2014/main" id="{572B7FF5-618D-4E98-852E-1489DF1162D1}"/>
                  </a:ext>
                </a:extLst>
              </p:cNvPr>
              <p:cNvSpPr/>
              <p:nvPr/>
            </p:nvSpPr>
            <p:spPr>
              <a:xfrm>
                <a:off x="7320113" y="1078146"/>
                <a:ext cx="1469795" cy="2206169"/>
              </a:xfrm>
              <a:custGeom>
                <a:avLst/>
                <a:gdLst/>
                <a:ahLst/>
                <a:cxnLst/>
                <a:rect l="l" t="t" r="r" b="b"/>
                <a:pathLst>
                  <a:path w="34339" h="51543" extrusionOk="0">
                    <a:moveTo>
                      <a:pt x="1" y="1"/>
                    </a:moveTo>
                    <a:cubicBezTo>
                      <a:pt x="1" y="1"/>
                      <a:pt x="60" y="36"/>
                      <a:pt x="156" y="84"/>
                    </a:cubicBezTo>
                    <a:lnTo>
                      <a:pt x="608" y="334"/>
                    </a:lnTo>
                    <a:cubicBezTo>
                      <a:pt x="799" y="441"/>
                      <a:pt x="1061" y="548"/>
                      <a:pt x="1346" y="727"/>
                    </a:cubicBezTo>
                    <a:lnTo>
                      <a:pt x="2335" y="1310"/>
                    </a:lnTo>
                    <a:cubicBezTo>
                      <a:pt x="7514" y="4477"/>
                      <a:pt x="11645" y="9109"/>
                      <a:pt x="14229" y="14610"/>
                    </a:cubicBezTo>
                    <a:cubicBezTo>
                      <a:pt x="15122" y="16538"/>
                      <a:pt x="15801" y="18562"/>
                      <a:pt x="16265" y="20634"/>
                    </a:cubicBezTo>
                    <a:cubicBezTo>
                      <a:pt x="16515" y="21729"/>
                      <a:pt x="16705" y="22837"/>
                      <a:pt x="16824" y="23956"/>
                    </a:cubicBezTo>
                    <a:cubicBezTo>
                      <a:pt x="16955" y="25111"/>
                      <a:pt x="17015" y="26266"/>
                      <a:pt x="17015" y="27433"/>
                    </a:cubicBezTo>
                    <a:cubicBezTo>
                      <a:pt x="17015" y="30945"/>
                      <a:pt x="16420" y="34421"/>
                      <a:pt x="15241" y="37731"/>
                    </a:cubicBezTo>
                    <a:lnTo>
                      <a:pt x="15229" y="37779"/>
                    </a:lnTo>
                    <a:lnTo>
                      <a:pt x="15265" y="37803"/>
                    </a:lnTo>
                    <a:lnTo>
                      <a:pt x="28957" y="47685"/>
                    </a:lnTo>
                    <a:lnTo>
                      <a:pt x="32910" y="50531"/>
                    </a:lnTo>
                    <a:cubicBezTo>
                      <a:pt x="33374" y="50864"/>
                      <a:pt x="33731" y="51114"/>
                      <a:pt x="33969" y="51293"/>
                    </a:cubicBezTo>
                    <a:lnTo>
                      <a:pt x="34243" y="51483"/>
                    </a:lnTo>
                    <a:lnTo>
                      <a:pt x="34339" y="51543"/>
                    </a:lnTo>
                    <a:lnTo>
                      <a:pt x="34255" y="51471"/>
                    </a:lnTo>
                    <a:lnTo>
                      <a:pt x="33981" y="51281"/>
                    </a:lnTo>
                    <a:lnTo>
                      <a:pt x="32934" y="50507"/>
                    </a:lnTo>
                    <a:lnTo>
                      <a:pt x="28993" y="47626"/>
                    </a:lnTo>
                    <a:lnTo>
                      <a:pt x="15360" y="37734"/>
                    </a:lnTo>
                    <a:lnTo>
                      <a:pt x="15360" y="37734"/>
                    </a:lnTo>
                    <a:cubicBezTo>
                      <a:pt x="16531" y="34434"/>
                      <a:pt x="17134" y="30945"/>
                      <a:pt x="17134" y="27421"/>
                    </a:cubicBezTo>
                    <a:cubicBezTo>
                      <a:pt x="17146" y="26266"/>
                      <a:pt x="17074" y="25099"/>
                      <a:pt x="16955" y="23944"/>
                    </a:cubicBezTo>
                    <a:cubicBezTo>
                      <a:pt x="16824" y="22825"/>
                      <a:pt x="16634" y="21706"/>
                      <a:pt x="16384" y="20598"/>
                    </a:cubicBezTo>
                    <a:cubicBezTo>
                      <a:pt x="15920" y="18515"/>
                      <a:pt x="15241" y="16491"/>
                      <a:pt x="14336" y="14550"/>
                    </a:cubicBezTo>
                    <a:cubicBezTo>
                      <a:pt x="11752" y="9037"/>
                      <a:pt x="7585" y="4406"/>
                      <a:pt x="2370" y="1251"/>
                    </a:cubicBezTo>
                    <a:lnTo>
                      <a:pt x="1370" y="691"/>
                    </a:lnTo>
                    <a:cubicBezTo>
                      <a:pt x="1084" y="524"/>
                      <a:pt x="822" y="405"/>
                      <a:pt x="632" y="298"/>
                    </a:cubicBezTo>
                    <a:lnTo>
                      <a:pt x="168" y="72"/>
                    </a:lnTo>
                    <a:cubicBezTo>
                      <a:pt x="61" y="24"/>
                      <a:pt x="1" y="1"/>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2300;p70">
                <a:extLst>
                  <a:ext uri="{FF2B5EF4-FFF2-40B4-BE49-F238E27FC236}">
                    <a16:creationId xmlns:a16="http://schemas.microsoft.com/office/drawing/2014/main" id="{869B7F1E-83CE-4482-A322-96229E997117}"/>
                  </a:ext>
                </a:extLst>
              </p:cNvPr>
              <p:cNvSpPr/>
              <p:nvPr/>
            </p:nvSpPr>
            <p:spPr>
              <a:xfrm>
                <a:off x="7701312" y="813156"/>
                <a:ext cx="796084" cy="2030850"/>
              </a:xfrm>
              <a:custGeom>
                <a:avLst/>
                <a:gdLst/>
                <a:ahLst/>
                <a:cxnLst/>
                <a:rect l="l" t="t" r="r" b="b"/>
                <a:pathLst>
                  <a:path w="18599" h="47447" extrusionOk="0">
                    <a:moveTo>
                      <a:pt x="1" y="0"/>
                    </a:moveTo>
                    <a:cubicBezTo>
                      <a:pt x="1" y="0"/>
                      <a:pt x="49" y="24"/>
                      <a:pt x="132" y="72"/>
                    </a:cubicBezTo>
                    <a:lnTo>
                      <a:pt x="501" y="250"/>
                    </a:lnTo>
                    <a:lnTo>
                      <a:pt x="1108" y="548"/>
                    </a:lnTo>
                    <a:cubicBezTo>
                      <a:pt x="1346" y="655"/>
                      <a:pt x="1608" y="822"/>
                      <a:pt x="1918" y="989"/>
                    </a:cubicBezTo>
                    <a:cubicBezTo>
                      <a:pt x="3620" y="1941"/>
                      <a:pt x="5216" y="3060"/>
                      <a:pt x="6680" y="4346"/>
                    </a:cubicBezTo>
                    <a:cubicBezTo>
                      <a:pt x="7692" y="5239"/>
                      <a:pt x="8645" y="6192"/>
                      <a:pt x="9538" y="7204"/>
                    </a:cubicBezTo>
                    <a:cubicBezTo>
                      <a:pt x="10538" y="8370"/>
                      <a:pt x="11467" y="9609"/>
                      <a:pt x="12312" y="10906"/>
                    </a:cubicBezTo>
                    <a:cubicBezTo>
                      <a:pt x="14229" y="13883"/>
                      <a:pt x="15681" y="17133"/>
                      <a:pt x="16646" y="20551"/>
                    </a:cubicBezTo>
                    <a:cubicBezTo>
                      <a:pt x="17598" y="23968"/>
                      <a:pt x="18170" y="27480"/>
                      <a:pt x="18325" y="31016"/>
                    </a:cubicBezTo>
                    <a:cubicBezTo>
                      <a:pt x="18479" y="33909"/>
                      <a:pt x="18420" y="36803"/>
                      <a:pt x="18134" y="39684"/>
                    </a:cubicBezTo>
                    <a:cubicBezTo>
                      <a:pt x="17944" y="41625"/>
                      <a:pt x="17574" y="43553"/>
                      <a:pt x="17003" y="45435"/>
                    </a:cubicBezTo>
                    <a:cubicBezTo>
                      <a:pt x="16801" y="46089"/>
                      <a:pt x="16610" y="46589"/>
                      <a:pt x="16479" y="46935"/>
                    </a:cubicBezTo>
                    <a:lnTo>
                      <a:pt x="16324" y="47316"/>
                    </a:lnTo>
                    <a:lnTo>
                      <a:pt x="16277" y="47447"/>
                    </a:lnTo>
                    <a:cubicBezTo>
                      <a:pt x="16277" y="47447"/>
                      <a:pt x="16300" y="47411"/>
                      <a:pt x="16336" y="47316"/>
                    </a:cubicBezTo>
                    <a:lnTo>
                      <a:pt x="16515" y="46935"/>
                    </a:lnTo>
                    <a:cubicBezTo>
                      <a:pt x="16646" y="46589"/>
                      <a:pt x="16848" y="46089"/>
                      <a:pt x="17051" y="45435"/>
                    </a:cubicBezTo>
                    <a:cubicBezTo>
                      <a:pt x="17634" y="43565"/>
                      <a:pt x="18027" y="41648"/>
                      <a:pt x="18217" y="39696"/>
                    </a:cubicBezTo>
                    <a:cubicBezTo>
                      <a:pt x="18515" y="36814"/>
                      <a:pt x="18598" y="33909"/>
                      <a:pt x="18455" y="31016"/>
                    </a:cubicBezTo>
                    <a:cubicBezTo>
                      <a:pt x="18301" y="27468"/>
                      <a:pt x="17729" y="23944"/>
                      <a:pt x="16765" y="20527"/>
                    </a:cubicBezTo>
                    <a:cubicBezTo>
                      <a:pt x="15812" y="17098"/>
                      <a:pt x="14348" y="13835"/>
                      <a:pt x="12419" y="10847"/>
                    </a:cubicBezTo>
                    <a:cubicBezTo>
                      <a:pt x="11574" y="9549"/>
                      <a:pt x="10633" y="8311"/>
                      <a:pt x="9609" y="7144"/>
                    </a:cubicBezTo>
                    <a:cubicBezTo>
                      <a:pt x="8716" y="6120"/>
                      <a:pt x="7764" y="5168"/>
                      <a:pt x="6740" y="4287"/>
                    </a:cubicBezTo>
                    <a:cubicBezTo>
                      <a:pt x="5263" y="3001"/>
                      <a:pt x="3644" y="1882"/>
                      <a:pt x="1930" y="941"/>
                    </a:cubicBezTo>
                    <a:cubicBezTo>
                      <a:pt x="1632" y="786"/>
                      <a:pt x="1358" y="631"/>
                      <a:pt x="1120" y="512"/>
                    </a:cubicBezTo>
                    <a:lnTo>
                      <a:pt x="513" y="227"/>
                    </a:lnTo>
                    <a:lnTo>
                      <a:pt x="132" y="60"/>
                    </a:ln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2301;p70">
                <a:extLst>
                  <a:ext uri="{FF2B5EF4-FFF2-40B4-BE49-F238E27FC236}">
                    <a16:creationId xmlns:a16="http://schemas.microsoft.com/office/drawing/2014/main" id="{0BC7464F-0830-45E9-AC38-AE45808A784D}"/>
                  </a:ext>
                </a:extLst>
              </p:cNvPr>
              <p:cNvSpPr/>
              <p:nvPr/>
            </p:nvSpPr>
            <p:spPr>
              <a:xfrm>
                <a:off x="6215808" y="419202"/>
                <a:ext cx="1178781" cy="369514"/>
              </a:xfrm>
              <a:custGeom>
                <a:avLst/>
                <a:gdLst/>
                <a:ahLst/>
                <a:cxnLst/>
                <a:rect l="l" t="t" r="r" b="b"/>
                <a:pathLst>
                  <a:path w="27540" h="8633" extrusionOk="0">
                    <a:moveTo>
                      <a:pt x="27539" y="1"/>
                    </a:moveTo>
                    <a:cubicBezTo>
                      <a:pt x="27527" y="13"/>
                      <a:pt x="27515" y="13"/>
                      <a:pt x="27515" y="25"/>
                    </a:cubicBezTo>
                    <a:lnTo>
                      <a:pt x="27515" y="25"/>
                    </a:lnTo>
                    <a:cubicBezTo>
                      <a:pt x="27531" y="9"/>
                      <a:pt x="27539" y="1"/>
                      <a:pt x="27539" y="1"/>
                    </a:cubicBezTo>
                    <a:close/>
                    <a:moveTo>
                      <a:pt x="27515" y="25"/>
                    </a:moveTo>
                    <a:cubicBezTo>
                      <a:pt x="27512" y="28"/>
                      <a:pt x="27508" y="32"/>
                      <a:pt x="27504" y="37"/>
                    </a:cubicBezTo>
                    <a:lnTo>
                      <a:pt x="27432" y="156"/>
                    </a:lnTo>
                    <a:lnTo>
                      <a:pt x="27146" y="596"/>
                    </a:lnTo>
                    <a:lnTo>
                      <a:pt x="26063" y="2287"/>
                    </a:lnTo>
                    <a:cubicBezTo>
                      <a:pt x="25162" y="3744"/>
                      <a:pt x="23872" y="5804"/>
                      <a:pt x="22358" y="8206"/>
                    </a:cubicBezTo>
                    <a:lnTo>
                      <a:pt x="22358" y="8206"/>
                    </a:lnTo>
                    <a:cubicBezTo>
                      <a:pt x="20286" y="7652"/>
                      <a:pt x="18168" y="7250"/>
                      <a:pt x="16038" y="7026"/>
                    </a:cubicBezTo>
                    <a:cubicBezTo>
                      <a:pt x="14624" y="6881"/>
                      <a:pt x="13204" y="6807"/>
                      <a:pt x="11783" y="6807"/>
                    </a:cubicBezTo>
                    <a:cubicBezTo>
                      <a:pt x="11098" y="6807"/>
                      <a:pt x="10413" y="6824"/>
                      <a:pt x="9727" y="6859"/>
                    </a:cubicBezTo>
                    <a:cubicBezTo>
                      <a:pt x="8001" y="6954"/>
                      <a:pt x="6298" y="7156"/>
                      <a:pt x="4596" y="7478"/>
                    </a:cubicBezTo>
                    <a:lnTo>
                      <a:pt x="4072" y="7573"/>
                    </a:lnTo>
                    <a:lnTo>
                      <a:pt x="3572" y="7680"/>
                    </a:lnTo>
                    <a:lnTo>
                      <a:pt x="2667" y="7883"/>
                    </a:lnTo>
                    <a:cubicBezTo>
                      <a:pt x="2096" y="8026"/>
                      <a:pt x="1607" y="8145"/>
                      <a:pt x="1215" y="8264"/>
                    </a:cubicBezTo>
                    <a:lnTo>
                      <a:pt x="310" y="8538"/>
                    </a:lnTo>
                    <a:lnTo>
                      <a:pt x="72" y="8609"/>
                    </a:lnTo>
                    <a:cubicBezTo>
                      <a:pt x="48" y="8621"/>
                      <a:pt x="24" y="8621"/>
                      <a:pt x="0" y="8633"/>
                    </a:cubicBezTo>
                    <a:cubicBezTo>
                      <a:pt x="24" y="8633"/>
                      <a:pt x="60" y="8633"/>
                      <a:pt x="83" y="8621"/>
                    </a:cubicBezTo>
                    <a:lnTo>
                      <a:pt x="322" y="8561"/>
                    </a:lnTo>
                    <a:lnTo>
                      <a:pt x="1226" y="8299"/>
                    </a:lnTo>
                    <a:cubicBezTo>
                      <a:pt x="1619" y="8192"/>
                      <a:pt x="2107" y="8085"/>
                      <a:pt x="2679" y="7942"/>
                    </a:cubicBezTo>
                    <a:lnTo>
                      <a:pt x="3596" y="7740"/>
                    </a:lnTo>
                    <a:lnTo>
                      <a:pt x="4084" y="7633"/>
                    </a:lnTo>
                    <a:lnTo>
                      <a:pt x="4620" y="7549"/>
                    </a:lnTo>
                    <a:cubicBezTo>
                      <a:pt x="6310" y="7240"/>
                      <a:pt x="8013" y="7037"/>
                      <a:pt x="9727" y="6954"/>
                    </a:cubicBezTo>
                    <a:cubicBezTo>
                      <a:pt x="10405" y="6920"/>
                      <a:pt x="11081" y="6902"/>
                      <a:pt x="11756" y="6902"/>
                    </a:cubicBezTo>
                    <a:cubicBezTo>
                      <a:pt x="13182" y="6902"/>
                      <a:pt x="14604" y="6979"/>
                      <a:pt x="16026" y="7133"/>
                    </a:cubicBezTo>
                    <a:cubicBezTo>
                      <a:pt x="18169" y="7347"/>
                      <a:pt x="20288" y="7752"/>
                      <a:pt x="22372" y="8311"/>
                    </a:cubicBezTo>
                    <a:lnTo>
                      <a:pt x="22408" y="8311"/>
                    </a:lnTo>
                    <a:lnTo>
                      <a:pt x="22431" y="8276"/>
                    </a:lnTo>
                    <a:cubicBezTo>
                      <a:pt x="23932" y="5847"/>
                      <a:pt x="25218" y="3763"/>
                      <a:pt x="26122" y="2311"/>
                    </a:cubicBezTo>
                    <a:cubicBezTo>
                      <a:pt x="26563" y="1572"/>
                      <a:pt x="26920" y="1001"/>
                      <a:pt x="27170" y="596"/>
                    </a:cubicBezTo>
                    <a:lnTo>
                      <a:pt x="27444" y="144"/>
                    </a:lnTo>
                    <a:lnTo>
                      <a:pt x="27515" y="25"/>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2302;p70">
                <a:extLst>
                  <a:ext uri="{FF2B5EF4-FFF2-40B4-BE49-F238E27FC236}">
                    <a16:creationId xmlns:a16="http://schemas.microsoft.com/office/drawing/2014/main" id="{E9BB16CC-C1C2-41F0-9BFD-C596CDB2155D}"/>
                  </a:ext>
                </a:extLst>
              </p:cNvPr>
              <p:cNvSpPr/>
              <p:nvPr/>
            </p:nvSpPr>
            <p:spPr>
              <a:xfrm>
                <a:off x="4990673" y="808576"/>
                <a:ext cx="629411" cy="878607"/>
              </a:xfrm>
              <a:custGeom>
                <a:avLst/>
                <a:gdLst/>
                <a:ahLst/>
                <a:cxnLst/>
                <a:rect l="l" t="t" r="r" b="b"/>
                <a:pathLst>
                  <a:path w="14705" h="20527" extrusionOk="0">
                    <a:moveTo>
                      <a:pt x="14705" y="0"/>
                    </a:moveTo>
                    <a:lnTo>
                      <a:pt x="14705" y="0"/>
                    </a:lnTo>
                    <a:cubicBezTo>
                      <a:pt x="14705" y="0"/>
                      <a:pt x="14681" y="0"/>
                      <a:pt x="14645" y="36"/>
                    </a:cubicBezTo>
                    <a:lnTo>
                      <a:pt x="14490" y="143"/>
                    </a:lnTo>
                    <a:lnTo>
                      <a:pt x="13871" y="584"/>
                    </a:lnTo>
                    <a:cubicBezTo>
                      <a:pt x="13609" y="774"/>
                      <a:pt x="13276" y="1000"/>
                      <a:pt x="12919" y="1298"/>
                    </a:cubicBezTo>
                    <a:lnTo>
                      <a:pt x="12335" y="1739"/>
                    </a:lnTo>
                    <a:lnTo>
                      <a:pt x="12014" y="1989"/>
                    </a:lnTo>
                    <a:lnTo>
                      <a:pt x="11680" y="2274"/>
                    </a:lnTo>
                    <a:cubicBezTo>
                      <a:pt x="11240" y="2643"/>
                      <a:pt x="10740" y="3048"/>
                      <a:pt x="10240" y="3524"/>
                    </a:cubicBezTo>
                    <a:cubicBezTo>
                      <a:pt x="9990" y="3763"/>
                      <a:pt x="9728" y="3989"/>
                      <a:pt x="9466" y="4251"/>
                    </a:cubicBezTo>
                    <a:lnTo>
                      <a:pt x="8656" y="5048"/>
                    </a:lnTo>
                    <a:cubicBezTo>
                      <a:pt x="7489" y="6251"/>
                      <a:pt x="6406" y="7525"/>
                      <a:pt x="5406" y="8870"/>
                    </a:cubicBezTo>
                    <a:cubicBezTo>
                      <a:pt x="4430" y="10240"/>
                      <a:pt x="3549" y="11668"/>
                      <a:pt x="2775" y="13157"/>
                    </a:cubicBezTo>
                    <a:lnTo>
                      <a:pt x="2263" y="14169"/>
                    </a:lnTo>
                    <a:cubicBezTo>
                      <a:pt x="2108" y="14490"/>
                      <a:pt x="1965" y="14835"/>
                      <a:pt x="1822" y="15145"/>
                    </a:cubicBezTo>
                    <a:cubicBezTo>
                      <a:pt x="1536" y="15764"/>
                      <a:pt x="1322" y="16371"/>
                      <a:pt x="1108" y="16907"/>
                    </a:cubicBezTo>
                    <a:cubicBezTo>
                      <a:pt x="1060" y="17050"/>
                      <a:pt x="1001" y="17181"/>
                      <a:pt x="953" y="17312"/>
                    </a:cubicBezTo>
                    <a:cubicBezTo>
                      <a:pt x="905" y="17443"/>
                      <a:pt x="870" y="17574"/>
                      <a:pt x="822" y="17693"/>
                    </a:cubicBezTo>
                    <a:cubicBezTo>
                      <a:pt x="751" y="17943"/>
                      <a:pt x="667" y="18181"/>
                      <a:pt x="596" y="18395"/>
                    </a:cubicBezTo>
                    <a:cubicBezTo>
                      <a:pt x="441" y="18848"/>
                      <a:pt x="346" y="19229"/>
                      <a:pt x="250" y="19538"/>
                    </a:cubicBezTo>
                    <a:cubicBezTo>
                      <a:pt x="167" y="19860"/>
                      <a:pt x="108" y="20098"/>
                      <a:pt x="60" y="20265"/>
                    </a:cubicBezTo>
                    <a:cubicBezTo>
                      <a:pt x="36" y="20348"/>
                      <a:pt x="24" y="20407"/>
                      <a:pt x="12" y="20455"/>
                    </a:cubicBezTo>
                    <a:lnTo>
                      <a:pt x="0" y="20527"/>
                    </a:lnTo>
                    <a:cubicBezTo>
                      <a:pt x="12" y="20503"/>
                      <a:pt x="24" y="20479"/>
                      <a:pt x="24" y="20455"/>
                    </a:cubicBezTo>
                    <a:lnTo>
                      <a:pt x="84" y="20277"/>
                    </a:lnTo>
                    <a:cubicBezTo>
                      <a:pt x="143" y="20098"/>
                      <a:pt x="215" y="19860"/>
                      <a:pt x="310" y="19550"/>
                    </a:cubicBezTo>
                    <a:cubicBezTo>
                      <a:pt x="405" y="19241"/>
                      <a:pt x="512" y="18860"/>
                      <a:pt x="667" y="18419"/>
                    </a:cubicBezTo>
                    <a:lnTo>
                      <a:pt x="905" y="17717"/>
                    </a:lnTo>
                    <a:cubicBezTo>
                      <a:pt x="953" y="17598"/>
                      <a:pt x="989" y="17467"/>
                      <a:pt x="1036" y="17336"/>
                    </a:cubicBezTo>
                    <a:lnTo>
                      <a:pt x="1191" y="16931"/>
                    </a:lnTo>
                    <a:cubicBezTo>
                      <a:pt x="1417" y="16395"/>
                      <a:pt x="1632" y="15800"/>
                      <a:pt x="1917" y="15169"/>
                    </a:cubicBezTo>
                    <a:cubicBezTo>
                      <a:pt x="2060" y="14859"/>
                      <a:pt x="2191" y="14526"/>
                      <a:pt x="2358" y="14192"/>
                    </a:cubicBezTo>
                    <a:lnTo>
                      <a:pt x="2870" y="13192"/>
                    </a:lnTo>
                    <a:cubicBezTo>
                      <a:pt x="3644" y="11716"/>
                      <a:pt x="4525" y="10299"/>
                      <a:pt x="5501" y="8942"/>
                    </a:cubicBezTo>
                    <a:cubicBezTo>
                      <a:pt x="6501" y="7596"/>
                      <a:pt x="7573" y="6311"/>
                      <a:pt x="8740" y="5108"/>
                    </a:cubicBezTo>
                    <a:cubicBezTo>
                      <a:pt x="9013" y="4834"/>
                      <a:pt x="9275" y="4572"/>
                      <a:pt x="9537" y="4310"/>
                    </a:cubicBezTo>
                    <a:cubicBezTo>
                      <a:pt x="9787" y="4048"/>
                      <a:pt x="10061" y="3822"/>
                      <a:pt x="10311" y="3584"/>
                    </a:cubicBezTo>
                    <a:cubicBezTo>
                      <a:pt x="10811" y="3108"/>
                      <a:pt x="11299" y="2703"/>
                      <a:pt x="11740" y="2322"/>
                    </a:cubicBezTo>
                    <a:lnTo>
                      <a:pt x="12061" y="2048"/>
                    </a:lnTo>
                    <a:lnTo>
                      <a:pt x="12383" y="1798"/>
                    </a:lnTo>
                    <a:lnTo>
                      <a:pt x="12954" y="1334"/>
                    </a:lnTo>
                    <a:cubicBezTo>
                      <a:pt x="13312" y="1036"/>
                      <a:pt x="13633" y="798"/>
                      <a:pt x="13895" y="607"/>
                    </a:cubicBezTo>
                    <a:lnTo>
                      <a:pt x="14502" y="155"/>
                    </a:lnTo>
                    <a:lnTo>
                      <a:pt x="14657" y="36"/>
                    </a:lnTo>
                    <a:lnTo>
                      <a:pt x="1470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2303;p70">
                <a:extLst>
                  <a:ext uri="{FF2B5EF4-FFF2-40B4-BE49-F238E27FC236}">
                    <a16:creationId xmlns:a16="http://schemas.microsoft.com/office/drawing/2014/main" id="{7025106F-D3E8-43FC-B818-D3CEE9056005}"/>
                  </a:ext>
                </a:extLst>
              </p:cNvPr>
              <p:cNvSpPr/>
              <p:nvPr/>
            </p:nvSpPr>
            <p:spPr>
              <a:xfrm>
                <a:off x="7320113" y="1078146"/>
                <a:ext cx="1469795" cy="2206169"/>
              </a:xfrm>
              <a:custGeom>
                <a:avLst/>
                <a:gdLst/>
                <a:ahLst/>
                <a:cxnLst/>
                <a:rect l="l" t="t" r="r" b="b"/>
                <a:pathLst>
                  <a:path w="34339" h="51543" extrusionOk="0">
                    <a:moveTo>
                      <a:pt x="1" y="1"/>
                    </a:moveTo>
                    <a:cubicBezTo>
                      <a:pt x="1" y="1"/>
                      <a:pt x="60" y="36"/>
                      <a:pt x="156" y="84"/>
                    </a:cubicBezTo>
                    <a:lnTo>
                      <a:pt x="608" y="334"/>
                    </a:lnTo>
                    <a:cubicBezTo>
                      <a:pt x="799" y="441"/>
                      <a:pt x="1061" y="548"/>
                      <a:pt x="1346" y="727"/>
                    </a:cubicBezTo>
                    <a:lnTo>
                      <a:pt x="2335" y="1310"/>
                    </a:lnTo>
                    <a:cubicBezTo>
                      <a:pt x="7514" y="4477"/>
                      <a:pt x="11645" y="9109"/>
                      <a:pt x="14229" y="14610"/>
                    </a:cubicBezTo>
                    <a:cubicBezTo>
                      <a:pt x="15122" y="16538"/>
                      <a:pt x="15801" y="18562"/>
                      <a:pt x="16265" y="20634"/>
                    </a:cubicBezTo>
                    <a:cubicBezTo>
                      <a:pt x="16515" y="21729"/>
                      <a:pt x="16705" y="22837"/>
                      <a:pt x="16824" y="23956"/>
                    </a:cubicBezTo>
                    <a:cubicBezTo>
                      <a:pt x="16955" y="25111"/>
                      <a:pt x="17015" y="26266"/>
                      <a:pt x="17015" y="27433"/>
                    </a:cubicBezTo>
                    <a:cubicBezTo>
                      <a:pt x="17015" y="30945"/>
                      <a:pt x="16420" y="34421"/>
                      <a:pt x="15241" y="37731"/>
                    </a:cubicBezTo>
                    <a:lnTo>
                      <a:pt x="15229" y="37779"/>
                    </a:lnTo>
                    <a:lnTo>
                      <a:pt x="15265" y="37803"/>
                    </a:lnTo>
                    <a:lnTo>
                      <a:pt x="28957" y="47685"/>
                    </a:lnTo>
                    <a:lnTo>
                      <a:pt x="32910" y="50531"/>
                    </a:lnTo>
                    <a:cubicBezTo>
                      <a:pt x="33374" y="50864"/>
                      <a:pt x="33731" y="51114"/>
                      <a:pt x="33969" y="51293"/>
                    </a:cubicBezTo>
                    <a:lnTo>
                      <a:pt x="34243" y="51483"/>
                    </a:lnTo>
                    <a:lnTo>
                      <a:pt x="34339" y="51543"/>
                    </a:lnTo>
                    <a:lnTo>
                      <a:pt x="34255" y="51471"/>
                    </a:lnTo>
                    <a:lnTo>
                      <a:pt x="33981" y="51281"/>
                    </a:lnTo>
                    <a:lnTo>
                      <a:pt x="32934" y="50507"/>
                    </a:lnTo>
                    <a:lnTo>
                      <a:pt x="28993" y="47626"/>
                    </a:lnTo>
                    <a:lnTo>
                      <a:pt x="15360" y="37734"/>
                    </a:lnTo>
                    <a:lnTo>
                      <a:pt x="15360" y="37734"/>
                    </a:lnTo>
                    <a:cubicBezTo>
                      <a:pt x="16531" y="34434"/>
                      <a:pt x="17134" y="30945"/>
                      <a:pt x="17134" y="27421"/>
                    </a:cubicBezTo>
                    <a:cubicBezTo>
                      <a:pt x="17146" y="26266"/>
                      <a:pt x="17074" y="25099"/>
                      <a:pt x="16955" y="23944"/>
                    </a:cubicBezTo>
                    <a:cubicBezTo>
                      <a:pt x="16824" y="22825"/>
                      <a:pt x="16634" y="21706"/>
                      <a:pt x="16384" y="20598"/>
                    </a:cubicBezTo>
                    <a:cubicBezTo>
                      <a:pt x="15920" y="18515"/>
                      <a:pt x="15241" y="16491"/>
                      <a:pt x="14336" y="14550"/>
                    </a:cubicBezTo>
                    <a:cubicBezTo>
                      <a:pt x="11752" y="9037"/>
                      <a:pt x="7585" y="4406"/>
                      <a:pt x="2370" y="1251"/>
                    </a:cubicBezTo>
                    <a:lnTo>
                      <a:pt x="1370" y="691"/>
                    </a:lnTo>
                    <a:cubicBezTo>
                      <a:pt x="1084" y="524"/>
                      <a:pt x="822" y="405"/>
                      <a:pt x="632" y="298"/>
                    </a:cubicBezTo>
                    <a:lnTo>
                      <a:pt x="168" y="72"/>
                    </a:lnTo>
                    <a:cubicBezTo>
                      <a:pt x="61" y="24"/>
                      <a:pt x="1" y="1"/>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2304;p70">
                <a:extLst>
                  <a:ext uri="{FF2B5EF4-FFF2-40B4-BE49-F238E27FC236}">
                    <a16:creationId xmlns:a16="http://schemas.microsoft.com/office/drawing/2014/main" id="{39A01FB8-4ED7-4168-8056-3609CEA20052}"/>
                  </a:ext>
                </a:extLst>
              </p:cNvPr>
              <p:cNvSpPr/>
              <p:nvPr/>
            </p:nvSpPr>
            <p:spPr>
              <a:xfrm>
                <a:off x="7701312" y="813156"/>
                <a:ext cx="796084" cy="2030850"/>
              </a:xfrm>
              <a:custGeom>
                <a:avLst/>
                <a:gdLst/>
                <a:ahLst/>
                <a:cxnLst/>
                <a:rect l="l" t="t" r="r" b="b"/>
                <a:pathLst>
                  <a:path w="18599" h="47447" extrusionOk="0">
                    <a:moveTo>
                      <a:pt x="1" y="0"/>
                    </a:moveTo>
                    <a:cubicBezTo>
                      <a:pt x="1" y="0"/>
                      <a:pt x="49" y="24"/>
                      <a:pt x="132" y="72"/>
                    </a:cubicBezTo>
                    <a:lnTo>
                      <a:pt x="501" y="250"/>
                    </a:lnTo>
                    <a:lnTo>
                      <a:pt x="1108" y="548"/>
                    </a:lnTo>
                    <a:cubicBezTo>
                      <a:pt x="1346" y="655"/>
                      <a:pt x="1608" y="822"/>
                      <a:pt x="1918" y="989"/>
                    </a:cubicBezTo>
                    <a:cubicBezTo>
                      <a:pt x="3620" y="1941"/>
                      <a:pt x="5216" y="3060"/>
                      <a:pt x="6680" y="4346"/>
                    </a:cubicBezTo>
                    <a:cubicBezTo>
                      <a:pt x="7692" y="5239"/>
                      <a:pt x="8645" y="6192"/>
                      <a:pt x="9538" y="7204"/>
                    </a:cubicBezTo>
                    <a:cubicBezTo>
                      <a:pt x="10538" y="8370"/>
                      <a:pt x="11467" y="9609"/>
                      <a:pt x="12312" y="10906"/>
                    </a:cubicBezTo>
                    <a:cubicBezTo>
                      <a:pt x="14229" y="13883"/>
                      <a:pt x="15681" y="17133"/>
                      <a:pt x="16646" y="20551"/>
                    </a:cubicBezTo>
                    <a:cubicBezTo>
                      <a:pt x="17598" y="23968"/>
                      <a:pt x="18170" y="27480"/>
                      <a:pt x="18325" y="31016"/>
                    </a:cubicBezTo>
                    <a:cubicBezTo>
                      <a:pt x="18479" y="33909"/>
                      <a:pt x="18420" y="36803"/>
                      <a:pt x="18134" y="39684"/>
                    </a:cubicBezTo>
                    <a:cubicBezTo>
                      <a:pt x="17944" y="41625"/>
                      <a:pt x="17574" y="43553"/>
                      <a:pt x="17003" y="45435"/>
                    </a:cubicBezTo>
                    <a:cubicBezTo>
                      <a:pt x="16801" y="46089"/>
                      <a:pt x="16610" y="46589"/>
                      <a:pt x="16479" y="46935"/>
                    </a:cubicBezTo>
                    <a:lnTo>
                      <a:pt x="16324" y="47316"/>
                    </a:lnTo>
                    <a:lnTo>
                      <a:pt x="16277" y="47447"/>
                    </a:lnTo>
                    <a:cubicBezTo>
                      <a:pt x="16277" y="47447"/>
                      <a:pt x="16300" y="47411"/>
                      <a:pt x="16336" y="47316"/>
                    </a:cubicBezTo>
                    <a:lnTo>
                      <a:pt x="16515" y="46935"/>
                    </a:lnTo>
                    <a:cubicBezTo>
                      <a:pt x="16646" y="46589"/>
                      <a:pt x="16848" y="46089"/>
                      <a:pt x="17051" y="45435"/>
                    </a:cubicBezTo>
                    <a:cubicBezTo>
                      <a:pt x="17634" y="43565"/>
                      <a:pt x="18027" y="41648"/>
                      <a:pt x="18217" y="39696"/>
                    </a:cubicBezTo>
                    <a:cubicBezTo>
                      <a:pt x="18515" y="36814"/>
                      <a:pt x="18598" y="33909"/>
                      <a:pt x="18455" y="31016"/>
                    </a:cubicBezTo>
                    <a:cubicBezTo>
                      <a:pt x="18301" y="27468"/>
                      <a:pt x="17729" y="23944"/>
                      <a:pt x="16765" y="20527"/>
                    </a:cubicBezTo>
                    <a:cubicBezTo>
                      <a:pt x="15812" y="17098"/>
                      <a:pt x="14348" y="13835"/>
                      <a:pt x="12419" y="10847"/>
                    </a:cubicBezTo>
                    <a:cubicBezTo>
                      <a:pt x="11574" y="9549"/>
                      <a:pt x="10633" y="8311"/>
                      <a:pt x="9609" y="7144"/>
                    </a:cubicBezTo>
                    <a:cubicBezTo>
                      <a:pt x="8716" y="6120"/>
                      <a:pt x="7764" y="5168"/>
                      <a:pt x="6740" y="4287"/>
                    </a:cubicBezTo>
                    <a:cubicBezTo>
                      <a:pt x="5263" y="3001"/>
                      <a:pt x="3644" y="1882"/>
                      <a:pt x="1930" y="941"/>
                    </a:cubicBezTo>
                    <a:cubicBezTo>
                      <a:pt x="1632" y="786"/>
                      <a:pt x="1358" y="631"/>
                      <a:pt x="1120" y="512"/>
                    </a:cubicBezTo>
                    <a:lnTo>
                      <a:pt x="513" y="227"/>
                    </a:lnTo>
                    <a:lnTo>
                      <a:pt x="132" y="60"/>
                    </a:ln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2305;p70">
                <a:extLst>
                  <a:ext uri="{FF2B5EF4-FFF2-40B4-BE49-F238E27FC236}">
                    <a16:creationId xmlns:a16="http://schemas.microsoft.com/office/drawing/2014/main" id="{37D2F15C-998D-4DD8-B29F-40B56C151393}"/>
                  </a:ext>
                </a:extLst>
              </p:cNvPr>
              <p:cNvSpPr/>
              <p:nvPr/>
            </p:nvSpPr>
            <p:spPr>
              <a:xfrm>
                <a:off x="6215808" y="419202"/>
                <a:ext cx="1178781" cy="369514"/>
              </a:xfrm>
              <a:custGeom>
                <a:avLst/>
                <a:gdLst/>
                <a:ahLst/>
                <a:cxnLst/>
                <a:rect l="l" t="t" r="r" b="b"/>
                <a:pathLst>
                  <a:path w="27540" h="8633" extrusionOk="0">
                    <a:moveTo>
                      <a:pt x="27539" y="1"/>
                    </a:moveTo>
                    <a:cubicBezTo>
                      <a:pt x="27527" y="13"/>
                      <a:pt x="27515" y="13"/>
                      <a:pt x="27515" y="25"/>
                    </a:cubicBezTo>
                    <a:lnTo>
                      <a:pt x="27515" y="25"/>
                    </a:lnTo>
                    <a:cubicBezTo>
                      <a:pt x="27531" y="9"/>
                      <a:pt x="27539" y="1"/>
                      <a:pt x="27539" y="1"/>
                    </a:cubicBezTo>
                    <a:close/>
                    <a:moveTo>
                      <a:pt x="27515" y="25"/>
                    </a:moveTo>
                    <a:cubicBezTo>
                      <a:pt x="27512" y="28"/>
                      <a:pt x="27508" y="32"/>
                      <a:pt x="27504" y="37"/>
                    </a:cubicBezTo>
                    <a:lnTo>
                      <a:pt x="27432" y="156"/>
                    </a:lnTo>
                    <a:lnTo>
                      <a:pt x="27146" y="596"/>
                    </a:lnTo>
                    <a:lnTo>
                      <a:pt x="26063" y="2287"/>
                    </a:lnTo>
                    <a:cubicBezTo>
                      <a:pt x="25162" y="3744"/>
                      <a:pt x="23872" y="5804"/>
                      <a:pt x="22358" y="8206"/>
                    </a:cubicBezTo>
                    <a:lnTo>
                      <a:pt x="22358" y="8206"/>
                    </a:lnTo>
                    <a:cubicBezTo>
                      <a:pt x="20286" y="7652"/>
                      <a:pt x="18168" y="7250"/>
                      <a:pt x="16038" y="7026"/>
                    </a:cubicBezTo>
                    <a:cubicBezTo>
                      <a:pt x="14624" y="6881"/>
                      <a:pt x="13204" y="6807"/>
                      <a:pt x="11783" y="6807"/>
                    </a:cubicBezTo>
                    <a:cubicBezTo>
                      <a:pt x="11098" y="6807"/>
                      <a:pt x="10413" y="6824"/>
                      <a:pt x="9727" y="6859"/>
                    </a:cubicBezTo>
                    <a:cubicBezTo>
                      <a:pt x="8001" y="6954"/>
                      <a:pt x="6298" y="7156"/>
                      <a:pt x="4596" y="7478"/>
                    </a:cubicBezTo>
                    <a:lnTo>
                      <a:pt x="4072" y="7573"/>
                    </a:lnTo>
                    <a:lnTo>
                      <a:pt x="3572" y="7680"/>
                    </a:lnTo>
                    <a:lnTo>
                      <a:pt x="2667" y="7883"/>
                    </a:lnTo>
                    <a:cubicBezTo>
                      <a:pt x="2096" y="8026"/>
                      <a:pt x="1607" y="8145"/>
                      <a:pt x="1215" y="8264"/>
                    </a:cubicBezTo>
                    <a:lnTo>
                      <a:pt x="310" y="8538"/>
                    </a:lnTo>
                    <a:lnTo>
                      <a:pt x="72" y="8609"/>
                    </a:lnTo>
                    <a:cubicBezTo>
                      <a:pt x="48" y="8621"/>
                      <a:pt x="24" y="8621"/>
                      <a:pt x="0" y="8633"/>
                    </a:cubicBezTo>
                    <a:cubicBezTo>
                      <a:pt x="24" y="8633"/>
                      <a:pt x="60" y="8633"/>
                      <a:pt x="83" y="8621"/>
                    </a:cubicBezTo>
                    <a:lnTo>
                      <a:pt x="322" y="8561"/>
                    </a:lnTo>
                    <a:lnTo>
                      <a:pt x="1226" y="8299"/>
                    </a:lnTo>
                    <a:cubicBezTo>
                      <a:pt x="1619" y="8192"/>
                      <a:pt x="2107" y="8085"/>
                      <a:pt x="2679" y="7942"/>
                    </a:cubicBezTo>
                    <a:lnTo>
                      <a:pt x="3596" y="7740"/>
                    </a:lnTo>
                    <a:lnTo>
                      <a:pt x="4084" y="7633"/>
                    </a:lnTo>
                    <a:lnTo>
                      <a:pt x="4620" y="7549"/>
                    </a:lnTo>
                    <a:cubicBezTo>
                      <a:pt x="6310" y="7240"/>
                      <a:pt x="8013" y="7037"/>
                      <a:pt x="9727" y="6954"/>
                    </a:cubicBezTo>
                    <a:cubicBezTo>
                      <a:pt x="10405" y="6920"/>
                      <a:pt x="11081" y="6902"/>
                      <a:pt x="11756" y="6902"/>
                    </a:cubicBezTo>
                    <a:cubicBezTo>
                      <a:pt x="13182" y="6902"/>
                      <a:pt x="14604" y="6979"/>
                      <a:pt x="16026" y="7133"/>
                    </a:cubicBezTo>
                    <a:cubicBezTo>
                      <a:pt x="18169" y="7347"/>
                      <a:pt x="20288" y="7752"/>
                      <a:pt x="22372" y="8311"/>
                    </a:cubicBezTo>
                    <a:lnTo>
                      <a:pt x="22408" y="8311"/>
                    </a:lnTo>
                    <a:lnTo>
                      <a:pt x="22431" y="8276"/>
                    </a:lnTo>
                    <a:cubicBezTo>
                      <a:pt x="23932" y="5847"/>
                      <a:pt x="25218" y="3763"/>
                      <a:pt x="26122" y="2311"/>
                    </a:cubicBezTo>
                    <a:cubicBezTo>
                      <a:pt x="26563" y="1572"/>
                      <a:pt x="26920" y="1001"/>
                      <a:pt x="27170" y="596"/>
                    </a:cubicBezTo>
                    <a:lnTo>
                      <a:pt x="27444" y="144"/>
                    </a:lnTo>
                    <a:lnTo>
                      <a:pt x="27515" y="25"/>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2306;p70">
                <a:extLst>
                  <a:ext uri="{FF2B5EF4-FFF2-40B4-BE49-F238E27FC236}">
                    <a16:creationId xmlns:a16="http://schemas.microsoft.com/office/drawing/2014/main" id="{7DADB936-2A2A-4AB6-9680-431C5711FC18}"/>
                  </a:ext>
                </a:extLst>
              </p:cNvPr>
              <p:cNvSpPr/>
              <p:nvPr/>
            </p:nvSpPr>
            <p:spPr>
              <a:xfrm>
                <a:off x="4990673" y="808576"/>
                <a:ext cx="629411" cy="878607"/>
              </a:xfrm>
              <a:custGeom>
                <a:avLst/>
                <a:gdLst/>
                <a:ahLst/>
                <a:cxnLst/>
                <a:rect l="l" t="t" r="r" b="b"/>
                <a:pathLst>
                  <a:path w="14705" h="20527" extrusionOk="0">
                    <a:moveTo>
                      <a:pt x="14705" y="0"/>
                    </a:moveTo>
                    <a:lnTo>
                      <a:pt x="14705" y="0"/>
                    </a:lnTo>
                    <a:cubicBezTo>
                      <a:pt x="14705" y="0"/>
                      <a:pt x="14681" y="0"/>
                      <a:pt x="14645" y="36"/>
                    </a:cubicBezTo>
                    <a:lnTo>
                      <a:pt x="14490" y="143"/>
                    </a:lnTo>
                    <a:lnTo>
                      <a:pt x="13871" y="584"/>
                    </a:lnTo>
                    <a:cubicBezTo>
                      <a:pt x="13609" y="774"/>
                      <a:pt x="13276" y="1000"/>
                      <a:pt x="12919" y="1298"/>
                    </a:cubicBezTo>
                    <a:lnTo>
                      <a:pt x="12335" y="1739"/>
                    </a:lnTo>
                    <a:lnTo>
                      <a:pt x="12014" y="1989"/>
                    </a:lnTo>
                    <a:lnTo>
                      <a:pt x="11680" y="2274"/>
                    </a:lnTo>
                    <a:cubicBezTo>
                      <a:pt x="11240" y="2643"/>
                      <a:pt x="10740" y="3048"/>
                      <a:pt x="10240" y="3524"/>
                    </a:cubicBezTo>
                    <a:cubicBezTo>
                      <a:pt x="9990" y="3763"/>
                      <a:pt x="9728" y="3989"/>
                      <a:pt x="9466" y="4251"/>
                    </a:cubicBezTo>
                    <a:lnTo>
                      <a:pt x="8656" y="5048"/>
                    </a:lnTo>
                    <a:cubicBezTo>
                      <a:pt x="7489" y="6251"/>
                      <a:pt x="6406" y="7525"/>
                      <a:pt x="5406" y="8870"/>
                    </a:cubicBezTo>
                    <a:cubicBezTo>
                      <a:pt x="4430" y="10240"/>
                      <a:pt x="3549" y="11668"/>
                      <a:pt x="2775" y="13157"/>
                    </a:cubicBezTo>
                    <a:lnTo>
                      <a:pt x="2263" y="14169"/>
                    </a:lnTo>
                    <a:cubicBezTo>
                      <a:pt x="2108" y="14490"/>
                      <a:pt x="1965" y="14835"/>
                      <a:pt x="1822" y="15145"/>
                    </a:cubicBezTo>
                    <a:cubicBezTo>
                      <a:pt x="1536" y="15764"/>
                      <a:pt x="1322" y="16371"/>
                      <a:pt x="1108" y="16907"/>
                    </a:cubicBezTo>
                    <a:cubicBezTo>
                      <a:pt x="1060" y="17050"/>
                      <a:pt x="1001" y="17181"/>
                      <a:pt x="953" y="17312"/>
                    </a:cubicBezTo>
                    <a:cubicBezTo>
                      <a:pt x="905" y="17443"/>
                      <a:pt x="870" y="17574"/>
                      <a:pt x="822" y="17693"/>
                    </a:cubicBezTo>
                    <a:cubicBezTo>
                      <a:pt x="751" y="17943"/>
                      <a:pt x="667" y="18181"/>
                      <a:pt x="596" y="18395"/>
                    </a:cubicBezTo>
                    <a:cubicBezTo>
                      <a:pt x="441" y="18848"/>
                      <a:pt x="346" y="19229"/>
                      <a:pt x="250" y="19538"/>
                    </a:cubicBezTo>
                    <a:cubicBezTo>
                      <a:pt x="167" y="19860"/>
                      <a:pt x="108" y="20098"/>
                      <a:pt x="60" y="20265"/>
                    </a:cubicBezTo>
                    <a:cubicBezTo>
                      <a:pt x="36" y="20348"/>
                      <a:pt x="24" y="20407"/>
                      <a:pt x="12" y="20455"/>
                    </a:cubicBezTo>
                    <a:lnTo>
                      <a:pt x="0" y="20527"/>
                    </a:lnTo>
                    <a:cubicBezTo>
                      <a:pt x="12" y="20503"/>
                      <a:pt x="24" y="20479"/>
                      <a:pt x="24" y="20455"/>
                    </a:cubicBezTo>
                    <a:lnTo>
                      <a:pt x="84" y="20277"/>
                    </a:lnTo>
                    <a:cubicBezTo>
                      <a:pt x="143" y="20098"/>
                      <a:pt x="215" y="19860"/>
                      <a:pt x="310" y="19550"/>
                    </a:cubicBezTo>
                    <a:cubicBezTo>
                      <a:pt x="405" y="19241"/>
                      <a:pt x="512" y="18860"/>
                      <a:pt x="667" y="18419"/>
                    </a:cubicBezTo>
                    <a:lnTo>
                      <a:pt x="905" y="17717"/>
                    </a:lnTo>
                    <a:cubicBezTo>
                      <a:pt x="953" y="17598"/>
                      <a:pt x="989" y="17467"/>
                      <a:pt x="1036" y="17336"/>
                    </a:cubicBezTo>
                    <a:lnTo>
                      <a:pt x="1191" y="16931"/>
                    </a:lnTo>
                    <a:cubicBezTo>
                      <a:pt x="1417" y="16395"/>
                      <a:pt x="1632" y="15800"/>
                      <a:pt x="1917" y="15169"/>
                    </a:cubicBezTo>
                    <a:cubicBezTo>
                      <a:pt x="2060" y="14859"/>
                      <a:pt x="2191" y="14526"/>
                      <a:pt x="2358" y="14192"/>
                    </a:cubicBezTo>
                    <a:lnTo>
                      <a:pt x="2870" y="13192"/>
                    </a:lnTo>
                    <a:cubicBezTo>
                      <a:pt x="3644" y="11716"/>
                      <a:pt x="4525" y="10299"/>
                      <a:pt x="5501" y="8942"/>
                    </a:cubicBezTo>
                    <a:cubicBezTo>
                      <a:pt x="6501" y="7596"/>
                      <a:pt x="7573" y="6311"/>
                      <a:pt x="8740" y="5108"/>
                    </a:cubicBezTo>
                    <a:cubicBezTo>
                      <a:pt x="9013" y="4834"/>
                      <a:pt x="9275" y="4572"/>
                      <a:pt x="9537" y="4310"/>
                    </a:cubicBezTo>
                    <a:cubicBezTo>
                      <a:pt x="9787" y="4048"/>
                      <a:pt x="10061" y="3822"/>
                      <a:pt x="10311" y="3584"/>
                    </a:cubicBezTo>
                    <a:cubicBezTo>
                      <a:pt x="10811" y="3108"/>
                      <a:pt x="11299" y="2703"/>
                      <a:pt x="11740" y="2322"/>
                    </a:cubicBezTo>
                    <a:lnTo>
                      <a:pt x="12061" y="2048"/>
                    </a:lnTo>
                    <a:lnTo>
                      <a:pt x="12383" y="1798"/>
                    </a:lnTo>
                    <a:lnTo>
                      <a:pt x="12954" y="1334"/>
                    </a:lnTo>
                    <a:cubicBezTo>
                      <a:pt x="13312" y="1036"/>
                      <a:pt x="13633" y="798"/>
                      <a:pt x="13895" y="607"/>
                    </a:cubicBezTo>
                    <a:lnTo>
                      <a:pt x="14502" y="155"/>
                    </a:lnTo>
                    <a:lnTo>
                      <a:pt x="14657" y="36"/>
                    </a:lnTo>
                    <a:lnTo>
                      <a:pt x="1470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2307;p70">
                <a:extLst>
                  <a:ext uri="{FF2B5EF4-FFF2-40B4-BE49-F238E27FC236}">
                    <a16:creationId xmlns:a16="http://schemas.microsoft.com/office/drawing/2014/main" id="{77588258-7856-482B-830C-B65A1AD09C01}"/>
                  </a:ext>
                </a:extLst>
              </p:cNvPr>
              <p:cNvSpPr/>
              <p:nvPr/>
            </p:nvSpPr>
            <p:spPr>
              <a:xfrm>
                <a:off x="5924281" y="1519483"/>
                <a:ext cx="81068" cy="81068"/>
              </a:xfrm>
              <a:custGeom>
                <a:avLst/>
                <a:gdLst/>
                <a:ahLst/>
                <a:cxnLst/>
                <a:rect l="l" t="t" r="r" b="b"/>
                <a:pathLst>
                  <a:path w="1894" h="1894" extrusionOk="0">
                    <a:moveTo>
                      <a:pt x="941" y="0"/>
                    </a:moveTo>
                    <a:cubicBezTo>
                      <a:pt x="417" y="0"/>
                      <a:pt x="1" y="429"/>
                      <a:pt x="1" y="953"/>
                    </a:cubicBezTo>
                    <a:cubicBezTo>
                      <a:pt x="1" y="1477"/>
                      <a:pt x="417" y="1893"/>
                      <a:pt x="941" y="1893"/>
                    </a:cubicBezTo>
                    <a:cubicBezTo>
                      <a:pt x="1465" y="1893"/>
                      <a:pt x="1894" y="1477"/>
                      <a:pt x="1894" y="953"/>
                    </a:cubicBezTo>
                    <a:cubicBezTo>
                      <a:pt x="1894" y="429"/>
                      <a:pt x="1465" y="0"/>
                      <a:pt x="94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2308;p70">
                <a:extLst>
                  <a:ext uri="{FF2B5EF4-FFF2-40B4-BE49-F238E27FC236}">
                    <a16:creationId xmlns:a16="http://schemas.microsoft.com/office/drawing/2014/main" id="{613D0E04-6600-4E99-BADE-9B255EFE4C14}"/>
                  </a:ext>
                </a:extLst>
              </p:cNvPr>
              <p:cNvSpPr/>
              <p:nvPr/>
            </p:nvSpPr>
            <p:spPr>
              <a:xfrm>
                <a:off x="6169924" y="748952"/>
                <a:ext cx="81068" cy="81582"/>
              </a:xfrm>
              <a:custGeom>
                <a:avLst/>
                <a:gdLst/>
                <a:ahLst/>
                <a:cxnLst/>
                <a:rect l="l" t="t" r="r" b="b"/>
                <a:pathLst>
                  <a:path w="1894" h="1906" extrusionOk="0">
                    <a:moveTo>
                      <a:pt x="941" y="0"/>
                    </a:moveTo>
                    <a:cubicBezTo>
                      <a:pt x="417" y="0"/>
                      <a:pt x="1" y="429"/>
                      <a:pt x="1" y="953"/>
                    </a:cubicBezTo>
                    <a:cubicBezTo>
                      <a:pt x="1" y="1477"/>
                      <a:pt x="417" y="1905"/>
                      <a:pt x="941" y="1905"/>
                    </a:cubicBezTo>
                    <a:cubicBezTo>
                      <a:pt x="1477" y="1905"/>
                      <a:pt x="1894" y="1477"/>
                      <a:pt x="1894" y="953"/>
                    </a:cubicBezTo>
                    <a:cubicBezTo>
                      <a:pt x="1894" y="429"/>
                      <a:pt x="1477" y="0"/>
                      <a:pt x="94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2309;p70">
                <a:extLst>
                  <a:ext uri="{FF2B5EF4-FFF2-40B4-BE49-F238E27FC236}">
                    <a16:creationId xmlns:a16="http://schemas.microsoft.com/office/drawing/2014/main" id="{9E2D5A0C-1053-4F20-A6AE-4BD09BAA3C9F}"/>
                  </a:ext>
                </a:extLst>
              </p:cNvPr>
              <p:cNvSpPr/>
              <p:nvPr/>
            </p:nvSpPr>
            <p:spPr>
              <a:xfrm>
                <a:off x="4953991" y="1647890"/>
                <a:ext cx="81582" cy="81582"/>
              </a:xfrm>
              <a:custGeom>
                <a:avLst/>
                <a:gdLst/>
                <a:ahLst/>
                <a:cxnLst/>
                <a:rect l="l" t="t" r="r" b="b"/>
                <a:pathLst>
                  <a:path w="1906" h="1906" extrusionOk="0">
                    <a:moveTo>
                      <a:pt x="953" y="1"/>
                    </a:moveTo>
                    <a:cubicBezTo>
                      <a:pt x="429" y="1"/>
                      <a:pt x="0" y="429"/>
                      <a:pt x="0" y="953"/>
                    </a:cubicBezTo>
                    <a:cubicBezTo>
                      <a:pt x="0" y="1477"/>
                      <a:pt x="429" y="1906"/>
                      <a:pt x="953" y="1906"/>
                    </a:cubicBezTo>
                    <a:cubicBezTo>
                      <a:pt x="1477" y="1906"/>
                      <a:pt x="1905" y="1477"/>
                      <a:pt x="1905" y="953"/>
                    </a:cubicBezTo>
                    <a:cubicBezTo>
                      <a:pt x="1905" y="429"/>
                      <a:pt x="1477" y="1"/>
                      <a:pt x="9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2310;p70">
                <a:extLst>
                  <a:ext uri="{FF2B5EF4-FFF2-40B4-BE49-F238E27FC236}">
                    <a16:creationId xmlns:a16="http://schemas.microsoft.com/office/drawing/2014/main" id="{005DF62D-0178-4CA3-8549-4FEC8485A80A}"/>
                  </a:ext>
                </a:extLst>
              </p:cNvPr>
              <p:cNvSpPr/>
              <p:nvPr/>
            </p:nvSpPr>
            <p:spPr>
              <a:xfrm>
                <a:off x="7055123" y="3547765"/>
                <a:ext cx="81068" cy="81068"/>
              </a:xfrm>
              <a:custGeom>
                <a:avLst/>
                <a:gdLst/>
                <a:ahLst/>
                <a:cxnLst/>
                <a:rect l="l" t="t" r="r" b="b"/>
                <a:pathLst>
                  <a:path w="1894" h="1894" extrusionOk="0">
                    <a:moveTo>
                      <a:pt x="953" y="0"/>
                    </a:moveTo>
                    <a:cubicBezTo>
                      <a:pt x="429" y="0"/>
                      <a:pt x="1" y="417"/>
                      <a:pt x="1" y="941"/>
                    </a:cubicBezTo>
                    <a:lnTo>
                      <a:pt x="1" y="953"/>
                    </a:lnTo>
                    <a:cubicBezTo>
                      <a:pt x="1" y="1477"/>
                      <a:pt x="429" y="1893"/>
                      <a:pt x="953" y="1893"/>
                    </a:cubicBezTo>
                    <a:cubicBezTo>
                      <a:pt x="1477" y="1893"/>
                      <a:pt x="1894" y="1465"/>
                      <a:pt x="1894" y="941"/>
                    </a:cubicBezTo>
                    <a:cubicBezTo>
                      <a:pt x="1894" y="417"/>
                      <a:pt x="1477" y="0"/>
                      <a:pt x="95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2311;p70">
                <a:extLst>
                  <a:ext uri="{FF2B5EF4-FFF2-40B4-BE49-F238E27FC236}">
                    <a16:creationId xmlns:a16="http://schemas.microsoft.com/office/drawing/2014/main" id="{048700F2-3802-4111-B947-57741B0D1971}"/>
                  </a:ext>
                </a:extLst>
              </p:cNvPr>
              <p:cNvSpPr/>
              <p:nvPr/>
            </p:nvSpPr>
            <p:spPr>
              <a:xfrm>
                <a:off x="7574445" y="3518188"/>
                <a:ext cx="81068" cy="81582"/>
              </a:xfrm>
              <a:custGeom>
                <a:avLst/>
                <a:gdLst/>
                <a:ahLst/>
                <a:cxnLst/>
                <a:rect l="l" t="t" r="r" b="b"/>
                <a:pathLst>
                  <a:path w="1894" h="1906" extrusionOk="0">
                    <a:moveTo>
                      <a:pt x="953" y="1"/>
                    </a:moveTo>
                    <a:cubicBezTo>
                      <a:pt x="429" y="1"/>
                      <a:pt x="0" y="429"/>
                      <a:pt x="0" y="953"/>
                    </a:cubicBezTo>
                    <a:cubicBezTo>
                      <a:pt x="0" y="1477"/>
                      <a:pt x="429" y="1906"/>
                      <a:pt x="953" y="1906"/>
                    </a:cubicBezTo>
                    <a:cubicBezTo>
                      <a:pt x="1477" y="1906"/>
                      <a:pt x="1893" y="1477"/>
                      <a:pt x="1893" y="953"/>
                    </a:cubicBezTo>
                    <a:cubicBezTo>
                      <a:pt x="1893" y="429"/>
                      <a:pt x="1477" y="1"/>
                      <a:pt x="9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2312;p70">
                <a:extLst>
                  <a:ext uri="{FF2B5EF4-FFF2-40B4-BE49-F238E27FC236}">
                    <a16:creationId xmlns:a16="http://schemas.microsoft.com/office/drawing/2014/main" id="{1C1E237F-45ED-4697-B275-D0AD605CC1A4}"/>
                  </a:ext>
                </a:extLst>
              </p:cNvPr>
              <p:cNvSpPr/>
              <p:nvPr/>
            </p:nvSpPr>
            <p:spPr>
              <a:xfrm>
                <a:off x="5346875" y="2663037"/>
                <a:ext cx="81068" cy="81111"/>
              </a:xfrm>
              <a:custGeom>
                <a:avLst/>
                <a:gdLst/>
                <a:ahLst/>
                <a:cxnLst/>
                <a:rect l="l" t="t" r="r" b="b"/>
                <a:pathLst>
                  <a:path w="1894" h="1895" extrusionOk="0">
                    <a:moveTo>
                      <a:pt x="942" y="1"/>
                    </a:moveTo>
                    <a:cubicBezTo>
                      <a:pt x="418" y="1"/>
                      <a:pt x="1" y="430"/>
                      <a:pt x="1" y="953"/>
                    </a:cubicBezTo>
                    <a:cubicBezTo>
                      <a:pt x="1" y="1477"/>
                      <a:pt x="418" y="1894"/>
                      <a:pt x="942" y="1894"/>
                    </a:cubicBezTo>
                    <a:cubicBezTo>
                      <a:pt x="1465" y="1894"/>
                      <a:pt x="1894" y="1477"/>
                      <a:pt x="1894" y="953"/>
                    </a:cubicBezTo>
                    <a:cubicBezTo>
                      <a:pt x="1894" y="430"/>
                      <a:pt x="1465" y="1"/>
                      <a:pt x="94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2313;p70">
                <a:extLst>
                  <a:ext uri="{FF2B5EF4-FFF2-40B4-BE49-F238E27FC236}">
                    <a16:creationId xmlns:a16="http://schemas.microsoft.com/office/drawing/2014/main" id="{9673BA98-A9EC-4E1F-99FF-1B055B2822BF}"/>
                  </a:ext>
                </a:extLst>
              </p:cNvPr>
              <p:cNvSpPr/>
              <p:nvPr/>
            </p:nvSpPr>
            <p:spPr>
              <a:xfrm>
                <a:off x="8393386" y="1668778"/>
                <a:ext cx="81582" cy="81582"/>
              </a:xfrm>
              <a:custGeom>
                <a:avLst/>
                <a:gdLst/>
                <a:ahLst/>
                <a:cxnLst/>
                <a:rect l="l" t="t" r="r" b="b"/>
                <a:pathLst>
                  <a:path w="1906" h="1906" extrusionOk="0">
                    <a:moveTo>
                      <a:pt x="953" y="1"/>
                    </a:moveTo>
                    <a:cubicBezTo>
                      <a:pt x="429" y="1"/>
                      <a:pt x="0" y="430"/>
                      <a:pt x="0" y="953"/>
                    </a:cubicBezTo>
                    <a:cubicBezTo>
                      <a:pt x="0" y="1477"/>
                      <a:pt x="429" y="1906"/>
                      <a:pt x="953" y="1906"/>
                    </a:cubicBezTo>
                    <a:cubicBezTo>
                      <a:pt x="1477" y="1906"/>
                      <a:pt x="1905" y="1477"/>
                      <a:pt x="1905" y="953"/>
                    </a:cubicBezTo>
                    <a:cubicBezTo>
                      <a:pt x="1905" y="430"/>
                      <a:pt x="1477" y="1"/>
                      <a:pt x="9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2314;p70">
                <a:extLst>
                  <a:ext uri="{FF2B5EF4-FFF2-40B4-BE49-F238E27FC236}">
                    <a16:creationId xmlns:a16="http://schemas.microsoft.com/office/drawing/2014/main" id="{430E1D6E-404A-4542-B1B0-61ED6FBBD6DC}"/>
                  </a:ext>
                </a:extLst>
              </p:cNvPr>
              <p:cNvSpPr/>
              <p:nvPr/>
            </p:nvSpPr>
            <p:spPr>
              <a:xfrm>
                <a:off x="6112868" y="1993435"/>
                <a:ext cx="81539" cy="81582"/>
              </a:xfrm>
              <a:custGeom>
                <a:avLst/>
                <a:gdLst/>
                <a:ahLst/>
                <a:cxnLst/>
                <a:rect l="l" t="t" r="r" b="b"/>
                <a:pathLst>
                  <a:path w="1905" h="1906" extrusionOk="0">
                    <a:moveTo>
                      <a:pt x="953" y="0"/>
                    </a:moveTo>
                    <a:cubicBezTo>
                      <a:pt x="429" y="0"/>
                      <a:pt x="0" y="429"/>
                      <a:pt x="0" y="953"/>
                    </a:cubicBezTo>
                    <a:cubicBezTo>
                      <a:pt x="0" y="1477"/>
                      <a:pt x="429" y="1905"/>
                      <a:pt x="953" y="1905"/>
                    </a:cubicBezTo>
                    <a:cubicBezTo>
                      <a:pt x="1476" y="1905"/>
                      <a:pt x="1905" y="1477"/>
                      <a:pt x="1905" y="953"/>
                    </a:cubicBezTo>
                    <a:cubicBezTo>
                      <a:pt x="1893" y="429"/>
                      <a:pt x="1476" y="0"/>
                      <a:pt x="95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2315;p70">
                <a:extLst>
                  <a:ext uri="{FF2B5EF4-FFF2-40B4-BE49-F238E27FC236}">
                    <a16:creationId xmlns:a16="http://schemas.microsoft.com/office/drawing/2014/main" id="{7CE533F4-CABC-4C8D-9BBC-1BEB2198BA3C}"/>
                  </a:ext>
                </a:extLst>
              </p:cNvPr>
              <p:cNvSpPr/>
              <p:nvPr/>
            </p:nvSpPr>
            <p:spPr>
              <a:xfrm>
                <a:off x="5286737" y="1977127"/>
                <a:ext cx="81111" cy="81582"/>
              </a:xfrm>
              <a:custGeom>
                <a:avLst/>
                <a:gdLst/>
                <a:ahLst/>
                <a:cxnLst/>
                <a:rect l="l" t="t" r="r" b="b"/>
                <a:pathLst>
                  <a:path w="1895" h="1906" extrusionOk="0">
                    <a:moveTo>
                      <a:pt x="953" y="0"/>
                    </a:moveTo>
                    <a:cubicBezTo>
                      <a:pt x="430" y="0"/>
                      <a:pt x="1" y="429"/>
                      <a:pt x="1" y="953"/>
                    </a:cubicBezTo>
                    <a:cubicBezTo>
                      <a:pt x="1" y="1477"/>
                      <a:pt x="430" y="1905"/>
                      <a:pt x="953" y="1905"/>
                    </a:cubicBezTo>
                    <a:cubicBezTo>
                      <a:pt x="1477" y="1905"/>
                      <a:pt x="1894" y="1477"/>
                      <a:pt x="1894" y="953"/>
                    </a:cubicBezTo>
                    <a:cubicBezTo>
                      <a:pt x="1894" y="429"/>
                      <a:pt x="1477" y="0"/>
                      <a:pt x="95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2316;p70">
                <a:extLst>
                  <a:ext uri="{FF2B5EF4-FFF2-40B4-BE49-F238E27FC236}">
                    <a16:creationId xmlns:a16="http://schemas.microsoft.com/office/drawing/2014/main" id="{B95AA04A-9BE4-41A3-8CBC-7431A4CDCD74}"/>
                  </a:ext>
                </a:extLst>
              </p:cNvPr>
              <p:cNvSpPr/>
              <p:nvPr/>
            </p:nvSpPr>
            <p:spPr>
              <a:xfrm>
                <a:off x="7952563" y="1822182"/>
                <a:ext cx="81582" cy="81582"/>
              </a:xfrm>
              <a:custGeom>
                <a:avLst/>
                <a:gdLst/>
                <a:ahLst/>
                <a:cxnLst/>
                <a:rect l="l" t="t" r="r" b="b"/>
                <a:pathLst>
                  <a:path w="1906" h="1906" extrusionOk="0">
                    <a:moveTo>
                      <a:pt x="953" y="1"/>
                    </a:moveTo>
                    <a:cubicBezTo>
                      <a:pt x="429" y="1"/>
                      <a:pt x="12" y="429"/>
                      <a:pt x="1" y="953"/>
                    </a:cubicBezTo>
                    <a:cubicBezTo>
                      <a:pt x="1" y="1477"/>
                      <a:pt x="429" y="1906"/>
                      <a:pt x="953" y="1906"/>
                    </a:cubicBezTo>
                    <a:cubicBezTo>
                      <a:pt x="1477" y="1906"/>
                      <a:pt x="1906" y="1477"/>
                      <a:pt x="1906" y="953"/>
                    </a:cubicBezTo>
                    <a:cubicBezTo>
                      <a:pt x="1906" y="429"/>
                      <a:pt x="1477" y="1"/>
                      <a:pt x="9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2317;p70">
                <a:extLst>
                  <a:ext uri="{FF2B5EF4-FFF2-40B4-BE49-F238E27FC236}">
                    <a16:creationId xmlns:a16="http://schemas.microsoft.com/office/drawing/2014/main" id="{36349B29-F966-4BFD-A060-6D109B466F8A}"/>
                  </a:ext>
                </a:extLst>
              </p:cNvPr>
              <p:cNvSpPr/>
              <p:nvPr/>
            </p:nvSpPr>
            <p:spPr>
              <a:xfrm>
                <a:off x="7920974" y="1284540"/>
                <a:ext cx="81582" cy="81068"/>
              </a:xfrm>
              <a:custGeom>
                <a:avLst/>
                <a:gdLst/>
                <a:ahLst/>
                <a:cxnLst/>
                <a:rect l="l" t="t" r="r" b="b"/>
                <a:pathLst>
                  <a:path w="1906" h="1894" extrusionOk="0">
                    <a:moveTo>
                      <a:pt x="953" y="1"/>
                    </a:moveTo>
                    <a:cubicBezTo>
                      <a:pt x="429" y="1"/>
                      <a:pt x="0" y="417"/>
                      <a:pt x="0" y="941"/>
                    </a:cubicBezTo>
                    <a:cubicBezTo>
                      <a:pt x="0" y="1465"/>
                      <a:pt x="429" y="1894"/>
                      <a:pt x="953" y="1894"/>
                    </a:cubicBezTo>
                    <a:cubicBezTo>
                      <a:pt x="1477" y="1894"/>
                      <a:pt x="1905" y="1465"/>
                      <a:pt x="1905" y="941"/>
                    </a:cubicBezTo>
                    <a:cubicBezTo>
                      <a:pt x="1905" y="417"/>
                      <a:pt x="1477" y="1"/>
                      <a:pt x="9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2318;p70">
                <a:extLst>
                  <a:ext uri="{FF2B5EF4-FFF2-40B4-BE49-F238E27FC236}">
                    <a16:creationId xmlns:a16="http://schemas.microsoft.com/office/drawing/2014/main" id="{F8FE2A33-B42F-4DA5-BCB5-8FAEDB9E1BCC}"/>
                  </a:ext>
                </a:extLst>
              </p:cNvPr>
              <p:cNvSpPr/>
              <p:nvPr/>
            </p:nvSpPr>
            <p:spPr>
              <a:xfrm>
                <a:off x="8377592" y="2843450"/>
                <a:ext cx="40791" cy="40834"/>
              </a:xfrm>
              <a:custGeom>
                <a:avLst/>
                <a:gdLst/>
                <a:ahLst/>
                <a:cxnLst/>
                <a:rect l="l" t="t" r="r" b="b"/>
                <a:pathLst>
                  <a:path w="953" h="954" extrusionOk="0">
                    <a:moveTo>
                      <a:pt x="477" y="1"/>
                    </a:moveTo>
                    <a:cubicBezTo>
                      <a:pt x="215" y="1"/>
                      <a:pt x="0" y="215"/>
                      <a:pt x="0" y="477"/>
                    </a:cubicBezTo>
                    <a:cubicBezTo>
                      <a:pt x="0" y="739"/>
                      <a:pt x="215" y="953"/>
                      <a:pt x="477" y="953"/>
                    </a:cubicBezTo>
                    <a:cubicBezTo>
                      <a:pt x="739" y="953"/>
                      <a:pt x="953" y="739"/>
                      <a:pt x="953" y="477"/>
                    </a:cubicBezTo>
                    <a:cubicBezTo>
                      <a:pt x="953" y="215"/>
                      <a:pt x="739" y="1"/>
                      <a:pt x="47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2319;p70">
                <a:extLst>
                  <a:ext uri="{FF2B5EF4-FFF2-40B4-BE49-F238E27FC236}">
                    <a16:creationId xmlns:a16="http://schemas.microsoft.com/office/drawing/2014/main" id="{F913F59E-832D-4156-B485-90EF7F0D4FAD}"/>
                  </a:ext>
                </a:extLst>
              </p:cNvPr>
              <p:cNvSpPr/>
              <p:nvPr/>
            </p:nvSpPr>
            <p:spPr>
              <a:xfrm>
                <a:off x="8034101" y="2254359"/>
                <a:ext cx="40834" cy="40791"/>
              </a:xfrm>
              <a:custGeom>
                <a:avLst/>
                <a:gdLst/>
                <a:ahLst/>
                <a:cxnLst/>
                <a:rect l="l" t="t" r="r" b="b"/>
                <a:pathLst>
                  <a:path w="954" h="953" extrusionOk="0">
                    <a:moveTo>
                      <a:pt x="477" y="0"/>
                    </a:moveTo>
                    <a:cubicBezTo>
                      <a:pt x="215" y="0"/>
                      <a:pt x="1" y="214"/>
                      <a:pt x="1" y="476"/>
                    </a:cubicBezTo>
                    <a:cubicBezTo>
                      <a:pt x="1" y="738"/>
                      <a:pt x="215" y="953"/>
                      <a:pt x="477" y="953"/>
                    </a:cubicBezTo>
                    <a:cubicBezTo>
                      <a:pt x="739" y="953"/>
                      <a:pt x="953" y="738"/>
                      <a:pt x="953" y="476"/>
                    </a:cubicBezTo>
                    <a:cubicBezTo>
                      <a:pt x="953" y="214"/>
                      <a:pt x="739" y="0"/>
                      <a:pt x="47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2320;p70">
                <a:extLst>
                  <a:ext uri="{FF2B5EF4-FFF2-40B4-BE49-F238E27FC236}">
                    <a16:creationId xmlns:a16="http://schemas.microsoft.com/office/drawing/2014/main" id="{10A1305E-063E-49EC-A99D-42CD47983D64}"/>
                  </a:ext>
                </a:extLst>
              </p:cNvPr>
              <p:cNvSpPr/>
              <p:nvPr/>
            </p:nvSpPr>
            <p:spPr>
              <a:xfrm>
                <a:off x="7639676" y="2966807"/>
                <a:ext cx="40791" cy="40791"/>
              </a:xfrm>
              <a:custGeom>
                <a:avLst/>
                <a:gdLst/>
                <a:ahLst/>
                <a:cxnLst/>
                <a:rect l="l" t="t" r="r" b="b"/>
                <a:pathLst>
                  <a:path w="953" h="953" extrusionOk="0">
                    <a:moveTo>
                      <a:pt x="476" y="0"/>
                    </a:moveTo>
                    <a:cubicBezTo>
                      <a:pt x="214" y="0"/>
                      <a:pt x="12" y="202"/>
                      <a:pt x="0" y="464"/>
                    </a:cubicBezTo>
                    <a:lnTo>
                      <a:pt x="0" y="476"/>
                    </a:lnTo>
                    <a:cubicBezTo>
                      <a:pt x="0" y="738"/>
                      <a:pt x="214" y="953"/>
                      <a:pt x="476" y="953"/>
                    </a:cubicBezTo>
                    <a:cubicBezTo>
                      <a:pt x="738" y="953"/>
                      <a:pt x="953" y="738"/>
                      <a:pt x="953" y="476"/>
                    </a:cubicBezTo>
                    <a:cubicBezTo>
                      <a:pt x="953" y="214"/>
                      <a:pt x="738" y="0"/>
                      <a:pt x="47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2321;p70">
                <a:extLst>
                  <a:ext uri="{FF2B5EF4-FFF2-40B4-BE49-F238E27FC236}">
                    <a16:creationId xmlns:a16="http://schemas.microsoft.com/office/drawing/2014/main" id="{858E0C4E-66B1-419C-84F7-5E115439FF44}"/>
                  </a:ext>
                </a:extLst>
              </p:cNvPr>
              <p:cNvSpPr/>
              <p:nvPr/>
            </p:nvSpPr>
            <p:spPr>
              <a:xfrm>
                <a:off x="7847568" y="2245157"/>
                <a:ext cx="40320" cy="40834"/>
              </a:xfrm>
              <a:custGeom>
                <a:avLst/>
                <a:gdLst/>
                <a:ahLst/>
                <a:cxnLst/>
                <a:rect l="l" t="t" r="r" b="b"/>
                <a:pathLst>
                  <a:path w="942" h="954" extrusionOk="0">
                    <a:moveTo>
                      <a:pt x="465" y="1"/>
                    </a:moveTo>
                    <a:cubicBezTo>
                      <a:pt x="215" y="1"/>
                      <a:pt x="1" y="203"/>
                      <a:pt x="1" y="465"/>
                    </a:cubicBezTo>
                    <a:lnTo>
                      <a:pt x="1" y="477"/>
                    </a:lnTo>
                    <a:cubicBezTo>
                      <a:pt x="1" y="739"/>
                      <a:pt x="203" y="953"/>
                      <a:pt x="465" y="953"/>
                    </a:cubicBezTo>
                    <a:cubicBezTo>
                      <a:pt x="727" y="953"/>
                      <a:pt x="941" y="739"/>
                      <a:pt x="941" y="477"/>
                    </a:cubicBezTo>
                    <a:cubicBezTo>
                      <a:pt x="941" y="215"/>
                      <a:pt x="739" y="1"/>
                      <a:pt x="46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2322;p70">
                <a:extLst>
                  <a:ext uri="{FF2B5EF4-FFF2-40B4-BE49-F238E27FC236}">
                    <a16:creationId xmlns:a16="http://schemas.microsoft.com/office/drawing/2014/main" id="{51556527-2978-4A13-B662-4CBEB8ECF336}"/>
                  </a:ext>
                </a:extLst>
              </p:cNvPr>
              <p:cNvSpPr/>
              <p:nvPr/>
            </p:nvSpPr>
            <p:spPr>
              <a:xfrm>
                <a:off x="7556597" y="1788026"/>
                <a:ext cx="41304" cy="40363"/>
              </a:xfrm>
              <a:custGeom>
                <a:avLst/>
                <a:gdLst/>
                <a:ahLst/>
                <a:cxnLst/>
                <a:rect l="l" t="t" r="r" b="b"/>
                <a:pathLst>
                  <a:path w="965" h="943" extrusionOk="0">
                    <a:moveTo>
                      <a:pt x="489" y="1"/>
                    </a:moveTo>
                    <a:cubicBezTo>
                      <a:pt x="227" y="1"/>
                      <a:pt x="12" y="203"/>
                      <a:pt x="12" y="465"/>
                    </a:cubicBezTo>
                    <a:cubicBezTo>
                      <a:pt x="0" y="727"/>
                      <a:pt x="215" y="942"/>
                      <a:pt x="477" y="942"/>
                    </a:cubicBezTo>
                    <a:cubicBezTo>
                      <a:pt x="484" y="942"/>
                      <a:pt x="491" y="942"/>
                      <a:pt x="497" y="942"/>
                    </a:cubicBezTo>
                    <a:cubicBezTo>
                      <a:pt x="750" y="942"/>
                      <a:pt x="953" y="732"/>
                      <a:pt x="953" y="477"/>
                    </a:cubicBezTo>
                    <a:cubicBezTo>
                      <a:pt x="965" y="215"/>
                      <a:pt x="751" y="1"/>
                      <a:pt x="48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2323;p70">
                <a:extLst>
                  <a:ext uri="{FF2B5EF4-FFF2-40B4-BE49-F238E27FC236}">
                    <a16:creationId xmlns:a16="http://schemas.microsoft.com/office/drawing/2014/main" id="{F2439C40-9964-4F53-B5E3-229D1469A4FF}"/>
                  </a:ext>
                </a:extLst>
              </p:cNvPr>
              <p:cNvSpPr/>
              <p:nvPr/>
            </p:nvSpPr>
            <p:spPr>
              <a:xfrm>
                <a:off x="8258857" y="2254359"/>
                <a:ext cx="40277" cy="40791"/>
              </a:xfrm>
              <a:custGeom>
                <a:avLst/>
                <a:gdLst/>
                <a:ahLst/>
                <a:cxnLst/>
                <a:rect l="l" t="t" r="r" b="b"/>
                <a:pathLst>
                  <a:path w="941" h="953" extrusionOk="0">
                    <a:moveTo>
                      <a:pt x="465" y="0"/>
                    </a:moveTo>
                    <a:cubicBezTo>
                      <a:pt x="203" y="0"/>
                      <a:pt x="0" y="214"/>
                      <a:pt x="0" y="476"/>
                    </a:cubicBezTo>
                    <a:cubicBezTo>
                      <a:pt x="0" y="738"/>
                      <a:pt x="203" y="953"/>
                      <a:pt x="465" y="953"/>
                    </a:cubicBezTo>
                    <a:cubicBezTo>
                      <a:pt x="738" y="953"/>
                      <a:pt x="941" y="738"/>
                      <a:pt x="941" y="476"/>
                    </a:cubicBezTo>
                    <a:cubicBezTo>
                      <a:pt x="941" y="214"/>
                      <a:pt x="738" y="0"/>
                      <a:pt x="46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2324;p70">
                <a:extLst>
                  <a:ext uri="{FF2B5EF4-FFF2-40B4-BE49-F238E27FC236}">
                    <a16:creationId xmlns:a16="http://schemas.microsoft.com/office/drawing/2014/main" id="{320D734C-2CDE-476B-BBCF-BB2C1A0EE4FE}"/>
                  </a:ext>
                </a:extLst>
              </p:cNvPr>
              <p:cNvSpPr/>
              <p:nvPr/>
            </p:nvSpPr>
            <p:spPr>
              <a:xfrm>
                <a:off x="5550230" y="3055964"/>
                <a:ext cx="40791" cy="40320"/>
              </a:xfrm>
              <a:custGeom>
                <a:avLst/>
                <a:gdLst/>
                <a:ahLst/>
                <a:cxnLst/>
                <a:rect l="l" t="t" r="r" b="b"/>
                <a:pathLst>
                  <a:path w="953" h="942" extrusionOk="0">
                    <a:moveTo>
                      <a:pt x="477" y="1"/>
                    </a:moveTo>
                    <a:cubicBezTo>
                      <a:pt x="215" y="1"/>
                      <a:pt x="1" y="215"/>
                      <a:pt x="1" y="477"/>
                    </a:cubicBezTo>
                    <a:cubicBezTo>
                      <a:pt x="1" y="739"/>
                      <a:pt x="215" y="941"/>
                      <a:pt x="477" y="941"/>
                    </a:cubicBezTo>
                    <a:cubicBezTo>
                      <a:pt x="739" y="941"/>
                      <a:pt x="953" y="739"/>
                      <a:pt x="953" y="477"/>
                    </a:cubicBezTo>
                    <a:cubicBezTo>
                      <a:pt x="953" y="215"/>
                      <a:pt x="739" y="1"/>
                      <a:pt x="47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2325;p70">
                <a:extLst>
                  <a:ext uri="{FF2B5EF4-FFF2-40B4-BE49-F238E27FC236}">
                    <a16:creationId xmlns:a16="http://schemas.microsoft.com/office/drawing/2014/main" id="{6A67A924-34C6-4DB6-AD4B-1D5A85015135}"/>
                  </a:ext>
                </a:extLst>
              </p:cNvPr>
              <p:cNvSpPr/>
              <p:nvPr/>
            </p:nvSpPr>
            <p:spPr>
              <a:xfrm>
                <a:off x="5691906" y="2949472"/>
                <a:ext cx="40791" cy="40791"/>
              </a:xfrm>
              <a:custGeom>
                <a:avLst/>
                <a:gdLst/>
                <a:ahLst/>
                <a:cxnLst/>
                <a:rect l="l" t="t" r="r" b="b"/>
                <a:pathLst>
                  <a:path w="953" h="953" extrusionOk="0">
                    <a:moveTo>
                      <a:pt x="477" y="0"/>
                    </a:moveTo>
                    <a:cubicBezTo>
                      <a:pt x="215" y="0"/>
                      <a:pt x="0" y="215"/>
                      <a:pt x="0" y="477"/>
                    </a:cubicBezTo>
                    <a:cubicBezTo>
                      <a:pt x="0" y="738"/>
                      <a:pt x="215" y="953"/>
                      <a:pt x="477" y="953"/>
                    </a:cubicBezTo>
                    <a:cubicBezTo>
                      <a:pt x="739" y="953"/>
                      <a:pt x="953" y="738"/>
                      <a:pt x="953" y="477"/>
                    </a:cubicBezTo>
                    <a:cubicBezTo>
                      <a:pt x="953" y="215"/>
                      <a:pt x="739" y="0"/>
                      <a:pt x="47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2326;p70">
                <a:extLst>
                  <a:ext uri="{FF2B5EF4-FFF2-40B4-BE49-F238E27FC236}">
                    <a16:creationId xmlns:a16="http://schemas.microsoft.com/office/drawing/2014/main" id="{684E7BE3-2A02-4306-87BE-223ADB446574}"/>
                  </a:ext>
                </a:extLst>
              </p:cNvPr>
              <p:cNvSpPr/>
              <p:nvPr/>
            </p:nvSpPr>
            <p:spPr>
              <a:xfrm>
                <a:off x="5398366" y="3151799"/>
                <a:ext cx="40791" cy="40791"/>
              </a:xfrm>
              <a:custGeom>
                <a:avLst/>
                <a:gdLst/>
                <a:ahLst/>
                <a:cxnLst/>
                <a:rect l="l" t="t" r="r" b="b"/>
                <a:pathLst>
                  <a:path w="953" h="953" extrusionOk="0">
                    <a:moveTo>
                      <a:pt x="477" y="0"/>
                    </a:moveTo>
                    <a:cubicBezTo>
                      <a:pt x="215" y="0"/>
                      <a:pt x="0" y="202"/>
                      <a:pt x="0" y="464"/>
                    </a:cubicBezTo>
                    <a:lnTo>
                      <a:pt x="0" y="476"/>
                    </a:lnTo>
                    <a:cubicBezTo>
                      <a:pt x="0" y="738"/>
                      <a:pt x="215" y="953"/>
                      <a:pt x="477" y="953"/>
                    </a:cubicBezTo>
                    <a:cubicBezTo>
                      <a:pt x="739" y="953"/>
                      <a:pt x="953" y="738"/>
                      <a:pt x="953" y="476"/>
                    </a:cubicBezTo>
                    <a:cubicBezTo>
                      <a:pt x="953" y="214"/>
                      <a:pt x="739" y="0"/>
                      <a:pt x="47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2327;p70">
                <a:extLst>
                  <a:ext uri="{FF2B5EF4-FFF2-40B4-BE49-F238E27FC236}">
                    <a16:creationId xmlns:a16="http://schemas.microsoft.com/office/drawing/2014/main" id="{70156618-4F16-47C5-B65B-6E2DA31DC8AC}"/>
                  </a:ext>
                </a:extLst>
              </p:cNvPr>
              <p:cNvSpPr/>
              <p:nvPr/>
            </p:nvSpPr>
            <p:spPr>
              <a:xfrm>
                <a:off x="6198473" y="3170632"/>
                <a:ext cx="40791" cy="40834"/>
              </a:xfrm>
              <a:custGeom>
                <a:avLst/>
                <a:gdLst/>
                <a:ahLst/>
                <a:cxnLst/>
                <a:rect l="l" t="t" r="r" b="b"/>
                <a:pathLst>
                  <a:path w="953" h="954" extrusionOk="0">
                    <a:moveTo>
                      <a:pt x="477" y="1"/>
                    </a:moveTo>
                    <a:cubicBezTo>
                      <a:pt x="215" y="1"/>
                      <a:pt x="0" y="215"/>
                      <a:pt x="0" y="477"/>
                    </a:cubicBezTo>
                    <a:cubicBezTo>
                      <a:pt x="0" y="739"/>
                      <a:pt x="215" y="953"/>
                      <a:pt x="477" y="953"/>
                    </a:cubicBezTo>
                    <a:cubicBezTo>
                      <a:pt x="738" y="953"/>
                      <a:pt x="953" y="739"/>
                      <a:pt x="953" y="477"/>
                    </a:cubicBezTo>
                    <a:cubicBezTo>
                      <a:pt x="953" y="215"/>
                      <a:pt x="738" y="1"/>
                      <a:pt x="47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2328;p70">
                <a:extLst>
                  <a:ext uri="{FF2B5EF4-FFF2-40B4-BE49-F238E27FC236}">
                    <a16:creationId xmlns:a16="http://schemas.microsoft.com/office/drawing/2014/main" id="{AA680F17-50BF-4448-9263-0B881C3280EF}"/>
                  </a:ext>
                </a:extLst>
              </p:cNvPr>
              <p:cNvSpPr/>
              <p:nvPr/>
            </p:nvSpPr>
            <p:spPr>
              <a:xfrm>
                <a:off x="6069510" y="3483048"/>
                <a:ext cx="40834" cy="40791"/>
              </a:xfrm>
              <a:custGeom>
                <a:avLst/>
                <a:gdLst/>
                <a:ahLst/>
                <a:cxnLst/>
                <a:rect l="l" t="t" r="r" b="b"/>
                <a:pathLst>
                  <a:path w="954" h="953" extrusionOk="0">
                    <a:moveTo>
                      <a:pt x="477" y="0"/>
                    </a:moveTo>
                    <a:cubicBezTo>
                      <a:pt x="215" y="0"/>
                      <a:pt x="1" y="214"/>
                      <a:pt x="1" y="476"/>
                    </a:cubicBezTo>
                    <a:cubicBezTo>
                      <a:pt x="1" y="738"/>
                      <a:pt x="215" y="953"/>
                      <a:pt x="477" y="953"/>
                    </a:cubicBezTo>
                    <a:cubicBezTo>
                      <a:pt x="739" y="953"/>
                      <a:pt x="953" y="738"/>
                      <a:pt x="953" y="476"/>
                    </a:cubicBezTo>
                    <a:cubicBezTo>
                      <a:pt x="953" y="214"/>
                      <a:pt x="739" y="0"/>
                      <a:pt x="47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2329;p70">
                <a:extLst>
                  <a:ext uri="{FF2B5EF4-FFF2-40B4-BE49-F238E27FC236}">
                    <a16:creationId xmlns:a16="http://schemas.microsoft.com/office/drawing/2014/main" id="{241AFC23-936C-4A34-B8F6-A0720524AB06}"/>
                  </a:ext>
                </a:extLst>
              </p:cNvPr>
              <p:cNvSpPr/>
              <p:nvPr/>
            </p:nvSpPr>
            <p:spPr>
              <a:xfrm>
                <a:off x="6295293" y="3388754"/>
                <a:ext cx="40791" cy="40791"/>
              </a:xfrm>
              <a:custGeom>
                <a:avLst/>
                <a:gdLst/>
                <a:ahLst/>
                <a:cxnLst/>
                <a:rect l="l" t="t" r="r" b="b"/>
                <a:pathLst>
                  <a:path w="953" h="953" extrusionOk="0">
                    <a:moveTo>
                      <a:pt x="477" y="0"/>
                    </a:moveTo>
                    <a:cubicBezTo>
                      <a:pt x="215" y="0"/>
                      <a:pt x="0" y="215"/>
                      <a:pt x="0" y="477"/>
                    </a:cubicBezTo>
                    <a:cubicBezTo>
                      <a:pt x="0" y="739"/>
                      <a:pt x="215" y="953"/>
                      <a:pt x="477" y="953"/>
                    </a:cubicBezTo>
                    <a:cubicBezTo>
                      <a:pt x="739" y="953"/>
                      <a:pt x="953" y="739"/>
                      <a:pt x="953" y="477"/>
                    </a:cubicBezTo>
                    <a:cubicBezTo>
                      <a:pt x="953" y="215"/>
                      <a:pt x="739" y="0"/>
                      <a:pt x="47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2330;p70">
                <a:extLst>
                  <a:ext uri="{FF2B5EF4-FFF2-40B4-BE49-F238E27FC236}">
                    <a16:creationId xmlns:a16="http://schemas.microsoft.com/office/drawing/2014/main" id="{831AB537-6299-440D-8270-D48F6EE8AA58}"/>
                  </a:ext>
                </a:extLst>
              </p:cNvPr>
              <p:cNvSpPr/>
              <p:nvPr/>
            </p:nvSpPr>
            <p:spPr>
              <a:xfrm>
                <a:off x="7610100" y="1560231"/>
                <a:ext cx="40834" cy="40834"/>
              </a:xfrm>
              <a:custGeom>
                <a:avLst/>
                <a:gdLst/>
                <a:ahLst/>
                <a:cxnLst/>
                <a:rect l="l" t="t" r="r" b="b"/>
                <a:pathLst>
                  <a:path w="954" h="954" extrusionOk="0">
                    <a:moveTo>
                      <a:pt x="477" y="1"/>
                    </a:moveTo>
                    <a:cubicBezTo>
                      <a:pt x="215" y="1"/>
                      <a:pt x="1" y="215"/>
                      <a:pt x="1" y="477"/>
                    </a:cubicBezTo>
                    <a:cubicBezTo>
                      <a:pt x="1" y="739"/>
                      <a:pt x="215" y="953"/>
                      <a:pt x="477" y="953"/>
                    </a:cubicBezTo>
                    <a:cubicBezTo>
                      <a:pt x="739" y="953"/>
                      <a:pt x="953" y="739"/>
                      <a:pt x="953" y="477"/>
                    </a:cubicBezTo>
                    <a:cubicBezTo>
                      <a:pt x="953" y="215"/>
                      <a:pt x="739" y="1"/>
                      <a:pt x="47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2331;p70">
                <a:extLst>
                  <a:ext uri="{FF2B5EF4-FFF2-40B4-BE49-F238E27FC236}">
                    <a16:creationId xmlns:a16="http://schemas.microsoft.com/office/drawing/2014/main" id="{BB28C8AA-1485-4A32-A1A7-58F214275CDA}"/>
                  </a:ext>
                </a:extLst>
              </p:cNvPr>
              <p:cNvSpPr/>
              <p:nvPr/>
            </p:nvSpPr>
            <p:spPr>
              <a:xfrm>
                <a:off x="7130027" y="1323790"/>
                <a:ext cx="40834" cy="40791"/>
              </a:xfrm>
              <a:custGeom>
                <a:avLst/>
                <a:gdLst/>
                <a:ahLst/>
                <a:cxnLst/>
                <a:rect l="l" t="t" r="r" b="b"/>
                <a:pathLst>
                  <a:path w="954" h="953" extrusionOk="0">
                    <a:moveTo>
                      <a:pt x="477" y="0"/>
                    </a:moveTo>
                    <a:cubicBezTo>
                      <a:pt x="215" y="0"/>
                      <a:pt x="1" y="215"/>
                      <a:pt x="1" y="477"/>
                    </a:cubicBezTo>
                    <a:cubicBezTo>
                      <a:pt x="1" y="739"/>
                      <a:pt x="203" y="953"/>
                      <a:pt x="465" y="953"/>
                    </a:cubicBezTo>
                    <a:cubicBezTo>
                      <a:pt x="739" y="953"/>
                      <a:pt x="953" y="750"/>
                      <a:pt x="953" y="489"/>
                    </a:cubicBezTo>
                    <a:cubicBezTo>
                      <a:pt x="953" y="227"/>
                      <a:pt x="739" y="12"/>
                      <a:pt x="47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2332;p70">
                <a:extLst>
                  <a:ext uri="{FF2B5EF4-FFF2-40B4-BE49-F238E27FC236}">
                    <a16:creationId xmlns:a16="http://schemas.microsoft.com/office/drawing/2014/main" id="{D6540940-04A6-413F-85A4-764655BDD681}"/>
                  </a:ext>
                </a:extLst>
              </p:cNvPr>
              <p:cNvSpPr/>
              <p:nvPr/>
            </p:nvSpPr>
            <p:spPr>
              <a:xfrm>
                <a:off x="6535329" y="1268232"/>
                <a:ext cx="40791" cy="40834"/>
              </a:xfrm>
              <a:custGeom>
                <a:avLst/>
                <a:gdLst/>
                <a:ahLst/>
                <a:cxnLst/>
                <a:rect l="l" t="t" r="r" b="b"/>
                <a:pathLst>
                  <a:path w="953" h="954" extrusionOk="0">
                    <a:moveTo>
                      <a:pt x="477" y="1"/>
                    </a:moveTo>
                    <a:cubicBezTo>
                      <a:pt x="215" y="1"/>
                      <a:pt x="0" y="215"/>
                      <a:pt x="0" y="477"/>
                    </a:cubicBezTo>
                    <a:cubicBezTo>
                      <a:pt x="0" y="739"/>
                      <a:pt x="215" y="953"/>
                      <a:pt x="477" y="953"/>
                    </a:cubicBezTo>
                    <a:cubicBezTo>
                      <a:pt x="738" y="953"/>
                      <a:pt x="953" y="739"/>
                      <a:pt x="953" y="477"/>
                    </a:cubicBezTo>
                    <a:cubicBezTo>
                      <a:pt x="953" y="215"/>
                      <a:pt x="738" y="1"/>
                      <a:pt x="47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2333;p70">
                <a:extLst>
                  <a:ext uri="{FF2B5EF4-FFF2-40B4-BE49-F238E27FC236}">
                    <a16:creationId xmlns:a16="http://schemas.microsoft.com/office/drawing/2014/main" id="{7561CCC9-E567-483D-8600-71201EEE0EA0}"/>
                  </a:ext>
                </a:extLst>
              </p:cNvPr>
              <p:cNvSpPr/>
              <p:nvPr/>
            </p:nvSpPr>
            <p:spPr>
              <a:xfrm>
                <a:off x="5600180" y="780541"/>
                <a:ext cx="40791" cy="40791"/>
              </a:xfrm>
              <a:custGeom>
                <a:avLst/>
                <a:gdLst/>
                <a:ahLst/>
                <a:cxnLst/>
                <a:rect l="l" t="t" r="r" b="b"/>
                <a:pathLst>
                  <a:path w="953" h="953" extrusionOk="0">
                    <a:moveTo>
                      <a:pt x="477" y="0"/>
                    </a:moveTo>
                    <a:cubicBezTo>
                      <a:pt x="215" y="0"/>
                      <a:pt x="0" y="215"/>
                      <a:pt x="0" y="477"/>
                    </a:cubicBezTo>
                    <a:cubicBezTo>
                      <a:pt x="0" y="739"/>
                      <a:pt x="215" y="953"/>
                      <a:pt x="477" y="953"/>
                    </a:cubicBezTo>
                    <a:cubicBezTo>
                      <a:pt x="739" y="953"/>
                      <a:pt x="953" y="750"/>
                      <a:pt x="953" y="489"/>
                    </a:cubicBezTo>
                    <a:cubicBezTo>
                      <a:pt x="953" y="227"/>
                      <a:pt x="739" y="12"/>
                      <a:pt x="47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2334;p70">
                <a:extLst>
                  <a:ext uri="{FF2B5EF4-FFF2-40B4-BE49-F238E27FC236}">
                    <a16:creationId xmlns:a16="http://schemas.microsoft.com/office/drawing/2014/main" id="{9EC50E16-7DB0-4E6D-8A64-18A53632DFDB}"/>
                  </a:ext>
                </a:extLst>
              </p:cNvPr>
              <p:cNvSpPr/>
              <p:nvPr/>
            </p:nvSpPr>
            <p:spPr>
              <a:xfrm>
                <a:off x="7162129" y="747411"/>
                <a:ext cx="40320" cy="40791"/>
              </a:xfrm>
              <a:custGeom>
                <a:avLst/>
                <a:gdLst/>
                <a:ahLst/>
                <a:cxnLst/>
                <a:rect l="l" t="t" r="r" b="b"/>
                <a:pathLst>
                  <a:path w="942" h="953" extrusionOk="0">
                    <a:moveTo>
                      <a:pt x="465" y="0"/>
                    </a:moveTo>
                    <a:cubicBezTo>
                      <a:pt x="203" y="12"/>
                      <a:pt x="1" y="215"/>
                      <a:pt x="1" y="477"/>
                    </a:cubicBezTo>
                    <a:cubicBezTo>
                      <a:pt x="1" y="739"/>
                      <a:pt x="203" y="953"/>
                      <a:pt x="465" y="953"/>
                    </a:cubicBezTo>
                    <a:cubicBezTo>
                      <a:pt x="727" y="953"/>
                      <a:pt x="942" y="739"/>
                      <a:pt x="942" y="477"/>
                    </a:cubicBezTo>
                    <a:cubicBezTo>
                      <a:pt x="942" y="215"/>
                      <a:pt x="739" y="0"/>
                      <a:pt x="46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2335;p70">
                <a:extLst>
                  <a:ext uri="{FF2B5EF4-FFF2-40B4-BE49-F238E27FC236}">
                    <a16:creationId xmlns:a16="http://schemas.microsoft.com/office/drawing/2014/main" id="{31D7F7C1-462D-4EF9-B0A5-D79612D73EC1}"/>
                  </a:ext>
                </a:extLst>
              </p:cNvPr>
              <p:cNvSpPr/>
              <p:nvPr/>
            </p:nvSpPr>
            <p:spPr>
              <a:xfrm>
                <a:off x="7394076" y="1815548"/>
                <a:ext cx="304240" cy="1189524"/>
              </a:xfrm>
              <a:custGeom>
                <a:avLst/>
                <a:gdLst/>
                <a:ahLst/>
                <a:cxnLst/>
                <a:rect l="l" t="t" r="r" b="b"/>
                <a:pathLst>
                  <a:path w="7108" h="27791" extrusionOk="0">
                    <a:moveTo>
                      <a:pt x="4250" y="1"/>
                    </a:moveTo>
                    <a:lnTo>
                      <a:pt x="4250" y="1"/>
                    </a:lnTo>
                    <a:cubicBezTo>
                      <a:pt x="4262" y="25"/>
                      <a:pt x="4274" y="49"/>
                      <a:pt x="4286" y="72"/>
                    </a:cubicBezTo>
                    <a:lnTo>
                      <a:pt x="4393" y="275"/>
                    </a:lnTo>
                    <a:cubicBezTo>
                      <a:pt x="4488" y="453"/>
                      <a:pt x="4619" y="715"/>
                      <a:pt x="4774" y="1061"/>
                    </a:cubicBezTo>
                    <a:cubicBezTo>
                      <a:pt x="5226" y="2037"/>
                      <a:pt x="5607" y="3049"/>
                      <a:pt x="5917" y="4073"/>
                    </a:cubicBezTo>
                    <a:cubicBezTo>
                      <a:pt x="6381" y="5597"/>
                      <a:pt x="6703" y="7157"/>
                      <a:pt x="6881" y="8740"/>
                    </a:cubicBezTo>
                    <a:cubicBezTo>
                      <a:pt x="6893" y="8966"/>
                      <a:pt x="6917" y="9181"/>
                      <a:pt x="6929" y="9419"/>
                    </a:cubicBezTo>
                    <a:cubicBezTo>
                      <a:pt x="6953" y="9657"/>
                      <a:pt x="6964" y="9883"/>
                      <a:pt x="6976" y="10121"/>
                    </a:cubicBezTo>
                    <a:cubicBezTo>
                      <a:pt x="6976" y="10347"/>
                      <a:pt x="6988" y="10586"/>
                      <a:pt x="7000" y="10836"/>
                    </a:cubicBezTo>
                    <a:cubicBezTo>
                      <a:pt x="7012" y="11074"/>
                      <a:pt x="7000" y="11312"/>
                      <a:pt x="7000" y="11562"/>
                    </a:cubicBezTo>
                    <a:lnTo>
                      <a:pt x="7000" y="11931"/>
                    </a:lnTo>
                    <a:cubicBezTo>
                      <a:pt x="7000" y="12050"/>
                      <a:pt x="6988" y="12169"/>
                      <a:pt x="6976" y="12300"/>
                    </a:cubicBezTo>
                    <a:lnTo>
                      <a:pt x="6929" y="13050"/>
                    </a:lnTo>
                    <a:cubicBezTo>
                      <a:pt x="6869" y="13550"/>
                      <a:pt x="6834" y="14062"/>
                      <a:pt x="6738" y="14574"/>
                    </a:cubicBezTo>
                    <a:cubicBezTo>
                      <a:pt x="6441" y="16503"/>
                      <a:pt x="5893" y="18384"/>
                      <a:pt x="5107" y="20170"/>
                    </a:cubicBezTo>
                    <a:cubicBezTo>
                      <a:pt x="4452" y="21623"/>
                      <a:pt x="3678" y="23016"/>
                      <a:pt x="2762" y="24325"/>
                    </a:cubicBezTo>
                    <a:lnTo>
                      <a:pt x="2202" y="25123"/>
                    </a:lnTo>
                    <a:cubicBezTo>
                      <a:pt x="2023" y="25373"/>
                      <a:pt x="1845" y="25599"/>
                      <a:pt x="1678" y="25802"/>
                    </a:cubicBezTo>
                    <a:lnTo>
                      <a:pt x="1202" y="26397"/>
                    </a:lnTo>
                    <a:cubicBezTo>
                      <a:pt x="1059" y="26576"/>
                      <a:pt x="916" y="26730"/>
                      <a:pt x="797" y="26885"/>
                    </a:cubicBezTo>
                    <a:lnTo>
                      <a:pt x="214" y="27540"/>
                    </a:lnTo>
                    <a:lnTo>
                      <a:pt x="76" y="27712"/>
                    </a:lnTo>
                    <a:lnTo>
                      <a:pt x="214" y="27564"/>
                    </a:lnTo>
                    <a:lnTo>
                      <a:pt x="809" y="26921"/>
                    </a:lnTo>
                    <a:cubicBezTo>
                      <a:pt x="940" y="26778"/>
                      <a:pt x="1083" y="26623"/>
                      <a:pt x="1226" y="26445"/>
                    </a:cubicBezTo>
                    <a:lnTo>
                      <a:pt x="1702" y="25849"/>
                    </a:lnTo>
                    <a:cubicBezTo>
                      <a:pt x="1881" y="25635"/>
                      <a:pt x="2059" y="25421"/>
                      <a:pt x="2250" y="25171"/>
                    </a:cubicBezTo>
                    <a:lnTo>
                      <a:pt x="2809" y="24385"/>
                    </a:lnTo>
                    <a:cubicBezTo>
                      <a:pt x="3738" y="23075"/>
                      <a:pt x="4536" y="21682"/>
                      <a:pt x="5179" y="20218"/>
                    </a:cubicBezTo>
                    <a:cubicBezTo>
                      <a:pt x="5976" y="18432"/>
                      <a:pt x="6536" y="16539"/>
                      <a:pt x="6834" y="14598"/>
                    </a:cubicBezTo>
                    <a:cubicBezTo>
                      <a:pt x="6929" y="14086"/>
                      <a:pt x="6964" y="13574"/>
                      <a:pt x="7024" y="13062"/>
                    </a:cubicBezTo>
                    <a:lnTo>
                      <a:pt x="7072" y="12312"/>
                    </a:lnTo>
                    <a:cubicBezTo>
                      <a:pt x="7072" y="12193"/>
                      <a:pt x="7084" y="12062"/>
                      <a:pt x="7095" y="11943"/>
                    </a:cubicBezTo>
                    <a:cubicBezTo>
                      <a:pt x="7107" y="11824"/>
                      <a:pt x="7095" y="11693"/>
                      <a:pt x="7095" y="11574"/>
                    </a:cubicBezTo>
                    <a:lnTo>
                      <a:pt x="7095" y="10836"/>
                    </a:lnTo>
                    <a:lnTo>
                      <a:pt x="7072" y="10121"/>
                    </a:lnTo>
                    <a:cubicBezTo>
                      <a:pt x="7072" y="9883"/>
                      <a:pt x="7048" y="9657"/>
                      <a:pt x="7024" y="9419"/>
                    </a:cubicBezTo>
                    <a:cubicBezTo>
                      <a:pt x="7012" y="9193"/>
                      <a:pt x="6988" y="8966"/>
                      <a:pt x="6964" y="8740"/>
                    </a:cubicBezTo>
                    <a:cubicBezTo>
                      <a:pt x="6798" y="7145"/>
                      <a:pt x="6464" y="5573"/>
                      <a:pt x="5988" y="4049"/>
                    </a:cubicBezTo>
                    <a:cubicBezTo>
                      <a:pt x="5679" y="3013"/>
                      <a:pt x="5286" y="2013"/>
                      <a:pt x="4821" y="1037"/>
                    </a:cubicBezTo>
                    <a:cubicBezTo>
                      <a:pt x="4655" y="691"/>
                      <a:pt x="4512" y="430"/>
                      <a:pt x="4417" y="263"/>
                    </a:cubicBezTo>
                    <a:cubicBezTo>
                      <a:pt x="4369" y="168"/>
                      <a:pt x="4321" y="108"/>
                      <a:pt x="4297" y="60"/>
                    </a:cubicBezTo>
                    <a:cubicBezTo>
                      <a:pt x="4274" y="13"/>
                      <a:pt x="4250" y="1"/>
                      <a:pt x="4250" y="1"/>
                    </a:cubicBezTo>
                    <a:close/>
                    <a:moveTo>
                      <a:pt x="76" y="27712"/>
                    </a:moveTo>
                    <a:lnTo>
                      <a:pt x="59" y="27731"/>
                    </a:lnTo>
                    <a:cubicBezTo>
                      <a:pt x="58" y="27731"/>
                      <a:pt x="57" y="27732"/>
                      <a:pt x="57" y="27733"/>
                    </a:cubicBezTo>
                    <a:lnTo>
                      <a:pt x="57" y="27733"/>
                    </a:lnTo>
                    <a:cubicBezTo>
                      <a:pt x="61" y="27728"/>
                      <a:pt x="66" y="27724"/>
                      <a:pt x="71" y="27719"/>
                    </a:cubicBezTo>
                    <a:lnTo>
                      <a:pt x="76" y="27712"/>
                    </a:lnTo>
                    <a:close/>
                    <a:moveTo>
                      <a:pt x="57" y="27733"/>
                    </a:moveTo>
                    <a:cubicBezTo>
                      <a:pt x="19" y="27771"/>
                      <a:pt x="1" y="27790"/>
                      <a:pt x="11" y="27790"/>
                    </a:cubicBezTo>
                    <a:cubicBezTo>
                      <a:pt x="11" y="27790"/>
                      <a:pt x="23" y="27767"/>
                      <a:pt x="57" y="27733"/>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2336;p70">
                <a:extLst>
                  <a:ext uri="{FF2B5EF4-FFF2-40B4-BE49-F238E27FC236}">
                    <a16:creationId xmlns:a16="http://schemas.microsoft.com/office/drawing/2014/main" id="{0FC39397-202E-48F7-BD4C-93D6756ED50C}"/>
                  </a:ext>
                </a:extLst>
              </p:cNvPr>
              <p:cNvSpPr/>
              <p:nvPr/>
            </p:nvSpPr>
            <p:spPr>
              <a:xfrm>
                <a:off x="7961209" y="1324304"/>
                <a:ext cx="318579" cy="1000936"/>
              </a:xfrm>
              <a:custGeom>
                <a:avLst/>
                <a:gdLst/>
                <a:ahLst/>
                <a:cxnLst/>
                <a:rect l="l" t="t" r="r" b="b"/>
                <a:pathLst>
                  <a:path w="7443" h="23385" extrusionOk="0">
                    <a:moveTo>
                      <a:pt x="1" y="0"/>
                    </a:moveTo>
                    <a:cubicBezTo>
                      <a:pt x="1" y="24"/>
                      <a:pt x="13" y="36"/>
                      <a:pt x="25" y="60"/>
                    </a:cubicBezTo>
                    <a:lnTo>
                      <a:pt x="120" y="215"/>
                    </a:lnTo>
                    <a:lnTo>
                      <a:pt x="513" y="834"/>
                    </a:lnTo>
                    <a:lnTo>
                      <a:pt x="787" y="1274"/>
                    </a:lnTo>
                    <a:lnTo>
                      <a:pt x="1108" y="1810"/>
                    </a:lnTo>
                    <a:cubicBezTo>
                      <a:pt x="1334" y="2191"/>
                      <a:pt x="1608" y="2620"/>
                      <a:pt x="1870" y="3120"/>
                    </a:cubicBezTo>
                    <a:lnTo>
                      <a:pt x="2299" y="3894"/>
                    </a:lnTo>
                    <a:cubicBezTo>
                      <a:pt x="2442" y="4156"/>
                      <a:pt x="2585" y="4453"/>
                      <a:pt x="2739" y="4751"/>
                    </a:cubicBezTo>
                    <a:cubicBezTo>
                      <a:pt x="3037" y="5334"/>
                      <a:pt x="3335" y="5977"/>
                      <a:pt x="3644" y="6644"/>
                    </a:cubicBezTo>
                    <a:cubicBezTo>
                      <a:pt x="4287" y="8120"/>
                      <a:pt x="4859" y="9632"/>
                      <a:pt x="5359" y="11168"/>
                    </a:cubicBezTo>
                    <a:cubicBezTo>
                      <a:pt x="5835" y="12704"/>
                      <a:pt x="6240" y="14264"/>
                      <a:pt x="6561" y="15847"/>
                    </a:cubicBezTo>
                    <a:cubicBezTo>
                      <a:pt x="6704" y="16574"/>
                      <a:pt x="6835" y="17264"/>
                      <a:pt x="6919" y="17919"/>
                    </a:cubicBezTo>
                    <a:cubicBezTo>
                      <a:pt x="6966" y="18241"/>
                      <a:pt x="7026" y="18562"/>
                      <a:pt x="7061" y="18860"/>
                    </a:cubicBezTo>
                    <a:cubicBezTo>
                      <a:pt x="7097" y="19169"/>
                      <a:pt x="7133" y="19467"/>
                      <a:pt x="7157" y="19753"/>
                    </a:cubicBezTo>
                    <a:cubicBezTo>
                      <a:pt x="7228" y="20312"/>
                      <a:pt x="7264" y="20812"/>
                      <a:pt x="7300" y="21265"/>
                    </a:cubicBezTo>
                    <a:cubicBezTo>
                      <a:pt x="7311" y="21479"/>
                      <a:pt x="7335" y="21693"/>
                      <a:pt x="7347" y="21884"/>
                    </a:cubicBezTo>
                    <a:cubicBezTo>
                      <a:pt x="7359" y="22074"/>
                      <a:pt x="7359" y="22241"/>
                      <a:pt x="7371" y="22408"/>
                    </a:cubicBezTo>
                    <a:cubicBezTo>
                      <a:pt x="7383" y="22717"/>
                      <a:pt x="7395" y="22956"/>
                      <a:pt x="7407" y="23122"/>
                    </a:cubicBezTo>
                    <a:lnTo>
                      <a:pt x="7407" y="23313"/>
                    </a:lnTo>
                    <a:cubicBezTo>
                      <a:pt x="7419" y="23337"/>
                      <a:pt x="7430" y="23360"/>
                      <a:pt x="7442" y="23384"/>
                    </a:cubicBezTo>
                    <a:cubicBezTo>
                      <a:pt x="7442" y="23360"/>
                      <a:pt x="7442" y="23337"/>
                      <a:pt x="7442" y="23325"/>
                    </a:cubicBezTo>
                    <a:lnTo>
                      <a:pt x="7442" y="23134"/>
                    </a:lnTo>
                    <a:cubicBezTo>
                      <a:pt x="7442" y="22956"/>
                      <a:pt x="7442" y="22717"/>
                      <a:pt x="7419" y="22408"/>
                    </a:cubicBezTo>
                    <a:cubicBezTo>
                      <a:pt x="7419" y="22253"/>
                      <a:pt x="7419" y="22074"/>
                      <a:pt x="7407" y="21884"/>
                    </a:cubicBezTo>
                    <a:cubicBezTo>
                      <a:pt x="7395" y="21693"/>
                      <a:pt x="7383" y="21479"/>
                      <a:pt x="7371" y="21265"/>
                    </a:cubicBezTo>
                    <a:cubicBezTo>
                      <a:pt x="7335" y="20824"/>
                      <a:pt x="7311" y="20300"/>
                      <a:pt x="7252" y="19741"/>
                    </a:cubicBezTo>
                    <a:cubicBezTo>
                      <a:pt x="7216" y="19467"/>
                      <a:pt x="7192" y="19169"/>
                      <a:pt x="7157" y="18860"/>
                    </a:cubicBezTo>
                    <a:cubicBezTo>
                      <a:pt x="7121" y="18550"/>
                      <a:pt x="7073" y="18241"/>
                      <a:pt x="7026" y="17907"/>
                    </a:cubicBezTo>
                    <a:cubicBezTo>
                      <a:pt x="6942" y="17252"/>
                      <a:pt x="6799" y="16562"/>
                      <a:pt x="6668" y="15824"/>
                    </a:cubicBezTo>
                    <a:cubicBezTo>
                      <a:pt x="6049" y="12657"/>
                      <a:pt x="5073" y="9561"/>
                      <a:pt x="3751" y="6608"/>
                    </a:cubicBezTo>
                    <a:cubicBezTo>
                      <a:pt x="3430" y="5942"/>
                      <a:pt x="3144" y="5287"/>
                      <a:pt x="2823" y="4703"/>
                    </a:cubicBezTo>
                    <a:cubicBezTo>
                      <a:pt x="2680" y="4418"/>
                      <a:pt x="2537" y="4120"/>
                      <a:pt x="2382" y="3858"/>
                    </a:cubicBezTo>
                    <a:lnTo>
                      <a:pt x="1942" y="3084"/>
                    </a:lnTo>
                    <a:cubicBezTo>
                      <a:pt x="1680" y="2596"/>
                      <a:pt x="1394" y="2167"/>
                      <a:pt x="1168" y="1774"/>
                    </a:cubicBezTo>
                    <a:cubicBezTo>
                      <a:pt x="1049" y="1584"/>
                      <a:pt x="942" y="1405"/>
                      <a:pt x="834" y="1250"/>
                    </a:cubicBezTo>
                    <a:lnTo>
                      <a:pt x="549" y="810"/>
                    </a:lnTo>
                    <a:lnTo>
                      <a:pt x="144" y="203"/>
                    </a:lnTo>
                    <a:lnTo>
                      <a:pt x="37" y="48"/>
                    </a:lnTo>
                    <a:cubicBezTo>
                      <a:pt x="25" y="36"/>
                      <a:pt x="13" y="12"/>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2337;p70">
                <a:extLst>
                  <a:ext uri="{FF2B5EF4-FFF2-40B4-BE49-F238E27FC236}">
                    <a16:creationId xmlns:a16="http://schemas.microsoft.com/office/drawing/2014/main" id="{92AA8A36-0A1F-4768-96A0-E4E3E09C00E5}"/>
                  </a:ext>
                </a:extLst>
              </p:cNvPr>
              <p:cNvSpPr/>
              <p:nvPr/>
            </p:nvSpPr>
            <p:spPr>
              <a:xfrm>
                <a:off x="6341177" y="1091372"/>
                <a:ext cx="711463" cy="68356"/>
              </a:xfrm>
              <a:custGeom>
                <a:avLst/>
                <a:gdLst/>
                <a:ahLst/>
                <a:cxnLst/>
                <a:rect l="l" t="t" r="r" b="b"/>
                <a:pathLst>
                  <a:path w="16622" h="1597" extrusionOk="0">
                    <a:moveTo>
                      <a:pt x="8125" y="0"/>
                    </a:moveTo>
                    <a:cubicBezTo>
                      <a:pt x="7085" y="0"/>
                      <a:pt x="6045" y="69"/>
                      <a:pt x="5013" y="204"/>
                    </a:cubicBezTo>
                    <a:cubicBezTo>
                      <a:pt x="4512" y="287"/>
                      <a:pt x="4036" y="346"/>
                      <a:pt x="3596" y="442"/>
                    </a:cubicBezTo>
                    <a:cubicBezTo>
                      <a:pt x="3369" y="489"/>
                      <a:pt x="3155" y="525"/>
                      <a:pt x="2953" y="573"/>
                    </a:cubicBezTo>
                    <a:lnTo>
                      <a:pt x="2369" y="716"/>
                    </a:lnTo>
                    <a:cubicBezTo>
                      <a:pt x="1988" y="799"/>
                      <a:pt x="1655" y="906"/>
                      <a:pt x="1369" y="989"/>
                    </a:cubicBezTo>
                    <a:cubicBezTo>
                      <a:pt x="1072" y="1073"/>
                      <a:pt x="822" y="1168"/>
                      <a:pt x="619" y="1239"/>
                    </a:cubicBezTo>
                    <a:lnTo>
                      <a:pt x="155" y="1406"/>
                    </a:lnTo>
                    <a:cubicBezTo>
                      <a:pt x="95" y="1418"/>
                      <a:pt x="48" y="1442"/>
                      <a:pt x="0" y="1466"/>
                    </a:cubicBezTo>
                    <a:cubicBezTo>
                      <a:pt x="48" y="1454"/>
                      <a:pt x="107" y="1442"/>
                      <a:pt x="167" y="1418"/>
                    </a:cubicBezTo>
                    <a:lnTo>
                      <a:pt x="631" y="1275"/>
                    </a:lnTo>
                    <a:cubicBezTo>
                      <a:pt x="833" y="1204"/>
                      <a:pt x="1083" y="1132"/>
                      <a:pt x="1381" y="1049"/>
                    </a:cubicBezTo>
                    <a:cubicBezTo>
                      <a:pt x="1679" y="977"/>
                      <a:pt x="2012" y="870"/>
                      <a:pt x="2381" y="799"/>
                    </a:cubicBezTo>
                    <a:lnTo>
                      <a:pt x="2977" y="656"/>
                    </a:lnTo>
                    <a:cubicBezTo>
                      <a:pt x="3179" y="608"/>
                      <a:pt x="3393" y="585"/>
                      <a:pt x="3608" y="537"/>
                    </a:cubicBezTo>
                    <a:cubicBezTo>
                      <a:pt x="4048" y="442"/>
                      <a:pt x="4524" y="382"/>
                      <a:pt x="5024" y="311"/>
                    </a:cubicBezTo>
                    <a:cubicBezTo>
                      <a:pt x="6120" y="180"/>
                      <a:pt x="7215" y="120"/>
                      <a:pt x="8322" y="120"/>
                    </a:cubicBezTo>
                    <a:cubicBezTo>
                      <a:pt x="9418" y="132"/>
                      <a:pt x="10513" y="215"/>
                      <a:pt x="11597" y="358"/>
                    </a:cubicBezTo>
                    <a:cubicBezTo>
                      <a:pt x="12097" y="442"/>
                      <a:pt x="12573" y="513"/>
                      <a:pt x="13014" y="608"/>
                    </a:cubicBezTo>
                    <a:cubicBezTo>
                      <a:pt x="13240" y="656"/>
                      <a:pt x="13454" y="692"/>
                      <a:pt x="13656" y="739"/>
                    </a:cubicBezTo>
                    <a:lnTo>
                      <a:pt x="14240" y="882"/>
                    </a:lnTo>
                    <a:cubicBezTo>
                      <a:pt x="14609" y="977"/>
                      <a:pt x="14942" y="1085"/>
                      <a:pt x="15240" y="1168"/>
                    </a:cubicBezTo>
                    <a:cubicBezTo>
                      <a:pt x="15526" y="1239"/>
                      <a:pt x="15776" y="1323"/>
                      <a:pt x="15978" y="1394"/>
                    </a:cubicBezTo>
                    <a:lnTo>
                      <a:pt x="16454" y="1549"/>
                    </a:lnTo>
                    <a:cubicBezTo>
                      <a:pt x="16502" y="1573"/>
                      <a:pt x="16562" y="1585"/>
                      <a:pt x="16621" y="1597"/>
                    </a:cubicBezTo>
                    <a:cubicBezTo>
                      <a:pt x="16574" y="1573"/>
                      <a:pt x="16514" y="1549"/>
                      <a:pt x="16454" y="1525"/>
                    </a:cubicBezTo>
                    <a:lnTo>
                      <a:pt x="16002" y="1358"/>
                    </a:lnTo>
                    <a:cubicBezTo>
                      <a:pt x="15800" y="1275"/>
                      <a:pt x="15550" y="1192"/>
                      <a:pt x="15252" y="1097"/>
                    </a:cubicBezTo>
                    <a:cubicBezTo>
                      <a:pt x="14954" y="1013"/>
                      <a:pt x="14633" y="894"/>
                      <a:pt x="14264" y="811"/>
                    </a:cubicBezTo>
                    <a:lnTo>
                      <a:pt x="13680" y="656"/>
                    </a:lnTo>
                    <a:cubicBezTo>
                      <a:pt x="13478" y="608"/>
                      <a:pt x="13264" y="561"/>
                      <a:pt x="13037" y="513"/>
                    </a:cubicBezTo>
                    <a:cubicBezTo>
                      <a:pt x="12597" y="418"/>
                      <a:pt x="12121" y="346"/>
                      <a:pt x="11621" y="263"/>
                    </a:cubicBezTo>
                    <a:cubicBezTo>
                      <a:pt x="10462" y="87"/>
                      <a:pt x="9293" y="0"/>
                      <a:pt x="812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2338;p70">
                <a:extLst>
                  <a:ext uri="{FF2B5EF4-FFF2-40B4-BE49-F238E27FC236}">
                    <a16:creationId xmlns:a16="http://schemas.microsoft.com/office/drawing/2014/main" id="{18938DBD-9272-4535-B2D5-41BB475886BD}"/>
                  </a:ext>
                </a:extLst>
              </p:cNvPr>
              <p:cNvSpPr/>
              <p:nvPr/>
            </p:nvSpPr>
            <p:spPr>
              <a:xfrm>
                <a:off x="5971663" y="1287750"/>
                <a:ext cx="588663" cy="297520"/>
              </a:xfrm>
              <a:custGeom>
                <a:avLst/>
                <a:gdLst/>
                <a:ahLst/>
                <a:cxnLst/>
                <a:rect l="l" t="t" r="r" b="b"/>
                <a:pathLst>
                  <a:path w="13753" h="6951" extrusionOk="0">
                    <a:moveTo>
                      <a:pt x="13669" y="0"/>
                    </a:moveTo>
                    <a:cubicBezTo>
                      <a:pt x="13643" y="0"/>
                      <a:pt x="13616" y="3"/>
                      <a:pt x="13586" y="9"/>
                    </a:cubicBezTo>
                    <a:lnTo>
                      <a:pt x="12788" y="9"/>
                    </a:lnTo>
                    <a:cubicBezTo>
                      <a:pt x="12669" y="9"/>
                      <a:pt x="12526" y="33"/>
                      <a:pt x="12383" y="45"/>
                    </a:cubicBezTo>
                    <a:cubicBezTo>
                      <a:pt x="12110" y="68"/>
                      <a:pt x="11776" y="92"/>
                      <a:pt x="11419" y="152"/>
                    </a:cubicBezTo>
                    <a:lnTo>
                      <a:pt x="10859" y="247"/>
                    </a:lnTo>
                    <a:cubicBezTo>
                      <a:pt x="10669" y="271"/>
                      <a:pt x="10467" y="330"/>
                      <a:pt x="10264" y="366"/>
                    </a:cubicBezTo>
                    <a:cubicBezTo>
                      <a:pt x="9836" y="449"/>
                      <a:pt x="9407" y="592"/>
                      <a:pt x="8943" y="711"/>
                    </a:cubicBezTo>
                    <a:cubicBezTo>
                      <a:pt x="6954" y="1307"/>
                      <a:pt x="5085" y="2259"/>
                      <a:pt x="3418" y="3497"/>
                    </a:cubicBezTo>
                    <a:cubicBezTo>
                      <a:pt x="3037" y="3795"/>
                      <a:pt x="2680" y="4069"/>
                      <a:pt x="2358" y="4355"/>
                    </a:cubicBezTo>
                    <a:cubicBezTo>
                      <a:pt x="2204" y="4498"/>
                      <a:pt x="2049" y="4629"/>
                      <a:pt x="1906" y="4771"/>
                    </a:cubicBezTo>
                    <a:lnTo>
                      <a:pt x="1501" y="5164"/>
                    </a:lnTo>
                    <a:cubicBezTo>
                      <a:pt x="1239" y="5414"/>
                      <a:pt x="1025" y="5664"/>
                      <a:pt x="834" y="5879"/>
                    </a:cubicBezTo>
                    <a:cubicBezTo>
                      <a:pt x="739" y="5986"/>
                      <a:pt x="656" y="6081"/>
                      <a:pt x="572" y="6176"/>
                    </a:cubicBezTo>
                    <a:cubicBezTo>
                      <a:pt x="501" y="6272"/>
                      <a:pt x="430" y="6367"/>
                      <a:pt x="370" y="6438"/>
                    </a:cubicBezTo>
                    <a:cubicBezTo>
                      <a:pt x="251" y="6593"/>
                      <a:pt x="144" y="6712"/>
                      <a:pt x="84" y="6807"/>
                    </a:cubicBezTo>
                    <a:cubicBezTo>
                      <a:pt x="49" y="6855"/>
                      <a:pt x="25" y="6903"/>
                      <a:pt x="1" y="6950"/>
                    </a:cubicBezTo>
                    <a:cubicBezTo>
                      <a:pt x="37" y="6915"/>
                      <a:pt x="72" y="6879"/>
                      <a:pt x="108" y="6831"/>
                    </a:cubicBezTo>
                    <a:cubicBezTo>
                      <a:pt x="191" y="6748"/>
                      <a:pt x="287" y="6629"/>
                      <a:pt x="418" y="6474"/>
                    </a:cubicBezTo>
                    <a:lnTo>
                      <a:pt x="632" y="6224"/>
                    </a:lnTo>
                    <a:cubicBezTo>
                      <a:pt x="715" y="6129"/>
                      <a:pt x="811" y="6034"/>
                      <a:pt x="906" y="5926"/>
                    </a:cubicBezTo>
                    <a:cubicBezTo>
                      <a:pt x="1096" y="5724"/>
                      <a:pt x="1311" y="5474"/>
                      <a:pt x="1573" y="5236"/>
                    </a:cubicBezTo>
                    <a:lnTo>
                      <a:pt x="1977" y="4843"/>
                    </a:lnTo>
                    <a:cubicBezTo>
                      <a:pt x="2120" y="4712"/>
                      <a:pt x="2275" y="4581"/>
                      <a:pt x="2430" y="4438"/>
                    </a:cubicBezTo>
                    <a:cubicBezTo>
                      <a:pt x="2751" y="4152"/>
                      <a:pt x="3109" y="3890"/>
                      <a:pt x="3490" y="3593"/>
                    </a:cubicBezTo>
                    <a:cubicBezTo>
                      <a:pt x="5144" y="2366"/>
                      <a:pt x="7002" y="1426"/>
                      <a:pt x="8978" y="819"/>
                    </a:cubicBezTo>
                    <a:cubicBezTo>
                      <a:pt x="9431" y="688"/>
                      <a:pt x="9859" y="557"/>
                      <a:pt x="10288" y="473"/>
                    </a:cubicBezTo>
                    <a:cubicBezTo>
                      <a:pt x="10490" y="426"/>
                      <a:pt x="10681" y="378"/>
                      <a:pt x="10883" y="342"/>
                    </a:cubicBezTo>
                    <a:lnTo>
                      <a:pt x="11431" y="247"/>
                    </a:lnTo>
                    <a:cubicBezTo>
                      <a:pt x="11788" y="176"/>
                      <a:pt x="12110" y="152"/>
                      <a:pt x="12395" y="116"/>
                    </a:cubicBezTo>
                    <a:cubicBezTo>
                      <a:pt x="12538" y="92"/>
                      <a:pt x="12669" y="80"/>
                      <a:pt x="12788" y="68"/>
                    </a:cubicBezTo>
                    <a:lnTo>
                      <a:pt x="13122" y="57"/>
                    </a:lnTo>
                    <a:lnTo>
                      <a:pt x="13586" y="21"/>
                    </a:lnTo>
                    <a:cubicBezTo>
                      <a:pt x="13646" y="21"/>
                      <a:pt x="13693" y="21"/>
                      <a:pt x="13753" y="9"/>
                    </a:cubicBezTo>
                    <a:cubicBezTo>
                      <a:pt x="13723" y="3"/>
                      <a:pt x="13696" y="0"/>
                      <a:pt x="1366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2339;p70">
                <a:extLst>
                  <a:ext uri="{FF2B5EF4-FFF2-40B4-BE49-F238E27FC236}">
                    <a16:creationId xmlns:a16="http://schemas.microsoft.com/office/drawing/2014/main" id="{4970C142-0B61-410F-B9F7-A4E5C39F1045}"/>
                  </a:ext>
                </a:extLst>
              </p:cNvPr>
              <p:cNvSpPr/>
              <p:nvPr/>
            </p:nvSpPr>
            <p:spPr>
              <a:xfrm>
                <a:off x="5769378" y="943618"/>
                <a:ext cx="896969" cy="384281"/>
              </a:xfrm>
              <a:custGeom>
                <a:avLst/>
                <a:gdLst/>
                <a:ahLst/>
                <a:cxnLst/>
                <a:rect l="l" t="t" r="r" b="b"/>
                <a:pathLst>
                  <a:path w="20956" h="8978" extrusionOk="0">
                    <a:moveTo>
                      <a:pt x="19765" y="0"/>
                    </a:moveTo>
                    <a:cubicBezTo>
                      <a:pt x="19574" y="0"/>
                      <a:pt x="19384" y="24"/>
                      <a:pt x="19169" y="36"/>
                    </a:cubicBezTo>
                    <a:cubicBezTo>
                      <a:pt x="18741" y="60"/>
                      <a:pt x="18252" y="72"/>
                      <a:pt x="17729" y="143"/>
                    </a:cubicBezTo>
                    <a:lnTo>
                      <a:pt x="16883" y="238"/>
                    </a:lnTo>
                    <a:cubicBezTo>
                      <a:pt x="16598" y="274"/>
                      <a:pt x="16300" y="334"/>
                      <a:pt x="15978" y="381"/>
                    </a:cubicBezTo>
                    <a:cubicBezTo>
                      <a:pt x="15359" y="477"/>
                      <a:pt x="14704" y="631"/>
                      <a:pt x="14002" y="786"/>
                    </a:cubicBezTo>
                    <a:cubicBezTo>
                      <a:pt x="11013" y="1501"/>
                      <a:pt x="8156" y="2703"/>
                      <a:pt x="5537" y="4334"/>
                    </a:cubicBezTo>
                    <a:cubicBezTo>
                      <a:pt x="4953" y="4727"/>
                      <a:pt x="4382" y="5096"/>
                      <a:pt x="3882" y="5477"/>
                    </a:cubicBezTo>
                    <a:cubicBezTo>
                      <a:pt x="3620" y="5668"/>
                      <a:pt x="3370" y="5846"/>
                      <a:pt x="3143" y="6025"/>
                    </a:cubicBezTo>
                    <a:lnTo>
                      <a:pt x="2501" y="6561"/>
                    </a:lnTo>
                    <a:cubicBezTo>
                      <a:pt x="2072" y="6894"/>
                      <a:pt x="1727" y="7227"/>
                      <a:pt x="1417" y="7525"/>
                    </a:cubicBezTo>
                    <a:cubicBezTo>
                      <a:pt x="1250" y="7668"/>
                      <a:pt x="1107" y="7799"/>
                      <a:pt x="977" y="7930"/>
                    </a:cubicBezTo>
                    <a:lnTo>
                      <a:pt x="619" y="8287"/>
                    </a:lnTo>
                    <a:lnTo>
                      <a:pt x="143" y="8787"/>
                    </a:lnTo>
                    <a:lnTo>
                      <a:pt x="24" y="8930"/>
                    </a:lnTo>
                    <a:cubicBezTo>
                      <a:pt x="12" y="8942"/>
                      <a:pt x="0" y="8966"/>
                      <a:pt x="0" y="8978"/>
                    </a:cubicBezTo>
                    <a:cubicBezTo>
                      <a:pt x="12" y="8966"/>
                      <a:pt x="24" y="8954"/>
                      <a:pt x="36" y="8942"/>
                    </a:cubicBezTo>
                    <a:lnTo>
                      <a:pt x="167" y="8823"/>
                    </a:lnTo>
                    <a:lnTo>
                      <a:pt x="667" y="8335"/>
                    </a:lnTo>
                    <a:lnTo>
                      <a:pt x="1012" y="7978"/>
                    </a:lnTo>
                    <a:cubicBezTo>
                      <a:pt x="1155" y="7858"/>
                      <a:pt x="1298" y="7727"/>
                      <a:pt x="1465" y="7585"/>
                    </a:cubicBezTo>
                    <a:cubicBezTo>
                      <a:pt x="1774" y="7299"/>
                      <a:pt x="2120" y="6966"/>
                      <a:pt x="2548" y="6644"/>
                    </a:cubicBezTo>
                    <a:lnTo>
                      <a:pt x="3215" y="6108"/>
                    </a:lnTo>
                    <a:cubicBezTo>
                      <a:pt x="3429" y="5930"/>
                      <a:pt x="3691" y="5751"/>
                      <a:pt x="3941" y="5572"/>
                    </a:cubicBezTo>
                    <a:cubicBezTo>
                      <a:pt x="4441" y="5180"/>
                      <a:pt x="5013" y="4822"/>
                      <a:pt x="5608" y="4441"/>
                    </a:cubicBezTo>
                    <a:cubicBezTo>
                      <a:pt x="6906" y="3632"/>
                      <a:pt x="8263" y="2917"/>
                      <a:pt x="9668" y="2310"/>
                    </a:cubicBezTo>
                    <a:cubicBezTo>
                      <a:pt x="11085" y="1715"/>
                      <a:pt x="12549" y="1239"/>
                      <a:pt x="14026" y="858"/>
                    </a:cubicBezTo>
                    <a:cubicBezTo>
                      <a:pt x="14716" y="703"/>
                      <a:pt x="15371" y="536"/>
                      <a:pt x="16002" y="441"/>
                    </a:cubicBezTo>
                    <a:cubicBezTo>
                      <a:pt x="16312" y="393"/>
                      <a:pt x="16609" y="334"/>
                      <a:pt x="16895" y="298"/>
                    </a:cubicBezTo>
                    <a:lnTo>
                      <a:pt x="17729" y="191"/>
                    </a:lnTo>
                    <a:cubicBezTo>
                      <a:pt x="18264" y="108"/>
                      <a:pt x="18753" y="96"/>
                      <a:pt x="19169" y="60"/>
                    </a:cubicBezTo>
                    <a:cubicBezTo>
                      <a:pt x="19395" y="48"/>
                      <a:pt x="19586" y="36"/>
                      <a:pt x="19765" y="24"/>
                    </a:cubicBezTo>
                    <a:lnTo>
                      <a:pt x="20265" y="24"/>
                    </a:lnTo>
                    <a:lnTo>
                      <a:pt x="2095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2340;p70">
                <a:extLst>
                  <a:ext uri="{FF2B5EF4-FFF2-40B4-BE49-F238E27FC236}">
                    <a16:creationId xmlns:a16="http://schemas.microsoft.com/office/drawing/2014/main" id="{63FDAD9C-DFCE-47AC-92E4-AEFC4C30B195}"/>
                  </a:ext>
                </a:extLst>
              </p:cNvPr>
              <p:cNvSpPr/>
              <p:nvPr/>
            </p:nvSpPr>
            <p:spPr>
              <a:xfrm>
                <a:off x="5109920" y="1346732"/>
                <a:ext cx="289002" cy="916316"/>
              </a:xfrm>
              <a:custGeom>
                <a:avLst/>
                <a:gdLst/>
                <a:ahLst/>
                <a:cxnLst/>
                <a:rect l="l" t="t" r="r" b="b"/>
                <a:pathLst>
                  <a:path w="6752" h="21408" extrusionOk="0">
                    <a:moveTo>
                      <a:pt x="6751" y="0"/>
                    </a:moveTo>
                    <a:cubicBezTo>
                      <a:pt x="6073" y="881"/>
                      <a:pt x="5454" y="1810"/>
                      <a:pt x="4894" y="2774"/>
                    </a:cubicBezTo>
                    <a:lnTo>
                      <a:pt x="4477" y="3477"/>
                    </a:lnTo>
                    <a:cubicBezTo>
                      <a:pt x="4346" y="3727"/>
                      <a:pt x="4215" y="3989"/>
                      <a:pt x="4072" y="4251"/>
                    </a:cubicBezTo>
                    <a:cubicBezTo>
                      <a:pt x="3775" y="4786"/>
                      <a:pt x="3501" y="5382"/>
                      <a:pt x="3203" y="6001"/>
                    </a:cubicBezTo>
                    <a:cubicBezTo>
                      <a:pt x="2596" y="7346"/>
                      <a:pt x="2060" y="8739"/>
                      <a:pt x="1608" y="10144"/>
                    </a:cubicBezTo>
                    <a:cubicBezTo>
                      <a:pt x="1179" y="11573"/>
                      <a:pt x="822" y="13014"/>
                      <a:pt x="560" y="14466"/>
                    </a:cubicBezTo>
                    <a:cubicBezTo>
                      <a:pt x="441" y="15133"/>
                      <a:pt x="334" y="15788"/>
                      <a:pt x="274" y="16395"/>
                    </a:cubicBezTo>
                    <a:cubicBezTo>
                      <a:pt x="239" y="16693"/>
                      <a:pt x="191" y="16978"/>
                      <a:pt x="167" y="17264"/>
                    </a:cubicBezTo>
                    <a:cubicBezTo>
                      <a:pt x="143" y="17550"/>
                      <a:pt x="131" y="17812"/>
                      <a:pt x="108" y="18074"/>
                    </a:cubicBezTo>
                    <a:cubicBezTo>
                      <a:pt x="24" y="19181"/>
                      <a:pt x="1" y="20300"/>
                      <a:pt x="48" y="21408"/>
                    </a:cubicBezTo>
                    <a:cubicBezTo>
                      <a:pt x="48" y="21384"/>
                      <a:pt x="48" y="21372"/>
                      <a:pt x="48" y="21348"/>
                    </a:cubicBezTo>
                    <a:lnTo>
                      <a:pt x="48" y="21169"/>
                    </a:lnTo>
                    <a:cubicBezTo>
                      <a:pt x="48" y="21015"/>
                      <a:pt x="48" y="20788"/>
                      <a:pt x="60" y="20515"/>
                    </a:cubicBezTo>
                    <a:lnTo>
                      <a:pt x="60" y="20026"/>
                    </a:lnTo>
                    <a:cubicBezTo>
                      <a:pt x="60" y="19860"/>
                      <a:pt x="72" y="19669"/>
                      <a:pt x="84" y="19455"/>
                    </a:cubicBezTo>
                    <a:cubicBezTo>
                      <a:pt x="108" y="19050"/>
                      <a:pt x="120" y="18574"/>
                      <a:pt x="179" y="18074"/>
                    </a:cubicBezTo>
                    <a:cubicBezTo>
                      <a:pt x="191" y="17812"/>
                      <a:pt x="215" y="17538"/>
                      <a:pt x="239" y="17264"/>
                    </a:cubicBezTo>
                    <a:cubicBezTo>
                      <a:pt x="274" y="16978"/>
                      <a:pt x="310" y="16693"/>
                      <a:pt x="346" y="16395"/>
                    </a:cubicBezTo>
                    <a:cubicBezTo>
                      <a:pt x="417" y="15788"/>
                      <a:pt x="536" y="15145"/>
                      <a:pt x="643" y="14478"/>
                    </a:cubicBezTo>
                    <a:cubicBezTo>
                      <a:pt x="917" y="13026"/>
                      <a:pt x="1286" y="11597"/>
                      <a:pt x="1715" y="10180"/>
                    </a:cubicBezTo>
                    <a:cubicBezTo>
                      <a:pt x="2167" y="8775"/>
                      <a:pt x="2691" y="7394"/>
                      <a:pt x="3299" y="6037"/>
                    </a:cubicBezTo>
                    <a:cubicBezTo>
                      <a:pt x="3596" y="5418"/>
                      <a:pt x="3858" y="4834"/>
                      <a:pt x="4156" y="4298"/>
                    </a:cubicBezTo>
                    <a:cubicBezTo>
                      <a:pt x="4287" y="4036"/>
                      <a:pt x="4418" y="3763"/>
                      <a:pt x="4561" y="3524"/>
                    </a:cubicBezTo>
                    <a:lnTo>
                      <a:pt x="4965" y="2822"/>
                    </a:lnTo>
                    <a:cubicBezTo>
                      <a:pt x="5215" y="2381"/>
                      <a:pt x="5465" y="1977"/>
                      <a:pt x="5680" y="1631"/>
                    </a:cubicBezTo>
                    <a:lnTo>
                      <a:pt x="5989" y="1143"/>
                    </a:lnTo>
                    <a:lnTo>
                      <a:pt x="6251" y="738"/>
                    </a:lnTo>
                    <a:lnTo>
                      <a:pt x="6620" y="191"/>
                    </a:lnTo>
                    <a:lnTo>
                      <a:pt x="6716" y="48"/>
                    </a:lnTo>
                    <a:lnTo>
                      <a:pt x="675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2341;p70">
                <a:extLst>
                  <a:ext uri="{FF2B5EF4-FFF2-40B4-BE49-F238E27FC236}">
                    <a16:creationId xmlns:a16="http://schemas.microsoft.com/office/drawing/2014/main" id="{3BECCC38-91FB-4B42-9974-DE7308678FB9}"/>
                  </a:ext>
                </a:extLst>
              </p:cNvPr>
              <p:cNvSpPr/>
              <p:nvPr/>
            </p:nvSpPr>
            <p:spPr>
              <a:xfrm>
                <a:off x="5305613" y="2017875"/>
                <a:ext cx="785383" cy="1485589"/>
              </a:xfrm>
              <a:custGeom>
                <a:avLst/>
                <a:gdLst/>
                <a:ahLst/>
                <a:cxnLst/>
                <a:rect l="l" t="t" r="r" b="b"/>
                <a:pathLst>
                  <a:path w="18349" h="34708" extrusionOk="0">
                    <a:moveTo>
                      <a:pt x="346" y="1"/>
                    </a:moveTo>
                    <a:cubicBezTo>
                      <a:pt x="346" y="36"/>
                      <a:pt x="334" y="72"/>
                      <a:pt x="334" y="108"/>
                    </a:cubicBezTo>
                    <a:cubicBezTo>
                      <a:pt x="322" y="179"/>
                      <a:pt x="310" y="286"/>
                      <a:pt x="286" y="417"/>
                    </a:cubicBezTo>
                    <a:cubicBezTo>
                      <a:pt x="262" y="691"/>
                      <a:pt x="191" y="1108"/>
                      <a:pt x="155" y="1632"/>
                    </a:cubicBezTo>
                    <a:cubicBezTo>
                      <a:pt x="36" y="3120"/>
                      <a:pt x="1" y="4608"/>
                      <a:pt x="72" y="6109"/>
                    </a:cubicBezTo>
                    <a:cubicBezTo>
                      <a:pt x="96" y="7049"/>
                      <a:pt x="191" y="8085"/>
                      <a:pt x="310" y="9192"/>
                    </a:cubicBezTo>
                    <a:cubicBezTo>
                      <a:pt x="429" y="10300"/>
                      <a:pt x="620" y="11466"/>
                      <a:pt x="893" y="12693"/>
                    </a:cubicBezTo>
                    <a:cubicBezTo>
                      <a:pt x="953" y="13002"/>
                      <a:pt x="1024" y="13312"/>
                      <a:pt x="1120" y="13621"/>
                    </a:cubicBezTo>
                    <a:lnTo>
                      <a:pt x="1358" y="14562"/>
                    </a:lnTo>
                    <a:cubicBezTo>
                      <a:pt x="1536" y="15193"/>
                      <a:pt x="1715" y="15836"/>
                      <a:pt x="1941" y="16479"/>
                    </a:cubicBezTo>
                    <a:cubicBezTo>
                      <a:pt x="2382" y="17812"/>
                      <a:pt x="2929" y="19110"/>
                      <a:pt x="3572" y="20360"/>
                    </a:cubicBezTo>
                    <a:cubicBezTo>
                      <a:pt x="4227" y="21610"/>
                      <a:pt x="4965" y="22801"/>
                      <a:pt x="5787" y="23956"/>
                    </a:cubicBezTo>
                    <a:cubicBezTo>
                      <a:pt x="6549" y="25016"/>
                      <a:pt x="7370" y="26028"/>
                      <a:pt x="8263" y="27004"/>
                    </a:cubicBezTo>
                    <a:cubicBezTo>
                      <a:pt x="9752" y="28635"/>
                      <a:pt x="11395" y="30135"/>
                      <a:pt x="13157" y="31469"/>
                    </a:cubicBezTo>
                    <a:cubicBezTo>
                      <a:pt x="14348" y="32386"/>
                      <a:pt x="15598" y="33207"/>
                      <a:pt x="16895" y="33945"/>
                    </a:cubicBezTo>
                    <a:cubicBezTo>
                      <a:pt x="17348" y="34219"/>
                      <a:pt x="17717" y="34386"/>
                      <a:pt x="17967" y="34517"/>
                    </a:cubicBezTo>
                    <a:lnTo>
                      <a:pt x="18241" y="34660"/>
                    </a:lnTo>
                    <a:cubicBezTo>
                      <a:pt x="18312" y="34695"/>
                      <a:pt x="18348" y="34707"/>
                      <a:pt x="18348" y="34707"/>
                    </a:cubicBezTo>
                    <a:cubicBezTo>
                      <a:pt x="18348" y="34707"/>
                      <a:pt x="18312" y="34684"/>
                      <a:pt x="18253" y="34660"/>
                    </a:cubicBezTo>
                    <a:lnTo>
                      <a:pt x="17979" y="34493"/>
                    </a:lnTo>
                    <a:cubicBezTo>
                      <a:pt x="17741" y="34362"/>
                      <a:pt x="17372" y="34183"/>
                      <a:pt x="16919" y="33910"/>
                    </a:cubicBezTo>
                    <a:cubicBezTo>
                      <a:pt x="15622" y="33148"/>
                      <a:pt x="14383" y="32314"/>
                      <a:pt x="13205" y="31409"/>
                    </a:cubicBezTo>
                    <a:cubicBezTo>
                      <a:pt x="11454" y="30064"/>
                      <a:pt x="9823" y="28564"/>
                      <a:pt x="8335" y="26921"/>
                    </a:cubicBezTo>
                    <a:cubicBezTo>
                      <a:pt x="7466" y="25956"/>
                      <a:pt x="6644" y="24944"/>
                      <a:pt x="5882" y="23885"/>
                    </a:cubicBezTo>
                    <a:cubicBezTo>
                      <a:pt x="5061" y="22742"/>
                      <a:pt x="4322" y="21551"/>
                      <a:pt x="3680" y="20313"/>
                    </a:cubicBezTo>
                    <a:cubicBezTo>
                      <a:pt x="3037" y="19063"/>
                      <a:pt x="2489" y="17765"/>
                      <a:pt x="2048" y="16443"/>
                    </a:cubicBezTo>
                    <a:cubicBezTo>
                      <a:pt x="1834" y="15800"/>
                      <a:pt x="1644" y="15157"/>
                      <a:pt x="1465" y="14538"/>
                    </a:cubicBezTo>
                    <a:cubicBezTo>
                      <a:pt x="1382" y="14217"/>
                      <a:pt x="1298" y="13907"/>
                      <a:pt x="1227" y="13598"/>
                    </a:cubicBezTo>
                    <a:cubicBezTo>
                      <a:pt x="1144" y="13288"/>
                      <a:pt x="1072" y="12978"/>
                      <a:pt x="1001" y="12669"/>
                    </a:cubicBezTo>
                    <a:cubicBezTo>
                      <a:pt x="727" y="11454"/>
                      <a:pt x="560" y="10276"/>
                      <a:pt x="405" y="9180"/>
                    </a:cubicBezTo>
                    <a:cubicBezTo>
                      <a:pt x="251" y="8085"/>
                      <a:pt x="191" y="7049"/>
                      <a:pt x="155" y="6109"/>
                    </a:cubicBezTo>
                    <a:cubicBezTo>
                      <a:pt x="84" y="4608"/>
                      <a:pt x="108" y="3120"/>
                      <a:pt x="215" y="1632"/>
                    </a:cubicBezTo>
                    <a:cubicBezTo>
                      <a:pt x="239" y="1108"/>
                      <a:pt x="298" y="703"/>
                      <a:pt x="322" y="417"/>
                    </a:cubicBezTo>
                    <a:cubicBezTo>
                      <a:pt x="334" y="286"/>
                      <a:pt x="334" y="179"/>
                      <a:pt x="346" y="108"/>
                    </a:cubicBezTo>
                    <a:cubicBezTo>
                      <a:pt x="358" y="36"/>
                      <a:pt x="346" y="1"/>
                      <a:pt x="34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2342;p70">
                <a:extLst>
                  <a:ext uri="{FF2B5EF4-FFF2-40B4-BE49-F238E27FC236}">
                    <a16:creationId xmlns:a16="http://schemas.microsoft.com/office/drawing/2014/main" id="{6829171A-7318-4B85-99FF-FCFF8F1BD09D}"/>
                  </a:ext>
                </a:extLst>
              </p:cNvPr>
              <p:cNvSpPr/>
              <p:nvPr/>
            </p:nvSpPr>
            <p:spPr>
              <a:xfrm>
                <a:off x="5490092" y="1609668"/>
                <a:ext cx="260967" cy="1364801"/>
              </a:xfrm>
              <a:custGeom>
                <a:avLst/>
                <a:gdLst/>
                <a:ahLst/>
                <a:cxnLst/>
                <a:rect l="l" t="t" r="r" b="b"/>
                <a:pathLst>
                  <a:path w="6097" h="31886" extrusionOk="0">
                    <a:moveTo>
                      <a:pt x="6097" y="1"/>
                    </a:moveTo>
                    <a:cubicBezTo>
                      <a:pt x="6097" y="1"/>
                      <a:pt x="6073" y="25"/>
                      <a:pt x="6037" y="72"/>
                    </a:cubicBezTo>
                    <a:lnTo>
                      <a:pt x="5870" y="275"/>
                    </a:lnTo>
                    <a:cubicBezTo>
                      <a:pt x="5727" y="453"/>
                      <a:pt x="5501" y="703"/>
                      <a:pt x="5239" y="1060"/>
                    </a:cubicBezTo>
                    <a:cubicBezTo>
                      <a:pt x="4501" y="2037"/>
                      <a:pt x="3822" y="3073"/>
                      <a:pt x="3227" y="4156"/>
                    </a:cubicBezTo>
                    <a:cubicBezTo>
                      <a:pt x="2846" y="4835"/>
                      <a:pt x="2477" y="5609"/>
                      <a:pt x="2108" y="6442"/>
                    </a:cubicBezTo>
                    <a:cubicBezTo>
                      <a:pt x="1727" y="7347"/>
                      <a:pt x="1394" y="8264"/>
                      <a:pt x="1108" y="9204"/>
                    </a:cubicBezTo>
                    <a:cubicBezTo>
                      <a:pt x="798" y="10240"/>
                      <a:pt x="548" y="11288"/>
                      <a:pt x="370" y="12359"/>
                    </a:cubicBezTo>
                    <a:cubicBezTo>
                      <a:pt x="179" y="13502"/>
                      <a:pt x="60" y="14657"/>
                      <a:pt x="24" y="15812"/>
                    </a:cubicBezTo>
                    <a:cubicBezTo>
                      <a:pt x="1" y="16979"/>
                      <a:pt x="36" y="18134"/>
                      <a:pt x="155" y="19289"/>
                    </a:cubicBezTo>
                    <a:cubicBezTo>
                      <a:pt x="274" y="20372"/>
                      <a:pt x="465" y="21432"/>
                      <a:pt x="715" y="22492"/>
                    </a:cubicBezTo>
                    <a:cubicBezTo>
                      <a:pt x="1429" y="25468"/>
                      <a:pt x="2715" y="28290"/>
                      <a:pt x="4465" y="30802"/>
                    </a:cubicBezTo>
                    <a:cubicBezTo>
                      <a:pt x="4715" y="31159"/>
                      <a:pt x="4930" y="31421"/>
                      <a:pt x="5061" y="31612"/>
                    </a:cubicBezTo>
                    <a:lnTo>
                      <a:pt x="5227" y="31814"/>
                    </a:lnTo>
                    <a:cubicBezTo>
                      <a:pt x="5239" y="31838"/>
                      <a:pt x="5263" y="31862"/>
                      <a:pt x="5287" y="31886"/>
                    </a:cubicBezTo>
                    <a:cubicBezTo>
                      <a:pt x="5275" y="31862"/>
                      <a:pt x="5251" y="31838"/>
                      <a:pt x="5239" y="31814"/>
                    </a:cubicBezTo>
                    <a:lnTo>
                      <a:pt x="5085" y="31588"/>
                    </a:lnTo>
                    <a:cubicBezTo>
                      <a:pt x="4954" y="31398"/>
                      <a:pt x="4739" y="31136"/>
                      <a:pt x="4513" y="30766"/>
                    </a:cubicBezTo>
                    <a:cubicBezTo>
                      <a:pt x="3811" y="29754"/>
                      <a:pt x="3191" y="28695"/>
                      <a:pt x="2656" y="27588"/>
                    </a:cubicBezTo>
                    <a:cubicBezTo>
                      <a:pt x="1858" y="25944"/>
                      <a:pt x="1239" y="24230"/>
                      <a:pt x="810" y="22456"/>
                    </a:cubicBezTo>
                    <a:cubicBezTo>
                      <a:pt x="572" y="21408"/>
                      <a:pt x="382" y="20349"/>
                      <a:pt x="263" y="19277"/>
                    </a:cubicBezTo>
                    <a:cubicBezTo>
                      <a:pt x="155" y="18134"/>
                      <a:pt x="108" y="16979"/>
                      <a:pt x="143" y="15824"/>
                    </a:cubicBezTo>
                    <a:cubicBezTo>
                      <a:pt x="179" y="14669"/>
                      <a:pt x="298" y="13514"/>
                      <a:pt x="489" y="12371"/>
                    </a:cubicBezTo>
                    <a:cubicBezTo>
                      <a:pt x="667" y="11312"/>
                      <a:pt x="905" y="10264"/>
                      <a:pt x="1215" y="9228"/>
                    </a:cubicBezTo>
                    <a:cubicBezTo>
                      <a:pt x="1489" y="8299"/>
                      <a:pt x="1822" y="7383"/>
                      <a:pt x="2203" y="6478"/>
                    </a:cubicBezTo>
                    <a:cubicBezTo>
                      <a:pt x="2560" y="5644"/>
                      <a:pt x="2930" y="4870"/>
                      <a:pt x="3299" y="4192"/>
                    </a:cubicBezTo>
                    <a:cubicBezTo>
                      <a:pt x="3894" y="3108"/>
                      <a:pt x="4549" y="2072"/>
                      <a:pt x="5275" y="1084"/>
                    </a:cubicBezTo>
                    <a:cubicBezTo>
                      <a:pt x="5537" y="727"/>
                      <a:pt x="5751" y="465"/>
                      <a:pt x="5894" y="287"/>
                    </a:cubicBezTo>
                    <a:lnTo>
                      <a:pt x="6049" y="72"/>
                    </a:lnTo>
                    <a:cubicBezTo>
                      <a:pt x="6073" y="60"/>
                      <a:pt x="6085" y="25"/>
                      <a:pt x="609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2343;p70">
                <a:extLst>
                  <a:ext uri="{FF2B5EF4-FFF2-40B4-BE49-F238E27FC236}">
                    <a16:creationId xmlns:a16="http://schemas.microsoft.com/office/drawing/2014/main" id="{B9B9C02B-BF22-4B8C-B866-E4B754845956}"/>
                  </a:ext>
                </a:extLst>
              </p:cNvPr>
              <p:cNvSpPr/>
              <p:nvPr/>
            </p:nvSpPr>
            <p:spPr>
              <a:xfrm>
                <a:off x="6153616" y="3211423"/>
                <a:ext cx="1809690" cy="651625"/>
              </a:xfrm>
              <a:custGeom>
                <a:avLst/>
                <a:gdLst/>
                <a:ahLst/>
                <a:cxnLst/>
                <a:rect l="l" t="t" r="r" b="b"/>
                <a:pathLst>
                  <a:path w="42280" h="15224" extrusionOk="0">
                    <a:moveTo>
                      <a:pt x="42280" y="0"/>
                    </a:moveTo>
                    <a:lnTo>
                      <a:pt x="42196" y="83"/>
                    </a:lnTo>
                    <a:lnTo>
                      <a:pt x="41970" y="357"/>
                    </a:lnTo>
                    <a:cubicBezTo>
                      <a:pt x="41756" y="595"/>
                      <a:pt x="41458" y="953"/>
                      <a:pt x="41053" y="1393"/>
                    </a:cubicBezTo>
                    <a:cubicBezTo>
                      <a:pt x="40267" y="2274"/>
                      <a:pt x="39101" y="3572"/>
                      <a:pt x="37565" y="5048"/>
                    </a:cubicBezTo>
                    <a:cubicBezTo>
                      <a:pt x="36791" y="5786"/>
                      <a:pt x="35922" y="6572"/>
                      <a:pt x="34945" y="7358"/>
                    </a:cubicBezTo>
                    <a:cubicBezTo>
                      <a:pt x="33921" y="8203"/>
                      <a:pt x="32838" y="9001"/>
                      <a:pt x="31719" y="9727"/>
                    </a:cubicBezTo>
                    <a:cubicBezTo>
                      <a:pt x="30481" y="10525"/>
                      <a:pt x="29183" y="11240"/>
                      <a:pt x="27849" y="11847"/>
                    </a:cubicBezTo>
                    <a:cubicBezTo>
                      <a:pt x="26397" y="12502"/>
                      <a:pt x="24908" y="13037"/>
                      <a:pt x="23372" y="13442"/>
                    </a:cubicBezTo>
                    <a:cubicBezTo>
                      <a:pt x="21848" y="13859"/>
                      <a:pt x="20289" y="14192"/>
                      <a:pt x="18729" y="14442"/>
                    </a:cubicBezTo>
                    <a:cubicBezTo>
                      <a:pt x="17217" y="14692"/>
                      <a:pt x="15741" y="14859"/>
                      <a:pt x="14336" y="14966"/>
                    </a:cubicBezTo>
                    <a:cubicBezTo>
                      <a:pt x="12985" y="15076"/>
                      <a:pt x="11633" y="15129"/>
                      <a:pt x="10284" y="15129"/>
                    </a:cubicBezTo>
                    <a:cubicBezTo>
                      <a:pt x="9137" y="15129"/>
                      <a:pt x="7990" y="15090"/>
                      <a:pt x="6847" y="15014"/>
                    </a:cubicBezTo>
                    <a:cubicBezTo>
                      <a:pt x="4715" y="14871"/>
                      <a:pt x="3001" y="14633"/>
                      <a:pt x="1822" y="14430"/>
                    </a:cubicBezTo>
                    <a:cubicBezTo>
                      <a:pt x="1227" y="14347"/>
                      <a:pt x="774" y="14252"/>
                      <a:pt x="465" y="14204"/>
                    </a:cubicBezTo>
                    <a:lnTo>
                      <a:pt x="108" y="14133"/>
                    </a:lnTo>
                    <a:lnTo>
                      <a:pt x="1" y="14121"/>
                    </a:lnTo>
                    <a:lnTo>
                      <a:pt x="120" y="14145"/>
                    </a:lnTo>
                    <a:lnTo>
                      <a:pt x="465" y="14216"/>
                    </a:lnTo>
                    <a:cubicBezTo>
                      <a:pt x="774" y="14288"/>
                      <a:pt x="1227" y="14383"/>
                      <a:pt x="1822" y="14478"/>
                    </a:cubicBezTo>
                    <a:cubicBezTo>
                      <a:pt x="3477" y="14776"/>
                      <a:pt x="5156" y="14978"/>
                      <a:pt x="6847" y="15097"/>
                    </a:cubicBezTo>
                    <a:cubicBezTo>
                      <a:pt x="8036" y="15182"/>
                      <a:pt x="9226" y="15224"/>
                      <a:pt x="10416" y="15224"/>
                    </a:cubicBezTo>
                    <a:cubicBezTo>
                      <a:pt x="11726" y="15224"/>
                      <a:pt x="13037" y="15173"/>
                      <a:pt x="14348" y="15073"/>
                    </a:cubicBezTo>
                    <a:cubicBezTo>
                      <a:pt x="15752" y="14966"/>
                      <a:pt x="17241" y="14811"/>
                      <a:pt x="18753" y="14549"/>
                    </a:cubicBezTo>
                    <a:cubicBezTo>
                      <a:pt x="20324" y="14299"/>
                      <a:pt x="21872" y="13966"/>
                      <a:pt x="23408" y="13549"/>
                    </a:cubicBezTo>
                    <a:cubicBezTo>
                      <a:pt x="26385" y="12764"/>
                      <a:pt x="29207" y="11501"/>
                      <a:pt x="31778" y="9823"/>
                    </a:cubicBezTo>
                    <a:cubicBezTo>
                      <a:pt x="32909" y="9085"/>
                      <a:pt x="33981" y="8287"/>
                      <a:pt x="35017" y="7430"/>
                    </a:cubicBezTo>
                    <a:cubicBezTo>
                      <a:pt x="35993" y="6656"/>
                      <a:pt x="36850" y="5846"/>
                      <a:pt x="37624" y="5108"/>
                    </a:cubicBezTo>
                    <a:cubicBezTo>
                      <a:pt x="39172" y="3620"/>
                      <a:pt x="40315" y="2322"/>
                      <a:pt x="41101" y="1417"/>
                    </a:cubicBezTo>
                    <a:cubicBezTo>
                      <a:pt x="41494" y="976"/>
                      <a:pt x="41791" y="619"/>
                      <a:pt x="41994" y="369"/>
                    </a:cubicBezTo>
                    <a:lnTo>
                      <a:pt x="42208" y="95"/>
                    </a:lnTo>
                    <a:lnTo>
                      <a:pt x="4228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2344;p70">
                <a:extLst>
                  <a:ext uri="{FF2B5EF4-FFF2-40B4-BE49-F238E27FC236}">
                    <a16:creationId xmlns:a16="http://schemas.microsoft.com/office/drawing/2014/main" id="{508340B7-C57C-40DA-94E9-C7F17D9C9023}"/>
                  </a:ext>
                </a:extLst>
              </p:cNvPr>
              <p:cNvSpPr/>
              <p:nvPr/>
            </p:nvSpPr>
            <p:spPr>
              <a:xfrm>
                <a:off x="6677005" y="3379080"/>
                <a:ext cx="820010" cy="278345"/>
              </a:xfrm>
              <a:custGeom>
                <a:avLst/>
                <a:gdLst/>
                <a:ahLst/>
                <a:cxnLst/>
                <a:rect l="l" t="t" r="r" b="b"/>
                <a:pathLst>
                  <a:path w="19158" h="6503" extrusionOk="0">
                    <a:moveTo>
                      <a:pt x="19157" y="0"/>
                    </a:moveTo>
                    <a:lnTo>
                      <a:pt x="19110" y="36"/>
                    </a:lnTo>
                    <a:lnTo>
                      <a:pt x="18979" y="119"/>
                    </a:lnTo>
                    <a:lnTo>
                      <a:pt x="18503" y="476"/>
                    </a:lnTo>
                    <a:lnTo>
                      <a:pt x="18157" y="738"/>
                    </a:lnTo>
                    <a:cubicBezTo>
                      <a:pt x="18026" y="834"/>
                      <a:pt x="17883" y="929"/>
                      <a:pt x="17729" y="1036"/>
                    </a:cubicBezTo>
                    <a:cubicBezTo>
                      <a:pt x="17431" y="1250"/>
                      <a:pt x="17086" y="1500"/>
                      <a:pt x="16693" y="1739"/>
                    </a:cubicBezTo>
                    <a:lnTo>
                      <a:pt x="16074" y="2131"/>
                    </a:lnTo>
                    <a:cubicBezTo>
                      <a:pt x="15847" y="2262"/>
                      <a:pt x="15633" y="2381"/>
                      <a:pt x="15383" y="2524"/>
                    </a:cubicBezTo>
                    <a:cubicBezTo>
                      <a:pt x="14919" y="2810"/>
                      <a:pt x="14395" y="3072"/>
                      <a:pt x="13835" y="3346"/>
                    </a:cubicBezTo>
                    <a:cubicBezTo>
                      <a:pt x="11442" y="4536"/>
                      <a:pt x="8894" y="5394"/>
                      <a:pt x="6263" y="5906"/>
                    </a:cubicBezTo>
                    <a:cubicBezTo>
                      <a:pt x="5656" y="6013"/>
                      <a:pt x="5084" y="6132"/>
                      <a:pt x="4537" y="6180"/>
                    </a:cubicBezTo>
                    <a:cubicBezTo>
                      <a:pt x="4275" y="6215"/>
                      <a:pt x="4013" y="6263"/>
                      <a:pt x="3751" y="6287"/>
                    </a:cubicBezTo>
                    <a:lnTo>
                      <a:pt x="3024" y="6346"/>
                    </a:lnTo>
                    <a:cubicBezTo>
                      <a:pt x="2560" y="6394"/>
                      <a:pt x="2143" y="6406"/>
                      <a:pt x="1774" y="6430"/>
                    </a:cubicBezTo>
                    <a:cubicBezTo>
                      <a:pt x="1584" y="6430"/>
                      <a:pt x="1417" y="6441"/>
                      <a:pt x="1262" y="6453"/>
                    </a:cubicBezTo>
                    <a:lnTo>
                      <a:pt x="60" y="6453"/>
                    </a:lnTo>
                    <a:lnTo>
                      <a:pt x="0" y="6465"/>
                    </a:lnTo>
                    <a:cubicBezTo>
                      <a:pt x="422" y="6490"/>
                      <a:pt x="842" y="6502"/>
                      <a:pt x="1261" y="6502"/>
                    </a:cubicBezTo>
                    <a:cubicBezTo>
                      <a:pt x="1848" y="6502"/>
                      <a:pt x="2434" y="6478"/>
                      <a:pt x="3024" y="6430"/>
                    </a:cubicBezTo>
                    <a:lnTo>
                      <a:pt x="3751" y="6370"/>
                    </a:lnTo>
                    <a:cubicBezTo>
                      <a:pt x="4013" y="6358"/>
                      <a:pt x="4275" y="6311"/>
                      <a:pt x="4548" y="6275"/>
                    </a:cubicBezTo>
                    <a:cubicBezTo>
                      <a:pt x="5096" y="6227"/>
                      <a:pt x="5668" y="6108"/>
                      <a:pt x="6275" y="6013"/>
                    </a:cubicBezTo>
                    <a:cubicBezTo>
                      <a:pt x="8918" y="5513"/>
                      <a:pt x="11478" y="4656"/>
                      <a:pt x="13871" y="3441"/>
                    </a:cubicBezTo>
                    <a:cubicBezTo>
                      <a:pt x="14419" y="3155"/>
                      <a:pt x="14943" y="2893"/>
                      <a:pt x="15419" y="2608"/>
                    </a:cubicBezTo>
                    <a:cubicBezTo>
                      <a:pt x="15657" y="2465"/>
                      <a:pt x="15895" y="2346"/>
                      <a:pt x="16109" y="2203"/>
                    </a:cubicBezTo>
                    <a:lnTo>
                      <a:pt x="16729" y="1810"/>
                    </a:lnTo>
                    <a:cubicBezTo>
                      <a:pt x="17574" y="1262"/>
                      <a:pt x="18383" y="655"/>
                      <a:pt x="1915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2345;p70">
                <a:extLst>
                  <a:ext uri="{FF2B5EF4-FFF2-40B4-BE49-F238E27FC236}">
                    <a16:creationId xmlns:a16="http://schemas.microsoft.com/office/drawing/2014/main" id="{8FF39ADD-E9A1-4479-8AA7-7B262EE7F4F0}"/>
                  </a:ext>
                </a:extLst>
              </p:cNvPr>
              <p:cNvSpPr/>
              <p:nvPr/>
            </p:nvSpPr>
            <p:spPr>
              <a:xfrm>
                <a:off x="6999565" y="2968305"/>
                <a:ext cx="664594" cy="436800"/>
              </a:xfrm>
              <a:custGeom>
                <a:avLst/>
                <a:gdLst/>
                <a:ahLst/>
                <a:cxnLst/>
                <a:rect l="l" t="t" r="r" b="b"/>
                <a:pathLst>
                  <a:path w="15527" h="10205" extrusionOk="0">
                    <a:moveTo>
                      <a:pt x="15527" y="1"/>
                    </a:moveTo>
                    <a:lnTo>
                      <a:pt x="15527" y="1"/>
                    </a:lnTo>
                    <a:cubicBezTo>
                      <a:pt x="15491" y="48"/>
                      <a:pt x="15443" y="96"/>
                      <a:pt x="15408" y="156"/>
                    </a:cubicBezTo>
                    <a:lnTo>
                      <a:pt x="15086" y="596"/>
                    </a:lnTo>
                    <a:lnTo>
                      <a:pt x="14860" y="929"/>
                    </a:lnTo>
                    <a:cubicBezTo>
                      <a:pt x="14765" y="1037"/>
                      <a:pt x="14669" y="1168"/>
                      <a:pt x="14562" y="1299"/>
                    </a:cubicBezTo>
                    <a:cubicBezTo>
                      <a:pt x="14336" y="1572"/>
                      <a:pt x="14122" y="1882"/>
                      <a:pt x="13824" y="2203"/>
                    </a:cubicBezTo>
                    <a:lnTo>
                      <a:pt x="13384" y="2715"/>
                    </a:lnTo>
                    <a:cubicBezTo>
                      <a:pt x="13229" y="2894"/>
                      <a:pt x="13050" y="3061"/>
                      <a:pt x="12872" y="3251"/>
                    </a:cubicBezTo>
                    <a:cubicBezTo>
                      <a:pt x="12538" y="3620"/>
                      <a:pt x="12133" y="3989"/>
                      <a:pt x="11717" y="4382"/>
                    </a:cubicBezTo>
                    <a:cubicBezTo>
                      <a:pt x="9883" y="6049"/>
                      <a:pt x="7799" y="7418"/>
                      <a:pt x="5537" y="8442"/>
                    </a:cubicBezTo>
                    <a:cubicBezTo>
                      <a:pt x="5013" y="8657"/>
                      <a:pt x="4513" y="8883"/>
                      <a:pt x="4037" y="9061"/>
                    </a:cubicBezTo>
                    <a:cubicBezTo>
                      <a:pt x="3799" y="9145"/>
                      <a:pt x="3573" y="9240"/>
                      <a:pt x="3347" y="9311"/>
                    </a:cubicBezTo>
                    <a:lnTo>
                      <a:pt x="2704" y="9514"/>
                    </a:lnTo>
                    <a:cubicBezTo>
                      <a:pt x="2299" y="9657"/>
                      <a:pt x="1918" y="9728"/>
                      <a:pt x="1584" y="9823"/>
                    </a:cubicBezTo>
                    <a:cubicBezTo>
                      <a:pt x="1418" y="9871"/>
                      <a:pt x="1263" y="9919"/>
                      <a:pt x="1120" y="9954"/>
                    </a:cubicBezTo>
                    <a:lnTo>
                      <a:pt x="727" y="10038"/>
                    </a:lnTo>
                    <a:lnTo>
                      <a:pt x="179" y="10145"/>
                    </a:lnTo>
                    <a:cubicBezTo>
                      <a:pt x="120" y="10157"/>
                      <a:pt x="60" y="10181"/>
                      <a:pt x="1" y="10204"/>
                    </a:cubicBezTo>
                    <a:cubicBezTo>
                      <a:pt x="1" y="10204"/>
                      <a:pt x="60" y="10204"/>
                      <a:pt x="191" y="10181"/>
                    </a:cubicBezTo>
                    <a:lnTo>
                      <a:pt x="739" y="10073"/>
                    </a:lnTo>
                    <a:lnTo>
                      <a:pt x="1132" y="10002"/>
                    </a:lnTo>
                    <a:cubicBezTo>
                      <a:pt x="1275" y="9978"/>
                      <a:pt x="1430" y="9931"/>
                      <a:pt x="1608" y="9895"/>
                    </a:cubicBezTo>
                    <a:cubicBezTo>
                      <a:pt x="1930" y="9812"/>
                      <a:pt x="2323" y="9728"/>
                      <a:pt x="2727" y="9597"/>
                    </a:cubicBezTo>
                    <a:lnTo>
                      <a:pt x="3382" y="9395"/>
                    </a:lnTo>
                    <a:cubicBezTo>
                      <a:pt x="3608" y="9323"/>
                      <a:pt x="3835" y="9228"/>
                      <a:pt x="4073" y="9145"/>
                    </a:cubicBezTo>
                    <a:cubicBezTo>
                      <a:pt x="4561" y="8978"/>
                      <a:pt x="5061" y="8764"/>
                      <a:pt x="5585" y="8538"/>
                    </a:cubicBezTo>
                    <a:cubicBezTo>
                      <a:pt x="7859" y="7526"/>
                      <a:pt x="9955" y="6144"/>
                      <a:pt x="11788" y="4466"/>
                    </a:cubicBezTo>
                    <a:cubicBezTo>
                      <a:pt x="12205" y="4061"/>
                      <a:pt x="12610" y="3692"/>
                      <a:pt x="12955" y="3323"/>
                    </a:cubicBezTo>
                    <a:cubicBezTo>
                      <a:pt x="13122" y="3132"/>
                      <a:pt x="13300" y="2954"/>
                      <a:pt x="13455" y="2775"/>
                    </a:cubicBezTo>
                    <a:lnTo>
                      <a:pt x="13895" y="2263"/>
                    </a:lnTo>
                    <a:cubicBezTo>
                      <a:pt x="14181" y="1942"/>
                      <a:pt x="14407" y="1620"/>
                      <a:pt x="14622" y="1346"/>
                    </a:cubicBezTo>
                    <a:cubicBezTo>
                      <a:pt x="14729" y="1203"/>
                      <a:pt x="14824" y="1084"/>
                      <a:pt x="14908" y="965"/>
                    </a:cubicBezTo>
                    <a:lnTo>
                      <a:pt x="15134" y="620"/>
                    </a:lnTo>
                    <a:lnTo>
                      <a:pt x="15431" y="167"/>
                    </a:lnTo>
                    <a:cubicBezTo>
                      <a:pt x="15467" y="120"/>
                      <a:pt x="15503" y="60"/>
                      <a:pt x="1552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2346;p70">
                <a:extLst>
                  <a:ext uri="{FF2B5EF4-FFF2-40B4-BE49-F238E27FC236}">
                    <a16:creationId xmlns:a16="http://schemas.microsoft.com/office/drawing/2014/main" id="{3CC47156-90F8-46E6-AFEB-32268830D311}"/>
                  </a:ext>
                </a:extLst>
              </p:cNvPr>
              <p:cNvSpPr/>
              <p:nvPr/>
            </p:nvSpPr>
            <p:spPr>
              <a:xfrm>
                <a:off x="6634717" y="3747524"/>
                <a:ext cx="1112009" cy="346229"/>
              </a:xfrm>
              <a:custGeom>
                <a:avLst/>
                <a:gdLst/>
                <a:ahLst/>
                <a:cxnLst/>
                <a:rect l="l" t="t" r="r" b="b"/>
                <a:pathLst>
                  <a:path w="25980" h="8089" extrusionOk="0">
                    <a:moveTo>
                      <a:pt x="25979" y="0"/>
                    </a:moveTo>
                    <a:lnTo>
                      <a:pt x="25979" y="0"/>
                    </a:lnTo>
                    <a:cubicBezTo>
                      <a:pt x="25979" y="0"/>
                      <a:pt x="25956" y="0"/>
                      <a:pt x="25920" y="48"/>
                    </a:cubicBezTo>
                    <a:cubicBezTo>
                      <a:pt x="25956" y="24"/>
                      <a:pt x="25979" y="0"/>
                      <a:pt x="25979" y="0"/>
                    </a:cubicBezTo>
                    <a:close/>
                    <a:moveTo>
                      <a:pt x="0" y="7918"/>
                    </a:moveTo>
                    <a:lnTo>
                      <a:pt x="0" y="7918"/>
                    </a:lnTo>
                    <a:cubicBezTo>
                      <a:pt x="24" y="7930"/>
                      <a:pt x="48" y="7930"/>
                      <a:pt x="71" y="7930"/>
                    </a:cubicBezTo>
                    <a:lnTo>
                      <a:pt x="0" y="7918"/>
                    </a:lnTo>
                    <a:close/>
                    <a:moveTo>
                      <a:pt x="25920" y="48"/>
                    </a:moveTo>
                    <a:lnTo>
                      <a:pt x="25753" y="167"/>
                    </a:lnTo>
                    <a:lnTo>
                      <a:pt x="25098" y="655"/>
                    </a:lnTo>
                    <a:lnTo>
                      <a:pt x="24634" y="1012"/>
                    </a:lnTo>
                    <a:cubicBezTo>
                      <a:pt x="24455" y="1132"/>
                      <a:pt x="24265" y="1262"/>
                      <a:pt x="24063" y="1405"/>
                    </a:cubicBezTo>
                    <a:cubicBezTo>
                      <a:pt x="23646" y="1679"/>
                      <a:pt x="23193" y="2024"/>
                      <a:pt x="22646" y="2334"/>
                    </a:cubicBezTo>
                    <a:lnTo>
                      <a:pt x="21812" y="2858"/>
                    </a:lnTo>
                    <a:cubicBezTo>
                      <a:pt x="21515" y="3036"/>
                      <a:pt x="21205" y="3203"/>
                      <a:pt x="20872" y="3382"/>
                    </a:cubicBezTo>
                    <a:cubicBezTo>
                      <a:pt x="20241" y="3763"/>
                      <a:pt x="19526" y="4096"/>
                      <a:pt x="18788" y="4465"/>
                    </a:cubicBezTo>
                    <a:cubicBezTo>
                      <a:pt x="15514" y="6013"/>
                      <a:pt x="12049" y="7085"/>
                      <a:pt x="8477" y="7620"/>
                    </a:cubicBezTo>
                    <a:cubicBezTo>
                      <a:pt x="7656" y="7728"/>
                      <a:pt x="6870" y="7835"/>
                      <a:pt x="6132" y="7894"/>
                    </a:cubicBezTo>
                    <a:cubicBezTo>
                      <a:pt x="5763" y="7918"/>
                      <a:pt x="5405" y="7954"/>
                      <a:pt x="5060" y="7978"/>
                    </a:cubicBezTo>
                    <a:lnTo>
                      <a:pt x="4084" y="8013"/>
                    </a:lnTo>
                    <a:cubicBezTo>
                      <a:pt x="3874" y="8025"/>
                      <a:pt x="3670" y="8029"/>
                      <a:pt x="3473" y="8029"/>
                    </a:cubicBezTo>
                    <a:cubicBezTo>
                      <a:pt x="3080" y="8029"/>
                      <a:pt x="2715" y="8013"/>
                      <a:pt x="2381" y="8013"/>
                    </a:cubicBezTo>
                    <a:lnTo>
                      <a:pt x="1691" y="8013"/>
                    </a:lnTo>
                    <a:lnTo>
                      <a:pt x="1107" y="7978"/>
                    </a:lnTo>
                    <a:lnTo>
                      <a:pt x="298" y="7930"/>
                    </a:lnTo>
                    <a:lnTo>
                      <a:pt x="71" y="7930"/>
                    </a:lnTo>
                    <a:lnTo>
                      <a:pt x="298" y="7954"/>
                    </a:lnTo>
                    <a:lnTo>
                      <a:pt x="1107" y="8013"/>
                    </a:lnTo>
                    <a:lnTo>
                      <a:pt x="1691" y="8061"/>
                    </a:lnTo>
                    <a:cubicBezTo>
                      <a:pt x="1905" y="8061"/>
                      <a:pt x="2131" y="8073"/>
                      <a:pt x="2381" y="8073"/>
                    </a:cubicBezTo>
                    <a:cubicBezTo>
                      <a:pt x="2715" y="8073"/>
                      <a:pt x="3080" y="8089"/>
                      <a:pt x="3473" y="8089"/>
                    </a:cubicBezTo>
                    <a:cubicBezTo>
                      <a:pt x="3670" y="8089"/>
                      <a:pt x="3874" y="8085"/>
                      <a:pt x="4084" y="8073"/>
                    </a:cubicBezTo>
                    <a:lnTo>
                      <a:pt x="5072" y="8049"/>
                    </a:lnTo>
                    <a:cubicBezTo>
                      <a:pt x="5417" y="8037"/>
                      <a:pt x="5775" y="8001"/>
                      <a:pt x="6144" y="7966"/>
                    </a:cubicBezTo>
                    <a:cubicBezTo>
                      <a:pt x="6882" y="7930"/>
                      <a:pt x="7668" y="7811"/>
                      <a:pt x="8489" y="7704"/>
                    </a:cubicBezTo>
                    <a:cubicBezTo>
                      <a:pt x="12073" y="7192"/>
                      <a:pt x="15561" y="6120"/>
                      <a:pt x="18824" y="4560"/>
                    </a:cubicBezTo>
                    <a:cubicBezTo>
                      <a:pt x="19574" y="4191"/>
                      <a:pt x="20288" y="3846"/>
                      <a:pt x="20919" y="3465"/>
                    </a:cubicBezTo>
                    <a:cubicBezTo>
                      <a:pt x="21241" y="3287"/>
                      <a:pt x="21562" y="3120"/>
                      <a:pt x="21860" y="2941"/>
                    </a:cubicBezTo>
                    <a:lnTo>
                      <a:pt x="22693" y="2405"/>
                    </a:lnTo>
                    <a:cubicBezTo>
                      <a:pt x="23229" y="2084"/>
                      <a:pt x="23682" y="1751"/>
                      <a:pt x="24098" y="1453"/>
                    </a:cubicBezTo>
                    <a:cubicBezTo>
                      <a:pt x="24301" y="1310"/>
                      <a:pt x="24491" y="1179"/>
                      <a:pt x="24670" y="1048"/>
                    </a:cubicBezTo>
                    <a:lnTo>
                      <a:pt x="25122" y="691"/>
                    </a:lnTo>
                    <a:lnTo>
                      <a:pt x="25765" y="179"/>
                    </a:lnTo>
                    <a:lnTo>
                      <a:pt x="25920" y="48"/>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2347;p70">
                <a:extLst>
                  <a:ext uri="{FF2B5EF4-FFF2-40B4-BE49-F238E27FC236}">
                    <a16:creationId xmlns:a16="http://schemas.microsoft.com/office/drawing/2014/main" id="{3B203BCA-5C7F-4E49-9A90-C3C449DC88CB}"/>
                  </a:ext>
                </a:extLst>
              </p:cNvPr>
              <p:cNvSpPr/>
              <p:nvPr/>
            </p:nvSpPr>
            <p:spPr>
              <a:xfrm>
                <a:off x="7992840" y="1709526"/>
                <a:ext cx="401102" cy="153533"/>
              </a:xfrm>
              <a:custGeom>
                <a:avLst/>
                <a:gdLst/>
                <a:ahLst/>
                <a:cxnLst/>
                <a:rect l="l" t="t" r="r" b="b"/>
                <a:pathLst>
                  <a:path w="9371" h="3587" extrusionOk="0">
                    <a:moveTo>
                      <a:pt x="9356" y="1"/>
                    </a:moveTo>
                    <a:cubicBezTo>
                      <a:pt x="9272" y="1"/>
                      <a:pt x="7200" y="766"/>
                      <a:pt x="4656" y="1740"/>
                    </a:cubicBezTo>
                    <a:cubicBezTo>
                      <a:pt x="2072" y="2728"/>
                      <a:pt x="0" y="3561"/>
                      <a:pt x="12" y="3585"/>
                    </a:cubicBezTo>
                    <a:cubicBezTo>
                      <a:pt x="12" y="3586"/>
                      <a:pt x="14" y="3586"/>
                      <a:pt x="16" y="3586"/>
                    </a:cubicBezTo>
                    <a:cubicBezTo>
                      <a:pt x="117" y="3586"/>
                      <a:pt x="2188" y="2813"/>
                      <a:pt x="4703" y="1847"/>
                    </a:cubicBezTo>
                    <a:cubicBezTo>
                      <a:pt x="7287" y="859"/>
                      <a:pt x="9370" y="25"/>
                      <a:pt x="9358" y="1"/>
                    </a:cubicBezTo>
                    <a:cubicBezTo>
                      <a:pt x="9358" y="1"/>
                      <a:pt x="9357" y="1"/>
                      <a:pt x="935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2348;p70">
                <a:extLst>
                  <a:ext uri="{FF2B5EF4-FFF2-40B4-BE49-F238E27FC236}">
                    <a16:creationId xmlns:a16="http://schemas.microsoft.com/office/drawing/2014/main" id="{1A4A4C96-AD42-4619-895E-B37D178E75E9}"/>
                  </a:ext>
                </a:extLst>
              </p:cNvPr>
              <p:cNvSpPr/>
              <p:nvPr/>
            </p:nvSpPr>
            <p:spPr>
              <a:xfrm>
                <a:off x="7624353" y="1571445"/>
                <a:ext cx="651368" cy="705856"/>
              </a:xfrm>
              <a:custGeom>
                <a:avLst/>
                <a:gdLst/>
                <a:ahLst/>
                <a:cxnLst/>
                <a:rect l="l" t="t" r="r" b="b"/>
                <a:pathLst>
                  <a:path w="15218" h="16491" extrusionOk="0">
                    <a:moveTo>
                      <a:pt x="1" y="1"/>
                    </a:moveTo>
                    <a:cubicBezTo>
                      <a:pt x="1" y="1"/>
                      <a:pt x="13" y="13"/>
                      <a:pt x="37" y="60"/>
                    </a:cubicBezTo>
                    <a:lnTo>
                      <a:pt x="180" y="215"/>
                    </a:lnTo>
                    <a:cubicBezTo>
                      <a:pt x="209" y="247"/>
                      <a:pt x="242" y="281"/>
                      <a:pt x="279" y="317"/>
                    </a:cubicBezTo>
                    <a:lnTo>
                      <a:pt x="279" y="317"/>
                    </a:lnTo>
                    <a:cubicBezTo>
                      <a:pt x="242" y="276"/>
                      <a:pt x="209" y="238"/>
                      <a:pt x="180" y="203"/>
                    </a:cubicBezTo>
                    <a:lnTo>
                      <a:pt x="37" y="48"/>
                    </a:lnTo>
                    <a:cubicBezTo>
                      <a:pt x="13" y="13"/>
                      <a:pt x="1" y="1"/>
                      <a:pt x="1" y="1"/>
                    </a:cubicBezTo>
                    <a:close/>
                    <a:moveTo>
                      <a:pt x="279" y="317"/>
                    </a:moveTo>
                    <a:lnTo>
                      <a:pt x="279" y="317"/>
                    </a:lnTo>
                    <a:cubicBezTo>
                      <a:pt x="394" y="444"/>
                      <a:pt x="544" y="603"/>
                      <a:pt x="715" y="810"/>
                    </a:cubicBezTo>
                    <a:cubicBezTo>
                      <a:pt x="1346" y="1549"/>
                      <a:pt x="1930" y="2346"/>
                      <a:pt x="2430" y="3192"/>
                    </a:cubicBezTo>
                    <a:cubicBezTo>
                      <a:pt x="3168" y="4442"/>
                      <a:pt x="3763" y="5763"/>
                      <a:pt x="4228" y="7145"/>
                    </a:cubicBezTo>
                    <a:cubicBezTo>
                      <a:pt x="4787" y="8835"/>
                      <a:pt x="5180" y="10585"/>
                      <a:pt x="5383" y="12348"/>
                    </a:cubicBezTo>
                    <a:cubicBezTo>
                      <a:pt x="5549" y="13705"/>
                      <a:pt x="5597" y="15074"/>
                      <a:pt x="5549" y="16431"/>
                    </a:cubicBezTo>
                    <a:lnTo>
                      <a:pt x="5549" y="16491"/>
                    </a:lnTo>
                    <a:lnTo>
                      <a:pt x="5609" y="16491"/>
                    </a:lnTo>
                    <a:lnTo>
                      <a:pt x="12538" y="16467"/>
                    </a:lnTo>
                    <a:lnTo>
                      <a:pt x="14550" y="16443"/>
                    </a:lnTo>
                    <a:lnTo>
                      <a:pt x="15086" y="16443"/>
                    </a:lnTo>
                    <a:lnTo>
                      <a:pt x="15217" y="16431"/>
                    </a:lnTo>
                    <a:lnTo>
                      <a:pt x="14538" y="16431"/>
                    </a:lnTo>
                    <a:lnTo>
                      <a:pt x="12526" y="16420"/>
                    </a:lnTo>
                    <a:lnTo>
                      <a:pt x="5647" y="16396"/>
                    </a:lnTo>
                    <a:lnTo>
                      <a:pt x="5647" y="16396"/>
                    </a:lnTo>
                    <a:cubicBezTo>
                      <a:pt x="5702" y="15047"/>
                      <a:pt x="5642" y="13709"/>
                      <a:pt x="5490" y="12371"/>
                    </a:cubicBezTo>
                    <a:cubicBezTo>
                      <a:pt x="5275" y="10585"/>
                      <a:pt x="4883" y="8835"/>
                      <a:pt x="4323" y="7145"/>
                    </a:cubicBezTo>
                    <a:cubicBezTo>
                      <a:pt x="3847" y="5752"/>
                      <a:pt x="3239" y="4430"/>
                      <a:pt x="2489" y="3168"/>
                    </a:cubicBezTo>
                    <a:cubicBezTo>
                      <a:pt x="1977" y="2334"/>
                      <a:pt x="1394" y="1537"/>
                      <a:pt x="739" y="799"/>
                    </a:cubicBezTo>
                    <a:cubicBezTo>
                      <a:pt x="564" y="587"/>
                      <a:pt x="403" y="439"/>
                      <a:pt x="279" y="317"/>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2349;p70">
                <a:extLst>
                  <a:ext uri="{FF2B5EF4-FFF2-40B4-BE49-F238E27FC236}">
                    <a16:creationId xmlns:a16="http://schemas.microsoft.com/office/drawing/2014/main" id="{7EF374EC-505A-42D0-A201-438DE3254789}"/>
                  </a:ext>
                </a:extLst>
              </p:cNvPr>
              <p:cNvSpPr/>
              <p:nvPr/>
            </p:nvSpPr>
            <p:spPr>
              <a:xfrm>
                <a:off x="7664630" y="2430663"/>
                <a:ext cx="365448" cy="57141"/>
              </a:xfrm>
              <a:custGeom>
                <a:avLst/>
                <a:gdLst/>
                <a:ahLst/>
                <a:cxnLst/>
                <a:rect l="l" t="t" r="r" b="b"/>
                <a:pathLst>
                  <a:path w="8538" h="1335" extrusionOk="0">
                    <a:moveTo>
                      <a:pt x="1" y="1"/>
                    </a:moveTo>
                    <a:lnTo>
                      <a:pt x="8537" y="1334"/>
                    </a:lnTo>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2350;p70">
                <a:extLst>
                  <a:ext uri="{FF2B5EF4-FFF2-40B4-BE49-F238E27FC236}">
                    <a16:creationId xmlns:a16="http://schemas.microsoft.com/office/drawing/2014/main" id="{1DD05EA5-7FFB-4C29-A18D-D53BE15D9954}"/>
                  </a:ext>
                </a:extLst>
              </p:cNvPr>
              <p:cNvSpPr/>
              <p:nvPr/>
            </p:nvSpPr>
            <p:spPr>
              <a:xfrm>
                <a:off x="7407772" y="3018769"/>
                <a:ext cx="232460" cy="222231"/>
              </a:xfrm>
              <a:custGeom>
                <a:avLst/>
                <a:gdLst/>
                <a:ahLst/>
                <a:cxnLst/>
                <a:rect l="l" t="t" r="r" b="b"/>
                <a:pathLst>
                  <a:path w="5431" h="5192" extrusionOk="0">
                    <a:moveTo>
                      <a:pt x="1" y="1"/>
                    </a:moveTo>
                    <a:lnTo>
                      <a:pt x="1" y="1"/>
                    </a:lnTo>
                    <a:cubicBezTo>
                      <a:pt x="48" y="84"/>
                      <a:pt x="108" y="155"/>
                      <a:pt x="179" y="227"/>
                    </a:cubicBezTo>
                    <a:cubicBezTo>
                      <a:pt x="298" y="382"/>
                      <a:pt x="477" y="584"/>
                      <a:pt x="715" y="834"/>
                    </a:cubicBezTo>
                    <a:cubicBezTo>
                      <a:pt x="1168" y="1334"/>
                      <a:pt x="1822" y="2025"/>
                      <a:pt x="2573" y="2739"/>
                    </a:cubicBezTo>
                    <a:cubicBezTo>
                      <a:pt x="3323" y="3465"/>
                      <a:pt x="4037" y="4084"/>
                      <a:pt x="4561" y="4513"/>
                    </a:cubicBezTo>
                    <a:cubicBezTo>
                      <a:pt x="4823" y="4727"/>
                      <a:pt x="5037" y="4906"/>
                      <a:pt x="5192" y="5025"/>
                    </a:cubicBezTo>
                    <a:cubicBezTo>
                      <a:pt x="5263" y="5084"/>
                      <a:pt x="5347" y="5144"/>
                      <a:pt x="5430" y="5192"/>
                    </a:cubicBezTo>
                    <a:cubicBezTo>
                      <a:pt x="5371" y="5120"/>
                      <a:pt x="5287" y="5049"/>
                      <a:pt x="5216" y="4989"/>
                    </a:cubicBezTo>
                    <a:lnTo>
                      <a:pt x="4609" y="4453"/>
                    </a:lnTo>
                    <a:cubicBezTo>
                      <a:pt x="4097" y="3989"/>
                      <a:pt x="3406" y="3370"/>
                      <a:pt x="2656" y="2644"/>
                    </a:cubicBezTo>
                    <a:cubicBezTo>
                      <a:pt x="1906" y="1929"/>
                      <a:pt x="1251" y="1263"/>
                      <a:pt x="775" y="763"/>
                    </a:cubicBezTo>
                    <a:lnTo>
                      <a:pt x="215" y="191"/>
                    </a:lnTo>
                    <a:cubicBezTo>
                      <a:pt x="144" y="120"/>
                      <a:pt x="72" y="48"/>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2351;p70">
                <a:extLst>
                  <a:ext uri="{FF2B5EF4-FFF2-40B4-BE49-F238E27FC236}">
                    <a16:creationId xmlns:a16="http://schemas.microsoft.com/office/drawing/2014/main" id="{F42A6738-FBD1-49DF-8132-1BB8D867C215}"/>
                  </a:ext>
                </a:extLst>
              </p:cNvPr>
              <p:cNvSpPr/>
              <p:nvPr/>
            </p:nvSpPr>
            <p:spPr>
              <a:xfrm>
                <a:off x="7488284" y="3357636"/>
                <a:ext cx="250780" cy="398577"/>
              </a:xfrm>
              <a:custGeom>
                <a:avLst/>
                <a:gdLst/>
                <a:ahLst/>
                <a:cxnLst/>
                <a:rect l="l" t="t" r="r" b="b"/>
                <a:pathLst>
                  <a:path w="5859" h="9312" extrusionOk="0">
                    <a:moveTo>
                      <a:pt x="25" y="1"/>
                    </a:moveTo>
                    <a:cubicBezTo>
                      <a:pt x="25" y="1"/>
                      <a:pt x="25" y="1"/>
                      <a:pt x="25" y="1"/>
                    </a:cubicBezTo>
                    <a:cubicBezTo>
                      <a:pt x="1" y="13"/>
                      <a:pt x="1275" y="2109"/>
                      <a:pt x="2882" y="4680"/>
                    </a:cubicBezTo>
                    <a:cubicBezTo>
                      <a:pt x="4473" y="7245"/>
                      <a:pt x="5792" y="9312"/>
                      <a:pt x="5835" y="9312"/>
                    </a:cubicBezTo>
                    <a:cubicBezTo>
                      <a:pt x="5835" y="9312"/>
                      <a:pt x="5835" y="9312"/>
                      <a:pt x="5835" y="9312"/>
                    </a:cubicBezTo>
                    <a:cubicBezTo>
                      <a:pt x="5859" y="9300"/>
                      <a:pt x="4573" y="7193"/>
                      <a:pt x="2978" y="4621"/>
                    </a:cubicBezTo>
                    <a:cubicBezTo>
                      <a:pt x="1379" y="2064"/>
                      <a:pt x="64" y="1"/>
                      <a:pt x="2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2352;p70">
                <a:extLst>
                  <a:ext uri="{FF2B5EF4-FFF2-40B4-BE49-F238E27FC236}">
                    <a16:creationId xmlns:a16="http://schemas.microsoft.com/office/drawing/2014/main" id="{B7514A93-D3F0-48AB-BBB9-2BFF44E45A5A}"/>
                  </a:ext>
                </a:extLst>
              </p:cNvPr>
              <p:cNvSpPr/>
              <p:nvPr/>
            </p:nvSpPr>
            <p:spPr>
              <a:xfrm>
                <a:off x="7031667" y="3422910"/>
                <a:ext cx="127979" cy="360311"/>
              </a:xfrm>
              <a:custGeom>
                <a:avLst/>
                <a:gdLst/>
                <a:ahLst/>
                <a:cxnLst/>
                <a:rect l="l" t="t" r="r" b="b"/>
                <a:pathLst>
                  <a:path w="2990" h="8418" extrusionOk="0">
                    <a:moveTo>
                      <a:pt x="1" y="0"/>
                    </a:moveTo>
                    <a:cubicBezTo>
                      <a:pt x="37" y="119"/>
                      <a:pt x="72" y="226"/>
                      <a:pt x="120" y="334"/>
                    </a:cubicBezTo>
                    <a:cubicBezTo>
                      <a:pt x="203" y="560"/>
                      <a:pt x="322" y="869"/>
                      <a:pt x="453" y="1226"/>
                    </a:cubicBezTo>
                    <a:cubicBezTo>
                      <a:pt x="739" y="1988"/>
                      <a:pt x="1132" y="3024"/>
                      <a:pt x="1549" y="4191"/>
                    </a:cubicBezTo>
                    <a:cubicBezTo>
                      <a:pt x="1954" y="5346"/>
                      <a:pt x="2311" y="6406"/>
                      <a:pt x="2561" y="7180"/>
                    </a:cubicBezTo>
                    <a:lnTo>
                      <a:pt x="2870" y="8084"/>
                    </a:lnTo>
                    <a:cubicBezTo>
                      <a:pt x="2894" y="8204"/>
                      <a:pt x="2942" y="8311"/>
                      <a:pt x="2989" y="8418"/>
                    </a:cubicBezTo>
                    <a:cubicBezTo>
                      <a:pt x="2978" y="8299"/>
                      <a:pt x="2942" y="8192"/>
                      <a:pt x="2906" y="8073"/>
                    </a:cubicBezTo>
                    <a:cubicBezTo>
                      <a:pt x="2847" y="7858"/>
                      <a:pt x="2763" y="7537"/>
                      <a:pt x="2644" y="7156"/>
                    </a:cubicBezTo>
                    <a:cubicBezTo>
                      <a:pt x="2418" y="6382"/>
                      <a:pt x="2073" y="5310"/>
                      <a:pt x="1656" y="4155"/>
                    </a:cubicBezTo>
                    <a:cubicBezTo>
                      <a:pt x="1239" y="2989"/>
                      <a:pt x="834" y="1941"/>
                      <a:pt x="525" y="1203"/>
                    </a:cubicBezTo>
                    <a:cubicBezTo>
                      <a:pt x="382" y="822"/>
                      <a:pt x="251" y="524"/>
                      <a:pt x="156" y="310"/>
                    </a:cubicBezTo>
                    <a:cubicBezTo>
                      <a:pt x="120" y="203"/>
                      <a:pt x="61" y="95"/>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2353;p70">
                <a:extLst>
                  <a:ext uri="{FF2B5EF4-FFF2-40B4-BE49-F238E27FC236}">
                    <a16:creationId xmlns:a16="http://schemas.microsoft.com/office/drawing/2014/main" id="{BFBD431A-62CD-4993-B1B2-4DC59121A044}"/>
                  </a:ext>
                </a:extLst>
              </p:cNvPr>
              <p:cNvSpPr/>
              <p:nvPr/>
            </p:nvSpPr>
            <p:spPr>
              <a:xfrm>
                <a:off x="6194878" y="3406602"/>
                <a:ext cx="121859" cy="417410"/>
              </a:xfrm>
              <a:custGeom>
                <a:avLst/>
                <a:gdLst/>
                <a:ahLst/>
                <a:cxnLst/>
                <a:rect l="l" t="t" r="r" b="b"/>
                <a:pathLst>
                  <a:path w="2847" h="9752" extrusionOk="0">
                    <a:moveTo>
                      <a:pt x="2847" y="0"/>
                    </a:moveTo>
                    <a:cubicBezTo>
                      <a:pt x="2846" y="0"/>
                      <a:pt x="2823" y="24"/>
                      <a:pt x="2799" y="95"/>
                    </a:cubicBezTo>
                    <a:cubicBezTo>
                      <a:pt x="2775" y="155"/>
                      <a:pt x="2739" y="262"/>
                      <a:pt x="2704" y="369"/>
                    </a:cubicBezTo>
                    <a:cubicBezTo>
                      <a:pt x="2620" y="643"/>
                      <a:pt x="2513" y="988"/>
                      <a:pt x="2382" y="1417"/>
                    </a:cubicBezTo>
                    <a:cubicBezTo>
                      <a:pt x="2120" y="2298"/>
                      <a:pt x="1751" y="3512"/>
                      <a:pt x="1358" y="4858"/>
                    </a:cubicBezTo>
                    <a:cubicBezTo>
                      <a:pt x="977" y="6203"/>
                      <a:pt x="620" y="7430"/>
                      <a:pt x="370" y="8311"/>
                    </a:cubicBezTo>
                    <a:cubicBezTo>
                      <a:pt x="263" y="8739"/>
                      <a:pt x="156" y="9097"/>
                      <a:pt x="84" y="9370"/>
                    </a:cubicBezTo>
                    <a:lnTo>
                      <a:pt x="13" y="9656"/>
                    </a:lnTo>
                    <a:cubicBezTo>
                      <a:pt x="13" y="9680"/>
                      <a:pt x="1" y="9716"/>
                      <a:pt x="13" y="9751"/>
                    </a:cubicBezTo>
                    <a:cubicBezTo>
                      <a:pt x="25" y="9716"/>
                      <a:pt x="37" y="9692"/>
                      <a:pt x="49" y="9656"/>
                    </a:cubicBezTo>
                    <a:cubicBezTo>
                      <a:pt x="72" y="9573"/>
                      <a:pt x="108" y="9478"/>
                      <a:pt x="144" y="9370"/>
                    </a:cubicBezTo>
                    <a:lnTo>
                      <a:pt x="465" y="8335"/>
                    </a:lnTo>
                    <a:cubicBezTo>
                      <a:pt x="727" y="7442"/>
                      <a:pt x="1096" y="6239"/>
                      <a:pt x="1477" y="4882"/>
                    </a:cubicBezTo>
                    <a:cubicBezTo>
                      <a:pt x="1870" y="3536"/>
                      <a:pt x="2227" y="2310"/>
                      <a:pt x="2477" y="1429"/>
                    </a:cubicBezTo>
                    <a:cubicBezTo>
                      <a:pt x="2585" y="1000"/>
                      <a:pt x="2692" y="643"/>
                      <a:pt x="2763" y="381"/>
                    </a:cubicBezTo>
                    <a:lnTo>
                      <a:pt x="2823" y="95"/>
                    </a:lnTo>
                    <a:cubicBezTo>
                      <a:pt x="2835" y="72"/>
                      <a:pt x="2835" y="36"/>
                      <a:pt x="284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2354;p70">
                <a:extLst>
                  <a:ext uri="{FF2B5EF4-FFF2-40B4-BE49-F238E27FC236}">
                    <a16:creationId xmlns:a16="http://schemas.microsoft.com/office/drawing/2014/main" id="{22FE74F9-D4D2-44B5-8397-45EFF4A1D1B8}"/>
                  </a:ext>
                </a:extLst>
              </p:cNvPr>
              <p:cNvSpPr/>
              <p:nvPr/>
            </p:nvSpPr>
            <p:spPr>
              <a:xfrm>
                <a:off x="6097545" y="3178765"/>
                <a:ext cx="122372" cy="315540"/>
              </a:xfrm>
              <a:custGeom>
                <a:avLst/>
                <a:gdLst/>
                <a:ahLst/>
                <a:cxnLst/>
                <a:rect l="l" t="t" r="r" b="b"/>
                <a:pathLst>
                  <a:path w="2859" h="7372" extrusionOk="0">
                    <a:moveTo>
                      <a:pt x="2834" y="1"/>
                    </a:moveTo>
                    <a:cubicBezTo>
                      <a:pt x="2806" y="1"/>
                      <a:pt x="2153" y="1640"/>
                      <a:pt x="1382" y="3668"/>
                    </a:cubicBezTo>
                    <a:cubicBezTo>
                      <a:pt x="608" y="5692"/>
                      <a:pt x="1" y="7359"/>
                      <a:pt x="25" y="7371"/>
                    </a:cubicBezTo>
                    <a:cubicBezTo>
                      <a:pt x="60" y="7371"/>
                      <a:pt x="703" y="5740"/>
                      <a:pt x="1489" y="3704"/>
                    </a:cubicBezTo>
                    <a:cubicBezTo>
                      <a:pt x="2263" y="1668"/>
                      <a:pt x="2858" y="13"/>
                      <a:pt x="2835" y="1"/>
                    </a:cubicBezTo>
                    <a:cubicBezTo>
                      <a:pt x="2834" y="1"/>
                      <a:pt x="2834" y="1"/>
                      <a:pt x="28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2355;p70">
                <a:extLst>
                  <a:ext uri="{FF2B5EF4-FFF2-40B4-BE49-F238E27FC236}">
                    <a16:creationId xmlns:a16="http://schemas.microsoft.com/office/drawing/2014/main" id="{7FA1E2C3-4DD5-46D3-B60B-727D909D40E8}"/>
                  </a:ext>
                </a:extLst>
              </p:cNvPr>
              <p:cNvSpPr/>
              <p:nvPr/>
            </p:nvSpPr>
            <p:spPr>
              <a:xfrm>
                <a:off x="5417713" y="2968818"/>
                <a:ext cx="302271" cy="199331"/>
              </a:xfrm>
              <a:custGeom>
                <a:avLst/>
                <a:gdLst/>
                <a:ahLst/>
                <a:cxnLst/>
                <a:rect l="l" t="t" r="r" b="b"/>
                <a:pathLst>
                  <a:path w="7062" h="4657" extrusionOk="0">
                    <a:moveTo>
                      <a:pt x="7061" y="1"/>
                    </a:moveTo>
                    <a:cubicBezTo>
                      <a:pt x="6966" y="60"/>
                      <a:pt x="6871" y="120"/>
                      <a:pt x="6787" y="191"/>
                    </a:cubicBezTo>
                    <a:lnTo>
                      <a:pt x="6073" y="751"/>
                    </a:lnTo>
                    <a:cubicBezTo>
                      <a:pt x="5466" y="1227"/>
                      <a:pt x="4621" y="1858"/>
                      <a:pt x="3644" y="2501"/>
                    </a:cubicBezTo>
                    <a:cubicBezTo>
                      <a:pt x="2656" y="3144"/>
                      <a:pt x="1751" y="3680"/>
                      <a:pt x="1084" y="4049"/>
                    </a:cubicBezTo>
                    <a:lnTo>
                      <a:pt x="287" y="4489"/>
                    </a:lnTo>
                    <a:cubicBezTo>
                      <a:pt x="191" y="4537"/>
                      <a:pt x="96" y="4597"/>
                      <a:pt x="1" y="4656"/>
                    </a:cubicBezTo>
                    <a:cubicBezTo>
                      <a:pt x="108" y="4620"/>
                      <a:pt x="215" y="4573"/>
                      <a:pt x="310" y="4525"/>
                    </a:cubicBezTo>
                    <a:cubicBezTo>
                      <a:pt x="513" y="4430"/>
                      <a:pt x="787" y="4299"/>
                      <a:pt x="1120" y="4120"/>
                    </a:cubicBezTo>
                    <a:cubicBezTo>
                      <a:pt x="1811" y="3763"/>
                      <a:pt x="2727" y="3227"/>
                      <a:pt x="3704" y="2584"/>
                    </a:cubicBezTo>
                    <a:cubicBezTo>
                      <a:pt x="4680" y="1953"/>
                      <a:pt x="5525" y="1298"/>
                      <a:pt x="6121" y="810"/>
                    </a:cubicBezTo>
                    <a:cubicBezTo>
                      <a:pt x="6418" y="560"/>
                      <a:pt x="6656" y="370"/>
                      <a:pt x="6823" y="215"/>
                    </a:cubicBezTo>
                    <a:cubicBezTo>
                      <a:pt x="6907" y="155"/>
                      <a:pt x="6990" y="84"/>
                      <a:pt x="70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2356;p70">
                <a:extLst>
                  <a:ext uri="{FF2B5EF4-FFF2-40B4-BE49-F238E27FC236}">
                    <a16:creationId xmlns:a16="http://schemas.microsoft.com/office/drawing/2014/main" id="{4B6FE7CE-587A-4BEF-9732-E97A702EEF1A}"/>
                  </a:ext>
                </a:extLst>
              </p:cNvPr>
              <p:cNvSpPr/>
              <p:nvPr/>
            </p:nvSpPr>
            <p:spPr>
              <a:xfrm>
                <a:off x="4977404" y="2698135"/>
                <a:ext cx="435259" cy="107691"/>
              </a:xfrm>
              <a:custGeom>
                <a:avLst/>
                <a:gdLst/>
                <a:ahLst/>
                <a:cxnLst/>
                <a:rect l="l" t="t" r="r" b="b"/>
                <a:pathLst>
                  <a:path w="10169" h="2516" extrusionOk="0">
                    <a:moveTo>
                      <a:pt x="10150" y="1"/>
                    </a:moveTo>
                    <a:cubicBezTo>
                      <a:pt x="10016" y="1"/>
                      <a:pt x="7796" y="536"/>
                      <a:pt x="5073" y="1205"/>
                    </a:cubicBezTo>
                    <a:cubicBezTo>
                      <a:pt x="2275" y="1896"/>
                      <a:pt x="1" y="2479"/>
                      <a:pt x="13" y="2515"/>
                    </a:cubicBezTo>
                    <a:cubicBezTo>
                      <a:pt x="13" y="2515"/>
                      <a:pt x="14" y="2515"/>
                      <a:pt x="16" y="2515"/>
                    </a:cubicBezTo>
                    <a:cubicBezTo>
                      <a:pt x="111" y="2515"/>
                      <a:pt x="2359" y="1988"/>
                      <a:pt x="5097" y="1312"/>
                    </a:cubicBezTo>
                    <a:cubicBezTo>
                      <a:pt x="7895" y="622"/>
                      <a:pt x="10169" y="38"/>
                      <a:pt x="10157" y="2"/>
                    </a:cubicBezTo>
                    <a:cubicBezTo>
                      <a:pt x="10157" y="1"/>
                      <a:pt x="10155" y="1"/>
                      <a:pt x="1015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2357;p70">
                <a:extLst>
                  <a:ext uri="{FF2B5EF4-FFF2-40B4-BE49-F238E27FC236}">
                    <a16:creationId xmlns:a16="http://schemas.microsoft.com/office/drawing/2014/main" id="{DB4EF5A2-0175-4E67-8D04-4617FBAF0F32}"/>
                  </a:ext>
                </a:extLst>
              </p:cNvPr>
              <p:cNvSpPr/>
              <p:nvPr/>
            </p:nvSpPr>
            <p:spPr>
              <a:xfrm>
                <a:off x="5091044" y="2267457"/>
                <a:ext cx="380728" cy="6763"/>
              </a:xfrm>
              <a:custGeom>
                <a:avLst/>
                <a:gdLst/>
                <a:ahLst/>
                <a:cxnLst/>
                <a:rect l="l" t="t" r="r" b="b"/>
                <a:pathLst>
                  <a:path w="8895" h="158" extrusionOk="0">
                    <a:moveTo>
                      <a:pt x="1302" y="1"/>
                    </a:moveTo>
                    <a:cubicBezTo>
                      <a:pt x="498" y="1"/>
                      <a:pt x="1" y="10"/>
                      <a:pt x="1" y="28"/>
                    </a:cubicBezTo>
                    <a:cubicBezTo>
                      <a:pt x="1" y="63"/>
                      <a:pt x="1989" y="111"/>
                      <a:pt x="4442" y="135"/>
                    </a:cubicBezTo>
                    <a:cubicBezTo>
                      <a:pt x="5555" y="151"/>
                      <a:pt x="6570" y="157"/>
                      <a:pt x="7349" y="157"/>
                    </a:cubicBezTo>
                    <a:cubicBezTo>
                      <a:pt x="8297" y="157"/>
                      <a:pt x="8895" y="148"/>
                      <a:pt x="8895" y="135"/>
                    </a:cubicBezTo>
                    <a:cubicBezTo>
                      <a:pt x="8895" y="111"/>
                      <a:pt x="6907" y="51"/>
                      <a:pt x="4442" y="28"/>
                    </a:cubicBezTo>
                    <a:cubicBezTo>
                      <a:pt x="3216" y="10"/>
                      <a:pt x="2105" y="1"/>
                      <a:pt x="130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2358;p70">
                <a:extLst>
                  <a:ext uri="{FF2B5EF4-FFF2-40B4-BE49-F238E27FC236}">
                    <a16:creationId xmlns:a16="http://schemas.microsoft.com/office/drawing/2014/main" id="{F0FB3E01-D4E9-4C1F-9CF8-DFF374C0DB98}"/>
                  </a:ext>
                </a:extLst>
              </p:cNvPr>
              <p:cNvSpPr/>
              <p:nvPr/>
            </p:nvSpPr>
            <p:spPr>
              <a:xfrm>
                <a:off x="5327528" y="2016420"/>
                <a:ext cx="826131" cy="15024"/>
              </a:xfrm>
              <a:custGeom>
                <a:avLst/>
                <a:gdLst/>
                <a:ahLst/>
                <a:cxnLst/>
                <a:rect l="l" t="t" r="r" b="b"/>
                <a:pathLst>
                  <a:path w="19301" h="351" extrusionOk="0">
                    <a:moveTo>
                      <a:pt x="506" y="0"/>
                    </a:moveTo>
                    <a:cubicBezTo>
                      <a:pt x="178" y="0"/>
                      <a:pt x="0" y="4"/>
                      <a:pt x="0" y="11"/>
                    </a:cubicBezTo>
                    <a:cubicBezTo>
                      <a:pt x="0" y="35"/>
                      <a:pt x="4311" y="142"/>
                      <a:pt x="9645" y="225"/>
                    </a:cubicBezTo>
                    <a:cubicBezTo>
                      <a:pt x="14063" y="304"/>
                      <a:pt x="17788" y="350"/>
                      <a:pt x="18936" y="350"/>
                    </a:cubicBezTo>
                    <a:cubicBezTo>
                      <a:pt x="19173" y="350"/>
                      <a:pt x="19301" y="348"/>
                      <a:pt x="19301" y="344"/>
                    </a:cubicBezTo>
                    <a:cubicBezTo>
                      <a:pt x="19301" y="309"/>
                      <a:pt x="14979" y="213"/>
                      <a:pt x="9645" y="118"/>
                    </a:cubicBezTo>
                    <a:cubicBezTo>
                      <a:pt x="5393" y="52"/>
                      <a:pt x="1792" y="0"/>
                      <a:pt x="50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2359;p70">
                <a:extLst>
                  <a:ext uri="{FF2B5EF4-FFF2-40B4-BE49-F238E27FC236}">
                    <a16:creationId xmlns:a16="http://schemas.microsoft.com/office/drawing/2014/main" id="{19A4FC4A-AB0D-44F8-9334-EB59A1A85331}"/>
                  </a:ext>
                </a:extLst>
              </p:cNvPr>
              <p:cNvSpPr/>
              <p:nvPr/>
            </p:nvSpPr>
            <p:spPr>
              <a:xfrm>
                <a:off x="4990673" y="1686627"/>
                <a:ext cx="408764" cy="156486"/>
              </a:xfrm>
              <a:custGeom>
                <a:avLst/>
                <a:gdLst/>
                <a:ahLst/>
                <a:cxnLst/>
                <a:rect l="l" t="t" r="r" b="b"/>
                <a:pathLst>
                  <a:path w="9550" h="3656" extrusionOk="0">
                    <a:moveTo>
                      <a:pt x="0" y="1"/>
                    </a:moveTo>
                    <a:cubicBezTo>
                      <a:pt x="36" y="24"/>
                      <a:pt x="72" y="36"/>
                      <a:pt x="96" y="48"/>
                    </a:cubicBezTo>
                    <a:lnTo>
                      <a:pt x="381" y="155"/>
                    </a:lnTo>
                    <a:lnTo>
                      <a:pt x="1405" y="525"/>
                    </a:lnTo>
                    <a:cubicBezTo>
                      <a:pt x="2286" y="834"/>
                      <a:pt x="3489" y="1263"/>
                      <a:pt x="4799" y="1763"/>
                    </a:cubicBezTo>
                    <a:cubicBezTo>
                      <a:pt x="6120" y="2275"/>
                      <a:pt x="7299" y="2751"/>
                      <a:pt x="8156" y="3096"/>
                    </a:cubicBezTo>
                    <a:lnTo>
                      <a:pt x="9168" y="3513"/>
                    </a:lnTo>
                    <a:lnTo>
                      <a:pt x="9442" y="3620"/>
                    </a:lnTo>
                    <a:cubicBezTo>
                      <a:pt x="9478" y="3632"/>
                      <a:pt x="9514" y="3644"/>
                      <a:pt x="9549" y="3656"/>
                    </a:cubicBezTo>
                    <a:cubicBezTo>
                      <a:pt x="9549" y="3656"/>
                      <a:pt x="9514" y="3632"/>
                      <a:pt x="9454" y="3596"/>
                    </a:cubicBezTo>
                    <a:lnTo>
                      <a:pt x="9192" y="3465"/>
                    </a:lnTo>
                    <a:cubicBezTo>
                      <a:pt x="8954" y="3358"/>
                      <a:pt x="8609" y="3203"/>
                      <a:pt x="8192" y="3025"/>
                    </a:cubicBezTo>
                    <a:cubicBezTo>
                      <a:pt x="7335" y="2656"/>
                      <a:pt x="6156" y="2168"/>
                      <a:pt x="4846" y="1656"/>
                    </a:cubicBezTo>
                    <a:cubicBezTo>
                      <a:pt x="3525" y="1156"/>
                      <a:pt x="2310" y="727"/>
                      <a:pt x="1441" y="441"/>
                    </a:cubicBezTo>
                    <a:cubicBezTo>
                      <a:pt x="1001" y="298"/>
                      <a:pt x="643" y="191"/>
                      <a:pt x="393" y="108"/>
                    </a:cubicBezTo>
                    <a:lnTo>
                      <a:pt x="108" y="24"/>
                    </a:lnTo>
                    <a:cubicBezTo>
                      <a:pt x="72" y="13"/>
                      <a:pt x="36" y="13"/>
                      <a:pt x="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2360;p70">
                <a:extLst>
                  <a:ext uri="{FF2B5EF4-FFF2-40B4-BE49-F238E27FC236}">
                    <a16:creationId xmlns:a16="http://schemas.microsoft.com/office/drawing/2014/main" id="{69D490E4-9CC0-4747-B0A1-6D7C587D3744}"/>
                  </a:ext>
                </a:extLst>
              </p:cNvPr>
              <p:cNvSpPr/>
              <p:nvPr/>
            </p:nvSpPr>
            <p:spPr>
              <a:xfrm>
                <a:off x="5715362" y="1326829"/>
                <a:ext cx="250266" cy="218678"/>
              </a:xfrm>
              <a:custGeom>
                <a:avLst/>
                <a:gdLst/>
                <a:ahLst/>
                <a:cxnLst/>
                <a:rect l="l" t="t" r="r" b="b"/>
                <a:pathLst>
                  <a:path w="5847" h="5109" extrusionOk="0">
                    <a:moveTo>
                      <a:pt x="25" y="0"/>
                    </a:moveTo>
                    <a:cubicBezTo>
                      <a:pt x="24" y="0"/>
                      <a:pt x="24" y="1"/>
                      <a:pt x="24" y="1"/>
                    </a:cubicBezTo>
                    <a:cubicBezTo>
                      <a:pt x="0" y="25"/>
                      <a:pt x="1286" y="1191"/>
                      <a:pt x="2881" y="2596"/>
                    </a:cubicBezTo>
                    <a:cubicBezTo>
                      <a:pt x="4472" y="3998"/>
                      <a:pt x="5771" y="5109"/>
                      <a:pt x="5821" y="5109"/>
                    </a:cubicBezTo>
                    <a:cubicBezTo>
                      <a:pt x="5822" y="5109"/>
                      <a:pt x="5822" y="5109"/>
                      <a:pt x="5822" y="5109"/>
                    </a:cubicBezTo>
                    <a:cubicBezTo>
                      <a:pt x="5846" y="5085"/>
                      <a:pt x="4560" y="3918"/>
                      <a:pt x="2965" y="2513"/>
                    </a:cubicBezTo>
                    <a:cubicBezTo>
                      <a:pt x="1374" y="1111"/>
                      <a:pt x="64" y="0"/>
                      <a:pt x="2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2361;p70">
                <a:extLst>
                  <a:ext uri="{FF2B5EF4-FFF2-40B4-BE49-F238E27FC236}">
                    <a16:creationId xmlns:a16="http://schemas.microsoft.com/office/drawing/2014/main" id="{F037EE66-0645-4345-A5BC-93ED6C7F4FC6}"/>
                  </a:ext>
                </a:extLst>
              </p:cNvPr>
              <p:cNvSpPr/>
              <p:nvPr/>
            </p:nvSpPr>
            <p:spPr>
              <a:xfrm>
                <a:off x="5628216" y="805494"/>
                <a:ext cx="253819" cy="353720"/>
              </a:xfrm>
              <a:custGeom>
                <a:avLst/>
                <a:gdLst/>
                <a:ahLst/>
                <a:cxnLst/>
                <a:rect l="l" t="t" r="r" b="b"/>
                <a:pathLst>
                  <a:path w="5930" h="8264" extrusionOk="0">
                    <a:moveTo>
                      <a:pt x="24" y="1"/>
                    </a:moveTo>
                    <a:cubicBezTo>
                      <a:pt x="24" y="1"/>
                      <a:pt x="24" y="1"/>
                      <a:pt x="24" y="1"/>
                    </a:cubicBezTo>
                    <a:cubicBezTo>
                      <a:pt x="0" y="25"/>
                      <a:pt x="1286" y="1882"/>
                      <a:pt x="2917" y="4168"/>
                    </a:cubicBezTo>
                    <a:cubicBezTo>
                      <a:pt x="4531" y="6435"/>
                      <a:pt x="5873" y="8264"/>
                      <a:pt x="5905" y="8264"/>
                    </a:cubicBezTo>
                    <a:cubicBezTo>
                      <a:pt x="5905" y="8264"/>
                      <a:pt x="5906" y="8264"/>
                      <a:pt x="5906" y="8264"/>
                    </a:cubicBezTo>
                    <a:cubicBezTo>
                      <a:pt x="5929" y="8240"/>
                      <a:pt x="4632" y="6383"/>
                      <a:pt x="3012" y="4097"/>
                    </a:cubicBezTo>
                    <a:cubicBezTo>
                      <a:pt x="1387" y="1818"/>
                      <a:pt x="56" y="1"/>
                      <a:pt x="2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2362;p70">
                <a:extLst>
                  <a:ext uri="{FF2B5EF4-FFF2-40B4-BE49-F238E27FC236}">
                    <a16:creationId xmlns:a16="http://schemas.microsoft.com/office/drawing/2014/main" id="{1DDAF9B4-E316-442C-BC73-463CA261440B}"/>
                  </a:ext>
                </a:extLst>
              </p:cNvPr>
              <p:cNvSpPr/>
              <p:nvPr/>
            </p:nvSpPr>
            <p:spPr>
              <a:xfrm>
                <a:off x="6674437" y="466627"/>
                <a:ext cx="19432" cy="455633"/>
              </a:xfrm>
              <a:custGeom>
                <a:avLst/>
                <a:gdLst/>
                <a:ahLst/>
                <a:cxnLst/>
                <a:rect l="l" t="t" r="r" b="b"/>
                <a:pathLst>
                  <a:path w="454" h="10645" extrusionOk="0">
                    <a:moveTo>
                      <a:pt x="453" y="0"/>
                    </a:moveTo>
                    <a:cubicBezTo>
                      <a:pt x="429" y="36"/>
                      <a:pt x="429" y="72"/>
                      <a:pt x="429" y="107"/>
                    </a:cubicBezTo>
                    <a:cubicBezTo>
                      <a:pt x="417" y="191"/>
                      <a:pt x="394" y="298"/>
                      <a:pt x="382" y="417"/>
                    </a:cubicBezTo>
                    <a:cubicBezTo>
                      <a:pt x="346" y="679"/>
                      <a:pt x="298" y="1084"/>
                      <a:pt x="239" y="1560"/>
                    </a:cubicBezTo>
                    <a:cubicBezTo>
                      <a:pt x="144" y="2512"/>
                      <a:pt x="48" y="3846"/>
                      <a:pt x="25" y="5310"/>
                    </a:cubicBezTo>
                    <a:cubicBezTo>
                      <a:pt x="1" y="6775"/>
                      <a:pt x="36" y="8120"/>
                      <a:pt x="96" y="9085"/>
                    </a:cubicBezTo>
                    <a:cubicBezTo>
                      <a:pt x="120" y="9573"/>
                      <a:pt x="155" y="9954"/>
                      <a:pt x="179" y="10228"/>
                    </a:cubicBezTo>
                    <a:lnTo>
                      <a:pt x="215" y="10537"/>
                    </a:lnTo>
                    <a:cubicBezTo>
                      <a:pt x="215" y="10573"/>
                      <a:pt x="215" y="10609"/>
                      <a:pt x="227" y="10644"/>
                    </a:cubicBezTo>
                    <a:cubicBezTo>
                      <a:pt x="227" y="10609"/>
                      <a:pt x="227" y="10573"/>
                      <a:pt x="227" y="10537"/>
                    </a:cubicBezTo>
                    <a:cubicBezTo>
                      <a:pt x="227" y="10454"/>
                      <a:pt x="227" y="10347"/>
                      <a:pt x="215" y="10228"/>
                    </a:cubicBezTo>
                    <a:cubicBezTo>
                      <a:pt x="203" y="9930"/>
                      <a:pt x="191" y="9561"/>
                      <a:pt x="167" y="9085"/>
                    </a:cubicBezTo>
                    <a:cubicBezTo>
                      <a:pt x="132" y="8120"/>
                      <a:pt x="96" y="6787"/>
                      <a:pt x="132" y="5322"/>
                    </a:cubicBezTo>
                    <a:cubicBezTo>
                      <a:pt x="155" y="3858"/>
                      <a:pt x="251" y="2524"/>
                      <a:pt x="322" y="1560"/>
                    </a:cubicBezTo>
                    <a:lnTo>
                      <a:pt x="417" y="429"/>
                    </a:lnTo>
                    <a:lnTo>
                      <a:pt x="453" y="119"/>
                    </a:lnTo>
                    <a:cubicBezTo>
                      <a:pt x="453" y="83"/>
                      <a:pt x="453" y="36"/>
                      <a:pt x="45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2363;p70">
                <a:extLst>
                  <a:ext uri="{FF2B5EF4-FFF2-40B4-BE49-F238E27FC236}">
                    <a16:creationId xmlns:a16="http://schemas.microsoft.com/office/drawing/2014/main" id="{CD1DA81C-0619-4147-B33A-032FE102BC26}"/>
                  </a:ext>
                </a:extLst>
              </p:cNvPr>
              <p:cNvSpPr/>
              <p:nvPr/>
            </p:nvSpPr>
            <p:spPr>
              <a:xfrm>
                <a:off x="7152969" y="1063893"/>
                <a:ext cx="153447" cy="279286"/>
              </a:xfrm>
              <a:custGeom>
                <a:avLst/>
                <a:gdLst/>
                <a:ahLst/>
                <a:cxnLst/>
                <a:rect l="l" t="t" r="r" b="b"/>
                <a:pathLst>
                  <a:path w="3585" h="6525" extrusionOk="0">
                    <a:moveTo>
                      <a:pt x="3584" y="0"/>
                    </a:moveTo>
                    <a:cubicBezTo>
                      <a:pt x="3537" y="84"/>
                      <a:pt x="3489" y="167"/>
                      <a:pt x="3442" y="250"/>
                    </a:cubicBezTo>
                    <a:lnTo>
                      <a:pt x="3084" y="965"/>
                    </a:lnTo>
                    <a:cubicBezTo>
                      <a:pt x="2787" y="1572"/>
                      <a:pt x="2358" y="2393"/>
                      <a:pt x="1858" y="3298"/>
                    </a:cubicBezTo>
                    <a:cubicBezTo>
                      <a:pt x="1370" y="4203"/>
                      <a:pt x="894" y="5001"/>
                      <a:pt x="536" y="5584"/>
                    </a:cubicBezTo>
                    <a:lnTo>
                      <a:pt x="132" y="6263"/>
                    </a:lnTo>
                    <a:cubicBezTo>
                      <a:pt x="72" y="6346"/>
                      <a:pt x="36" y="6430"/>
                      <a:pt x="1" y="6525"/>
                    </a:cubicBezTo>
                    <a:cubicBezTo>
                      <a:pt x="60" y="6453"/>
                      <a:pt x="120" y="6370"/>
                      <a:pt x="179" y="6287"/>
                    </a:cubicBezTo>
                    <a:cubicBezTo>
                      <a:pt x="286" y="6132"/>
                      <a:pt x="429" y="5906"/>
                      <a:pt x="620" y="5620"/>
                    </a:cubicBezTo>
                    <a:cubicBezTo>
                      <a:pt x="989" y="5060"/>
                      <a:pt x="1465" y="4263"/>
                      <a:pt x="1965" y="3358"/>
                    </a:cubicBezTo>
                    <a:cubicBezTo>
                      <a:pt x="2465" y="2453"/>
                      <a:pt x="2882" y="1619"/>
                      <a:pt x="3156" y="1000"/>
                    </a:cubicBezTo>
                    <a:cubicBezTo>
                      <a:pt x="3299" y="691"/>
                      <a:pt x="3418" y="441"/>
                      <a:pt x="3489" y="274"/>
                    </a:cubicBezTo>
                    <a:cubicBezTo>
                      <a:pt x="3525" y="179"/>
                      <a:pt x="3561" y="95"/>
                      <a:pt x="358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2364;p70">
                <a:extLst>
                  <a:ext uri="{FF2B5EF4-FFF2-40B4-BE49-F238E27FC236}">
                    <a16:creationId xmlns:a16="http://schemas.microsoft.com/office/drawing/2014/main" id="{124D48DA-064D-4634-8D1A-0D02043563D5}"/>
                  </a:ext>
                </a:extLst>
              </p:cNvPr>
              <p:cNvSpPr/>
              <p:nvPr/>
            </p:nvSpPr>
            <p:spPr>
              <a:xfrm>
                <a:off x="6017547" y="1731484"/>
                <a:ext cx="327268" cy="175875"/>
              </a:xfrm>
              <a:custGeom>
                <a:avLst/>
                <a:gdLst/>
                <a:ahLst/>
                <a:cxnLst/>
                <a:rect l="l" t="t" r="r" b="b"/>
                <a:pathLst>
                  <a:path w="7646" h="4109" extrusionOk="0">
                    <a:moveTo>
                      <a:pt x="7569" y="1"/>
                    </a:moveTo>
                    <a:cubicBezTo>
                      <a:pt x="7568" y="1"/>
                      <a:pt x="7573" y="6"/>
                      <a:pt x="7580" y="12"/>
                    </a:cubicBezTo>
                    <a:lnTo>
                      <a:pt x="7580" y="12"/>
                    </a:lnTo>
                    <a:lnTo>
                      <a:pt x="7585" y="12"/>
                    </a:lnTo>
                    <a:cubicBezTo>
                      <a:pt x="7575" y="4"/>
                      <a:pt x="7570" y="1"/>
                      <a:pt x="7569" y="1"/>
                    </a:cubicBezTo>
                    <a:close/>
                    <a:moveTo>
                      <a:pt x="7536" y="95"/>
                    </a:moveTo>
                    <a:cubicBezTo>
                      <a:pt x="7536" y="95"/>
                      <a:pt x="7537" y="95"/>
                      <a:pt x="7537" y="96"/>
                    </a:cubicBezTo>
                    <a:lnTo>
                      <a:pt x="7537" y="96"/>
                    </a:lnTo>
                    <a:lnTo>
                      <a:pt x="7537" y="96"/>
                    </a:lnTo>
                    <a:cubicBezTo>
                      <a:pt x="7537" y="95"/>
                      <a:pt x="7536" y="95"/>
                      <a:pt x="7536" y="95"/>
                    </a:cubicBezTo>
                    <a:close/>
                    <a:moveTo>
                      <a:pt x="7580" y="12"/>
                    </a:moveTo>
                    <a:lnTo>
                      <a:pt x="48" y="24"/>
                    </a:lnTo>
                    <a:lnTo>
                      <a:pt x="1" y="24"/>
                    </a:lnTo>
                    <a:lnTo>
                      <a:pt x="1" y="72"/>
                    </a:lnTo>
                    <a:cubicBezTo>
                      <a:pt x="1" y="1298"/>
                      <a:pt x="24" y="2298"/>
                      <a:pt x="24" y="3001"/>
                    </a:cubicBezTo>
                    <a:cubicBezTo>
                      <a:pt x="24" y="3334"/>
                      <a:pt x="24" y="3596"/>
                      <a:pt x="36" y="3787"/>
                    </a:cubicBezTo>
                    <a:lnTo>
                      <a:pt x="36" y="3989"/>
                    </a:lnTo>
                    <a:cubicBezTo>
                      <a:pt x="48" y="4025"/>
                      <a:pt x="48" y="4060"/>
                      <a:pt x="60" y="4096"/>
                    </a:cubicBezTo>
                    <a:cubicBezTo>
                      <a:pt x="72" y="4072"/>
                      <a:pt x="72" y="4037"/>
                      <a:pt x="60" y="4013"/>
                    </a:cubicBezTo>
                    <a:lnTo>
                      <a:pt x="60" y="3798"/>
                    </a:lnTo>
                    <a:cubicBezTo>
                      <a:pt x="60" y="3608"/>
                      <a:pt x="60" y="3334"/>
                      <a:pt x="72" y="3001"/>
                    </a:cubicBezTo>
                    <a:cubicBezTo>
                      <a:pt x="72" y="2307"/>
                      <a:pt x="95" y="1336"/>
                      <a:pt x="96" y="143"/>
                    </a:cubicBezTo>
                    <a:lnTo>
                      <a:pt x="96" y="143"/>
                    </a:lnTo>
                    <a:lnTo>
                      <a:pt x="7537" y="155"/>
                    </a:lnTo>
                    <a:lnTo>
                      <a:pt x="7537" y="155"/>
                    </a:lnTo>
                    <a:lnTo>
                      <a:pt x="7537" y="2155"/>
                    </a:lnTo>
                    <a:lnTo>
                      <a:pt x="7537" y="4025"/>
                    </a:lnTo>
                    <a:lnTo>
                      <a:pt x="7537" y="4025"/>
                    </a:lnTo>
                    <a:lnTo>
                      <a:pt x="2191" y="4048"/>
                    </a:lnTo>
                    <a:lnTo>
                      <a:pt x="620" y="4072"/>
                    </a:lnTo>
                    <a:lnTo>
                      <a:pt x="596" y="4072"/>
                    </a:lnTo>
                    <a:lnTo>
                      <a:pt x="2144" y="4084"/>
                    </a:lnTo>
                    <a:lnTo>
                      <a:pt x="7585" y="4108"/>
                    </a:lnTo>
                    <a:lnTo>
                      <a:pt x="7644" y="4108"/>
                    </a:lnTo>
                    <a:lnTo>
                      <a:pt x="7644" y="4060"/>
                    </a:lnTo>
                    <a:lnTo>
                      <a:pt x="7644" y="2132"/>
                    </a:lnTo>
                    <a:lnTo>
                      <a:pt x="7644" y="1108"/>
                    </a:lnTo>
                    <a:lnTo>
                      <a:pt x="7644" y="72"/>
                    </a:lnTo>
                    <a:lnTo>
                      <a:pt x="7644" y="72"/>
                    </a:lnTo>
                    <a:cubicBezTo>
                      <a:pt x="7645" y="72"/>
                      <a:pt x="7645" y="73"/>
                      <a:pt x="7645" y="73"/>
                    </a:cubicBezTo>
                    <a:cubicBezTo>
                      <a:pt x="7645" y="73"/>
                      <a:pt x="7645" y="72"/>
                      <a:pt x="7644" y="72"/>
                    </a:cubicBezTo>
                    <a:lnTo>
                      <a:pt x="7644" y="72"/>
                    </a:lnTo>
                    <a:lnTo>
                      <a:pt x="7644" y="72"/>
                    </a:lnTo>
                    <a:cubicBezTo>
                      <a:pt x="7638" y="67"/>
                      <a:pt x="7599" y="31"/>
                      <a:pt x="7580" y="12"/>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2365;p70">
                <a:extLst>
                  <a:ext uri="{FF2B5EF4-FFF2-40B4-BE49-F238E27FC236}">
                    <a16:creationId xmlns:a16="http://schemas.microsoft.com/office/drawing/2014/main" id="{0CCAF5B5-EE7E-4684-8D28-ECF3E9E01D89}"/>
                  </a:ext>
                </a:extLst>
              </p:cNvPr>
              <p:cNvSpPr/>
              <p:nvPr/>
            </p:nvSpPr>
            <p:spPr>
              <a:xfrm>
                <a:off x="6077171" y="1793162"/>
                <a:ext cx="223771" cy="5136"/>
              </a:xfrm>
              <a:custGeom>
                <a:avLst/>
                <a:gdLst/>
                <a:ahLst/>
                <a:cxnLst/>
                <a:rect l="l" t="t" r="r" b="b"/>
                <a:pathLst>
                  <a:path w="5228" h="120" extrusionOk="0">
                    <a:moveTo>
                      <a:pt x="2608" y="0"/>
                    </a:moveTo>
                    <a:cubicBezTo>
                      <a:pt x="1167" y="0"/>
                      <a:pt x="1" y="24"/>
                      <a:pt x="1" y="60"/>
                    </a:cubicBezTo>
                    <a:cubicBezTo>
                      <a:pt x="1" y="83"/>
                      <a:pt x="1167" y="119"/>
                      <a:pt x="2608" y="119"/>
                    </a:cubicBezTo>
                    <a:cubicBezTo>
                      <a:pt x="4061" y="119"/>
                      <a:pt x="5227" y="83"/>
                      <a:pt x="5227" y="60"/>
                    </a:cubicBezTo>
                    <a:cubicBezTo>
                      <a:pt x="5227" y="24"/>
                      <a:pt x="4049" y="0"/>
                      <a:pt x="260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2366;p70">
                <a:extLst>
                  <a:ext uri="{FF2B5EF4-FFF2-40B4-BE49-F238E27FC236}">
                    <a16:creationId xmlns:a16="http://schemas.microsoft.com/office/drawing/2014/main" id="{A406BC9D-1FB4-4BAB-8DF8-2F6B76B6BEF9}"/>
                  </a:ext>
                </a:extLst>
              </p:cNvPr>
              <p:cNvSpPr/>
              <p:nvPr/>
            </p:nvSpPr>
            <p:spPr>
              <a:xfrm>
                <a:off x="6077171" y="1829844"/>
                <a:ext cx="223771" cy="5136"/>
              </a:xfrm>
              <a:custGeom>
                <a:avLst/>
                <a:gdLst/>
                <a:ahLst/>
                <a:cxnLst/>
                <a:rect l="l" t="t" r="r" b="b"/>
                <a:pathLst>
                  <a:path w="5228" h="120" extrusionOk="0">
                    <a:moveTo>
                      <a:pt x="2608" y="0"/>
                    </a:moveTo>
                    <a:cubicBezTo>
                      <a:pt x="1167" y="0"/>
                      <a:pt x="1" y="24"/>
                      <a:pt x="1" y="60"/>
                    </a:cubicBezTo>
                    <a:cubicBezTo>
                      <a:pt x="1" y="84"/>
                      <a:pt x="1167" y="119"/>
                      <a:pt x="2608" y="119"/>
                    </a:cubicBezTo>
                    <a:cubicBezTo>
                      <a:pt x="4061" y="119"/>
                      <a:pt x="5227" y="84"/>
                      <a:pt x="5227" y="60"/>
                    </a:cubicBezTo>
                    <a:cubicBezTo>
                      <a:pt x="5227" y="24"/>
                      <a:pt x="4049" y="0"/>
                      <a:pt x="260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2367;p70">
                <a:extLst>
                  <a:ext uri="{FF2B5EF4-FFF2-40B4-BE49-F238E27FC236}">
                    <a16:creationId xmlns:a16="http://schemas.microsoft.com/office/drawing/2014/main" id="{577CFCEC-A074-4865-8C1B-78AF7A95AD8D}"/>
                  </a:ext>
                </a:extLst>
              </p:cNvPr>
              <p:cNvSpPr/>
              <p:nvPr/>
            </p:nvSpPr>
            <p:spPr>
              <a:xfrm>
                <a:off x="6150064" y="1902694"/>
                <a:ext cx="6634" cy="92282"/>
              </a:xfrm>
              <a:custGeom>
                <a:avLst/>
                <a:gdLst/>
                <a:ahLst/>
                <a:cxnLst/>
                <a:rect l="l" t="t" r="r" b="b"/>
                <a:pathLst>
                  <a:path w="155" h="2156" extrusionOk="0">
                    <a:moveTo>
                      <a:pt x="84" y="1"/>
                    </a:moveTo>
                    <a:cubicBezTo>
                      <a:pt x="24" y="358"/>
                      <a:pt x="0" y="715"/>
                      <a:pt x="24" y="1084"/>
                    </a:cubicBezTo>
                    <a:cubicBezTo>
                      <a:pt x="0" y="1442"/>
                      <a:pt x="24" y="1799"/>
                      <a:pt x="84" y="2156"/>
                    </a:cubicBezTo>
                    <a:cubicBezTo>
                      <a:pt x="143" y="1799"/>
                      <a:pt x="155" y="1442"/>
                      <a:pt x="143" y="1084"/>
                    </a:cubicBezTo>
                    <a:cubicBezTo>
                      <a:pt x="155" y="715"/>
                      <a:pt x="143" y="358"/>
                      <a:pt x="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2368;p70">
                <a:extLst>
                  <a:ext uri="{FF2B5EF4-FFF2-40B4-BE49-F238E27FC236}">
                    <a16:creationId xmlns:a16="http://schemas.microsoft.com/office/drawing/2014/main" id="{47CD2BCF-5183-445C-8515-456A2FC85B17}"/>
                  </a:ext>
                </a:extLst>
              </p:cNvPr>
              <p:cNvSpPr/>
              <p:nvPr/>
            </p:nvSpPr>
            <p:spPr>
              <a:xfrm>
                <a:off x="4840864" y="2480099"/>
                <a:ext cx="326583" cy="174335"/>
              </a:xfrm>
              <a:custGeom>
                <a:avLst/>
                <a:gdLst/>
                <a:ahLst/>
                <a:cxnLst/>
                <a:rect l="l" t="t" r="r" b="b"/>
                <a:pathLst>
                  <a:path w="7630" h="4073" extrusionOk="0">
                    <a:moveTo>
                      <a:pt x="7549" y="0"/>
                    </a:moveTo>
                    <a:cubicBezTo>
                      <a:pt x="7549" y="0"/>
                      <a:pt x="7552" y="4"/>
                      <a:pt x="7560" y="13"/>
                    </a:cubicBezTo>
                    <a:lnTo>
                      <a:pt x="36" y="24"/>
                    </a:lnTo>
                    <a:lnTo>
                      <a:pt x="0" y="24"/>
                    </a:lnTo>
                    <a:lnTo>
                      <a:pt x="0" y="72"/>
                    </a:lnTo>
                    <a:cubicBezTo>
                      <a:pt x="0" y="1298"/>
                      <a:pt x="12" y="2299"/>
                      <a:pt x="24" y="3001"/>
                    </a:cubicBezTo>
                    <a:lnTo>
                      <a:pt x="24" y="3787"/>
                    </a:lnTo>
                    <a:lnTo>
                      <a:pt x="24" y="3989"/>
                    </a:lnTo>
                    <a:cubicBezTo>
                      <a:pt x="24" y="4013"/>
                      <a:pt x="36" y="4037"/>
                      <a:pt x="60" y="4049"/>
                    </a:cubicBezTo>
                    <a:lnTo>
                      <a:pt x="60" y="3977"/>
                    </a:lnTo>
                    <a:lnTo>
                      <a:pt x="60" y="3751"/>
                    </a:lnTo>
                    <a:cubicBezTo>
                      <a:pt x="60" y="3561"/>
                      <a:pt x="60" y="3299"/>
                      <a:pt x="71" y="2953"/>
                    </a:cubicBezTo>
                    <a:cubicBezTo>
                      <a:pt x="71" y="2270"/>
                      <a:pt x="83" y="1294"/>
                      <a:pt x="95" y="96"/>
                    </a:cubicBezTo>
                    <a:lnTo>
                      <a:pt x="95" y="96"/>
                    </a:lnTo>
                    <a:lnTo>
                      <a:pt x="7513" y="119"/>
                    </a:lnTo>
                    <a:lnTo>
                      <a:pt x="7513" y="119"/>
                    </a:lnTo>
                    <a:lnTo>
                      <a:pt x="7513" y="584"/>
                    </a:lnTo>
                    <a:lnTo>
                      <a:pt x="7513" y="1096"/>
                    </a:lnTo>
                    <a:lnTo>
                      <a:pt x="7513" y="2120"/>
                    </a:lnTo>
                    <a:lnTo>
                      <a:pt x="7513" y="3989"/>
                    </a:lnTo>
                    <a:lnTo>
                      <a:pt x="7513" y="3989"/>
                    </a:lnTo>
                    <a:lnTo>
                      <a:pt x="2167" y="4013"/>
                    </a:lnTo>
                    <a:lnTo>
                      <a:pt x="595" y="4025"/>
                    </a:lnTo>
                    <a:lnTo>
                      <a:pt x="572" y="4025"/>
                    </a:lnTo>
                    <a:lnTo>
                      <a:pt x="2119" y="4037"/>
                    </a:lnTo>
                    <a:lnTo>
                      <a:pt x="7560" y="4073"/>
                    </a:lnTo>
                    <a:lnTo>
                      <a:pt x="7620" y="4073"/>
                    </a:lnTo>
                    <a:lnTo>
                      <a:pt x="7620" y="4049"/>
                    </a:lnTo>
                    <a:lnTo>
                      <a:pt x="7620" y="2120"/>
                    </a:lnTo>
                    <a:lnTo>
                      <a:pt x="7620" y="72"/>
                    </a:lnTo>
                    <a:cubicBezTo>
                      <a:pt x="7630" y="72"/>
                      <a:pt x="7552" y="0"/>
                      <a:pt x="754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2369;p70">
                <a:extLst>
                  <a:ext uri="{FF2B5EF4-FFF2-40B4-BE49-F238E27FC236}">
                    <a16:creationId xmlns:a16="http://schemas.microsoft.com/office/drawing/2014/main" id="{E9DB7A2F-101E-4B79-9789-5E5D9BFD1035}"/>
                  </a:ext>
                </a:extLst>
              </p:cNvPr>
              <p:cNvSpPr/>
              <p:nvPr/>
            </p:nvSpPr>
            <p:spPr>
              <a:xfrm>
                <a:off x="4899974" y="2540237"/>
                <a:ext cx="223729" cy="4623"/>
              </a:xfrm>
              <a:custGeom>
                <a:avLst/>
                <a:gdLst/>
                <a:ahLst/>
                <a:cxnLst/>
                <a:rect l="l" t="t" r="r" b="b"/>
                <a:pathLst>
                  <a:path w="5227" h="108" extrusionOk="0">
                    <a:moveTo>
                      <a:pt x="2608" y="1"/>
                    </a:moveTo>
                    <a:cubicBezTo>
                      <a:pt x="1167" y="1"/>
                      <a:pt x="0" y="24"/>
                      <a:pt x="0" y="48"/>
                    </a:cubicBezTo>
                    <a:cubicBezTo>
                      <a:pt x="0" y="84"/>
                      <a:pt x="1167" y="108"/>
                      <a:pt x="2608" y="108"/>
                    </a:cubicBezTo>
                    <a:cubicBezTo>
                      <a:pt x="4060" y="108"/>
                      <a:pt x="5227" y="84"/>
                      <a:pt x="5227" y="48"/>
                    </a:cubicBezTo>
                    <a:cubicBezTo>
                      <a:pt x="5227" y="24"/>
                      <a:pt x="4060" y="1"/>
                      <a:pt x="260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2370;p70">
                <a:extLst>
                  <a:ext uri="{FF2B5EF4-FFF2-40B4-BE49-F238E27FC236}">
                    <a16:creationId xmlns:a16="http://schemas.microsoft.com/office/drawing/2014/main" id="{3878C861-724B-4618-8004-B364C812058A}"/>
                  </a:ext>
                </a:extLst>
              </p:cNvPr>
              <p:cNvSpPr/>
              <p:nvPr/>
            </p:nvSpPr>
            <p:spPr>
              <a:xfrm>
                <a:off x="4899974" y="2576919"/>
                <a:ext cx="223729" cy="4623"/>
              </a:xfrm>
              <a:custGeom>
                <a:avLst/>
                <a:gdLst/>
                <a:ahLst/>
                <a:cxnLst/>
                <a:rect l="l" t="t" r="r" b="b"/>
                <a:pathLst>
                  <a:path w="5227" h="108" extrusionOk="0">
                    <a:moveTo>
                      <a:pt x="2608" y="1"/>
                    </a:moveTo>
                    <a:cubicBezTo>
                      <a:pt x="1167" y="1"/>
                      <a:pt x="0" y="25"/>
                      <a:pt x="0" y="48"/>
                    </a:cubicBezTo>
                    <a:cubicBezTo>
                      <a:pt x="0" y="84"/>
                      <a:pt x="1167" y="108"/>
                      <a:pt x="2608" y="108"/>
                    </a:cubicBezTo>
                    <a:cubicBezTo>
                      <a:pt x="4060" y="108"/>
                      <a:pt x="5227" y="84"/>
                      <a:pt x="5227" y="48"/>
                    </a:cubicBezTo>
                    <a:cubicBezTo>
                      <a:pt x="5227" y="25"/>
                      <a:pt x="4060" y="1"/>
                      <a:pt x="260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2371;p70">
                <a:extLst>
                  <a:ext uri="{FF2B5EF4-FFF2-40B4-BE49-F238E27FC236}">
                    <a16:creationId xmlns:a16="http://schemas.microsoft.com/office/drawing/2014/main" id="{8F58E2B5-8E8E-40D4-AEBD-74F3C12289B4}"/>
                  </a:ext>
                </a:extLst>
              </p:cNvPr>
              <p:cNvSpPr/>
              <p:nvPr/>
            </p:nvSpPr>
            <p:spPr>
              <a:xfrm>
                <a:off x="4771010" y="1047585"/>
                <a:ext cx="322132" cy="170226"/>
              </a:xfrm>
              <a:custGeom>
                <a:avLst/>
                <a:gdLst/>
                <a:ahLst/>
                <a:cxnLst/>
                <a:rect l="l" t="t" r="r" b="b"/>
                <a:pathLst>
                  <a:path w="7526" h="3977" extrusionOk="0">
                    <a:moveTo>
                      <a:pt x="1" y="0"/>
                    </a:moveTo>
                    <a:lnTo>
                      <a:pt x="1" y="3977"/>
                    </a:lnTo>
                    <a:lnTo>
                      <a:pt x="7526" y="3977"/>
                    </a:lnTo>
                    <a:lnTo>
                      <a:pt x="752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2372;p70">
                <a:extLst>
                  <a:ext uri="{FF2B5EF4-FFF2-40B4-BE49-F238E27FC236}">
                    <a16:creationId xmlns:a16="http://schemas.microsoft.com/office/drawing/2014/main" id="{B0F193E8-9093-4B91-9441-24B7B86D1FA3}"/>
                  </a:ext>
                </a:extLst>
              </p:cNvPr>
              <p:cNvSpPr/>
              <p:nvPr/>
            </p:nvSpPr>
            <p:spPr>
              <a:xfrm>
                <a:off x="4768485" y="1045017"/>
                <a:ext cx="326711" cy="173821"/>
              </a:xfrm>
              <a:custGeom>
                <a:avLst/>
                <a:gdLst/>
                <a:ahLst/>
                <a:cxnLst/>
                <a:rect l="l" t="t" r="r" b="b"/>
                <a:pathLst>
                  <a:path w="7633" h="4061" extrusionOk="0">
                    <a:moveTo>
                      <a:pt x="7573" y="1"/>
                    </a:moveTo>
                    <a:lnTo>
                      <a:pt x="36" y="13"/>
                    </a:lnTo>
                    <a:lnTo>
                      <a:pt x="0" y="13"/>
                    </a:lnTo>
                    <a:lnTo>
                      <a:pt x="0" y="60"/>
                    </a:lnTo>
                    <a:cubicBezTo>
                      <a:pt x="0" y="1287"/>
                      <a:pt x="12" y="2275"/>
                      <a:pt x="12" y="2989"/>
                    </a:cubicBezTo>
                    <a:lnTo>
                      <a:pt x="12" y="3775"/>
                    </a:lnTo>
                    <a:lnTo>
                      <a:pt x="12" y="3977"/>
                    </a:lnTo>
                    <a:cubicBezTo>
                      <a:pt x="24" y="4001"/>
                      <a:pt x="36" y="4025"/>
                      <a:pt x="60" y="4037"/>
                    </a:cubicBezTo>
                    <a:lnTo>
                      <a:pt x="60" y="3965"/>
                    </a:lnTo>
                    <a:lnTo>
                      <a:pt x="60" y="3739"/>
                    </a:lnTo>
                    <a:cubicBezTo>
                      <a:pt x="60" y="3549"/>
                      <a:pt x="60" y="3287"/>
                      <a:pt x="72" y="2942"/>
                    </a:cubicBezTo>
                    <a:cubicBezTo>
                      <a:pt x="72" y="2258"/>
                      <a:pt x="83" y="1282"/>
                      <a:pt x="95" y="84"/>
                    </a:cubicBezTo>
                    <a:lnTo>
                      <a:pt x="95" y="84"/>
                    </a:lnTo>
                    <a:lnTo>
                      <a:pt x="7525" y="108"/>
                    </a:lnTo>
                    <a:lnTo>
                      <a:pt x="7525" y="108"/>
                    </a:lnTo>
                    <a:lnTo>
                      <a:pt x="7525" y="1084"/>
                    </a:lnTo>
                    <a:lnTo>
                      <a:pt x="7525" y="2096"/>
                    </a:lnTo>
                    <a:lnTo>
                      <a:pt x="7525" y="3978"/>
                    </a:lnTo>
                    <a:lnTo>
                      <a:pt x="7525" y="3978"/>
                    </a:lnTo>
                    <a:lnTo>
                      <a:pt x="2179" y="4001"/>
                    </a:lnTo>
                    <a:lnTo>
                      <a:pt x="608" y="4013"/>
                    </a:lnTo>
                    <a:lnTo>
                      <a:pt x="584" y="4013"/>
                    </a:lnTo>
                    <a:lnTo>
                      <a:pt x="2132" y="4025"/>
                    </a:lnTo>
                    <a:lnTo>
                      <a:pt x="7573" y="4061"/>
                    </a:lnTo>
                    <a:lnTo>
                      <a:pt x="7632" y="4061"/>
                    </a:lnTo>
                    <a:lnTo>
                      <a:pt x="7632" y="4001"/>
                    </a:lnTo>
                    <a:lnTo>
                      <a:pt x="7632" y="2072"/>
                    </a:lnTo>
                    <a:lnTo>
                      <a:pt x="7632" y="60"/>
                    </a:lnTo>
                    <a:lnTo>
                      <a:pt x="757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2373;p70">
                <a:extLst>
                  <a:ext uri="{FF2B5EF4-FFF2-40B4-BE49-F238E27FC236}">
                    <a16:creationId xmlns:a16="http://schemas.microsoft.com/office/drawing/2014/main" id="{E5BB096B-8C7B-4355-A98D-472828D77612}"/>
                  </a:ext>
                </a:extLst>
              </p:cNvPr>
              <p:cNvSpPr/>
              <p:nvPr/>
            </p:nvSpPr>
            <p:spPr>
              <a:xfrm>
                <a:off x="4827595" y="1104641"/>
                <a:ext cx="223771" cy="4623"/>
              </a:xfrm>
              <a:custGeom>
                <a:avLst/>
                <a:gdLst/>
                <a:ahLst/>
                <a:cxnLst/>
                <a:rect l="l" t="t" r="r" b="b"/>
                <a:pathLst>
                  <a:path w="5228" h="108" extrusionOk="0">
                    <a:moveTo>
                      <a:pt x="2608" y="1"/>
                    </a:moveTo>
                    <a:cubicBezTo>
                      <a:pt x="1167" y="1"/>
                      <a:pt x="0" y="25"/>
                      <a:pt x="0" y="60"/>
                    </a:cubicBezTo>
                    <a:cubicBezTo>
                      <a:pt x="0" y="84"/>
                      <a:pt x="1167" y="108"/>
                      <a:pt x="2608" y="108"/>
                    </a:cubicBezTo>
                    <a:cubicBezTo>
                      <a:pt x="4060" y="108"/>
                      <a:pt x="5227" y="84"/>
                      <a:pt x="5227" y="60"/>
                    </a:cubicBezTo>
                    <a:cubicBezTo>
                      <a:pt x="5227" y="25"/>
                      <a:pt x="4060" y="1"/>
                      <a:pt x="260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2374;p70">
                <a:extLst>
                  <a:ext uri="{FF2B5EF4-FFF2-40B4-BE49-F238E27FC236}">
                    <a16:creationId xmlns:a16="http://schemas.microsoft.com/office/drawing/2014/main" id="{32A32D70-D65E-4095-AAFC-3E8E5AFFCB8D}"/>
                  </a:ext>
                </a:extLst>
              </p:cNvPr>
              <p:cNvSpPr/>
              <p:nvPr/>
            </p:nvSpPr>
            <p:spPr>
              <a:xfrm>
                <a:off x="4827595" y="1141323"/>
                <a:ext cx="223771" cy="5179"/>
              </a:xfrm>
              <a:custGeom>
                <a:avLst/>
                <a:gdLst/>
                <a:ahLst/>
                <a:cxnLst/>
                <a:rect l="l" t="t" r="r" b="b"/>
                <a:pathLst>
                  <a:path w="5228" h="121" extrusionOk="0">
                    <a:moveTo>
                      <a:pt x="2608" y="1"/>
                    </a:moveTo>
                    <a:cubicBezTo>
                      <a:pt x="1167" y="1"/>
                      <a:pt x="0" y="25"/>
                      <a:pt x="0" y="61"/>
                    </a:cubicBezTo>
                    <a:cubicBezTo>
                      <a:pt x="0" y="84"/>
                      <a:pt x="1167" y="120"/>
                      <a:pt x="2608" y="120"/>
                    </a:cubicBezTo>
                    <a:cubicBezTo>
                      <a:pt x="4060" y="120"/>
                      <a:pt x="5227" y="84"/>
                      <a:pt x="5227" y="61"/>
                    </a:cubicBezTo>
                    <a:cubicBezTo>
                      <a:pt x="5227" y="25"/>
                      <a:pt x="4060" y="1"/>
                      <a:pt x="260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2375;p70">
                <a:extLst>
                  <a:ext uri="{FF2B5EF4-FFF2-40B4-BE49-F238E27FC236}">
                    <a16:creationId xmlns:a16="http://schemas.microsoft.com/office/drawing/2014/main" id="{36BD9FCC-6DB0-480B-AB57-B2E07E9DD84A}"/>
                  </a:ext>
                </a:extLst>
              </p:cNvPr>
              <p:cNvSpPr/>
              <p:nvPr/>
            </p:nvSpPr>
            <p:spPr>
              <a:xfrm>
                <a:off x="4990159" y="1217297"/>
                <a:ext cx="4623" cy="450025"/>
              </a:xfrm>
              <a:custGeom>
                <a:avLst/>
                <a:gdLst/>
                <a:ahLst/>
                <a:cxnLst/>
                <a:rect l="l" t="t" r="r" b="b"/>
                <a:pathLst>
                  <a:path w="108" h="10514" extrusionOk="0">
                    <a:moveTo>
                      <a:pt x="60" y="0"/>
                    </a:moveTo>
                    <a:cubicBezTo>
                      <a:pt x="24" y="0"/>
                      <a:pt x="1" y="2357"/>
                      <a:pt x="1" y="5251"/>
                    </a:cubicBezTo>
                    <a:cubicBezTo>
                      <a:pt x="1" y="8156"/>
                      <a:pt x="24" y="10513"/>
                      <a:pt x="60" y="10513"/>
                    </a:cubicBezTo>
                    <a:cubicBezTo>
                      <a:pt x="84" y="10513"/>
                      <a:pt x="108" y="8156"/>
                      <a:pt x="108" y="5251"/>
                    </a:cubicBezTo>
                    <a:cubicBezTo>
                      <a:pt x="108" y="2346"/>
                      <a:pt x="84" y="0"/>
                      <a:pt x="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2376;p70">
                <a:extLst>
                  <a:ext uri="{FF2B5EF4-FFF2-40B4-BE49-F238E27FC236}">
                    <a16:creationId xmlns:a16="http://schemas.microsoft.com/office/drawing/2014/main" id="{9C558F8F-01C7-438F-95F5-64E62A2C61A4}"/>
                  </a:ext>
                </a:extLst>
              </p:cNvPr>
              <p:cNvSpPr/>
              <p:nvPr/>
            </p:nvSpPr>
            <p:spPr>
              <a:xfrm>
                <a:off x="8507540" y="1486354"/>
                <a:ext cx="326711" cy="174335"/>
              </a:xfrm>
              <a:custGeom>
                <a:avLst/>
                <a:gdLst/>
                <a:ahLst/>
                <a:cxnLst/>
                <a:rect l="l" t="t" r="r" b="b"/>
                <a:pathLst>
                  <a:path w="7633" h="4073" extrusionOk="0">
                    <a:moveTo>
                      <a:pt x="7573" y="0"/>
                    </a:moveTo>
                    <a:lnTo>
                      <a:pt x="36" y="24"/>
                    </a:lnTo>
                    <a:lnTo>
                      <a:pt x="0" y="24"/>
                    </a:lnTo>
                    <a:lnTo>
                      <a:pt x="0" y="60"/>
                    </a:lnTo>
                    <a:cubicBezTo>
                      <a:pt x="0" y="1286"/>
                      <a:pt x="12" y="2286"/>
                      <a:pt x="12" y="2989"/>
                    </a:cubicBezTo>
                    <a:lnTo>
                      <a:pt x="12" y="3775"/>
                    </a:lnTo>
                    <a:lnTo>
                      <a:pt x="12" y="3977"/>
                    </a:lnTo>
                    <a:cubicBezTo>
                      <a:pt x="12" y="4037"/>
                      <a:pt x="48" y="4049"/>
                      <a:pt x="48" y="4049"/>
                    </a:cubicBezTo>
                    <a:cubicBezTo>
                      <a:pt x="48" y="4043"/>
                      <a:pt x="48" y="4037"/>
                      <a:pt x="48" y="4031"/>
                    </a:cubicBezTo>
                    <a:lnTo>
                      <a:pt x="48" y="4031"/>
                    </a:lnTo>
                    <a:cubicBezTo>
                      <a:pt x="60" y="4033"/>
                      <a:pt x="72" y="4034"/>
                      <a:pt x="85" y="4034"/>
                    </a:cubicBezTo>
                    <a:cubicBezTo>
                      <a:pt x="108" y="4034"/>
                      <a:pt x="131" y="4031"/>
                      <a:pt x="155" y="4025"/>
                    </a:cubicBezTo>
                    <a:lnTo>
                      <a:pt x="48" y="4025"/>
                    </a:lnTo>
                    <a:cubicBezTo>
                      <a:pt x="48" y="4005"/>
                      <a:pt x="48" y="3982"/>
                      <a:pt x="48" y="3965"/>
                    </a:cubicBezTo>
                    <a:lnTo>
                      <a:pt x="48" y="3763"/>
                    </a:lnTo>
                    <a:lnTo>
                      <a:pt x="48" y="2953"/>
                    </a:lnTo>
                    <a:cubicBezTo>
                      <a:pt x="48" y="2272"/>
                      <a:pt x="60" y="1300"/>
                      <a:pt x="71" y="108"/>
                    </a:cubicBezTo>
                    <a:lnTo>
                      <a:pt x="71" y="108"/>
                    </a:lnTo>
                    <a:lnTo>
                      <a:pt x="7501" y="119"/>
                    </a:lnTo>
                    <a:lnTo>
                      <a:pt x="7501" y="1096"/>
                    </a:lnTo>
                    <a:lnTo>
                      <a:pt x="7501" y="2120"/>
                    </a:lnTo>
                    <a:lnTo>
                      <a:pt x="7501" y="3989"/>
                    </a:lnTo>
                    <a:lnTo>
                      <a:pt x="7501" y="3989"/>
                    </a:lnTo>
                    <a:lnTo>
                      <a:pt x="2156" y="4013"/>
                    </a:lnTo>
                    <a:lnTo>
                      <a:pt x="596" y="4025"/>
                    </a:lnTo>
                    <a:lnTo>
                      <a:pt x="560" y="4025"/>
                    </a:lnTo>
                    <a:lnTo>
                      <a:pt x="2120" y="4049"/>
                    </a:lnTo>
                    <a:lnTo>
                      <a:pt x="7549" y="4072"/>
                    </a:lnTo>
                    <a:lnTo>
                      <a:pt x="7632" y="4072"/>
                    </a:lnTo>
                    <a:lnTo>
                      <a:pt x="7632" y="4049"/>
                    </a:lnTo>
                    <a:lnTo>
                      <a:pt x="7632" y="2120"/>
                    </a:lnTo>
                    <a:lnTo>
                      <a:pt x="7632" y="60"/>
                    </a:lnTo>
                    <a:lnTo>
                      <a:pt x="7632" y="60"/>
                    </a:lnTo>
                    <a:cubicBezTo>
                      <a:pt x="7632" y="60"/>
                      <a:pt x="7632" y="60"/>
                      <a:pt x="7632" y="60"/>
                    </a:cubicBezTo>
                    <a:lnTo>
                      <a:pt x="7632" y="60"/>
                    </a:lnTo>
                    <a:cubicBezTo>
                      <a:pt x="7627" y="54"/>
                      <a:pt x="7591" y="19"/>
                      <a:pt x="757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2377;p70">
                <a:extLst>
                  <a:ext uri="{FF2B5EF4-FFF2-40B4-BE49-F238E27FC236}">
                    <a16:creationId xmlns:a16="http://schemas.microsoft.com/office/drawing/2014/main" id="{1BFE16E4-2CC6-4E36-B83D-F7B739FB7CEE}"/>
                  </a:ext>
                </a:extLst>
              </p:cNvPr>
              <p:cNvSpPr/>
              <p:nvPr/>
            </p:nvSpPr>
            <p:spPr>
              <a:xfrm>
                <a:off x="8566137" y="1545978"/>
                <a:ext cx="223771" cy="4623"/>
              </a:xfrm>
              <a:custGeom>
                <a:avLst/>
                <a:gdLst/>
                <a:ahLst/>
                <a:cxnLst/>
                <a:rect l="l" t="t" r="r" b="b"/>
                <a:pathLst>
                  <a:path w="5228" h="108" extrusionOk="0">
                    <a:moveTo>
                      <a:pt x="2620" y="1"/>
                    </a:moveTo>
                    <a:cubicBezTo>
                      <a:pt x="1168" y="1"/>
                      <a:pt x="1" y="24"/>
                      <a:pt x="1" y="48"/>
                    </a:cubicBezTo>
                    <a:cubicBezTo>
                      <a:pt x="1" y="84"/>
                      <a:pt x="1168" y="108"/>
                      <a:pt x="2620" y="108"/>
                    </a:cubicBezTo>
                    <a:cubicBezTo>
                      <a:pt x="4061" y="108"/>
                      <a:pt x="5228" y="84"/>
                      <a:pt x="5228" y="48"/>
                    </a:cubicBezTo>
                    <a:cubicBezTo>
                      <a:pt x="5228" y="24"/>
                      <a:pt x="4061" y="1"/>
                      <a:pt x="262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2378;p70">
                <a:extLst>
                  <a:ext uri="{FF2B5EF4-FFF2-40B4-BE49-F238E27FC236}">
                    <a16:creationId xmlns:a16="http://schemas.microsoft.com/office/drawing/2014/main" id="{C5CEA64E-2D5A-4BB8-B154-DF9B3CFE0FF5}"/>
                  </a:ext>
                </a:extLst>
              </p:cNvPr>
              <p:cNvSpPr/>
              <p:nvPr/>
            </p:nvSpPr>
            <p:spPr>
              <a:xfrm>
                <a:off x="8566137" y="1582659"/>
                <a:ext cx="223771" cy="4623"/>
              </a:xfrm>
              <a:custGeom>
                <a:avLst/>
                <a:gdLst/>
                <a:ahLst/>
                <a:cxnLst/>
                <a:rect l="l" t="t" r="r" b="b"/>
                <a:pathLst>
                  <a:path w="5228" h="108" extrusionOk="0">
                    <a:moveTo>
                      <a:pt x="2620" y="1"/>
                    </a:moveTo>
                    <a:cubicBezTo>
                      <a:pt x="1168" y="1"/>
                      <a:pt x="1" y="25"/>
                      <a:pt x="1" y="60"/>
                    </a:cubicBezTo>
                    <a:cubicBezTo>
                      <a:pt x="1" y="84"/>
                      <a:pt x="1168" y="108"/>
                      <a:pt x="2620" y="108"/>
                    </a:cubicBezTo>
                    <a:cubicBezTo>
                      <a:pt x="4061" y="108"/>
                      <a:pt x="5228" y="84"/>
                      <a:pt x="5228" y="60"/>
                    </a:cubicBezTo>
                    <a:cubicBezTo>
                      <a:pt x="5228" y="25"/>
                      <a:pt x="4061" y="1"/>
                      <a:pt x="262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2379;p70">
                <a:extLst>
                  <a:ext uri="{FF2B5EF4-FFF2-40B4-BE49-F238E27FC236}">
                    <a16:creationId xmlns:a16="http://schemas.microsoft.com/office/drawing/2014/main" id="{D359663C-E3AD-42CE-A486-C7F50D6BAA85}"/>
                  </a:ext>
                </a:extLst>
              </p:cNvPr>
              <p:cNvSpPr/>
              <p:nvPr/>
            </p:nvSpPr>
            <p:spPr>
              <a:xfrm>
                <a:off x="7929621" y="3462631"/>
                <a:ext cx="322645" cy="170268"/>
              </a:xfrm>
              <a:custGeom>
                <a:avLst/>
                <a:gdLst/>
                <a:ahLst/>
                <a:cxnLst/>
                <a:rect l="l" t="t" r="r" b="b"/>
                <a:pathLst>
                  <a:path w="7538" h="3978" extrusionOk="0">
                    <a:moveTo>
                      <a:pt x="1" y="1"/>
                    </a:moveTo>
                    <a:lnTo>
                      <a:pt x="1" y="3978"/>
                    </a:lnTo>
                    <a:lnTo>
                      <a:pt x="7537" y="3978"/>
                    </a:lnTo>
                    <a:lnTo>
                      <a:pt x="753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2380;p70">
                <a:extLst>
                  <a:ext uri="{FF2B5EF4-FFF2-40B4-BE49-F238E27FC236}">
                    <a16:creationId xmlns:a16="http://schemas.microsoft.com/office/drawing/2014/main" id="{48196889-7F91-45BF-A8D2-5D595DF1FF1A}"/>
                  </a:ext>
                </a:extLst>
              </p:cNvPr>
              <p:cNvSpPr/>
              <p:nvPr/>
            </p:nvSpPr>
            <p:spPr>
              <a:xfrm>
                <a:off x="7926582" y="3459078"/>
                <a:ext cx="326711" cy="175362"/>
              </a:xfrm>
              <a:custGeom>
                <a:avLst/>
                <a:gdLst/>
                <a:ahLst/>
                <a:cxnLst/>
                <a:rect l="l" t="t" r="r" b="b"/>
                <a:pathLst>
                  <a:path w="7633" h="4097" extrusionOk="0">
                    <a:moveTo>
                      <a:pt x="7573" y="0"/>
                    </a:moveTo>
                    <a:lnTo>
                      <a:pt x="36" y="12"/>
                    </a:lnTo>
                    <a:lnTo>
                      <a:pt x="0" y="12"/>
                    </a:lnTo>
                    <a:lnTo>
                      <a:pt x="0" y="60"/>
                    </a:lnTo>
                    <a:cubicBezTo>
                      <a:pt x="0" y="1286"/>
                      <a:pt x="12" y="2275"/>
                      <a:pt x="12" y="2977"/>
                    </a:cubicBezTo>
                    <a:cubicBezTo>
                      <a:pt x="12" y="3310"/>
                      <a:pt x="12" y="3584"/>
                      <a:pt x="24" y="3775"/>
                    </a:cubicBezTo>
                    <a:lnTo>
                      <a:pt x="24" y="3977"/>
                    </a:lnTo>
                    <a:cubicBezTo>
                      <a:pt x="36" y="4001"/>
                      <a:pt x="48" y="4037"/>
                      <a:pt x="72" y="4061"/>
                    </a:cubicBezTo>
                    <a:cubicBezTo>
                      <a:pt x="72" y="4037"/>
                      <a:pt x="72" y="4013"/>
                      <a:pt x="72" y="3989"/>
                    </a:cubicBezTo>
                    <a:lnTo>
                      <a:pt x="72" y="3775"/>
                    </a:lnTo>
                    <a:lnTo>
                      <a:pt x="72" y="2977"/>
                    </a:lnTo>
                    <a:cubicBezTo>
                      <a:pt x="72" y="2293"/>
                      <a:pt x="83" y="1318"/>
                      <a:pt x="95" y="120"/>
                    </a:cubicBezTo>
                    <a:lnTo>
                      <a:pt x="95" y="120"/>
                    </a:lnTo>
                    <a:lnTo>
                      <a:pt x="7525" y="143"/>
                    </a:lnTo>
                    <a:lnTo>
                      <a:pt x="7525" y="143"/>
                    </a:lnTo>
                    <a:lnTo>
                      <a:pt x="7525" y="2132"/>
                    </a:lnTo>
                    <a:lnTo>
                      <a:pt x="7525" y="4013"/>
                    </a:lnTo>
                    <a:lnTo>
                      <a:pt x="2179" y="4037"/>
                    </a:lnTo>
                    <a:lnTo>
                      <a:pt x="619" y="4049"/>
                    </a:lnTo>
                    <a:lnTo>
                      <a:pt x="596" y="4049"/>
                    </a:lnTo>
                    <a:lnTo>
                      <a:pt x="2143" y="4061"/>
                    </a:lnTo>
                    <a:lnTo>
                      <a:pt x="7573" y="4096"/>
                    </a:lnTo>
                    <a:lnTo>
                      <a:pt x="7632" y="4096"/>
                    </a:lnTo>
                    <a:lnTo>
                      <a:pt x="7632" y="4037"/>
                    </a:lnTo>
                    <a:lnTo>
                      <a:pt x="7632" y="2108"/>
                    </a:lnTo>
                    <a:lnTo>
                      <a:pt x="7632" y="60"/>
                    </a:lnTo>
                    <a:lnTo>
                      <a:pt x="75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2381;p70">
                <a:extLst>
                  <a:ext uri="{FF2B5EF4-FFF2-40B4-BE49-F238E27FC236}">
                    <a16:creationId xmlns:a16="http://schemas.microsoft.com/office/drawing/2014/main" id="{BCD504D2-144A-41A6-B4E1-1C38240F5CF1}"/>
                  </a:ext>
                </a:extLst>
              </p:cNvPr>
              <p:cNvSpPr/>
              <p:nvPr/>
            </p:nvSpPr>
            <p:spPr>
              <a:xfrm>
                <a:off x="7986205" y="3519729"/>
                <a:ext cx="223771" cy="4623"/>
              </a:xfrm>
              <a:custGeom>
                <a:avLst/>
                <a:gdLst/>
                <a:ahLst/>
                <a:cxnLst/>
                <a:rect l="l" t="t" r="r" b="b"/>
                <a:pathLst>
                  <a:path w="5228" h="108" extrusionOk="0">
                    <a:moveTo>
                      <a:pt x="2620" y="0"/>
                    </a:moveTo>
                    <a:cubicBezTo>
                      <a:pt x="1179" y="0"/>
                      <a:pt x="0" y="24"/>
                      <a:pt x="0" y="60"/>
                    </a:cubicBezTo>
                    <a:cubicBezTo>
                      <a:pt x="0" y="84"/>
                      <a:pt x="1179" y="107"/>
                      <a:pt x="2620" y="107"/>
                    </a:cubicBezTo>
                    <a:cubicBezTo>
                      <a:pt x="4060" y="107"/>
                      <a:pt x="5227" y="84"/>
                      <a:pt x="5227" y="60"/>
                    </a:cubicBezTo>
                    <a:cubicBezTo>
                      <a:pt x="5227" y="24"/>
                      <a:pt x="4060" y="0"/>
                      <a:pt x="262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2382;p70">
                <a:extLst>
                  <a:ext uri="{FF2B5EF4-FFF2-40B4-BE49-F238E27FC236}">
                    <a16:creationId xmlns:a16="http://schemas.microsoft.com/office/drawing/2014/main" id="{DB256E29-A85B-4A7C-B1A5-3A7F6E9120A7}"/>
                  </a:ext>
                </a:extLst>
              </p:cNvPr>
              <p:cNvSpPr/>
              <p:nvPr/>
            </p:nvSpPr>
            <p:spPr>
              <a:xfrm>
                <a:off x="7986205" y="3556411"/>
                <a:ext cx="223771" cy="5136"/>
              </a:xfrm>
              <a:custGeom>
                <a:avLst/>
                <a:gdLst/>
                <a:ahLst/>
                <a:cxnLst/>
                <a:rect l="l" t="t" r="r" b="b"/>
                <a:pathLst>
                  <a:path w="5228" h="120" extrusionOk="0">
                    <a:moveTo>
                      <a:pt x="2620" y="1"/>
                    </a:moveTo>
                    <a:cubicBezTo>
                      <a:pt x="1179" y="1"/>
                      <a:pt x="0" y="24"/>
                      <a:pt x="0" y="60"/>
                    </a:cubicBezTo>
                    <a:cubicBezTo>
                      <a:pt x="0" y="84"/>
                      <a:pt x="1179" y="120"/>
                      <a:pt x="2620" y="120"/>
                    </a:cubicBezTo>
                    <a:cubicBezTo>
                      <a:pt x="4060" y="120"/>
                      <a:pt x="5227" y="84"/>
                      <a:pt x="5227" y="60"/>
                    </a:cubicBezTo>
                    <a:cubicBezTo>
                      <a:pt x="5227" y="24"/>
                      <a:pt x="4060" y="1"/>
                      <a:pt x="262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2383;p70">
                <a:extLst>
                  <a:ext uri="{FF2B5EF4-FFF2-40B4-BE49-F238E27FC236}">
                    <a16:creationId xmlns:a16="http://schemas.microsoft.com/office/drawing/2014/main" id="{B555FB94-A307-4EBF-9869-17F1453D1432}"/>
                  </a:ext>
                </a:extLst>
              </p:cNvPr>
              <p:cNvSpPr/>
              <p:nvPr/>
            </p:nvSpPr>
            <p:spPr>
              <a:xfrm>
                <a:off x="5998714" y="437093"/>
                <a:ext cx="327225" cy="174292"/>
              </a:xfrm>
              <a:custGeom>
                <a:avLst/>
                <a:gdLst/>
                <a:ahLst/>
                <a:cxnLst/>
                <a:rect l="l" t="t" r="r" b="b"/>
                <a:pathLst>
                  <a:path w="7645" h="4072" extrusionOk="0">
                    <a:moveTo>
                      <a:pt x="7569" y="0"/>
                    </a:moveTo>
                    <a:cubicBezTo>
                      <a:pt x="7568" y="0"/>
                      <a:pt x="7572" y="5"/>
                      <a:pt x="7579" y="11"/>
                    </a:cubicBezTo>
                    <a:lnTo>
                      <a:pt x="7579" y="11"/>
                    </a:lnTo>
                    <a:lnTo>
                      <a:pt x="7584" y="11"/>
                    </a:lnTo>
                    <a:cubicBezTo>
                      <a:pt x="7574" y="3"/>
                      <a:pt x="7570" y="0"/>
                      <a:pt x="7569" y="0"/>
                    </a:cubicBezTo>
                    <a:close/>
                    <a:moveTo>
                      <a:pt x="7579" y="11"/>
                    </a:moveTo>
                    <a:lnTo>
                      <a:pt x="48" y="23"/>
                    </a:lnTo>
                    <a:lnTo>
                      <a:pt x="0" y="23"/>
                    </a:lnTo>
                    <a:lnTo>
                      <a:pt x="0" y="71"/>
                    </a:lnTo>
                    <a:cubicBezTo>
                      <a:pt x="12" y="1297"/>
                      <a:pt x="24" y="2297"/>
                      <a:pt x="36" y="2988"/>
                    </a:cubicBezTo>
                    <a:cubicBezTo>
                      <a:pt x="36" y="3333"/>
                      <a:pt x="36" y="3595"/>
                      <a:pt x="36" y="3786"/>
                    </a:cubicBezTo>
                    <a:lnTo>
                      <a:pt x="36" y="3988"/>
                    </a:lnTo>
                    <a:cubicBezTo>
                      <a:pt x="48" y="4012"/>
                      <a:pt x="60" y="4036"/>
                      <a:pt x="71" y="4048"/>
                    </a:cubicBezTo>
                    <a:lnTo>
                      <a:pt x="71" y="3976"/>
                    </a:lnTo>
                    <a:lnTo>
                      <a:pt x="71" y="3750"/>
                    </a:lnTo>
                    <a:cubicBezTo>
                      <a:pt x="71" y="3560"/>
                      <a:pt x="71" y="3298"/>
                      <a:pt x="83" y="2952"/>
                    </a:cubicBezTo>
                    <a:cubicBezTo>
                      <a:pt x="83" y="2269"/>
                      <a:pt x="95" y="1293"/>
                      <a:pt x="107" y="95"/>
                    </a:cubicBezTo>
                    <a:lnTo>
                      <a:pt x="107" y="95"/>
                    </a:lnTo>
                    <a:lnTo>
                      <a:pt x="7537" y="118"/>
                    </a:lnTo>
                    <a:lnTo>
                      <a:pt x="7537" y="118"/>
                    </a:lnTo>
                    <a:lnTo>
                      <a:pt x="7537" y="2107"/>
                    </a:lnTo>
                    <a:lnTo>
                      <a:pt x="7537" y="3988"/>
                    </a:lnTo>
                    <a:lnTo>
                      <a:pt x="2191" y="4012"/>
                    </a:lnTo>
                    <a:lnTo>
                      <a:pt x="631" y="4024"/>
                    </a:lnTo>
                    <a:lnTo>
                      <a:pt x="607" y="4024"/>
                    </a:lnTo>
                    <a:lnTo>
                      <a:pt x="2155" y="4036"/>
                    </a:lnTo>
                    <a:lnTo>
                      <a:pt x="7584" y="4072"/>
                    </a:lnTo>
                    <a:lnTo>
                      <a:pt x="7644" y="4072"/>
                    </a:lnTo>
                    <a:lnTo>
                      <a:pt x="7644" y="4048"/>
                    </a:lnTo>
                    <a:lnTo>
                      <a:pt x="7644" y="2119"/>
                    </a:lnTo>
                    <a:lnTo>
                      <a:pt x="7644" y="1107"/>
                    </a:lnTo>
                    <a:lnTo>
                      <a:pt x="7644" y="595"/>
                    </a:lnTo>
                    <a:lnTo>
                      <a:pt x="7644" y="71"/>
                    </a:lnTo>
                    <a:lnTo>
                      <a:pt x="7644" y="71"/>
                    </a:lnTo>
                    <a:cubicBezTo>
                      <a:pt x="7644" y="72"/>
                      <a:pt x="7645" y="72"/>
                      <a:pt x="7645" y="72"/>
                    </a:cubicBezTo>
                    <a:cubicBezTo>
                      <a:pt x="7645" y="72"/>
                      <a:pt x="7644" y="72"/>
                      <a:pt x="7644" y="71"/>
                    </a:cubicBezTo>
                    <a:lnTo>
                      <a:pt x="7644" y="71"/>
                    </a:lnTo>
                    <a:lnTo>
                      <a:pt x="7644" y="71"/>
                    </a:lnTo>
                    <a:cubicBezTo>
                      <a:pt x="7638" y="66"/>
                      <a:pt x="7598" y="30"/>
                      <a:pt x="7579" y="1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2384;p70">
                <a:extLst>
                  <a:ext uri="{FF2B5EF4-FFF2-40B4-BE49-F238E27FC236}">
                    <a16:creationId xmlns:a16="http://schemas.microsoft.com/office/drawing/2014/main" id="{8F134B37-E4AF-4643-ADCA-4DF6198C06B2}"/>
                  </a:ext>
                </a:extLst>
              </p:cNvPr>
              <p:cNvSpPr/>
              <p:nvPr/>
            </p:nvSpPr>
            <p:spPr>
              <a:xfrm>
                <a:off x="6058338" y="497188"/>
                <a:ext cx="223729" cy="4623"/>
              </a:xfrm>
              <a:custGeom>
                <a:avLst/>
                <a:gdLst/>
                <a:ahLst/>
                <a:cxnLst/>
                <a:rect l="l" t="t" r="r" b="b"/>
                <a:pathLst>
                  <a:path w="5227" h="108" extrusionOk="0">
                    <a:moveTo>
                      <a:pt x="2619" y="1"/>
                    </a:moveTo>
                    <a:cubicBezTo>
                      <a:pt x="1167" y="1"/>
                      <a:pt x="0" y="24"/>
                      <a:pt x="0" y="48"/>
                    </a:cubicBezTo>
                    <a:cubicBezTo>
                      <a:pt x="0" y="84"/>
                      <a:pt x="1167" y="108"/>
                      <a:pt x="2619" y="108"/>
                    </a:cubicBezTo>
                    <a:cubicBezTo>
                      <a:pt x="4060" y="108"/>
                      <a:pt x="5227" y="84"/>
                      <a:pt x="5227" y="48"/>
                    </a:cubicBezTo>
                    <a:cubicBezTo>
                      <a:pt x="5227" y="24"/>
                      <a:pt x="4060" y="1"/>
                      <a:pt x="26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2385;p70">
                <a:extLst>
                  <a:ext uri="{FF2B5EF4-FFF2-40B4-BE49-F238E27FC236}">
                    <a16:creationId xmlns:a16="http://schemas.microsoft.com/office/drawing/2014/main" id="{E3A24BB9-831E-4AA1-95D0-339D61CDF46A}"/>
                  </a:ext>
                </a:extLst>
              </p:cNvPr>
              <p:cNvSpPr/>
              <p:nvPr/>
            </p:nvSpPr>
            <p:spPr>
              <a:xfrm>
                <a:off x="6058338" y="533870"/>
                <a:ext cx="223729" cy="4623"/>
              </a:xfrm>
              <a:custGeom>
                <a:avLst/>
                <a:gdLst/>
                <a:ahLst/>
                <a:cxnLst/>
                <a:rect l="l" t="t" r="r" b="b"/>
                <a:pathLst>
                  <a:path w="5227" h="108" extrusionOk="0">
                    <a:moveTo>
                      <a:pt x="2619" y="1"/>
                    </a:moveTo>
                    <a:cubicBezTo>
                      <a:pt x="1167" y="1"/>
                      <a:pt x="0" y="25"/>
                      <a:pt x="0" y="48"/>
                    </a:cubicBezTo>
                    <a:cubicBezTo>
                      <a:pt x="0" y="84"/>
                      <a:pt x="1167" y="108"/>
                      <a:pt x="2619" y="108"/>
                    </a:cubicBezTo>
                    <a:cubicBezTo>
                      <a:pt x="4060" y="108"/>
                      <a:pt x="5227" y="84"/>
                      <a:pt x="5227" y="48"/>
                    </a:cubicBezTo>
                    <a:cubicBezTo>
                      <a:pt x="5227" y="25"/>
                      <a:pt x="4060" y="1"/>
                      <a:pt x="26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2386;p70">
                <a:extLst>
                  <a:ext uri="{FF2B5EF4-FFF2-40B4-BE49-F238E27FC236}">
                    <a16:creationId xmlns:a16="http://schemas.microsoft.com/office/drawing/2014/main" id="{BF54525E-B917-4BE7-9FF1-1BC3712892CB}"/>
                  </a:ext>
                </a:extLst>
              </p:cNvPr>
              <p:cNvSpPr/>
              <p:nvPr/>
            </p:nvSpPr>
            <p:spPr>
              <a:xfrm>
                <a:off x="8434134" y="1659105"/>
                <a:ext cx="245686" cy="40834"/>
              </a:xfrm>
              <a:custGeom>
                <a:avLst/>
                <a:gdLst/>
                <a:ahLst/>
                <a:cxnLst/>
                <a:rect l="l" t="t" r="r" b="b"/>
                <a:pathLst>
                  <a:path w="5740" h="954" extrusionOk="0">
                    <a:moveTo>
                      <a:pt x="5704" y="1"/>
                    </a:moveTo>
                    <a:cubicBezTo>
                      <a:pt x="5680" y="84"/>
                      <a:pt x="5680" y="155"/>
                      <a:pt x="5680" y="239"/>
                    </a:cubicBezTo>
                    <a:cubicBezTo>
                      <a:pt x="5680" y="409"/>
                      <a:pt x="5680" y="612"/>
                      <a:pt x="5660" y="857"/>
                    </a:cubicBezTo>
                    <a:lnTo>
                      <a:pt x="5660" y="857"/>
                    </a:lnTo>
                    <a:cubicBezTo>
                      <a:pt x="5067" y="845"/>
                      <a:pt x="4228" y="834"/>
                      <a:pt x="3299" y="834"/>
                    </a:cubicBezTo>
                    <a:cubicBezTo>
                      <a:pt x="2382" y="834"/>
                      <a:pt x="1561" y="834"/>
                      <a:pt x="965" y="858"/>
                    </a:cubicBezTo>
                    <a:lnTo>
                      <a:pt x="263" y="870"/>
                    </a:lnTo>
                    <a:cubicBezTo>
                      <a:pt x="168" y="870"/>
                      <a:pt x="84" y="882"/>
                      <a:pt x="1" y="894"/>
                    </a:cubicBezTo>
                    <a:cubicBezTo>
                      <a:pt x="84" y="906"/>
                      <a:pt x="168" y="917"/>
                      <a:pt x="263" y="917"/>
                    </a:cubicBezTo>
                    <a:lnTo>
                      <a:pt x="965" y="941"/>
                    </a:lnTo>
                    <a:cubicBezTo>
                      <a:pt x="1561" y="941"/>
                      <a:pt x="2382" y="953"/>
                      <a:pt x="3299" y="953"/>
                    </a:cubicBezTo>
                    <a:cubicBezTo>
                      <a:pt x="4252" y="953"/>
                      <a:pt x="5109" y="953"/>
                      <a:pt x="5704" y="929"/>
                    </a:cubicBezTo>
                    <a:lnTo>
                      <a:pt x="5740" y="929"/>
                    </a:lnTo>
                    <a:lnTo>
                      <a:pt x="5740" y="894"/>
                    </a:lnTo>
                    <a:cubicBezTo>
                      <a:pt x="5740" y="632"/>
                      <a:pt x="5728" y="417"/>
                      <a:pt x="5728" y="239"/>
                    </a:cubicBezTo>
                    <a:cubicBezTo>
                      <a:pt x="5728" y="155"/>
                      <a:pt x="5716" y="84"/>
                      <a:pt x="570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2387;p70">
                <a:extLst>
                  <a:ext uri="{FF2B5EF4-FFF2-40B4-BE49-F238E27FC236}">
                    <a16:creationId xmlns:a16="http://schemas.microsoft.com/office/drawing/2014/main" id="{2E290DF4-4473-4AC7-9DEC-0FA99D8BD85C}"/>
                  </a:ext>
                </a:extLst>
              </p:cNvPr>
              <p:cNvSpPr/>
              <p:nvPr/>
            </p:nvSpPr>
            <p:spPr>
              <a:xfrm>
                <a:off x="6203567" y="609801"/>
                <a:ext cx="96348" cy="525486"/>
              </a:xfrm>
              <a:custGeom>
                <a:avLst/>
                <a:gdLst/>
                <a:ahLst/>
                <a:cxnLst/>
                <a:rect l="l" t="t" r="r" b="b"/>
                <a:pathLst>
                  <a:path w="2251" h="12277" extrusionOk="0">
                    <a:moveTo>
                      <a:pt x="155" y="1"/>
                    </a:moveTo>
                    <a:cubicBezTo>
                      <a:pt x="143" y="96"/>
                      <a:pt x="131" y="191"/>
                      <a:pt x="131" y="298"/>
                    </a:cubicBezTo>
                    <a:cubicBezTo>
                      <a:pt x="131" y="501"/>
                      <a:pt x="107" y="763"/>
                      <a:pt x="96" y="1096"/>
                    </a:cubicBezTo>
                    <a:cubicBezTo>
                      <a:pt x="72" y="1811"/>
                      <a:pt x="36" y="2787"/>
                      <a:pt x="0" y="3918"/>
                    </a:cubicBezTo>
                    <a:cubicBezTo>
                      <a:pt x="131" y="4632"/>
                      <a:pt x="286" y="5418"/>
                      <a:pt x="465" y="6240"/>
                    </a:cubicBezTo>
                    <a:cubicBezTo>
                      <a:pt x="858" y="7930"/>
                      <a:pt x="1286" y="9442"/>
                      <a:pt x="1643" y="10526"/>
                    </a:cubicBezTo>
                    <a:cubicBezTo>
                      <a:pt x="1810" y="11062"/>
                      <a:pt x="1965" y="11502"/>
                      <a:pt x="2072" y="11800"/>
                    </a:cubicBezTo>
                    <a:lnTo>
                      <a:pt x="2191" y="12145"/>
                    </a:lnTo>
                    <a:cubicBezTo>
                      <a:pt x="2203" y="12193"/>
                      <a:pt x="2227" y="12240"/>
                      <a:pt x="2251" y="12276"/>
                    </a:cubicBezTo>
                    <a:cubicBezTo>
                      <a:pt x="2251" y="12240"/>
                      <a:pt x="2239" y="12193"/>
                      <a:pt x="2227" y="12157"/>
                    </a:cubicBezTo>
                    <a:cubicBezTo>
                      <a:pt x="2203" y="12062"/>
                      <a:pt x="2167" y="11943"/>
                      <a:pt x="2120" y="11800"/>
                    </a:cubicBezTo>
                    <a:lnTo>
                      <a:pt x="1727" y="10514"/>
                    </a:lnTo>
                    <a:cubicBezTo>
                      <a:pt x="1405" y="9431"/>
                      <a:pt x="977" y="7918"/>
                      <a:pt x="596" y="6228"/>
                    </a:cubicBezTo>
                    <a:cubicBezTo>
                      <a:pt x="405" y="5418"/>
                      <a:pt x="250" y="4632"/>
                      <a:pt x="107" y="3930"/>
                    </a:cubicBezTo>
                    <a:cubicBezTo>
                      <a:pt x="131" y="2787"/>
                      <a:pt x="155" y="1811"/>
                      <a:pt x="167" y="1108"/>
                    </a:cubicBezTo>
                    <a:lnTo>
                      <a:pt x="167" y="298"/>
                    </a:lnTo>
                    <a:cubicBezTo>
                      <a:pt x="167" y="191"/>
                      <a:pt x="167" y="96"/>
                      <a:pt x="15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2388;p70">
                <a:extLst>
                  <a:ext uri="{FF2B5EF4-FFF2-40B4-BE49-F238E27FC236}">
                    <a16:creationId xmlns:a16="http://schemas.microsoft.com/office/drawing/2014/main" id="{920C40B4-3162-474F-8CE1-351377F36670}"/>
                  </a:ext>
                </a:extLst>
              </p:cNvPr>
              <p:cNvSpPr/>
              <p:nvPr/>
            </p:nvSpPr>
            <p:spPr>
              <a:xfrm>
                <a:off x="7639676" y="3556411"/>
                <a:ext cx="273166" cy="5136"/>
              </a:xfrm>
              <a:custGeom>
                <a:avLst/>
                <a:gdLst/>
                <a:ahLst/>
                <a:cxnLst/>
                <a:rect l="l" t="t" r="r" b="b"/>
                <a:pathLst>
                  <a:path w="6382" h="120" extrusionOk="0">
                    <a:moveTo>
                      <a:pt x="3191" y="1"/>
                    </a:moveTo>
                    <a:cubicBezTo>
                      <a:pt x="1429" y="1"/>
                      <a:pt x="0" y="24"/>
                      <a:pt x="0" y="60"/>
                    </a:cubicBezTo>
                    <a:cubicBezTo>
                      <a:pt x="0" y="84"/>
                      <a:pt x="1429" y="120"/>
                      <a:pt x="3191" y="120"/>
                    </a:cubicBezTo>
                    <a:cubicBezTo>
                      <a:pt x="4953" y="120"/>
                      <a:pt x="6382" y="84"/>
                      <a:pt x="6382" y="60"/>
                    </a:cubicBezTo>
                    <a:cubicBezTo>
                      <a:pt x="6382" y="24"/>
                      <a:pt x="4953" y="1"/>
                      <a:pt x="319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 name="Google Shape;2389;p70">
              <a:extLst>
                <a:ext uri="{FF2B5EF4-FFF2-40B4-BE49-F238E27FC236}">
                  <a16:creationId xmlns:a16="http://schemas.microsoft.com/office/drawing/2014/main" id="{0FFE4143-0ED3-4F60-8420-E2309353476A}"/>
                </a:ext>
              </a:extLst>
            </p:cNvPr>
            <p:cNvSpPr/>
            <p:nvPr/>
          </p:nvSpPr>
          <p:spPr>
            <a:xfrm>
              <a:off x="4756525" y="4476034"/>
              <a:ext cx="3763436" cy="4684"/>
            </a:xfrm>
            <a:custGeom>
              <a:avLst/>
              <a:gdLst/>
              <a:ahLst/>
              <a:cxnLst/>
              <a:rect l="l" t="t" r="r" b="b"/>
              <a:pathLst>
                <a:path w="96418" h="120" extrusionOk="0">
                  <a:moveTo>
                    <a:pt x="48209" y="0"/>
                  </a:moveTo>
                  <a:cubicBezTo>
                    <a:pt x="21586" y="0"/>
                    <a:pt x="0" y="36"/>
                    <a:pt x="0" y="60"/>
                  </a:cubicBezTo>
                  <a:cubicBezTo>
                    <a:pt x="0" y="95"/>
                    <a:pt x="21586" y="119"/>
                    <a:pt x="48209" y="119"/>
                  </a:cubicBezTo>
                  <a:cubicBezTo>
                    <a:pt x="74831" y="119"/>
                    <a:pt x="96417" y="95"/>
                    <a:pt x="96417" y="60"/>
                  </a:cubicBezTo>
                  <a:cubicBezTo>
                    <a:pt x="96417" y="36"/>
                    <a:pt x="74843" y="0"/>
                    <a:pt x="48209"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 name="Google Shape;2390;p70">
              <a:extLst>
                <a:ext uri="{FF2B5EF4-FFF2-40B4-BE49-F238E27FC236}">
                  <a16:creationId xmlns:a16="http://schemas.microsoft.com/office/drawing/2014/main" id="{58126C12-38F9-4BD8-9123-810035398D0F}"/>
                </a:ext>
              </a:extLst>
            </p:cNvPr>
            <p:cNvGrpSpPr/>
            <p:nvPr/>
          </p:nvGrpSpPr>
          <p:grpSpPr>
            <a:xfrm>
              <a:off x="6505524" y="1565054"/>
              <a:ext cx="1085064" cy="3041959"/>
              <a:chOff x="5388175" y="3074113"/>
              <a:chExt cx="694975" cy="1948350"/>
            </a:xfrm>
          </p:grpSpPr>
          <p:sp>
            <p:nvSpPr>
              <p:cNvPr id="8" name="Google Shape;2391;p70">
                <a:extLst>
                  <a:ext uri="{FF2B5EF4-FFF2-40B4-BE49-F238E27FC236}">
                    <a16:creationId xmlns:a16="http://schemas.microsoft.com/office/drawing/2014/main" id="{5854DD31-5F32-496F-B724-14FDE1A31FDD}"/>
                  </a:ext>
                </a:extLst>
              </p:cNvPr>
              <p:cNvSpPr/>
              <p:nvPr/>
            </p:nvSpPr>
            <p:spPr>
              <a:xfrm>
                <a:off x="5388175" y="3484513"/>
                <a:ext cx="122675" cy="150950"/>
              </a:xfrm>
              <a:custGeom>
                <a:avLst/>
                <a:gdLst/>
                <a:ahLst/>
                <a:cxnLst/>
                <a:rect l="l" t="t" r="r" b="b"/>
                <a:pathLst>
                  <a:path w="4907" h="6038" extrusionOk="0">
                    <a:moveTo>
                      <a:pt x="120" y="1"/>
                    </a:moveTo>
                    <a:cubicBezTo>
                      <a:pt x="1" y="167"/>
                      <a:pt x="13" y="394"/>
                      <a:pt x="144" y="548"/>
                    </a:cubicBezTo>
                    <a:lnTo>
                      <a:pt x="1025" y="1691"/>
                    </a:lnTo>
                    <a:lnTo>
                      <a:pt x="787" y="1846"/>
                    </a:lnTo>
                    <a:cubicBezTo>
                      <a:pt x="596" y="1989"/>
                      <a:pt x="525" y="2239"/>
                      <a:pt x="620" y="2453"/>
                    </a:cubicBezTo>
                    <a:lnTo>
                      <a:pt x="656" y="2537"/>
                    </a:lnTo>
                    <a:lnTo>
                      <a:pt x="382" y="2906"/>
                    </a:lnTo>
                    <a:cubicBezTo>
                      <a:pt x="299" y="3025"/>
                      <a:pt x="310" y="3192"/>
                      <a:pt x="418" y="3287"/>
                    </a:cubicBezTo>
                    <a:lnTo>
                      <a:pt x="2049" y="4894"/>
                    </a:lnTo>
                    <a:lnTo>
                      <a:pt x="3918" y="6037"/>
                    </a:lnTo>
                    <a:lnTo>
                      <a:pt x="4906" y="4620"/>
                    </a:lnTo>
                    <a:lnTo>
                      <a:pt x="4644" y="3525"/>
                    </a:lnTo>
                    <a:lnTo>
                      <a:pt x="3680" y="2144"/>
                    </a:lnTo>
                    <a:lnTo>
                      <a:pt x="3347" y="1691"/>
                    </a:lnTo>
                    <a:lnTo>
                      <a:pt x="2382" y="1715"/>
                    </a:lnTo>
                    <a:lnTo>
                      <a:pt x="120" y="1"/>
                    </a:ln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392;p70">
                <a:extLst>
                  <a:ext uri="{FF2B5EF4-FFF2-40B4-BE49-F238E27FC236}">
                    <a16:creationId xmlns:a16="http://schemas.microsoft.com/office/drawing/2014/main" id="{616946D5-9817-4647-A091-E7B942F5DD7E}"/>
                  </a:ext>
                </a:extLst>
              </p:cNvPr>
              <p:cNvSpPr/>
              <p:nvPr/>
            </p:nvSpPr>
            <p:spPr>
              <a:xfrm>
                <a:off x="5403375" y="3526788"/>
                <a:ext cx="30675" cy="33375"/>
              </a:xfrm>
              <a:custGeom>
                <a:avLst/>
                <a:gdLst/>
                <a:ahLst/>
                <a:cxnLst/>
                <a:rect l="l" t="t" r="r" b="b"/>
                <a:pathLst>
                  <a:path w="1227" h="1335" extrusionOk="0">
                    <a:moveTo>
                      <a:pt x="369" y="0"/>
                    </a:moveTo>
                    <a:lnTo>
                      <a:pt x="369" y="0"/>
                    </a:lnTo>
                    <a:cubicBezTo>
                      <a:pt x="441" y="119"/>
                      <a:pt x="512" y="227"/>
                      <a:pt x="607" y="322"/>
                    </a:cubicBezTo>
                    <a:lnTo>
                      <a:pt x="893" y="655"/>
                    </a:lnTo>
                    <a:cubicBezTo>
                      <a:pt x="988" y="786"/>
                      <a:pt x="1119" y="917"/>
                      <a:pt x="1095" y="1084"/>
                    </a:cubicBezTo>
                    <a:cubicBezTo>
                      <a:pt x="1072" y="1155"/>
                      <a:pt x="1012" y="1203"/>
                      <a:pt x="941" y="1215"/>
                    </a:cubicBezTo>
                    <a:cubicBezTo>
                      <a:pt x="913" y="1224"/>
                      <a:pt x="886" y="1228"/>
                      <a:pt x="859" y="1228"/>
                    </a:cubicBezTo>
                    <a:cubicBezTo>
                      <a:pt x="815" y="1228"/>
                      <a:pt x="771" y="1218"/>
                      <a:pt x="726" y="1203"/>
                    </a:cubicBezTo>
                    <a:cubicBezTo>
                      <a:pt x="595" y="1143"/>
                      <a:pt x="464" y="1084"/>
                      <a:pt x="345" y="1000"/>
                    </a:cubicBezTo>
                    <a:cubicBezTo>
                      <a:pt x="238" y="929"/>
                      <a:pt x="119" y="858"/>
                      <a:pt x="0" y="810"/>
                    </a:cubicBezTo>
                    <a:lnTo>
                      <a:pt x="0" y="810"/>
                    </a:lnTo>
                    <a:cubicBezTo>
                      <a:pt x="83" y="917"/>
                      <a:pt x="191" y="1000"/>
                      <a:pt x="310" y="1072"/>
                    </a:cubicBezTo>
                    <a:cubicBezTo>
                      <a:pt x="429" y="1155"/>
                      <a:pt x="560" y="1227"/>
                      <a:pt x="691" y="1298"/>
                    </a:cubicBezTo>
                    <a:cubicBezTo>
                      <a:pt x="752" y="1321"/>
                      <a:pt x="814" y="1334"/>
                      <a:pt x="875" y="1334"/>
                    </a:cubicBezTo>
                    <a:cubicBezTo>
                      <a:pt x="909" y="1334"/>
                      <a:pt x="943" y="1330"/>
                      <a:pt x="976" y="1322"/>
                    </a:cubicBezTo>
                    <a:cubicBezTo>
                      <a:pt x="1095" y="1298"/>
                      <a:pt x="1179" y="1215"/>
                      <a:pt x="1203" y="1108"/>
                    </a:cubicBezTo>
                    <a:cubicBezTo>
                      <a:pt x="1226" y="1000"/>
                      <a:pt x="1203" y="881"/>
                      <a:pt x="1131" y="798"/>
                    </a:cubicBezTo>
                    <a:cubicBezTo>
                      <a:pt x="1084" y="727"/>
                      <a:pt x="1036" y="655"/>
                      <a:pt x="964" y="596"/>
                    </a:cubicBezTo>
                    <a:lnTo>
                      <a:pt x="667" y="274"/>
                    </a:lnTo>
                    <a:cubicBezTo>
                      <a:pt x="583" y="167"/>
                      <a:pt x="488" y="72"/>
                      <a:pt x="369"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393;p70">
                <a:extLst>
                  <a:ext uri="{FF2B5EF4-FFF2-40B4-BE49-F238E27FC236}">
                    <a16:creationId xmlns:a16="http://schemas.microsoft.com/office/drawing/2014/main" id="{A12A7800-0973-45E6-A218-53E5E4EB67FB}"/>
                  </a:ext>
                </a:extLst>
              </p:cNvPr>
              <p:cNvSpPr/>
              <p:nvPr/>
            </p:nvSpPr>
            <p:spPr>
              <a:xfrm>
                <a:off x="5397400" y="3548813"/>
                <a:ext cx="31000" cy="30825"/>
              </a:xfrm>
              <a:custGeom>
                <a:avLst/>
                <a:gdLst/>
                <a:ahLst/>
                <a:cxnLst/>
                <a:rect l="l" t="t" r="r" b="b"/>
                <a:pathLst>
                  <a:path w="1240" h="1233" extrusionOk="0">
                    <a:moveTo>
                      <a:pt x="311" y="0"/>
                    </a:moveTo>
                    <a:lnTo>
                      <a:pt x="311" y="0"/>
                    </a:lnTo>
                    <a:cubicBezTo>
                      <a:pt x="406" y="96"/>
                      <a:pt x="513" y="179"/>
                      <a:pt x="620" y="262"/>
                    </a:cubicBezTo>
                    <a:cubicBezTo>
                      <a:pt x="727" y="358"/>
                      <a:pt x="822" y="465"/>
                      <a:pt x="918" y="584"/>
                    </a:cubicBezTo>
                    <a:cubicBezTo>
                      <a:pt x="965" y="643"/>
                      <a:pt x="1013" y="703"/>
                      <a:pt x="1061" y="774"/>
                    </a:cubicBezTo>
                    <a:cubicBezTo>
                      <a:pt x="1108" y="846"/>
                      <a:pt x="1120" y="929"/>
                      <a:pt x="1096" y="1001"/>
                    </a:cubicBezTo>
                    <a:cubicBezTo>
                      <a:pt x="1049" y="1072"/>
                      <a:pt x="989" y="1108"/>
                      <a:pt x="906" y="1120"/>
                    </a:cubicBezTo>
                    <a:cubicBezTo>
                      <a:pt x="834" y="1120"/>
                      <a:pt x="751" y="1108"/>
                      <a:pt x="692" y="1072"/>
                    </a:cubicBezTo>
                    <a:cubicBezTo>
                      <a:pt x="561" y="1001"/>
                      <a:pt x="441" y="929"/>
                      <a:pt x="334" y="834"/>
                    </a:cubicBezTo>
                    <a:cubicBezTo>
                      <a:pt x="239" y="739"/>
                      <a:pt x="120" y="655"/>
                      <a:pt x="1" y="608"/>
                    </a:cubicBezTo>
                    <a:lnTo>
                      <a:pt x="1" y="608"/>
                    </a:lnTo>
                    <a:cubicBezTo>
                      <a:pt x="1" y="608"/>
                      <a:pt x="96" y="727"/>
                      <a:pt x="287" y="893"/>
                    </a:cubicBezTo>
                    <a:cubicBezTo>
                      <a:pt x="394" y="1001"/>
                      <a:pt x="513" y="1096"/>
                      <a:pt x="644" y="1167"/>
                    </a:cubicBezTo>
                    <a:cubicBezTo>
                      <a:pt x="709" y="1211"/>
                      <a:pt x="784" y="1232"/>
                      <a:pt x="859" y="1232"/>
                    </a:cubicBezTo>
                    <a:cubicBezTo>
                      <a:pt x="988" y="1232"/>
                      <a:pt x="1116" y="1169"/>
                      <a:pt x="1192" y="1048"/>
                    </a:cubicBezTo>
                    <a:cubicBezTo>
                      <a:pt x="1239" y="941"/>
                      <a:pt x="1215" y="822"/>
                      <a:pt x="1156" y="727"/>
                    </a:cubicBezTo>
                    <a:cubicBezTo>
                      <a:pt x="1108" y="655"/>
                      <a:pt x="1061" y="584"/>
                      <a:pt x="989" y="512"/>
                    </a:cubicBezTo>
                    <a:cubicBezTo>
                      <a:pt x="894" y="393"/>
                      <a:pt x="787" y="298"/>
                      <a:pt x="668" y="203"/>
                    </a:cubicBezTo>
                    <a:cubicBezTo>
                      <a:pt x="561" y="108"/>
                      <a:pt x="441" y="36"/>
                      <a:pt x="311"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2394;p70">
                <a:extLst>
                  <a:ext uri="{FF2B5EF4-FFF2-40B4-BE49-F238E27FC236}">
                    <a16:creationId xmlns:a16="http://schemas.microsoft.com/office/drawing/2014/main" id="{4554E64E-BFE2-4C6E-9FEA-D1171A9345D9}"/>
                  </a:ext>
                </a:extLst>
              </p:cNvPr>
              <p:cNvSpPr/>
              <p:nvPr/>
            </p:nvSpPr>
            <p:spPr>
              <a:xfrm>
                <a:off x="5427475" y="3527388"/>
                <a:ext cx="36625" cy="56875"/>
              </a:xfrm>
              <a:custGeom>
                <a:avLst/>
                <a:gdLst/>
                <a:ahLst/>
                <a:cxnLst/>
                <a:rect l="l" t="t" r="r" b="b"/>
                <a:pathLst>
                  <a:path w="1465" h="2275" extrusionOk="0">
                    <a:moveTo>
                      <a:pt x="0" y="0"/>
                    </a:moveTo>
                    <a:lnTo>
                      <a:pt x="0" y="60"/>
                    </a:lnTo>
                    <a:cubicBezTo>
                      <a:pt x="24" y="238"/>
                      <a:pt x="120" y="405"/>
                      <a:pt x="262" y="512"/>
                    </a:cubicBezTo>
                    <a:cubicBezTo>
                      <a:pt x="417" y="631"/>
                      <a:pt x="608" y="703"/>
                      <a:pt x="798" y="738"/>
                    </a:cubicBezTo>
                    <a:cubicBezTo>
                      <a:pt x="870" y="750"/>
                      <a:pt x="938" y="756"/>
                      <a:pt x="1007" y="756"/>
                    </a:cubicBezTo>
                    <a:cubicBezTo>
                      <a:pt x="1038" y="756"/>
                      <a:pt x="1070" y="755"/>
                      <a:pt x="1103" y="752"/>
                    </a:cubicBezTo>
                    <a:lnTo>
                      <a:pt x="1103" y="752"/>
                    </a:lnTo>
                    <a:cubicBezTo>
                      <a:pt x="1007" y="937"/>
                      <a:pt x="967" y="1137"/>
                      <a:pt x="977" y="1346"/>
                    </a:cubicBezTo>
                    <a:cubicBezTo>
                      <a:pt x="977" y="1536"/>
                      <a:pt x="1013" y="1738"/>
                      <a:pt x="1108" y="1905"/>
                    </a:cubicBezTo>
                    <a:cubicBezTo>
                      <a:pt x="1167" y="2024"/>
                      <a:pt x="1251" y="2119"/>
                      <a:pt x="1346" y="2203"/>
                    </a:cubicBezTo>
                    <a:cubicBezTo>
                      <a:pt x="1417" y="2262"/>
                      <a:pt x="1465" y="2274"/>
                      <a:pt x="1465" y="2274"/>
                    </a:cubicBezTo>
                    <a:cubicBezTo>
                      <a:pt x="1358" y="2155"/>
                      <a:pt x="1251" y="2024"/>
                      <a:pt x="1179" y="1881"/>
                    </a:cubicBezTo>
                    <a:cubicBezTo>
                      <a:pt x="1108" y="1715"/>
                      <a:pt x="1072" y="1524"/>
                      <a:pt x="1084" y="1346"/>
                    </a:cubicBezTo>
                    <a:cubicBezTo>
                      <a:pt x="1072" y="1119"/>
                      <a:pt x="1132" y="905"/>
                      <a:pt x="1251" y="715"/>
                    </a:cubicBezTo>
                    <a:lnTo>
                      <a:pt x="1334" y="607"/>
                    </a:lnTo>
                    <a:lnTo>
                      <a:pt x="1334" y="607"/>
                    </a:lnTo>
                    <a:lnTo>
                      <a:pt x="1203" y="631"/>
                    </a:lnTo>
                    <a:cubicBezTo>
                      <a:pt x="1138" y="637"/>
                      <a:pt x="1075" y="640"/>
                      <a:pt x="1013" y="640"/>
                    </a:cubicBezTo>
                    <a:cubicBezTo>
                      <a:pt x="950" y="640"/>
                      <a:pt x="887" y="637"/>
                      <a:pt x="822" y="631"/>
                    </a:cubicBezTo>
                    <a:cubicBezTo>
                      <a:pt x="643" y="595"/>
                      <a:pt x="477" y="524"/>
                      <a:pt x="334" y="429"/>
                    </a:cubicBezTo>
                    <a:cubicBezTo>
                      <a:pt x="227" y="344"/>
                      <a:pt x="150" y="220"/>
                      <a:pt x="109" y="93"/>
                    </a:cubicBezTo>
                    <a:lnTo>
                      <a:pt x="109" y="93"/>
                    </a:lnTo>
                    <a:cubicBezTo>
                      <a:pt x="416" y="82"/>
                      <a:pt x="679" y="71"/>
                      <a:pt x="858" y="60"/>
                    </a:cubicBezTo>
                    <a:cubicBezTo>
                      <a:pt x="965" y="60"/>
                      <a:pt x="1060" y="48"/>
                      <a:pt x="1155" y="24"/>
                    </a:cubicBezTo>
                    <a:cubicBezTo>
                      <a:pt x="1060" y="0"/>
                      <a:pt x="953" y="0"/>
                      <a:pt x="858"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2395;p70">
                <a:extLst>
                  <a:ext uri="{FF2B5EF4-FFF2-40B4-BE49-F238E27FC236}">
                    <a16:creationId xmlns:a16="http://schemas.microsoft.com/office/drawing/2014/main" id="{19F4CF41-C8EB-466E-A7FB-B3078535ED45}"/>
                  </a:ext>
                </a:extLst>
              </p:cNvPr>
              <p:cNvSpPr/>
              <p:nvPr/>
            </p:nvSpPr>
            <p:spPr>
              <a:xfrm>
                <a:off x="5680175" y="3157988"/>
                <a:ext cx="28025" cy="180400"/>
              </a:xfrm>
              <a:custGeom>
                <a:avLst/>
                <a:gdLst/>
                <a:ahLst/>
                <a:cxnLst/>
                <a:rect l="l" t="t" r="r" b="b"/>
                <a:pathLst>
                  <a:path w="1121" h="7216" extrusionOk="0">
                    <a:moveTo>
                      <a:pt x="608" y="1"/>
                    </a:moveTo>
                    <a:cubicBezTo>
                      <a:pt x="596" y="1"/>
                      <a:pt x="584" y="24"/>
                      <a:pt x="549" y="72"/>
                    </a:cubicBezTo>
                    <a:cubicBezTo>
                      <a:pt x="501" y="132"/>
                      <a:pt x="477" y="215"/>
                      <a:pt x="453" y="286"/>
                    </a:cubicBezTo>
                    <a:cubicBezTo>
                      <a:pt x="382" y="572"/>
                      <a:pt x="406" y="858"/>
                      <a:pt x="513" y="1132"/>
                    </a:cubicBezTo>
                    <a:cubicBezTo>
                      <a:pt x="620" y="1477"/>
                      <a:pt x="858" y="1834"/>
                      <a:pt x="953" y="2275"/>
                    </a:cubicBezTo>
                    <a:cubicBezTo>
                      <a:pt x="1001" y="2513"/>
                      <a:pt x="989" y="2751"/>
                      <a:pt x="906" y="2965"/>
                    </a:cubicBezTo>
                    <a:cubicBezTo>
                      <a:pt x="811" y="3215"/>
                      <a:pt x="691" y="3441"/>
                      <a:pt x="549" y="3656"/>
                    </a:cubicBezTo>
                    <a:cubicBezTo>
                      <a:pt x="406" y="3882"/>
                      <a:pt x="287" y="4120"/>
                      <a:pt x="179" y="4370"/>
                    </a:cubicBezTo>
                    <a:cubicBezTo>
                      <a:pt x="1" y="4823"/>
                      <a:pt x="25" y="5335"/>
                      <a:pt x="251" y="5763"/>
                    </a:cubicBezTo>
                    <a:cubicBezTo>
                      <a:pt x="346" y="5942"/>
                      <a:pt x="465" y="6097"/>
                      <a:pt x="608" y="6228"/>
                    </a:cubicBezTo>
                    <a:cubicBezTo>
                      <a:pt x="727" y="6347"/>
                      <a:pt x="822" y="6466"/>
                      <a:pt x="906" y="6597"/>
                    </a:cubicBezTo>
                    <a:cubicBezTo>
                      <a:pt x="977" y="6692"/>
                      <a:pt x="1013" y="6799"/>
                      <a:pt x="1025" y="6918"/>
                    </a:cubicBezTo>
                    <a:cubicBezTo>
                      <a:pt x="1037" y="7013"/>
                      <a:pt x="1025" y="7120"/>
                      <a:pt x="989" y="7216"/>
                    </a:cubicBezTo>
                    <a:cubicBezTo>
                      <a:pt x="989" y="7216"/>
                      <a:pt x="1013" y="7192"/>
                      <a:pt x="1037" y="7120"/>
                    </a:cubicBezTo>
                    <a:cubicBezTo>
                      <a:pt x="1072" y="7049"/>
                      <a:pt x="1084" y="6978"/>
                      <a:pt x="1084" y="6906"/>
                    </a:cubicBezTo>
                    <a:cubicBezTo>
                      <a:pt x="1072" y="6775"/>
                      <a:pt x="1037" y="6656"/>
                      <a:pt x="977" y="6549"/>
                    </a:cubicBezTo>
                    <a:cubicBezTo>
                      <a:pt x="894" y="6406"/>
                      <a:pt x="787" y="6275"/>
                      <a:pt x="680" y="6168"/>
                    </a:cubicBezTo>
                    <a:cubicBezTo>
                      <a:pt x="549" y="6025"/>
                      <a:pt x="430" y="5870"/>
                      <a:pt x="346" y="5704"/>
                    </a:cubicBezTo>
                    <a:cubicBezTo>
                      <a:pt x="251" y="5513"/>
                      <a:pt x="191" y="5299"/>
                      <a:pt x="179" y="5085"/>
                    </a:cubicBezTo>
                    <a:cubicBezTo>
                      <a:pt x="168" y="4858"/>
                      <a:pt x="203" y="4620"/>
                      <a:pt x="299" y="4394"/>
                    </a:cubicBezTo>
                    <a:cubicBezTo>
                      <a:pt x="394" y="4156"/>
                      <a:pt x="525" y="3930"/>
                      <a:pt x="668" y="3715"/>
                    </a:cubicBezTo>
                    <a:cubicBezTo>
                      <a:pt x="811" y="3489"/>
                      <a:pt x="930" y="3251"/>
                      <a:pt x="1025" y="3001"/>
                    </a:cubicBezTo>
                    <a:cubicBezTo>
                      <a:pt x="1108" y="2751"/>
                      <a:pt x="1120" y="2489"/>
                      <a:pt x="1072" y="2239"/>
                    </a:cubicBezTo>
                    <a:cubicBezTo>
                      <a:pt x="965" y="1763"/>
                      <a:pt x="715" y="1417"/>
                      <a:pt x="596" y="1084"/>
                    </a:cubicBezTo>
                    <a:cubicBezTo>
                      <a:pt x="477" y="834"/>
                      <a:pt x="453" y="560"/>
                      <a:pt x="501" y="286"/>
                    </a:cubicBezTo>
                    <a:cubicBezTo>
                      <a:pt x="525" y="191"/>
                      <a:pt x="560" y="96"/>
                      <a:pt x="608"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2396;p70">
                <a:extLst>
                  <a:ext uri="{FF2B5EF4-FFF2-40B4-BE49-F238E27FC236}">
                    <a16:creationId xmlns:a16="http://schemas.microsoft.com/office/drawing/2014/main" id="{48C2E219-4C4B-4148-A23D-043BCF08F45B}"/>
                  </a:ext>
                </a:extLst>
              </p:cNvPr>
              <p:cNvSpPr/>
              <p:nvPr/>
            </p:nvSpPr>
            <p:spPr>
              <a:xfrm>
                <a:off x="5861150" y="3203413"/>
                <a:ext cx="68500" cy="107600"/>
              </a:xfrm>
              <a:custGeom>
                <a:avLst/>
                <a:gdLst/>
                <a:ahLst/>
                <a:cxnLst/>
                <a:rect l="l" t="t" r="r" b="b"/>
                <a:pathLst>
                  <a:path w="2740" h="4304" extrusionOk="0">
                    <a:moveTo>
                      <a:pt x="1180" y="0"/>
                    </a:moveTo>
                    <a:cubicBezTo>
                      <a:pt x="982" y="0"/>
                      <a:pt x="785" y="29"/>
                      <a:pt x="596" y="89"/>
                    </a:cubicBezTo>
                    <a:lnTo>
                      <a:pt x="1" y="3601"/>
                    </a:lnTo>
                    <a:cubicBezTo>
                      <a:pt x="144" y="4006"/>
                      <a:pt x="513" y="4280"/>
                      <a:pt x="930" y="4303"/>
                    </a:cubicBezTo>
                    <a:cubicBezTo>
                      <a:pt x="942" y="4304"/>
                      <a:pt x="953" y="4304"/>
                      <a:pt x="965" y="4304"/>
                    </a:cubicBezTo>
                    <a:cubicBezTo>
                      <a:pt x="1380" y="4304"/>
                      <a:pt x="1758" y="4104"/>
                      <a:pt x="2001" y="3779"/>
                    </a:cubicBezTo>
                    <a:cubicBezTo>
                      <a:pt x="2251" y="3446"/>
                      <a:pt x="2358" y="3017"/>
                      <a:pt x="2299" y="2601"/>
                    </a:cubicBezTo>
                    <a:cubicBezTo>
                      <a:pt x="2263" y="2422"/>
                      <a:pt x="2251" y="2244"/>
                      <a:pt x="2263" y="2053"/>
                    </a:cubicBezTo>
                    <a:cubicBezTo>
                      <a:pt x="2299" y="1791"/>
                      <a:pt x="2513" y="1589"/>
                      <a:pt x="2585" y="1339"/>
                    </a:cubicBezTo>
                    <a:cubicBezTo>
                      <a:pt x="2739" y="874"/>
                      <a:pt x="2430" y="374"/>
                      <a:pt x="1989" y="160"/>
                    </a:cubicBezTo>
                    <a:cubicBezTo>
                      <a:pt x="1733" y="56"/>
                      <a:pt x="1456" y="0"/>
                      <a:pt x="1180"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2397;p70">
                <a:extLst>
                  <a:ext uri="{FF2B5EF4-FFF2-40B4-BE49-F238E27FC236}">
                    <a16:creationId xmlns:a16="http://schemas.microsoft.com/office/drawing/2014/main" id="{71DDBB5D-E094-4D60-AC60-A2D25AD2F82E}"/>
                  </a:ext>
                </a:extLst>
              </p:cNvPr>
              <p:cNvSpPr/>
              <p:nvPr/>
            </p:nvSpPr>
            <p:spPr>
              <a:xfrm>
                <a:off x="5690300" y="3141313"/>
                <a:ext cx="41400" cy="202450"/>
              </a:xfrm>
              <a:custGeom>
                <a:avLst/>
                <a:gdLst/>
                <a:ahLst/>
                <a:cxnLst/>
                <a:rect l="l" t="t" r="r" b="b"/>
                <a:pathLst>
                  <a:path w="1656" h="8098" extrusionOk="0">
                    <a:moveTo>
                      <a:pt x="1203" y="1"/>
                    </a:moveTo>
                    <a:lnTo>
                      <a:pt x="441" y="370"/>
                    </a:lnTo>
                    <a:cubicBezTo>
                      <a:pt x="1" y="775"/>
                      <a:pt x="120" y="1346"/>
                      <a:pt x="298" y="1739"/>
                    </a:cubicBezTo>
                    <a:cubicBezTo>
                      <a:pt x="477" y="2120"/>
                      <a:pt x="691" y="2525"/>
                      <a:pt x="667" y="2954"/>
                    </a:cubicBezTo>
                    <a:cubicBezTo>
                      <a:pt x="644" y="3382"/>
                      <a:pt x="394" y="3763"/>
                      <a:pt x="239" y="4180"/>
                    </a:cubicBezTo>
                    <a:cubicBezTo>
                      <a:pt x="60" y="4704"/>
                      <a:pt x="72" y="5287"/>
                      <a:pt x="275" y="5799"/>
                    </a:cubicBezTo>
                    <a:cubicBezTo>
                      <a:pt x="429" y="6192"/>
                      <a:pt x="691" y="6525"/>
                      <a:pt x="846" y="6906"/>
                    </a:cubicBezTo>
                    <a:cubicBezTo>
                      <a:pt x="1001" y="7287"/>
                      <a:pt x="1037" y="7776"/>
                      <a:pt x="775" y="8097"/>
                    </a:cubicBezTo>
                    <a:cubicBezTo>
                      <a:pt x="1013" y="8061"/>
                      <a:pt x="1215" y="7918"/>
                      <a:pt x="1322" y="7704"/>
                    </a:cubicBezTo>
                    <a:cubicBezTo>
                      <a:pt x="1429" y="7502"/>
                      <a:pt x="1477" y="7276"/>
                      <a:pt x="1489" y="7037"/>
                    </a:cubicBezTo>
                    <a:cubicBezTo>
                      <a:pt x="1513" y="6156"/>
                      <a:pt x="1144" y="5287"/>
                      <a:pt x="1298" y="4418"/>
                    </a:cubicBezTo>
                    <a:cubicBezTo>
                      <a:pt x="1382" y="3918"/>
                      <a:pt x="1656" y="3442"/>
                      <a:pt x="1644" y="2930"/>
                    </a:cubicBezTo>
                    <a:cubicBezTo>
                      <a:pt x="1644" y="2418"/>
                      <a:pt x="1370" y="1953"/>
                      <a:pt x="1179" y="1465"/>
                    </a:cubicBezTo>
                    <a:cubicBezTo>
                      <a:pt x="989" y="989"/>
                      <a:pt x="894" y="406"/>
                      <a:pt x="1203"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2398;p70">
                <a:extLst>
                  <a:ext uri="{FF2B5EF4-FFF2-40B4-BE49-F238E27FC236}">
                    <a16:creationId xmlns:a16="http://schemas.microsoft.com/office/drawing/2014/main" id="{A5093D8F-D79A-46AE-A4D0-61F0422BD55C}"/>
                  </a:ext>
                </a:extLst>
              </p:cNvPr>
              <p:cNvSpPr/>
              <p:nvPr/>
            </p:nvSpPr>
            <p:spPr>
              <a:xfrm>
                <a:off x="5689125" y="3108588"/>
                <a:ext cx="68175" cy="60725"/>
              </a:xfrm>
              <a:custGeom>
                <a:avLst/>
                <a:gdLst/>
                <a:ahLst/>
                <a:cxnLst/>
                <a:rect l="l" t="t" r="r" b="b"/>
                <a:pathLst>
                  <a:path w="2727" h="2429" extrusionOk="0">
                    <a:moveTo>
                      <a:pt x="1776" y="1"/>
                    </a:moveTo>
                    <a:cubicBezTo>
                      <a:pt x="1696" y="1"/>
                      <a:pt x="1615" y="12"/>
                      <a:pt x="1536" y="36"/>
                    </a:cubicBezTo>
                    <a:lnTo>
                      <a:pt x="1619" y="72"/>
                    </a:lnTo>
                    <a:cubicBezTo>
                      <a:pt x="1084" y="95"/>
                      <a:pt x="595" y="369"/>
                      <a:pt x="298" y="798"/>
                    </a:cubicBezTo>
                    <a:cubicBezTo>
                      <a:pt x="0" y="1262"/>
                      <a:pt x="72" y="1857"/>
                      <a:pt x="476" y="2227"/>
                    </a:cubicBezTo>
                    <a:cubicBezTo>
                      <a:pt x="662" y="2367"/>
                      <a:pt x="887" y="2428"/>
                      <a:pt x="1120" y="2428"/>
                    </a:cubicBezTo>
                    <a:cubicBezTo>
                      <a:pt x="1380" y="2428"/>
                      <a:pt x="1649" y="2352"/>
                      <a:pt x="1881" y="2227"/>
                    </a:cubicBezTo>
                    <a:cubicBezTo>
                      <a:pt x="2203" y="2048"/>
                      <a:pt x="2453" y="1774"/>
                      <a:pt x="2596" y="1429"/>
                    </a:cubicBezTo>
                    <a:cubicBezTo>
                      <a:pt x="2727" y="1084"/>
                      <a:pt x="2691" y="691"/>
                      <a:pt x="2488" y="381"/>
                    </a:cubicBezTo>
                    <a:cubicBezTo>
                      <a:pt x="2322" y="140"/>
                      <a:pt x="2054" y="1"/>
                      <a:pt x="1776"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2399;p70">
                <a:extLst>
                  <a:ext uri="{FF2B5EF4-FFF2-40B4-BE49-F238E27FC236}">
                    <a16:creationId xmlns:a16="http://schemas.microsoft.com/office/drawing/2014/main" id="{E9F1666E-4C83-4FF3-BE7C-E754A4F2CAA8}"/>
                  </a:ext>
                </a:extLst>
              </p:cNvPr>
              <p:cNvSpPr/>
              <p:nvPr/>
            </p:nvSpPr>
            <p:spPr>
              <a:xfrm>
                <a:off x="5719175" y="3074113"/>
                <a:ext cx="190225" cy="184200"/>
              </a:xfrm>
              <a:custGeom>
                <a:avLst/>
                <a:gdLst/>
                <a:ahLst/>
                <a:cxnLst/>
                <a:rect l="l" t="t" r="r" b="b"/>
                <a:pathLst>
                  <a:path w="7609" h="7368" extrusionOk="0">
                    <a:moveTo>
                      <a:pt x="2455" y="1"/>
                    </a:moveTo>
                    <a:cubicBezTo>
                      <a:pt x="2130" y="1"/>
                      <a:pt x="1805" y="43"/>
                      <a:pt x="1489" y="129"/>
                    </a:cubicBezTo>
                    <a:cubicBezTo>
                      <a:pt x="834" y="308"/>
                      <a:pt x="286" y="760"/>
                      <a:pt x="1" y="1379"/>
                    </a:cubicBezTo>
                    <a:lnTo>
                      <a:pt x="6275" y="7368"/>
                    </a:lnTo>
                    <a:cubicBezTo>
                      <a:pt x="6085" y="7035"/>
                      <a:pt x="6775" y="6630"/>
                      <a:pt x="6942" y="6261"/>
                    </a:cubicBezTo>
                    <a:cubicBezTo>
                      <a:pt x="7097" y="5903"/>
                      <a:pt x="6990" y="5499"/>
                      <a:pt x="7168" y="5141"/>
                    </a:cubicBezTo>
                    <a:cubicBezTo>
                      <a:pt x="7585" y="4332"/>
                      <a:pt x="7609" y="3713"/>
                      <a:pt x="7347" y="2832"/>
                    </a:cubicBezTo>
                    <a:cubicBezTo>
                      <a:pt x="7216" y="2367"/>
                      <a:pt x="6966" y="1939"/>
                      <a:pt x="6632" y="1593"/>
                    </a:cubicBezTo>
                    <a:cubicBezTo>
                      <a:pt x="6251" y="1272"/>
                      <a:pt x="5823" y="1022"/>
                      <a:pt x="5370" y="855"/>
                    </a:cubicBezTo>
                    <a:cubicBezTo>
                      <a:pt x="4763" y="558"/>
                      <a:pt x="4132" y="319"/>
                      <a:pt x="3489" y="141"/>
                    </a:cubicBezTo>
                    <a:cubicBezTo>
                      <a:pt x="3151" y="49"/>
                      <a:pt x="2803" y="1"/>
                      <a:pt x="2455"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2400;p70">
                <a:extLst>
                  <a:ext uri="{FF2B5EF4-FFF2-40B4-BE49-F238E27FC236}">
                    <a16:creationId xmlns:a16="http://schemas.microsoft.com/office/drawing/2014/main" id="{C2DE0DB2-4853-47B9-9AB8-96F8056E1911}"/>
                  </a:ext>
                </a:extLst>
              </p:cNvPr>
              <p:cNvSpPr/>
              <p:nvPr/>
            </p:nvSpPr>
            <p:spPr>
              <a:xfrm>
                <a:off x="5704000" y="3102763"/>
                <a:ext cx="163425" cy="278800"/>
              </a:xfrm>
              <a:custGeom>
                <a:avLst/>
                <a:gdLst/>
                <a:ahLst/>
                <a:cxnLst/>
                <a:rect l="l" t="t" r="r" b="b"/>
                <a:pathLst>
                  <a:path w="6537" h="11152" extrusionOk="0">
                    <a:moveTo>
                      <a:pt x="2066" y="0"/>
                    </a:moveTo>
                    <a:cubicBezTo>
                      <a:pt x="952" y="0"/>
                      <a:pt x="212" y="1387"/>
                      <a:pt x="143" y="2543"/>
                    </a:cubicBezTo>
                    <a:cubicBezTo>
                      <a:pt x="48" y="3865"/>
                      <a:pt x="0" y="5484"/>
                      <a:pt x="155" y="6472"/>
                    </a:cubicBezTo>
                    <a:cubicBezTo>
                      <a:pt x="465" y="8460"/>
                      <a:pt x="1989" y="8722"/>
                      <a:pt x="1989" y="8722"/>
                    </a:cubicBezTo>
                    <a:cubicBezTo>
                      <a:pt x="1989" y="8722"/>
                      <a:pt x="1989" y="9377"/>
                      <a:pt x="2013" y="11151"/>
                    </a:cubicBezTo>
                    <a:lnTo>
                      <a:pt x="6537" y="11151"/>
                    </a:lnTo>
                    <a:lnTo>
                      <a:pt x="6537" y="1674"/>
                    </a:lnTo>
                    <a:cubicBezTo>
                      <a:pt x="6537" y="1305"/>
                      <a:pt x="6275" y="995"/>
                      <a:pt x="5906" y="959"/>
                    </a:cubicBezTo>
                    <a:lnTo>
                      <a:pt x="2203" y="7"/>
                    </a:lnTo>
                    <a:cubicBezTo>
                      <a:pt x="2157" y="2"/>
                      <a:pt x="2111" y="0"/>
                      <a:pt x="2066" y="0"/>
                    </a:cubicBez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2401;p70">
                <a:extLst>
                  <a:ext uri="{FF2B5EF4-FFF2-40B4-BE49-F238E27FC236}">
                    <a16:creationId xmlns:a16="http://schemas.microsoft.com/office/drawing/2014/main" id="{54ED6CB9-4589-46FA-B6E8-6C528378AB19}"/>
                  </a:ext>
                </a:extLst>
              </p:cNvPr>
              <p:cNvSpPr/>
              <p:nvPr/>
            </p:nvSpPr>
            <p:spPr>
              <a:xfrm>
                <a:off x="5718575" y="3194588"/>
                <a:ext cx="12825" cy="11975"/>
              </a:xfrm>
              <a:custGeom>
                <a:avLst/>
                <a:gdLst/>
                <a:ahLst/>
                <a:cxnLst/>
                <a:rect l="l" t="t" r="r" b="b"/>
                <a:pathLst>
                  <a:path w="513" h="479" extrusionOk="0">
                    <a:moveTo>
                      <a:pt x="243" y="0"/>
                    </a:moveTo>
                    <a:cubicBezTo>
                      <a:pt x="120" y="0"/>
                      <a:pt x="12" y="103"/>
                      <a:pt x="1" y="227"/>
                    </a:cubicBezTo>
                    <a:cubicBezTo>
                      <a:pt x="1" y="358"/>
                      <a:pt x="108" y="477"/>
                      <a:pt x="251" y="477"/>
                    </a:cubicBezTo>
                    <a:cubicBezTo>
                      <a:pt x="258" y="478"/>
                      <a:pt x="266" y="478"/>
                      <a:pt x="273" y="478"/>
                    </a:cubicBezTo>
                    <a:cubicBezTo>
                      <a:pt x="395" y="478"/>
                      <a:pt x="502" y="387"/>
                      <a:pt x="513" y="263"/>
                    </a:cubicBezTo>
                    <a:cubicBezTo>
                      <a:pt x="513" y="120"/>
                      <a:pt x="406" y="13"/>
                      <a:pt x="263" y="1"/>
                    </a:cubicBezTo>
                    <a:cubicBezTo>
                      <a:pt x="256" y="0"/>
                      <a:pt x="249" y="0"/>
                      <a:pt x="24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2402;p70">
                <a:extLst>
                  <a:ext uri="{FF2B5EF4-FFF2-40B4-BE49-F238E27FC236}">
                    <a16:creationId xmlns:a16="http://schemas.microsoft.com/office/drawing/2014/main" id="{194A7A04-90AD-404F-8A8E-8CB5B9F132D1}"/>
                  </a:ext>
                </a:extLst>
              </p:cNvPr>
              <p:cNvSpPr/>
              <p:nvPr/>
            </p:nvSpPr>
            <p:spPr>
              <a:xfrm>
                <a:off x="5715900" y="3177338"/>
                <a:ext cx="26225" cy="7025"/>
              </a:xfrm>
              <a:custGeom>
                <a:avLst/>
                <a:gdLst/>
                <a:ahLst/>
                <a:cxnLst/>
                <a:rect l="l" t="t" r="r" b="b"/>
                <a:pathLst>
                  <a:path w="1049" h="281" extrusionOk="0">
                    <a:moveTo>
                      <a:pt x="513" y="0"/>
                    </a:moveTo>
                    <a:cubicBezTo>
                      <a:pt x="370" y="0"/>
                      <a:pt x="227" y="48"/>
                      <a:pt x="108" y="131"/>
                    </a:cubicBezTo>
                    <a:cubicBezTo>
                      <a:pt x="24" y="203"/>
                      <a:pt x="1" y="262"/>
                      <a:pt x="13" y="274"/>
                    </a:cubicBezTo>
                    <a:cubicBezTo>
                      <a:pt x="17" y="278"/>
                      <a:pt x="22" y="280"/>
                      <a:pt x="30" y="280"/>
                    </a:cubicBezTo>
                    <a:cubicBezTo>
                      <a:pt x="92" y="280"/>
                      <a:pt x="269" y="167"/>
                      <a:pt x="513" y="167"/>
                    </a:cubicBezTo>
                    <a:cubicBezTo>
                      <a:pt x="764" y="167"/>
                      <a:pt x="955" y="277"/>
                      <a:pt x="1003" y="277"/>
                    </a:cubicBezTo>
                    <a:cubicBezTo>
                      <a:pt x="1007" y="277"/>
                      <a:pt x="1011" y="276"/>
                      <a:pt x="1013" y="274"/>
                    </a:cubicBezTo>
                    <a:cubicBezTo>
                      <a:pt x="1048" y="239"/>
                      <a:pt x="1001" y="191"/>
                      <a:pt x="917" y="131"/>
                    </a:cubicBezTo>
                    <a:cubicBezTo>
                      <a:pt x="798" y="48"/>
                      <a:pt x="655" y="0"/>
                      <a:pt x="51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403;p70">
                <a:extLst>
                  <a:ext uri="{FF2B5EF4-FFF2-40B4-BE49-F238E27FC236}">
                    <a16:creationId xmlns:a16="http://schemas.microsoft.com/office/drawing/2014/main" id="{37A13565-448D-457F-BD4B-518D33AE382C}"/>
                  </a:ext>
                </a:extLst>
              </p:cNvPr>
              <p:cNvSpPr/>
              <p:nvPr/>
            </p:nvSpPr>
            <p:spPr>
              <a:xfrm>
                <a:off x="5783475" y="3194588"/>
                <a:ext cx="12825" cy="11975"/>
              </a:xfrm>
              <a:custGeom>
                <a:avLst/>
                <a:gdLst/>
                <a:ahLst/>
                <a:cxnLst/>
                <a:rect l="l" t="t" r="r" b="b"/>
                <a:pathLst>
                  <a:path w="513" h="479" extrusionOk="0">
                    <a:moveTo>
                      <a:pt x="242" y="0"/>
                    </a:moveTo>
                    <a:cubicBezTo>
                      <a:pt x="119" y="0"/>
                      <a:pt x="12" y="103"/>
                      <a:pt x="0" y="227"/>
                    </a:cubicBezTo>
                    <a:cubicBezTo>
                      <a:pt x="0" y="358"/>
                      <a:pt x="108" y="477"/>
                      <a:pt x="250" y="477"/>
                    </a:cubicBezTo>
                    <a:cubicBezTo>
                      <a:pt x="258" y="478"/>
                      <a:pt x="265" y="478"/>
                      <a:pt x="272" y="478"/>
                    </a:cubicBezTo>
                    <a:cubicBezTo>
                      <a:pt x="394" y="478"/>
                      <a:pt x="501" y="387"/>
                      <a:pt x="512" y="263"/>
                    </a:cubicBezTo>
                    <a:cubicBezTo>
                      <a:pt x="512" y="120"/>
                      <a:pt x="405" y="13"/>
                      <a:pt x="262" y="1"/>
                    </a:cubicBezTo>
                    <a:cubicBezTo>
                      <a:pt x="256" y="0"/>
                      <a:pt x="249" y="0"/>
                      <a:pt x="24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404;p70">
                <a:extLst>
                  <a:ext uri="{FF2B5EF4-FFF2-40B4-BE49-F238E27FC236}">
                    <a16:creationId xmlns:a16="http://schemas.microsoft.com/office/drawing/2014/main" id="{E09CB5B6-CDEC-401B-82D1-EFF6C28537C0}"/>
                  </a:ext>
                </a:extLst>
              </p:cNvPr>
              <p:cNvSpPr/>
              <p:nvPr/>
            </p:nvSpPr>
            <p:spPr>
              <a:xfrm>
                <a:off x="5783175" y="3182088"/>
                <a:ext cx="26225" cy="6750"/>
              </a:xfrm>
              <a:custGeom>
                <a:avLst/>
                <a:gdLst/>
                <a:ahLst/>
                <a:cxnLst/>
                <a:rect l="l" t="t" r="r" b="b"/>
                <a:pathLst>
                  <a:path w="1049" h="270" extrusionOk="0">
                    <a:moveTo>
                      <a:pt x="512" y="1"/>
                    </a:moveTo>
                    <a:cubicBezTo>
                      <a:pt x="370" y="1"/>
                      <a:pt x="239" y="49"/>
                      <a:pt x="120" y="132"/>
                    </a:cubicBezTo>
                    <a:cubicBezTo>
                      <a:pt x="36" y="191"/>
                      <a:pt x="0" y="251"/>
                      <a:pt x="24" y="263"/>
                    </a:cubicBezTo>
                    <a:cubicBezTo>
                      <a:pt x="27" y="267"/>
                      <a:pt x="32" y="269"/>
                      <a:pt x="38" y="269"/>
                    </a:cubicBezTo>
                    <a:cubicBezTo>
                      <a:pt x="92" y="269"/>
                      <a:pt x="270" y="156"/>
                      <a:pt x="524" y="156"/>
                    </a:cubicBezTo>
                    <a:cubicBezTo>
                      <a:pt x="765" y="166"/>
                      <a:pt x="951" y="269"/>
                      <a:pt x="1008" y="269"/>
                    </a:cubicBezTo>
                    <a:cubicBezTo>
                      <a:pt x="1016" y="269"/>
                      <a:pt x="1022" y="267"/>
                      <a:pt x="1024" y="263"/>
                    </a:cubicBezTo>
                    <a:cubicBezTo>
                      <a:pt x="1048" y="239"/>
                      <a:pt x="1012" y="191"/>
                      <a:pt x="917" y="132"/>
                    </a:cubicBezTo>
                    <a:cubicBezTo>
                      <a:pt x="798" y="49"/>
                      <a:pt x="655" y="1"/>
                      <a:pt x="51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405;p70">
                <a:extLst>
                  <a:ext uri="{FF2B5EF4-FFF2-40B4-BE49-F238E27FC236}">
                    <a16:creationId xmlns:a16="http://schemas.microsoft.com/office/drawing/2014/main" id="{A53E5349-4D36-4287-93DA-D7C10EA6E697}"/>
                  </a:ext>
                </a:extLst>
              </p:cNvPr>
              <p:cNvSpPr/>
              <p:nvPr/>
            </p:nvSpPr>
            <p:spPr>
              <a:xfrm>
                <a:off x="5740900" y="3182388"/>
                <a:ext cx="21175" cy="57625"/>
              </a:xfrm>
              <a:custGeom>
                <a:avLst/>
                <a:gdLst/>
                <a:ahLst/>
                <a:cxnLst/>
                <a:rect l="l" t="t" r="r" b="b"/>
                <a:pathLst>
                  <a:path w="847" h="2305" extrusionOk="0">
                    <a:moveTo>
                      <a:pt x="846" y="1"/>
                    </a:moveTo>
                    <a:lnTo>
                      <a:pt x="846" y="1"/>
                    </a:lnTo>
                    <a:cubicBezTo>
                      <a:pt x="620" y="441"/>
                      <a:pt x="417" y="894"/>
                      <a:pt x="263" y="1358"/>
                    </a:cubicBezTo>
                    <a:cubicBezTo>
                      <a:pt x="191" y="1549"/>
                      <a:pt x="132" y="1727"/>
                      <a:pt x="60" y="1894"/>
                    </a:cubicBezTo>
                    <a:cubicBezTo>
                      <a:pt x="25" y="1977"/>
                      <a:pt x="1" y="2073"/>
                      <a:pt x="25" y="2168"/>
                    </a:cubicBezTo>
                    <a:cubicBezTo>
                      <a:pt x="48" y="2215"/>
                      <a:pt x="84" y="2251"/>
                      <a:pt x="144" y="2275"/>
                    </a:cubicBezTo>
                    <a:cubicBezTo>
                      <a:pt x="179" y="2287"/>
                      <a:pt x="215" y="2287"/>
                      <a:pt x="263" y="2287"/>
                    </a:cubicBezTo>
                    <a:cubicBezTo>
                      <a:pt x="334" y="2299"/>
                      <a:pt x="409" y="2305"/>
                      <a:pt x="483" y="2305"/>
                    </a:cubicBezTo>
                    <a:cubicBezTo>
                      <a:pt x="557" y="2305"/>
                      <a:pt x="632" y="2299"/>
                      <a:pt x="703" y="2287"/>
                    </a:cubicBezTo>
                    <a:cubicBezTo>
                      <a:pt x="560" y="2239"/>
                      <a:pt x="417" y="2215"/>
                      <a:pt x="263" y="2204"/>
                    </a:cubicBezTo>
                    <a:cubicBezTo>
                      <a:pt x="191" y="2204"/>
                      <a:pt x="132" y="2192"/>
                      <a:pt x="120" y="2144"/>
                    </a:cubicBezTo>
                    <a:cubicBezTo>
                      <a:pt x="108" y="2061"/>
                      <a:pt x="132" y="1989"/>
                      <a:pt x="167" y="1930"/>
                    </a:cubicBezTo>
                    <a:lnTo>
                      <a:pt x="370" y="1394"/>
                    </a:lnTo>
                    <a:cubicBezTo>
                      <a:pt x="572" y="941"/>
                      <a:pt x="727" y="477"/>
                      <a:pt x="84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406;p70">
                <a:extLst>
                  <a:ext uri="{FF2B5EF4-FFF2-40B4-BE49-F238E27FC236}">
                    <a16:creationId xmlns:a16="http://schemas.microsoft.com/office/drawing/2014/main" id="{C509F71A-E759-45C8-B90E-E9420072993F}"/>
                  </a:ext>
                </a:extLst>
              </p:cNvPr>
              <p:cNvSpPr/>
              <p:nvPr/>
            </p:nvSpPr>
            <p:spPr>
              <a:xfrm>
                <a:off x="5753700" y="3303238"/>
                <a:ext cx="66700" cy="29650"/>
              </a:xfrm>
              <a:custGeom>
                <a:avLst/>
                <a:gdLst/>
                <a:ahLst/>
                <a:cxnLst/>
                <a:rect l="l" t="t" r="r" b="b"/>
                <a:pathLst>
                  <a:path w="2668" h="1186" extrusionOk="0">
                    <a:moveTo>
                      <a:pt x="2668" y="1"/>
                    </a:moveTo>
                    <a:cubicBezTo>
                      <a:pt x="1877" y="466"/>
                      <a:pt x="985" y="704"/>
                      <a:pt x="68" y="704"/>
                    </a:cubicBezTo>
                    <a:cubicBezTo>
                      <a:pt x="46" y="704"/>
                      <a:pt x="23" y="704"/>
                      <a:pt x="1" y="703"/>
                    </a:cubicBezTo>
                    <a:lnTo>
                      <a:pt x="1" y="1168"/>
                    </a:lnTo>
                    <a:cubicBezTo>
                      <a:pt x="131" y="1180"/>
                      <a:pt x="256" y="1186"/>
                      <a:pt x="375" y="1186"/>
                    </a:cubicBezTo>
                    <a:cubicBezTo>
                      <a:pt x="2075" y="1186"/>
                      <a:pt x="2668" y="1"/>
                      <a:pt x="2668"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07;p70">
                <a:extLst>
                  <a:ext uri="{FF2B5EF4-FFF2-40B4-BE49-F238E27FC236}">
                    <a16:creationId xmlns:a16="http://schemas.microsoft.com/office/drawing/2014/main" id="{5638D48C-D284-4B84-86B5-7AA80D498FE5}"/>
                  </a:ext>
                </a:extLst>
              </p:cNvPr>
              <p:cNvSpPr/>
              <p:nvPr/>
            </p:nvSpPr>
            <p:spPr>
              <a:xfrm>
                <a:off x="5780200" y="3163638"/>
                <a:ext cx="32175" cy="9175"/>
              </a:xfrm>
              <a:custGeom>
                <a:avLst/>
                <a:gdLst/>
                <a:ahLst/>
                <a:cxnLst/>
                <a:rect l="l" t="t" r="r" b="b"/>
                <a:pathLst>
                  <a:path w="1287" h="367" extrusionOk="0">
                    <a:moveTo>
                      <a:pt x="552" y="0"/>
                    </a:moveTo>
                    <a:cubicBezTo>
                      <a:pt x="430" y="0"/>
                      <a:pt x="307" y="20"/>
                      <a:pt x="191" y="60"/>
                    </a:cubicBezTo>
                    <a:cubicBezTo>
                      <a:pt x="72" y="108"/>
                      <a:pt x="0" y="167"/>
                      <a:pt x="12" y="203"/>
                    </a:cubicBezTo>
                    <a:cubicBezTo>
                      <a:pt x="48" y="275"/>
                      <a:pt x="322" y="239"/>
                      <a:pt x="643" y="287"/>
                    </a:cubicBezTo>
                    <a:cubicBezTo>
                      <a:pt x="884" y="313"/>
                      <a:pt x="1092" y="367"/>
                      <a:pt x="1196" y="367"/>
                    </a:cubicBezTo>
                    <a:cubicBezTo>
                      <a:pt x="1230" y="367"/>
                      <a:pt x="1254" y="361"/>
                      <a:pt x="1262" y="346"/>
                    </a:cubicBezTo>
                    <a:cubicBezTo>
                      <a:pt x="1286" y="310"/>
                      <a:pt x="1239" y="239"/>
                      <a:pt x="1131" y="167"/>
                    </a:cubicBezTo>
                    <a:cubicBezTo>
                      <a:pt x="960" y="56"/>
                      <a:pt x="757" y="0"/>
                      <a:pt x="55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408;p70">
                <a:extLst>
                  <a:ext uri="{FF2B5EF4-FFF2-40B4-BE49-F238E27FC236}">
                    <a16:creationId xmlns:a16="http://schemas.microsoft.com/office/drawing/2014/main" id="{1B5B435A-52C6-449A-9934-5ADB86FA0B9D}"/>
                  </a:ext>
                </a:extLst>
              </p:cNvPr>
              <p:cNvSpPr/>
              <p:nvPr/>
            </p:nvSpPr>
            <p:spPr>
              <a:xfrm>
                <a:off x="5718275" y="3160613"/>
                <a:ext cx="24750" cy="7575"/>
              </a:xfrm>
              <a:custGeom>
                <a:avLst/>
                <a:gdLst/>
                <a:ahLst/>
                <a:cxnLst/>
                <a:rect l="l" t="t" r="r" b="b"/>
                <a:pathLst>
                  <a:path w="990" h="303" extrusionOk="0">
                    <a:moveTo>
                      <a:pt x="519" y="0"/>
                    </a:moveTo>
                    <a:cubicBezTo>
                      <a:pt x="501" y="0"/>
                      <a:pt x="483" y="1"/>
                      <a:pt x="465" y="3"/>
                    </a:cubicBezTo>
                    <a:cubicBezTo>
                      <a:pt x="334" y="3"/>
                      <a:pt x="203" y="38"/>
                      <a:pt x="96" y="122"/>
                    </a:cubicBezTo>
                    <a:cubicBezTo>
                      <a:pt x="25" y="181"/>
                      <a:pt x="1" y="241"/>
                      <a:pt x="13" y="277"/>
                    </a:cubicBezTo>
                    <a:cubicBezTo>
                      <a:pt x="29" y="296"/>
                      <a:pt x="60" y="303"/>
                      <a:pt x="104" y="303"/>
                    </a:cubicBezTo>
                    <a:cubicBezTo>
                      <a:pt x="191" y="303"/>
                      <a:pt x="326" y="277"/>
                      <a:pt x="477" y="277"/>
                    </a:cubicBezTo>
                    <a:cubicBezTo>
                      <a:pt x="601" y="277"/>
                      <a:pt x="713" y="287"/>
                      <a:pt x="798" y="287"/>
                    </a:cubicBezTo>
                    <a:cubicBezTo>
                      <a:pt x="869" y="287"/>
                      <a:pt x="920" y="280"/>
                      <a:pt x="941" y="253"/>
                    </a:cubicBezTo>
                    <a:cubicBezTo>
                      <a:pt x="989" y="193"/>
                      <a:pt x="930" y="157"/>
                      <a:pt x="846" y="98"/>
                    </a:cubicBezTo>
                    <a:cubicBezTo>
                      <a:pt x="753" y="36"/>
                      <a:pt x="641" y="0"/>
                      <a:pt x="51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409;p70">
                <a:extLst>
                  <a:ext uri="{FF2B5EF4-FFF2-40B4-BE49-F238E27FC236}">
                    <a16:creationId xmlns:a16="http://schemas.microsoft.com/office/drawing/2014/main" id="{CA1574A8-87E8-4362-8551-23476118845A}"/>
                  </a:ext>
                </a:extLst>
              </p:cNvPr>
              <p:cNvSpPr/>
              <p:nvPr/>
            </p:nvSpPr>
            <p:spPr>
              <a:xfrm>
                <a:off x="5760850" y="3251038"/>
                <a:ext cx="20275" cy="14225"/>
              </a:xfrm>
              <a:custGeom>
                <a:avLst/>
                <a:gdLst/>
                <a:ahLst/>
                <a:cxnLst/>
                <a:rect l="l" t="t" r="r" b="b"/>
                <a:pathLst>
                  <a:path w="811" h="569" extrusionOk="0">
                    <a:moveTo>
                      <a:pt x="381" y="1"/>
                    </a:moveTo>
                    <a:cubicBezTo>
                      <a:pt x="247" y="1"/>
                      <a:pt x="118" y="68"/>
                      <a:pt x="24" y="172"/>
                    </a:cubicBezTo>
                    <a:lnTo>
                      <a:pt x="12" y="184"/>
                    </a:lnTo>
                    <a:cubicBezTo>
                      <a:pt x="0" y="208"/>
                      <a:pt x="0" y="243"/>
                      <a:pt x="12" y="279"/>
                    </a:cubicBezTo>
                    <a:cubicBezTo>
                      <a:pt x="36" y="303"/>
                      <a:pt x="60" y="339"/>
                      <a:pt x="96" y="350"/>
                    </a:cubicBezTo>
                    <a:cubicBezTo>
                      <a:pt x="191" y="446"/>
                      <a:pt x="298" y="505"/>
                      <a:pt x="417" y="553"/>
                    </a:cubicBezTo>
                    <a:cubicBezTo>
                      <a:pt x="452" y="563"/>
                      <a:pt x="488" y="569"/>
                      <a:pt x="523" y="569"/>
                    </a:cubicBezTo>
                    <a:cubicBezTo>
                      <a:pt x="609" y="569"/>
                      <a:pt x="692" y="537"/>
                      <a:pt x="751" y="470"/>
                    </a:cubicBezTo>
                    <a:cubicBezTo>
                      <a:pt x="810" y="374"/>
                      <a:pt x="798" y="243"/>
                      <a:pt x="739" y="160"/>
                    </a:cubicBezTo>
                    <a:cubicBezTo>
                      <a:pt x="655" y="77"/>
                      <a:pt x="560" y="17"/>
                      <a:pt x="441" y="5"/>
                    </a:cubicBezTo>
                    <a:cubicBezTo>
                      <a:pt x="421" y="2"/>
                      <a:pt x="401" y="1"/>
                      <a:pt x="381"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410;p70">
                <a:extLst>
                  <a:ext uri="{FF2B5EF4-FFF2-40B4-BE49-F238E27FC236}">
                    <a16:creationId xmlns:a16="http://schemas.microsoft.com/office/drawing/2014/main" id="{6EEDE726-45EA-4071-B7A8-7C326682AA43}"/>
                  </a:ext>
                </a:extLst>
              </p:cNvPr>
              <p:cNvSpPr/>
              <p:nvPr/>
            </p:nvSpPr>
            <p:spPr>
              <a:xfrm>
                <a:off x="5757275" y="3244313"/>
                <a:ext cx="21750" cy="18475"/>
              </a:xfrm>
              <a:custGeom>
                <a:avLst/>
                <a:gdLst/>
                <a:ahLst/>
                <a:cxnLst/>
                <a:rect l="l" t="t" r="r" b="b"/>
                <a:pathLst>
                  <a:path w="870" h="739" extrusionOk="0">
                    <a:moveTo>
                      <a:pt x="822" y="0"/>
                    </a:moveTo>
                    <a:cubicBezTo>
                      <a:pt x="775" y="0"/>
                      <a:pt x="775" y="286"/>
                      <a:pt x="536" y="477"/>
                    </a:cubicBezTo>
                    <a:cubicBezTo>
                      <a:pt x="298" y="679"/>
                      <a:pt x="1" y="643"/>
                      <a:pt x="1" y="679"/>
                    </a:cubicBezTo>
                    <a:cubicBezTo>
                      <a:pt x="1" y="715"/>
                      <a:pt x="60" y="739"/>
                      <a:pt x="191" y="739"/>
                    </a:cubicBezTo>
                    <a:cubicBezTo>
                      <a:pt x="358" y="739"/>
                      <a:pt x="513" y="691"/>
                      <a:pt x="632" y="584"/>
                    </a:cubicBezTo>
                    <a:cubicBezTo>
                      <a:pt x="751" y="489"/>
                      <a:pt x="834" y="346"/>
                      <a:pt x="858" y="191"/>
                    </a:cubicBezTo>
                    <a:cubicBezTo>
                      <a:pt x="870" y="72"/>
                      <a:pt x="834" y="0"/>
                      <a:pt x="82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411;p70">
                <a:extLst>
                  <a:ext uri="{FF2B5EF4-FFF2-40B4-BE49-F238E27FC236}">
                    <a16:creationId xmlns:a16="http://schemas.microsoft.com/office/drawing/2014/main" id="{93DC705C-2E58-4050-B0A9-586DE57BD892}"/>
                  </a:ext>
                </a:extLst>
              </p:cNvPr>
              <p:cNvSpPr/>
              <p:nvPr/>
            </p:nvSpPr>
            <p:spPr>
              <a:xfrm>
                <a:off x="5713525" y="3090113"/>
                <a:ext cx="165825" cy="121475"/>
              </a:xfrm>
              <a:custGeom>
                <a:avLst/>
                <a:gdLst/>
                <a:ahLst/>
                <a:cxnLst/>
                <a:rect l="l" t="t" r="r" b="b"/>
                <a:pathLst>
                  <a:path w="6633" h="4859" extrusionOk="0">
                    <a:moveTo>
                      <a:pt x="1798" y="1"/>
                    </a:moveTo>
                    <a:cubicBezTo>
                      <a:pt x="1798" y="1"/>
                      <a:pt x="0" y="203"/>
                      <a:pt x="155" y="1275"/>
                    </a:cubicBezTo>
                    <a:cubicBezTo>
                      <a:pt x="229" y="1762"/>
                      <a:pt x="840" y="1937"/>
                      <a:pt x="1400" y="1937"/>
                    </a:cubicBezTo>
                    <a:cubicBezTo>
                      <a:pt x="1566" y="1937"/>
                      <a:pt x="1728" y="1921"/>
                      <a:pt x="1870" y="1894"/>
                    </a:cubicBezTo>
                    <a:cubicBezTo>
                      <a:pt x="2261" y="2383"/>
                      <a:pt x="2860" y="2664"/>
                      <a:pt x="3478" y="2664"/>
                    </a:cubicBezTo>
                    <a:cubicBezTo>
                      <a:pt x="3537" y="2664"/>
                      <a:pt x="3596" y="2661"/>
                      <a:pt x="3656" y="2656"/>
                    </a:cubicBezTo>
                    <a:cubicBezTo>
                      <a:pt x="3692" y="2647"/>
                      <a:pt x="3728" y="2643"/>
                      <a:pt x="3764" y="2643"/>
                    </a:cubicBezTo>
                    <a:cubicBezTo>
                      <a:pt x="3822" y="2643"/>
                      <a:pt x="3878" y="2653"/>
                      <a:pt x="3929" y="2668"/>
                    </a:cubicBezTo>
                    <a:cubicBezTo>
                      <a:pt x="4013" y="2716"/>
                      <a:pt x="4084" y="2787"/>
                      <a:pt x="4132" y="2870"/>
                    </a:cubicBezTo>
                    <a:cubicBezTo>
                      <a:pt x="4394" y="3228"/>
                      <a:pt x="4787" y="3466"/>
                      <a:pt x="5215" y="3549"/>
                    </a:cubicBezTo>
                    <a:cubicBezTo>
                      <a:pt x="5311" y="4192"/>
                      <a:pt x="5799" y="4716"/>
                      <a:pt x="6430" y="4859"/>
                    </a:cubicBezTo>
                    <a:cubicBezTo>
                      <a:pt x="6430" y="4859"/>
                      <a:pt x="6632" y="4763"/>
                      <a:pt x="6561" y="3954"/>
                    </a:cubicBezTo>
                    <a:cubicBezTo>
                      <a:pt x="6525" y="3132"/>
                      <a:pt x="6525" y="2299"/>
                      <a:pt x="6573" y="1477"/>
                    </a:cubicBezTo>
                    <a:lnTo>
                      <a:pt x="4406" y="477"/>
                    </a:lnTo>
                    <a:lnTo>
                      <a:pt x="1798" y="1"/>
                    </a:ln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412;p70">
                <a:extLst>
                  <a:ext uri="{FF2B5EF4-FFF2-40B4-BE49-F238E27FC236}">
                    <a16:creationId xmlns:a16="http://schemas.microsoft.com/office/drawing/2014/main" id="{0680760B-EA99-426B-B225-F3CC4DDB5F3E}"/>
                  </a:ext>
                </a:extLst>
              </p:cNvPr>
              <p:cNvSpPr/>
              <p:nvPr/>
            </p:nvSpPr>
            <p:spPr>
              <a:xfrm>
                <a:off x="5726625" y="3096088"/>
                <a:ext cx="171475" cy="108950"/>
              </a:xfrm>
              <a:custGeom>
                <a:avLst/>
                <a:gdLst/>
                <a:ahLst/>
                <a:cxnLst/>
                <a:rect l="l" t="t" r="r" b="b"/>
                <a:pathLst>
                  <a:path w="6859" h="4358" extrusionOk="0">
                    <a:moveTo>
                      <a:pt x="640" y="0"/>
                    </a:moveTo>
                    <a:cubicBezTo>
                      <a:pt x="530" y="0"/>
                      <a:pt x="419" y="16"/>
                      <a:pt x="310" y="48"/>
                    </a:cubicBezTo>
                    <a:cubicBezTo>
                      <a:pt x="226" y="71"/>
                      <a:pt x="143" y="107"/>
                      <a:pt x="72" y="155"/>
                    </a:cubicBezTo>
                    <a:cubicBezTo>
                      <a:pt x="24" y="202"/>
                      <a:pt x="0" y="226"/>
                      <a:pt x="0" y="226"/>
                    </a:cubicBezTo>
                    <a:cubicBezTo>
                      <a:pt x="96" y="167"/>
                      <a:pt x="215" y="119"/>
                      <a:pt x="322" y="95"/>
                    </a:cubicBezTo>
                    <a:cubicBezTo>
                      <a:pt x="409" y="72"/>
                      <a:pt x="498" y="61"/>
                      <a:pt x="587" y="61"/>
                    </a:cubicBezTo>
                    <a:cubicBezTo>
                      <a:pt x="813" y="61"/>
                      <a:pt x="1038" y="134"/>
                      <a:pt x="1227" y="262"/>
                    </a:cubicBezTo>
                    <a:cubicBezTo>
                      <a:pt x="1310" y="333"/>
                      <a:pt x="1381" y="405"/>
                      <a:pt x="1441" y="488"/>
                    </a:cubicBezTo>
                    <a:cubicBezTo>
                      <a:pt x="1524" y="583"/>
                      <a:pt x="1620" y="655"/>
                      <a:pt x="1739" y="703"/>
                    </a:cubicBezTo>
                    <a:cubicBezTo>
                      <a:pt x="1823" y="726"/>
                      <a:pt x="1908" y="739"/>
                      <a:pt x="1992" y="739"/>
                    </a:cubicBezTo>
                    <a:cubicBezTo>
                      <a:pt x="2039" y="739"/>
                      <a:pt x="2085" y="735"/>
                      <a:pt x="2131" y="726"/>
                    </a:cubicBezTo>
                    <a:cubicBezTo>
                      <a:pt x="2208" y="712"/>
                      <a:pt x="2285" y="707"/>
                      <a:pt x="2359" y="707"/>
                    </a:cubicBezTo>
                    <a:cubicBezTo>
                      <a:pt x="2412" y="707"/>
                      <a:pt x="2463" y="709"/>
                      <a:pt x="2512" y="714"/>
                    </a:cubicBezTo>
                    <a:cubicBezTo>
                      <a:pt x="3096" y="786"/>
                      <a:pt x="3596" y="1167"/>
                      <a:pt x="3798" y="1715"/>
                    </a:cubicBezTo>
                    <a:lnTo>
                      <a:pt x="3822" y="1774"/>
                    </a:lnTo>
                    <a:lnTo>
                      <a:pt x="3846" y="1846"/>
                    </a:lnTo>
                    <a:lnTo>
                      <a:pt x="3906" y="1810"/>
                    </a:lnTo>
                    <a:cubicBezTo>
                      <a:pt x="4034" y="1756"/>
                      <a:pt x="4170" y="1729"/>
                      <a:pt x="4305" y="1729"/>
                    </a:cubicBezTo>
                    <a:cubicBezTo>
                      <a:pt x="4557" y="1729"/>
                      <a:pt x="4807" y="1822"/>
                      <a:pt x="5001" y="2000"/>
                    </a:cubicBezTo>
                    <a:cubicBezTo>
                      <a:pt x="5251" y="2250"/>
                      <a:pt x="5441" y="2560"/>
                      <a:pt x="5513" y="2917"/>
                    </a:cubicBezTo>
                    <a:lnTo>
                      <a:pt x="5513" y="2953"/>
                    </a:lnTo>
                    <a:lnTo>
                      <a:pt x="5549" y="2953"/>
                    </a:lnTo>
                    <a:cubicBezTo>
                      <a:pt x="5822" y="2977"/>
                      <a:pt x="6096" y="3096"/>
                      <a:pt x="6311" y="3274"/>
                    </a:cubicBezTo>
                    <a:cubicBezTo>
                      <a:pt x="6489" y="3417"/>
                      <a:pt x="6620" y="3596"/>
                      <a:pt x="6703" y="3798"/>
                    </a:cubicBezTo>
                    <a:cubicBezTo>
                      <a:pt x="6775" y="3977"/>
                      <a:pt x="6823" y="4167"/>
                      <a:pt x="6846" y="4358"/>
                    </a:cubicBezTo>
                    <a:cubicBezTo>
                      <a:pt x="6858" y="4310"/>
                      <a:pt x="6858" y="4262"/>
                      <a:pt x="6858" y="4215"/>
                    </a:cubicBezTo>
                    <a:cubicBezTo>
                      <a:pt x="6834" y="3834"/>
                      <a:pt x="6668" y="3477"/>
                      <a:pt x="6382" y="3227"/>
                    </a:cubicBezTo>
                    <a:cubicBezTo>
                      <a:pt x="6163" y="3031"/>
                      <a:pt x="5889" y="2902"/>
                      <a:pt x="5602" y="2861"/>
                    </a:cubicBezTo>
                    <a:lnTo>
                      <a:pt x="5602" y="2861"/>
                    </a:lnTo>
                    <a:cubicBezTo>
                      <a:pt x="5526" y="2505"/>
                      <a:pt x="5338" y="2183"/>
                      <a:pt x="5072" y="1929"/>
                    </a:cubicBezTo>
                    <a:cubicBezTo>
                      <a:pt x="4855" y="1727"/>
                      <a:pt x="4578" y="1622"/>
                      <a:pt x="4299" y="1622"/>
                    </a:cubicBezTo>
                    <a:cubicBezTo>
                      <a:pt x="4171" y="1622"/>
                      <a:pt x="4043" y="1644"/>
                      <a:pt x="3921" y="1689"/>
                    </a:cubicBezTo>
                    <a:lnTo>
                      <a:pt x="3921" y="1689"/>
                    </a:lnTo>
                    <a:lnTo>
                      <a:pt x="3917" y="1679"/>
                    </a:lnTo>
                    <a:cubicBezTo>
                      <a:pt x="3691" y="1095"/>
                      <a:pt x="3155" y="679"/>
                      <a:pt x="2524" y="619"/>
                    </a:cubicBezTo>
                    <a:cubicBezTo>
                      <a:pt x="2476" y="611"/>
                      <a:pt x="2428" y="608"/>
                      <a:pt x="2380" y="608"/>
                    </a:cubicBezTo>
                    <a:cubicBezTo>
                      <a:pt x="2222" y="608"/>
                      <a:pt x="2069" y="643"/>
                      <a:pt x="1933" y="643"/>
                    </a:cubicBezTo>
                    <a:cubicBezTo>
                      <a:pt x="1877" y="643"/>
                      <a:pt x="1823" y="637"/>
                      <a:pt x="1774" y="619"/>
                    </a:cubicBezTo>
                    <a:cubicBezTo>
                      <a:pt x="1560" y="548"/>
                      <a:pt x="1453" y="310"/>
                      <a:pt x="1274" y="202"/>
                    </a:cubicBezTo>
                    <a:cubicBezTo>
                      <a:pt x="1082" y="67"/>
                      <a:pt x="864" y="0"/>
                      <a:pt x="640"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2413;p70">
                <a:extLst>
                  <a:ext uri="{FF2B5EF4-FFF2-40B4-BE49-F238E27FC236}">
                    <a16:creationId xmlns:a16="http://schemas.microsoft.com/office/drawing/2014/main" id="{2CBE86C5-D629-4889-B929-8F4F7BE7CFC5}"/>
                  </a:ext>
                </a:extLst>
              </p:cNvPr>
              <p:cNvSpPr/>
              <p:nvPr/>
            </p:nvSpPr>
            <p:spPr>
              <a:xfrm>
                <a:off x="5714725" y="3117213"/>
                <a:ext cx="97050" cy="37350"/>
              </a:xfrm>
              <a:custGeom>
                <a:avLst/>
                <a:gdLst/>
                <a:ahLst/>
                <a:cxnLst/>
                <a:rect l="l" t="t" r="r" b="b"/>
                <a:pathLst>
                  <a:path w="3882" h="1494" extrusionOk="0">
                    <a:moveTo>
                      <a:pt x="0" y="0"/>
                    </a:moveTo>
                    <a:lnTo>
                      <a:pt x="0" y="0"/>
                    </a:lnTo>
                    <a:cubicBezTo>
                      <a:pt x="12" y="60"/>
                      <a:pt x="24" y="119"/>
                      <a:pt x="60" y="167"/>
                    </a:cubicBezTo>
                    <a:cubicBezTo>
                      <a:pt x="143" y="310"/>
                      <a:pt x="238" y="441"/>
                      <a:pt x="369" y="548"/>
                    </a:cubicBezTo>
                    <a:cubicBezTo>
                      <a:pt x="548" y="715"/>
                      <a:pt x="774" y="834"/>
                      <a:pt x="1012" y="881"/>
                    </a:cubicBezTo>
                    <a:cubicBezTo>
                      <a:pt x="1116" y="902"/>
                      <a:pt x="1221" y="913"/>
                      <a:pt x="1326" y="913"/>
                    </a:cubicBezTo>
                    <a:cubicBezTo>
                      <a:pt x="1523" y="913"/>
                      <a:pt x="1719" y="876"/>
                      <a:pt x="1905" y="798"/>
                    </a:cubicBezTo>
                    <a:lnTo>
                      <a:pt x="1925" y="790"/>
                    </a:lnTo>
                    <a:lnTo>
                      <a:pt x="1925" y="790"/>
                    </a:lnTo>
                    <a:cubicBezTo>
                      <a:pt x="2257" y="1195"/>
                      <a:pt x="2731" y="1443"/>
                      <a:pt x="3250" y="1489"/>
                    </a:cubicBezTo>
                    <a:cubicBezTo>
                      <a:pt x="3292" y="1492"/>
                      <a:pt x="3333" y="1493"/>
                      <a:pt x="3375" y="1493"/>
                    </a:cubicBezTo>
                    <a:cubicBezTo>
                      <a:pt x="3488" y="1493"/>
                      <a:pt x="3601" y="1482"/>
                      <a:pt x="3715" y="1465"/>
                    </a:cubicBezTo>
                    <a:cubicBezTo>
                      <a:pt x="3774" y="1453"/>
                      <a:pt x="3834" y="1429"/>
                      <a:pt x="3881" y="1405"/>
                    </a:cubicBezTo>
                    <a:lnTo>
                      <a:pt x="3881" y="1405"/>
                    </a:lnTo>
                    <a:cubicBezTo>
                      <a:pt x="3780" y="1411"/>
                      <a:pt x="3676" y="1414"/>
                      <a:pt x="3572" y="1414"/>
                    </a:cubicBezTo>
                    <a:cubicBezTo>
                      <a:pt x="3468" y="1414"/>
                      <a:pt x="3364" y="1411"/>
                      <a:pt x="3262" y="1405"/>
                    </a:cubicBezTo>
                    <a:cubicBezTo>
                      <a:pt x="2762" y="1334"/>
                      <a:pt x="2310" y="1084"/>
                      <a:pt x="1988" y="679"/>
                    </a:cubicBezTo>
                    <a:lnTo>
                      <a:pt x="1965" y="643"/>
                    </a:lnTo>
                    <a:lnTo>
                      <a:pt x="1917" y="667"/>
                    </a:lnTo>
                    <a:lnTo>
                      <a:pt x="1857" y="691"/>
                    </a:lnTo>
                    <a:cubicBezTo>
                      <a:pt x="1681" y="763"/>
                      <a:pt x="1493" y="803"/>
                      <a:pt x="1306" y="803"/>
                    </a:cubicBezTo>
                    <a:cubicBezTo>
                      <a:pt x="1216" y="803"/>
                      <a:pt x="1125" y="794"/>
                      <a:pt x="1036" y="774"/>
                    </a:cubicBezTo>
                    <a:cubicBezTo>
                      <a:pt x="810" y="739"/>
                      <a:pt x="595" y="631"/>
                      <a:pt x="417" y="489"/>
                    </a:cubicBezTo>
                    <a:cubicBezTo>
                      <a:pt x="262" y="346"/>
                      <a:pt x="119" y="179"/>
                      <a:pt x="0"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2414;p70">
                <a:extLst>
                  <a:ext uri="{FF2B5EF4-FFF2-40B4-BE49-F238E27FC236}">
                    <a16:creationId xmlns:a16="http://schemas.microsoft.com/office/drawing/2014/main" id="{5DC9FDB4-9896-4C27-B938-344DD49C4C36}"/>
                  </a:ext>
                </a:extLst>
              </p:cNvPr>
              <p:cNvSpPr/>
              <p:nvPr/>
            </p:nvSpPr>
            <p:spPr>
              <a:xfrm>
                <a:off x="5752825" y="3121088"/>
                <a:ext cx="30975" cy="9025"/>
              </a:xfrm>
              <a:custGeom>
                <a:avLst/>
                <a:gdLst/>
                <a:ahLst/>
                <a:cxnLst/>
                <a:rect l="l" t="t" r="r" b="b"/>
                <a:pathLst>
                  <a:path w="1239" h="361" extrusionOk="0">
                    <a:moveTo>
                      <a:pt x="873" y="1"/>
                    </a:moveTo>
                    <a:cubicBezTo>
                      <a:pt x="775" y="1"/>
                      <a:pt x="678" y="16"/>
                      <a:pt x="583" y="48"/>
                    </a:cubicBezTo>
                    <a:cubicBezTo>
                      <a:pt x="357" y="84"/>
                      <a:pt x="155" y="191"/>
                      <a:pt x="0" y="357"/>
                    </a:cubicBezTo>
                    <a:cubicBezTo>
                      <a:pt x="2" y="359"/>
                      <a:pt x="5" y="360"/>
                      <a:pt x="10" y="360"/>
                    </a:cubicBezTo>
                    <a:cubicBezTo>
                      <a:pt x="65" y="360"/>
                      <a:pt x="301" y="243"/>
                      <a:pt x="607" y="167"/>
                    </a:cubicBezTo>
                    <a:cubicBezTo>
                      <a:pt x="941" y="72"/>
                      <a:pt x="1238" y="107"/>
                      <a:pt x="1238" y="72"/>
                    </a:cubicBezTo>
                    <a:cubicBezTo>
                      <a:pt x="1119" y="25"/>
                      <a:pt x="996" y="1"/>
                      <a:pt x="873"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2415;p70">
                <a:extLst>
                  <a:ext uri="{FF2B5EF4-FFF2-40B4-BE49-F238E27FC236}">
                    <a16:creationId xmlns:a16="http://schemas.microsoft.com/office/drawing/2014/main" id="{5E914BEB-3CCD-4F6D-AFD8-08ADC42D9F08}"/>
                  </a:ext>
                </a:extLst>
              </p:cNvPr>
              <p:cNvSpPr/>
              <p:nvPr/>
            </p:nvSpPr>
            <p:spPr>
              <a:xfrm>
                <a:off x="5752525" y="3112238"/>
                <a:ext cx="13100" cy="9200"/>
              </a:xfrm>
              <a:custGeom>
                <a:avLst/>
                <a:gdLst/>
                <a:ahLst/>
                <a:cxnLst/>
                <a:rect l="l" t="t" r="r" b="b"/>
                <a:pathLst>
                  <a:path w="524" h="368" extrusionOk="0">
                    <a:moveTo>
                      <a:pt x="51" y="0"/>
                    </a:moveTo>
                    <a:cubicBezTo>
                      <a:pt x="36" y="0"/>
                      <a:pt x="27" y="3"/>
                      <a:pt x="24" y="9"/>
                    </a:cubicBezTo>
                    <a:cubicBezTo>
                      <a:pt x="0" y="45"/>
                      <a:pt x="119" y="116"/>
                      <a:pt x="238" y="211"/>
                    </a:cubicBezTo>
                    <a:cubicBezTo>
                      <a:pt x="361" y="289"/>
                      <a:pt x="462" y="367"/>
                      <a:pt x="495" y="367"/>
                    </a:cubicBezTo>
                    <a:cubicBezTo>
                      <a:pt x="497" y="367"/>
                      <a:pt x="499" y="367"/>
                      <a:pt x="500" y="366"/>
                    </a:cubicBezTo>
                    <a:cubicBezTo>
                      <a:pt x="524" y="342"/>
                      <a:pt x="453" y="211"/>
                      <a:pt x="322" y="116"/>
                    </a:cubicBezTo>
                    <a:cubicBezTo>
                      <a:pt x="212" y="34"/>
                      <a:pt x="102" y="0"/>
                      <a:pt x="51"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2416;p70">
                <a:extLst>
                  <a:ext uri="{FF2B5EF4-FFF2-40B4-BE49-F238E27FC236}">
                    <a16:creationId xmlns:a16="http://schemas.microsoft.com/office/drawing/2014/main" id="{4CCA73A3-B872-49EC-85FF-A792AAA2C894}"/>
                  </a:ext>
                </a:extLst>
              </p:cNvPr>
              <p:cNvSpPr/>
              <p:nvPr/>
            </p:nvSpPr>
            <p:spPr>
              <a:xfrm>
                <a:off x="5813225" y="3146188"/>
                <a:ext cx="28900" cy="4875"/>
              </a:xfrm>
              <a:custGeom>
                <a:avLst/>
                <a:gdLst/>
                <a:ahLst/>
                <a:cxnLst/>
                <a:rect l="l" t="t" r="r" b="b"/>
                <a:pathLst>
                  <a:path w="1156" h="195" extrusionOk="0">
                    <a:moveTo>
                      <a:pt x="597" y="1"/>
                    </a:moveTo>
                    <a:cubicBezTo>
                      <a:pt x="388" y="1"/>
                      <a:pt x="180" y="63"/>
                      <a:pt x="1" y="187"/>
                    </a:cubicBezTo>
                    <a:cubicBezTo>
                      <a:pt x="3" y="192"/>
                      <a:pt x="11" y="195"/>
                      <a:pt x="23" y="195"/>
                    </a:cubicBezTo>
                    <a:cubicBezTo>
                      <a:pt x="93" y="195"/>
                      <a:pt x="313" y="125"/>
                      <a:pt x="584" y="115"/>
                    </a:cubicBezTo>
                    <a:cubicBezTo>
                      <a:pt x="850" y="115"/>
                      <a:pt x="1071" y="168"/>
                      <a:pt x="1137" y="168"/>
                    </a:cubicBezTo>
                    <a:cubicBezTo>
                      <a:pt x="1148" y="168"/>
                      <a:pt x="1154" y="166"/>
                      <a:pt x="1156" y="163"/>
                    </a:cubicBezTo>
                    <a:cubicBezTo>
                      <a:pt x="984" y="54"/>
                      <a:pt x="790" y="1"/>
                      <a:pt x="597"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2417;p70">
                <a:extLst>
                  <a:ext uri="{FF2B5EF4-FFF2-40B4-BE49-F238E27FC236}">
                    <a16:creationId xmlns:a16="http://schemas.microsoft.com/office/drawing/2014/main" id="{B7C71B4D-9492-4E82-8BC1-20AAB6258F0B}"/>
                  </a:ext>
                </a:extLst>
              </p:cNvPr>
              <p:cNvSpPr/>
              <p:nvPr/>
            </p:nvSpPr>
            <p:spPr>
              <a:xfrm>
                <a:off x="5818300" y="3163588"/>
                <a:ext cx="37825" cy="13650"/>
              </a:xfrm>
              <a:custGeom>
                <a:avLst/>
                <a:gdLst/>
                <a:ahLst/>
                <a:cxnLst/>
                <a:rect l="l" t="t" r="r" b="b"/>
                <a:pathLst>
                  <a:path w="1513" h="546" extrusionOk="0">
                    <a:moveTo>
                      <a:pt x="7" y="1"/>
                    </a:moveTo>
                    <a:cubicBezTo>
                      <a:pt x="4" y="1"/>
                      <a:pt x="2" y="1"/>
                      <a:pt x="0" y="3"/>
                    </a:cubicBezTo>
                    <a:cubicBezTo>
                      <a:pt x="191" y="205"/>
                      <a:pt x="429" y="348"/>
                      <a:pt x="703" y="419"/>
                    </a:cubicBezTo>
                    <a:cubicBezTo>
                      <a:pt x="887" y="498"/>
                      <a:pt x="1091" y="545"/>
                      <a:pt x="1295" y="545"/>
                    </a:cubicBezTo>
                    <a:cubicBezTo>
                      <a:pt x="1368" y="545"/>
                      <a:pt x="1440" y="539"/>
                      <a:pt x="1512" y="527"/>
                    </a:cubicBezTo>
                    <a:cubicBezTo>
                      <a:pt x="1512" y="491"/>
                      <a:pt x="1155" y="455"/>
                      <a:pt x="739" y="312"/>
                    </a:cubicBezTo>
                    <a:cubicBezTo>
                      <a:pt x="346" y="178"/>
                      <a:pt x="59" y="1"/>
                      <a:pt x="7"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2418;p70">
                <a:extLst>
                  <a:ext uri="{FF2B5EF4-FFF2-40B4-BE49-F238E27FC236}">
                    <a16:creationId xmlns:a16="http://schemas.microsoft.com/office/drawing/2014/main" id="{9348B7CA-2207-4FB3-9F7E-6CD8291DFF95}"/>
                  </a:ext>
                </a:extLst>
              </p:cNvPr>
              <p:cNvSpPr/>
              <p:nvPr/>
            </p:nvSpPr>
            <p:spPr>
              <a:xfrm>
                <a:off x="5862350" y="3184188"/>
                <a:ext cx="28300" cy="11625"/>
              </a:xfrm>
              <a:custGeom>
                <a:avLst/>
                <a:gdLst/>
                <a:ahLst/>
                <a:cxnLst/>
                <a:rect l="l" t="t" r="r" b="b"/>
                <a:pathLst>
                  <a:path w="1132" h="465" extrusionOk="0">
                    <a:moveTo>
                      <a:pt x="316" y="0"/>
                    </a:moveTo>
                    <a:cubicBezTo>
                      <a:pt x="209" y="0"/>
                      <a:pt x="102" y="24"/>
                      <a:pt x="1" y="72"/>
                    </a:cubicBezTo>
                    <a:cubicBezTo>
                      <a:pt x="203" y="96"/>
                      <a:pt x="393" y="131"/>
                      <a:pt x="584" y="179"/>
                    </a:cubicBezTo>
                    <a:cubicBezTo>
                      <a:pt x="763" y="262"/>
                      <a:pt x="941" y="357"/>
                      <a:pt x="1108" y="465"/>
                    </a:cubicBezTo>
                    <a:cubicBezTo>
                      <a:pt x="1132" y="453"/>
                      <a:pt x="977" y="191"/>
                      <a:pt x="632" y="72"/>
                    </a:cubicBezTo>
                    <a:cubicBezTo>
                      <a:pt x="530" y="24"/>
                      <a:pt x="423" y="0"/>
                      <a:pt x="316"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2419;p70">
                <a:extLst>
                  <a:ext uri="{FF2B5EF4-FFF2-40B4-BE49-F238E27FC236}">
                    <a16:creationId xmlns:a16="http://schemas.microsoft.com/office/drawing/2014/main" id="{016894F5-AE5E-4EEF-B9E8-306DED5D4756}"/>
                  </a:ext>
                </a:extLst>
              </p:cNvPr>
              <p:cNvSpPr/>
              <p:nvPr/>
            </p:nvSpPr>
            <p:spPr>
              <a:xfrm>
                <a:off x="5770075" y="3098738"/>
                <a:ext cx="119100" cy="25650"/>
              </a:xfrm>
              <a:custGeom>
                <a:avLst/>
                <a:gdLst/>
                <a:ahLst/>
                <a:cxnLst/>
                <a:rect l="l" t="t" r="r" b="b"/>
                <a:pathLst>
                  <a:path w="4764" h="1026" extrusionOk="0">
                    <a:moveTo>
                      <a:pt x="2590" y="1"/>
                    </a:moveTo>
                    <a:cubicBezTo>
                      <a:pt x="2568" y="1"/>
                      <a:pt x="2546" y="1"/>
                      <a:pt x="2525" y="1"/>
                    </a:cubicBezTo>
                    <a:cubicBezTo>
                      <a:pt x="1906" y="1"/>
                      <a:pt x="1298" y="85"/>
                      <a:pt x="703" y="275"/>
                    </a:cubicBezTo>
                    <a:cubicBezTo>
                      <a:pt x="489" y="335"/>
                      <a:pt x="310" y="394"/>
                      <a:pt x="179" y="454"/>
                    </a:cubicBezTo>
                    <a:cubicBezTo>
                      <a:pt x="120" y="466"/>
                      <a:pt x="60" y="501"/>
                      <a:pt x="1" y="537"/>
                    </a:cubicBezTo>
                    <a:cubicBezTo>
                      <a:pt x="1" y="538"/>
                      <a:pt x="2" y="538"/>
                      <a:pt x="4" y="538"/>
                    </a:cubicBezTo>
                    <a:cubicBezTo>
                      <a:pt x="38" y="538"/>
                      <a:pt x="314" y="458"/>
                      <a:pt x="727" y="346"/>
                    </a:cubicBezTo>
                    <a:cubicBezTo>
                      <a:pt x="1310" y="192"/>
                      <a:pt x="1917" y="120"/>
                      <a:pt x="2513" y="108"/>
                    </a:cubicBezTo>
                    <a:cubicBezTo>
                      <a:pt x="3120" y="108"/>
                      <a:pt x="3715" y="239"/>
                      <a:pt x="4251" y="501"/>
                    </a:cubicBezTo>
                    <a:cubicBezTo>
                      <a:pt x="4406" y="585"/>
                      <a:pt x="4549" y="704"/>
                      <a:pt x="4656" y="858"/>
                    </a:cubicBezTo>
                    <a:cubicBezTo>
                      <a:pt x="4727" y="966"/>
                      <a:pt x="4763" y="1025"/>
                      <a:pt x="4763" y="1025"/>
                    </a:cubicBezTo>
                    <a:cubicBezTo>
                      <a:pt x="4751" y="966"/>
                      <a:pt x="4727" y="894"/>
                      <a:pt x="4692" y="835"/>
                    </a:cubicBezTo>
                    <a:cubicBezTo>
                      <a:pt x="4596" y="668"/>
                      <a:pt x="4454" y="537"/>
                      <a:pt x="4287" y="442"/>
                    </a:cubicBezTo>
                    <a:cubicBezTo>
                      <a:pt x="3770" y="155"/>
                      <a:pt x="3176" y="1"/>
                      <a:pt x="2590"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2420;p70">
                <a:extLst>
                  <a:ext uri="{FF2B5EF4-FFF2-40B4-BE49-F238E27FC236}">
                    <a16:creationId xmlns:a16="http://schemas.microsoft.com/office/drawing/2014/main" id="{F949FE76-FE53-47DE-85CA-C333BA5A82CA}"/>
                  </a:ext>
                </a:extLst>
              </p:cNvPr>
              <p:cNvSpPr/>
              <p:nvPr/>
            </p:nvSpPr>
            <p:spPr>
              <a:xfrm>
                <a:off x="5799550" y="3110438"/>
                <a:ext cx="93475" cy="41025"/>
              </a:xfrm>
              <a:custGeom>
                <a:avLst/>
                <a:gdLst/>
                <a:ahLst/>
                <a:cxnLst/>
                <a:rect l="l" t="t" r="r" b="b"/>
                <a:pathLst>
                  <a:path w="3739" h="1641" extrusionOk="0">
                    <a:moveTo>
                      <a:pt x="1214" y="0"/>
                    </a:moveTo>
                    <a:cubicBezTo>
                      <a:pt x="1021" y="0"/>
                      <a:pt x="826" y="15"/>
                      <a:pt x="631" y="45"/>
                    </a:cubicBezTo>
                    <a:cubicBezTo>
                      <a:pt x="417" y="57"/>
                      <a:pt x="203" y="105"/>
                      <a:pt x="0" y="164"/>
                    </a:cubicBezTo>
                    <a:cubicBezTo>
                      <a:pt x="215" y="164"/>
                      <a:pt x="429" y="152"/>
                      <a:pt x="643" y="129"/>
                    </a:cubicBezTo>
                    <a:cubicBezTo>
                      <a:pt x="793" y="111"/>
                      <a:pt x="943" y="103"/>
                      <a:pt x="1094" y="103"/>
                    </a:cubicBezTo>
                    <a:cubicBezTo>
                      <a:pt x="1459" y="103"/>
                      <a:pt x="1825" y="151"/>
                      <a:pt x="2179" y="236"/>
                    </a:cubicBezTo>
                    <a:cubicBezTo>
                      <a:pt x="2679" y="379"/>
                      <a:pt x="3120" y="676"/>
                      <a:pt x="3429" y="1081"/>
                    </a:cubicBezTo>
                    <a:cubicBezTo>
                      <a:pt x="3548" y="1260"/>
                      <a:pt x="3656" y="1438"/>
                      <a:pt x="3739" y="1641"/>
                    </a:cubicBezTo>
                    <a:cubicBezTo>
                      <a:pt x="3739" y="1581"/>
                      <a:pt x="3727" y="1522"/>
                      <a:pt x="3715" y="1474"/>
                    </a:cubicBezTo>
                    <a:cubicBezTo>
                      <a:pt x="3667" y="1319"/>
                      <a:pt x="3596" y="1164"/>
                      <a:pt x="3501" y="1033"/>
                    </a:cubicBezTo>
                    <a:cubicBezTo>
                      <a:pt x="3191" y="593"/>
                      <a:pt x="2727" y="271"/>
                      <a:pt x="2215" y="129"/>
                    </a:cubicBezTo>
                    <a:cubicBezTo>
                      <a:pt x="1889" y="45"/>
                      <a:pt x="1553" y="0"/>
                      <a:pt x="1214"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2421;p70">
                <a:extLst>
                  <a:ext uri="{FF2B5EF4-FFF2-40B4-BE49-F238E27FC236}">
                    <a16:creationId xmlns:a16="http://schemas.microsoft.com/office/drawing/2014/main" id="{E970C1F0-AC42-4C72-8361-B47BF5CF6BAF}"/>
                  </a:ext>
                </a:extLst>
              </p:cNvPr>
              <p:cNvSpPr/>
              <p:nvPr/>
            </p:nvSpPr>
            <p:spPr>
              <a:xfrm>
                <a:off x="5687025" y="3116488"/>
                <a:ext cx="34550" cy="55825"/>
              </a:xfrm>
              <a:custGeom>
                <a:avLst/>
                <a:gdLst/>
                <a:ahLst/>
                <a:cxnLst/>
                <a:rect l="l" t="t" r="r" b="b"/>
                <a:pathLst>
                  <a:path w="1382" h="2233" extrusionOk="0">
                    <a:moveTo>
                      <a:pt x="1233" y="1"/>
                    </a:moveTo>
                    <a:cubicBezTo>
                      <a:pt x="1129" y="1"/>
                      <a:pt x="1026" y="25"/>
                      <a:pt x="929" y="65"/>
                    </a:cubicBezTo>
                    <a:cubicBezTo>
                      <a:pt x="798" y="113"/>
                      <a:pt x="667" y="184"/>
                      <a:pt x="560" y="279"/>
                    </a:cubicBezTo>
                    <a:cubicBezTo>
                      <a:pt x="60" y="708"/>
                      <a:pt x="1" y="1458"/>
                      <a:pt x="417" y="1958"/>
                    </a:cubicBezTo>
                    <a:cubicBezTo>
                      <a:pt x="513" y="2077"/>
                      <a:pt x="644" y="2184"/>
                      <a:pt x="787" y="2232"/>
                    </a:cubicBezTo>
                    <a:cubicBezTo>
                      <a:pt x="679" y="2125"/>
                      <a:pt x="584" y="2018"/>
                      <a:pt x="489" y="1899"/>
                    </a:cubicBezTo>
                    <a:cubicBezTo>
                      <a:pt x="429" y="1827"/>
                      <a:pt x="382" y="1744"/>
                      <a:pt x="346" y="1649"/>
                    </a:cubicBezTo>
                    <a:cubicBezTo>
                      <a:pt x="96" y="1065"/>
                      <a:pt x="370" y="387"/>
                      <a:pt x="965" y="148"/>
                    </a:cubicBezTo>
                    <a:cubicBezTo>
                      <a:pt x="1096" y="89"/>
                      <a:pt x="1239" y="53"/>
                      <a:pt x="1382" y="17"/>
                    </a:cubicBezTo>
                    <a:cubicBezTo>
                      <a:pt x="1332" y="6"/>
                      <a:pt x="1283" y="1"/>
                      <a:pt x="1233"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422;p70">
                <a:extLst>
                  <a:ext uri="{FF2B5EF4-FFF2-40B4-BE49-F238E27FC236}">
                    <a16:creationId xmlns:a16="http://schemas.microsoft.com/office/drawing/2014/main" id="{AEC7D5BB-CA3F-4D46-B513-561C821A73A9}"/>
                  </a:ext>
                </a:extLst>
              </p:cNvPr>
              <p:cNvSpPr/>
              <p:nvPr/>
            </p:nvSpPr>
            <p:spPr>
              <a:xfrm>
                <a:off x="5894200" y="3196363"/>
                <a:ext cx="45575" cy="53925"/>
              </a:xfrm>
              <a:custGeom>
                <a:avLst/>
                <a:gdLst/>
                <a:ahLst/>
                <a:cxnLst/>
                <a:rect l="l" t="t" r="r" b="b"/>
                <a:pathLst>
                  <a:path w="1823" h="2157" extrusionOk="0">
                    <a:moveTo>
                      <a:pt x="748" y="1"/>
                    </a:moveTo>
                    <a:cubicBezTo>
                      <a:pt x="673" y="1"/>
                      <a:pt x="598" y="9"/>
                      <a:pt x="524" y="25"/>
                    </a:cubicBezTo>
                    <a:cubicBezTo>
                      <a:pt x="381" y="61"/>
                      <a:pt x="239" y="121"/>
                      <a:pt x="120" y="192"/>
                    </a:cubicBezTo>
                    <a:cubicBezTo>
                      <a:pt x="36" y="251"/>
                      <a:pt x="0" y="311"/>
                      <a:pt x="0" y="311"/>
                    </a:cubicBezTo>
                    <a:cubicBezTo>
                      <a:pt x="167" y="216"/>
                      <a:pt x="346" y="156"/>
                      <a:pt x="536" y="109"/>
                    </a:cubicBezTo>
                    <a:cubicBezTo>
                      <a:pt x="590" y="99"/>
                      <a:pt x="645" y="95"/>
                      <a:pt x="699" y="95"/>
                    </a:cubicBezTo>
                    <a:cubicBezTo>
                      <a:pt x="846" y="95"/>
                      <a:pt x="992" y="128"/>
                      <a:pt x="1132" y="180"/>
                    </a:cubicBezTo>
                    <a:cubicBezTo>
                      <a:pt x="1346" y="287"/>
                      <a:pt x="1524" y="478"/>
                      <a:pt x="1608" y="704"/>
                    </a:cubicBezTo>
                    <a:cubicBezTo>
                      <a:pt x="1691" y="942"/>
                      <a:pt x="1667" y="1192"/>
                      <a:pt x="1536" y="1406"/>
                    </a:cubicBezTo>
                    <a:cubicBezTo>
                      <a:pt x="1429" y="1573"/>
                      <a:pt x="1286" y="1728"/>
                      <a:pt x="1108" y="1847"/>
                    </a:cubicBezTo>
                    <a:cubicBezTo>
                      <a:pt x="822" y="2037"/>
                      <a:pt x="608" y="2133"/>
                      <a:pt x="620" y="2156"/>
                    </a:cubicBezTo>
                    <a:cubicBezTo>
                      <a:pt x="620" y="2156"/>
                      <a:pt x="679" y="2145"/>
                      <a:pt x="774" y="2097"/>
                    </a:cubicBezTo>
                    <a:cubicBezTo>
                      <a:pt x="905" y="2037"/>
                      <a:pt x="1036" y="1978"/>
                      <a:pt x="1155" y="1906"/>
                    </a:cubicBezTo>
                    <a:cubicBezTo>
                      <a:pt x="1346" y="1799"/>
                      <a:pt x="1513" y="1645"/>
                      <a:pt x="1632" y="1466"/>
                    </a:cubicBezTo>
                    <a:cubicBezTo>
                      <a:pt x="1786" y="1228"/>
                      <a:pt x="1822" y="930"/>
                      <a:pt x="1727" y="668"/>
                    </a:cubicBezTo>
                    <a:cubicBezTo>
                      <a:pt x="1620" y="406"/>
                      <a:pt x="1429" y="192"/>
                      <a:pt x="1167" y="85"/>
                    </a:cubicBezTo>
                    <a:cubicBezTo>
                      <a:pt x="1034" y="30"/>
                      <a:pt x="891" y="1"/>
                      <a:pt x="748"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423;p70">
                <a:extLst>
                  <a:ext uri="{FF2B5EF4-FFF2-40B4-BE49-F238E27FC236}">
                    <a16:creationId xmlns:a16="http://schemas.microsoft.com/office/drawing/2014/main" id="{7F0478A0-7722-4C80-9DBF-D77BAB0170A0}"/>
                  </a:ext>
                </a:extLst>
              </p:cNvPr>
              <p:cNvSpPr/>
              <p:nvPr/>
            </p:nvSpPr>
            <p:spPr>
              <a:xfrm>
                <a:off x="5867125" y="3250563"/>
                <a:ext cx="53300" cy="71825"/>
              </a:xfrm>
              <a:custGeom>
                <a:avLst/>
                <a:gdLst/>
                <a:ahLst/>
                <a:cxnLst/>
                <a:rect l="l" t="t" r="r" b="b"/>
                <a:pathLst>
                  <a:path w="2132" h="2873" extrusionOk="0">
                    <a:moveTo>
                      <a:pt x="1798" y="0"/>
                    </a:moveTo>
                    <a:cubicBezTo>
                      <a:pt x="1774" y="12"/>
                      <a:pt x="1869" y="274"/>
                      <a:pt x="1953" y="703"/>
                    </a:cubicBezTo>
                    <a:cubicBezTo>
                      <a:pt x="2012" y="953"/>
                      <a:pt x="2024" y="1203"/>
                      <a:pt x="2012" y="1465"/>
                    </a:cubicBezTo>
                    <a:cubicBezTo>
                      <a:pt x="1988" y="1774"/>
                      <a:pt x="1893" y="2060"/>
                      <a:pt x="1703" y="2310"/>
                    </a:cubicBezTo>
                    <a:cubicBezTo>
                      <a:pt x="1524" y="2560"/>
                      <a:pt x="1250" y="2727"/>
                      <a:pt x="941" y="2763"/>
                    </a:cubicBezTo>
                    <a:cubicBezTo>
                      <a:pt x="917" y="2765"/>
                      <a:pt x="894" y="2766"/>
                      <a:pt x="871" y="2766"/>
                    </a:cubicBezTo>
                    <a:cubicBezTo>
                      <a:pt x="470" y="2766"/>
                      <a:pt x="116" y="2477"/>
                      <a:pt x="60" y="2072"/>
                    </a:cubicBezTo>
                    <a:cubicBezTo>
                      <a:pt x="48" y="1953"/>
                      <a:pt x="60" y="1882"/>
                      <a:pt x="48" y="1882"/>
                    </a:cubicBezTo>
                    <a:cubicBezTo>
                      <a:pt x="12" y="1941"/>
                      <a:pt x="0" y="2001"/>
                      <a:pt x="12" y="2072"/>
                    </a:cubicBezTo>
                    <a:cubicBezTo>
                      <a:pt x="12" y="2263"/>
                      <a:pt x="95" y="2429"/>
                      <a:pt x="214" y="2572"/>
                    </a:cubicBezTo>
                    <a:cubicBezTo>
                      <a:pt x="378" y="2757"/>
                      <a:pt x="621" y="2873"/>
                      <a:pt x="880" y="2873"/>
                    </a:cubicBezTo>
                    <a:cubicBezTo>
                      <a:pt x="904" y="2873"/>
                      <a:pt x="928" y="2872"/>
                      <a:pt x="953" y="2870"/>
                    </a:cubicBezTo>
                    <a:cubicBezTo>
                      <a:pt x="1286" y="2834"/>
                      <a:pt x="1595" y="2667"/>
                      <a:pt x="1798" y="2394"/>
                    </a:cubicBezTo>
                    <a:cubicBezTo>
                      <a:pt x="2000" y="2120"/>
                      <a:pt x="2107" y="1798"/>
                      <a:pt x="2119" y="1477"/>
                    </a:cubicBezTo>
                    <a:cubicBezTo>
                      <a:pt x="2131" y="1203"/>
                      <a:pt x="2107" y="941"/>
                      <a:pt x="2036" y="679"/>
                    </a:cubicBezTo>
                    <a:cubicBezTo>
                      <a:pt x="2000" y="512"/>
                      <a:pt x="1941" y="346"/>
                      <a:pt x="1881" y="179"/>
                    </a:cubicBezTo>
                    <a:cubicBezTo>
                      <a:pt x="1857" y="119"/>
                      <a:pt x="1834" y="60"/>
                      <a:pt x="1798"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424;p70">
                <a:extLst>
                  <a:ext uri="{FF2B5EF4-FFF2-40B4-BE49-F238E27FC236}">
                    <a16:creationId xmlns:a16="http://schemas.microsoft.com/office/drawing/2014/main" id="{6421CEE3-0A47-4935-B27D-7D8851F4F3BF}"/>
                  </a:ext>
                </a:extLst>
              </p:cNvPr>
              <p:cNvSpPr/>
              <p:nvPr/>
            </p:nvSpPr>
            <p:spPr>
              <a:xfrm>
                <a:off x="5836450" y="3178813"/>
                <a:ext cx="61650" cy="169400"/>
              </a:xfrm>
              <a:custGeom>
                <a:avLst/>
                <a:gdLst/>
                <a:ahLst/>
                <a:cxnLst/>
                <a:rect l="l" t="t" r="r" b="b"/>
                <a:pathLst>
                  <a:path w="2466" h="6776" extrusionOk="0">
                    <a:moveTo>
                      <a:pt x="275" y="1"/>
                    </a:moveTo>
                    <a:lnTo>
                      <a:pt x="275" y="1"/>
                    </a:lnTo>
                    <a:cubicBezTo>
                      <a:pt x="1" y="465"/>
                      <a:pt x="155" y="1049"/>
                      <a:pt x="370" y="1549"/>
                    </a:cubicBezTo>
                    <a:cubicBezTo>
                      <a:pt x="596" y="2037"/>
                      <a:pt x="882" y="2525"/>
                      <a:pt x="870" y="3061"/>
                    </a:cubicBezTo>
                    <a:cubicBezTo>
                      <a:pt x="858" y="3966"/>
                      <a:pt x="13" y="4704"/>
                      <a:pt x="72" y="5609"/>
                    </a:cubicBezTo>
                    <a:cubicBezTo>
                      <a:pt x="120" y="6157"/>
                      <a:pt x="489" y="6621"/>
                      <a:pt x="1025" y="6776"/>
                    </a:cubicBezTo>
                    <a:cubicBezTo>
                      <a:pt x="608" y="6466"/>
                      <a:pt x="608" y="5835"/>
                      <a:pt x="798" y="5371"/>
                    </a:cubicBezTo>
                    <a:cubicBezTo>
                      <a:pt x="989" y="4894"/>
                      <a:pt x="1846" y="3656"/>
                      <a:pt x="1989" y="3156"/>
                    </a:cubicBezTo>
                    <a:cubicBezTo>
                      <a:pt x="2465" y="1501"/>
                      <a:pt x="2310" y="1299"/>
                      <a:pt x="1763" y="668"/>
                    </a:cubicBezTo>
                    <a:lnTo>
                      <a:pt x="275" y="1"/>
                    </a:ln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425;p70">
                <a:extLst>
                  <a:ext uri="{FF2B5EF4-FFF2-40B4-BE49-F238E27FC236}">
                    <a16:creationId xmlns:a16="http://schemas.microsoft.com/office/drawing/2014/main" id="{A43D4A4E-38A7-4423-910C-873DB6693CC7}"/>
                  </a:ext>
                </a:extLst>
              </p:cNvPr>
              <p:cNvSpPr/>
              <p:nvPr/>
            </p:nvSpPr>
            <p:spPr>
              <a:xfrm>
                <a:off x="5848075" y="3177038"/>
                <a:ext cx="33950" cy="34425"/>
              </a:xfrm>
              <a:custGeom>
                <a:avLst/>
                <a:gdLst/>
                <a:ahLst/>
                <a:cxnLst/>
                <a:rect l="l" t="t" r="r" b="b"/>
                <a:pathLst>
                  <a:path w="1358" h="1377" extrusionOk="0">
                    <a:moveTo>
                      <a:pt x="36" y="1"/>
                    </a:moveTo>
                    <a:cubicBezTo>
                      <a:pt x="36" y="1"/>
                      <a:pt x="0" y="120"/>
                      <a:pt x="36" y="310"/>
                    </a:cubicBezTo>
                    <a:cubicBezTo>
                      <a:pt x="131" y="834"/>
                      <a:pt x="524" y="1239"/>
                      <a:pt x="1036" y="1358"/>
                    </a:cubicBezTo>
                    <a:cubicBezTo>
                      <a:pt x="1115" y="1372"/>
                      <a:pt x="1182" y="1377"/>
                      <a:pt x="1233" y="1377"/>
                    </a:cubicBezTo>
                    <a:cubicBezTo>
                      <a:pt x="1313" y="1377"/>
                      <a:pt x="1357" y="1365"/>
                      <a:pt x="1357" y="1358"/>
                    </a:cubicBezTo>
                    <a:cubicBezTo>
                      <a:pt x="1250" y="1322"/>
                      <a:pt x="1155" y="1286"/>
                      <a:pt x="1060" y="1275"/>
                    </a:cubicBezTo>
                    <a:cubicBezTo>
                      <a:pt x="595" y="1132"/>
                      <a:pt x="238" y="763"/>
                      <a:pt x="107" y="298"/>
                    </a:cubicBezTo>
                    <a:cubicBezTo>
                      <a:pt x="95" y="191"/>
                      <a:pt x="71" y="96"/>
                      <a:pt x="36"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426;p70">
                <a:extLst>
                  <a:ext uri="{FF2B5EF4-FFF2-40B4-BE49-F238E27FC236}">
                    <a16:creationId xmlns:a16="http://schemas.microsoft.com/office/drawing/2014/main" id="{0FAC4D29-1D54-4C11-B1D1-C1A31CABBB05}"/>
                  </a:ext>
                </a:extLst>
              </p:cNvPr>
              <p:cNvSpPr/>
              <p:nvPr/>
            </p:nvSpPr>
            <p:spPr>
              <a:xfrm>
                <a:off x="5845675" y="3182088"/>
                <a:ext cx="33075" cy="152425"/>
              </a:xfrm>
              <a:custGeom>
                <a:avLst/>
                <a:gdLst/>
                <a:ahLst/>
                <a:cxnLst/>
                <a:rect l="l" t="t" r="r" b="b"/>
                <a:pathLst>
                  <a:path w="1323" h="6097" extrusionOk="0">
                    <a:moveTo>
                      <a:pt x="36" y="1"/>
                    </a:moveTo>
                    <a:cubicBezTo>
                      <a:pt x="13" y="84"/>
                      <a:pt x="1" y="180"/>
                      <a:pt x="1" y="263"/>
                    </a:cubicBezTo>
                    <a:cubicBezTo>
                      <a:pt x="13" y="513"/>
                      <a:pt x="60" y="763"/>
                      <a:pt x="144" y="1001"/>
                    </a:cubicBezTo>
                    <a:cubicBezTo>
                      <a:pt x="287" y="1334"/>
                      <a:pt x="477" y="1656"/>
                      <a:pt x="703" y="1942"/>
                    </a:cubicBezTo>
                    <a:cubicBezTo>
                      <a:pt x="834" y="2108"/>
                      <a:pt x="953" y="2287"/>
                      <a:pt x="1049" y="2477"/>
                    </a:cubicBezTo>
                    <a:cubicBezTo>
                      <a:pt x="1156" y="2680"/>
                      <a:pt x="1203" y="2894"/>
                      <a:pt x="1203" y="3120"/>
                    </a:cubicBezTo>
                    <a:cubicBezTo>
                      <a:pt x="1191" y="3347"/>
                      <a:pt x="1144" y="3561"/>
                      <a:pt x="1037" y="3763"/>
                    </a:cubicBezTo>
                    <a:cubicBezTo>
                      <a:pt x="941" y="3942"/>
                      <a:pt x="810" y="4109"/>
                      <a:pt x="656" y="4240"/>
                    </a:cubicBezTo>
                    <a:cubicBezTo>
                      <a:pt x="501" y="4371"/>
                      <a:pt x="370" y="4525"/>
                      <a:pt x="251" y="4680"/>
                    </a:cubicBezTo>
                    <a:cubicBezTo>
                      <a:pt x="156" y="4835"/>
                      <a:pt x="108" y="5013"/>
                      <a:pt x="96" y="5180"/>
                    </a:cubicBezTo>
                    <a:cubicBezTo>
                      <a:pt x="72" y="5442"/>
                      <a:pt x="144" y="5692"/>
                      <a:pt x="275" y="5906"/>
                    </a:cubicBezTo>
                    <a:cubicBezTo>
                      <a:pt x="322" y="5966"/>
                      <a:pt x="358" y="6014"/>
                      <a:pt x="417" y="6061"/>
                    </a:cubicBezTo>
                    <a:cubicBezTo>
                      <a:pt x="453" y="6085"/>
                      <a:pt x="465" y="6097"/>
                      <a:pt x="465" y="6097"/>
                    </a:cubicBezTo>
                    <a:cubicBezTo>
                      <a:pt x="477" y="6097"/>
                      <a:pt x="406" y="6026"/>
                      <a:pt x="322" y="5883"/>
                    </a:cubicBezTo>
                    <a:cubicBezTo>
                      <a:pt x="203" y="5668"/>
                      <a:pt x="156" y="5430"/>
                      <a:pt x="179" y="5192"/>
                    </a:cubicBezTo>
                    <a:cubicBezTo>
                      <a:pt x="191" y="5025"/>
                      <a:pt x="251" y="4871"/>
                      <a:pt x="334" y="4740"/>
                    </a:cubicBezTo>
                    <a:cubicBezTo>
                      <a:pt x="441" y="4585"/>
                      <a:pt x="572" y="4442"/>
                      <a:pt x="727" y="4323"/>
                    </a:cubicBezTo>
                    <a:cubicBezTo>
                      <a:pt x="894" y="4180"/>
                      <a:pt x="1037" y="4001"/>
                      <a:pt x="1144" y="3811"/>
                    </a:cubicBezTo>
                    <a:cubicBezTo>
                      <a:pt x="1251" y="3597"/>
                      <a:pt x="1310" y="3359"/>
                      <a:pt x="1310" y="3120"/>
                    </a:cubicBezTo>
                    <a:cubicBezTo>
                      <a:pt x="1322" y="2882"/>
                      <a:pt x="1263" y="2644"/>
                      <a:pt x="1156" y="2430"/>
                    </a:cubicBezTo>
                    <a:cubicBezTo>
                      <a:pt x="1049" y="2239"/>
                      <a:pt x="929" y="2049"/>
                      <a:pt x="787" y="1882"/>
                    </a:cubicBezTo>
                    <a:cubicBezTo>
                      <a:pt x="560" y="1608"/>
                      <a:pt x="370" y="1299"/>
                      <a:pt x="227" y="965"/>
                    </a:cubicBezTo>
                    <a:cubicBezTo>
                      <a:pt x="96" y="656"/>
                      <a:pt x="36" y="334"/>
                      <a:pt x="36"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2427;p70">
                <a:extLst>
                  <a:ext uri="{FF2B5EF4-FFF2-40B4-BE49-F238E27FC236}">
                    <a16:creationId xmlns:a16="http://schemas.microsoft.com/office/drawing/2014/main" id="{71CB1E7D-3D6C-4AD4-8E96-E1855AF35685}"/>
                  </a:ext>
                </a:extLst>
              </p:cNvPr>
              <p:cNvSpPr/>
              <p:nvPr/>
            </p:nvSpPr>
            <p:spPr>
              <a:xfrm>
                <a:off x="5863850" y="3209488"/>
                <a:ext cx="35725" cy="88125"/>
              </a:xfrm>
              <a:custGeom>
                <a:avLst/>
                <a:gdLst/>
                <a:ahLst/>
                <a:cxnLst/>
                <a:rect l="l" t="t" r="r" b="b"/>
                <a:pathLst>
                  <a:path w="1429" h="3525" extrusionOk="0">
                    <a:moveTo>
                      <a:pt x="917" y="0"/>
                    </a:moveTo>
                    <a:lnTo>
                      <a:pt x="917" y="0"/>
                    </a:lnTo>
                    <a:cubicBezTo>
                      <a:pt x="1024" y="167"/>
                      <a:pt x="1119" y="346"/>
                      <a:pt x="1179" y="536"/>
                    </a:cubicBezTo>
                    <a:cubicBezTo>
                      <a:pt x="1310" y="977"/>
                      <a:pt x="1298" y="1465"/>
                      <a:pt x="1131" y="1905"/>
                    </a:cubicBezTo>
                    <a:cubicBezTo>
                      <a:pt x="953" y="2334"/>
                      <a:pt x="703" y="2739"/>
                      <a:pt x="393" y="3084"/>
                    </a:cubicBezTo>
                    <a:cubicBezTo>
                      <a:pt x="250" y="3227"/>
                      <a:pt x="119" y="3370"/>
                      <a:pt x="0" y="3525"/>
                    </a:cubicBezTo>
                    <a:cubicBezTo>
                      <a:pt x="167" y="3417"/>
                      <a:pt x="322" y="3286"/>
                      <a:pt x="441" y="3132"/>
                    </a:cubicBezTo>
                    <a:cubicBezTo>
                      <a:pt x="786" y="2786"/>
                      <a:pt x="1060" y="2382"/>
                      <a:pt x="1238" y="1929"/>
                    </a:cubicBezTo>
                    <a:cubicBezTo>
                      <a:pt x="1417" y="1465"/>
                      <a:pt x="1429" y="965"/>
                      <a:pt x="1262" y="500"/>
                    </a:cubicBezTo>
                    <a:cubicBezTo>
                      <a:pt x="1203" y="358"/>
                      <a:pt x="1131" y="227"/>
                      <a:pt x="1036" y="119"/>
                    </a:cubicBezTo>
                    <a:cubicBezTo>
                      <a:pt x="976" y="36"/>
                      <a:pt x="917" y="0"/>
                      <a:pt x="917"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2428;p70">
                <a:extLst>
                  <a:ext uri="{FF2B5EF4-FFF2-40B4-BE49-F238E27FC236}">
                    <a16:creationId xmlns:a16="http://schemas.microsoft.com/office/drawing/2014/main" id="{996E9990-CFB5-4A86-8916-56095ED9C0D4}"/>
                  </a:ext>
                </a:extLst>
              </p:cNvPr>
              <p:cNvSpPr/>
              <p:nvPr/>
            </p:nvSpPr>
            <p:spPr>
              <a:xfrm>
                <a:off x="5463500" y="3341338"/>
                <a:ext cx="619650" cy="429550"/>
              </a:xfrm>
              <a:custGeom>
                <a:avLst/>
                <a:gdLst/>
                <a:ahLst/>
                <a:cxnLst/>
                <a:rect l="l" t="t" r="r" b="b"/>
                <a:pathLst>
                  <a:path w="24786" h="17182" extrusionOk="0">
                    <a:moveTo>
                      <a:pt x="18479" y="9085"/>
                    </a:moveTo>
                    <a:lnTo>
                      <a:pt x="19110" y="11169"/>
                    </a:lnTo>
                    <a:lnTo>
                      <a:pt x="19110" y="11169"/>
                    </a:lnTo>
                    <a:lnTo>
                      <a:pt x="18574" y="11133"/>
                    </a:lnTo>
                    <a:lnTo>
                      <a:pt x="18491" y="10716"/>
                    </a:lnTo>
                    <a:cubicBezTo>
                      <a:pt x="18479" y="10681"/>
                      <a:pt x="18479" y="10633"/>
                      <a:pt x="18479" y="10597"/>
                    </a:cubicBezTo>
                    <a:lnTo>
                      <a:pt x="18479" y="9085"/>
                    </a:lnTo>
                    <a:close/>
                    <a:moveTo>
                      <a:pt x="11323" y="1"/>
                    </a:moveTo>
                    <a:lnTo>
                      <a:pt x="11275" y="834"/>
                    </a:lnTo>
                    <a:lnTo>
                      <a:pt x="9739" y="1310"/>
                    </a:lnTo>
                    <a:cubicBezTo>
                      <a:pt x="9680" y="1334"/>
                      <a:pt x="9620" y="1358"/>
                      <a:pt x="9573" y="1394"/>
                    </a:cubicBezTo>
                    <a:lnTo>
                      <a:pt x="9573" y="1370"/>
                    </a:lnTo>
                    <a:cubicBezTo>
                      <a:pt x="9573" y="1370"/>
                      <a:pt x="7751" y="1656"/>
                      <a:pt x="6775" y="4894"/>
                    </a:cubicBezTo>
                    <a:cubicBezTo>
                      <a:pt x="6465" y="5930"/>
                      <a:pt x="6501" y="8645"/>
                      <a:pt x="5632" y="11193"/>
                    </a:cubicBezTo>
                    <a:lnTo>
                      <a:pt x="3524" y="10062"/>
                    </a:lnTo>
                    <a:lnTo>
                      <a:pt x="1858" y="9276"/>
                    </a:lnTo>
                    <a:lnTo>
                      <a:pt x="0" y="11466"/>
                    </a:lnTo>
                    <a:lnTo>
                      <a:pt x="4810" y="15991"/>
                    </a:lnTo>
                    <a:cubicBezTo>
                      <a:pt x="5013" y="16193"/>
                      <a:pt x="5870" y="16658"/>
                      <a:pt x="6691" y="16824"/>
                    </a:cubicBezTo>
                    <a:cubicBezTo>
                      <a:pt x="6865" y="16870"/>
                      <a:pt x="7045" y="16893"/>
                      <a:pt x="7225" y="16893"/>
                    </a:cubicBezTo>
                    <a:cubicBezTo>
                      <a:pt x="7512" y="16893"/>
                      <a:pt x="7801" y="16834"/>
                      <a:pt x="8073" y="16717"/>
                    </a:cubicBezTo>
                    <a:cubicBezTo>
                      <a:pt x="8287" y="16955"/>
                      <a:pt x="8561" y="17181"/>
                      <a:pt x="8811" y="17181"/>
                    </a:cubicBezTo>
                    <a:lnTo>
                      <a:pt x="18300" y="17122"/>
                    </a:lnTo>
                    <a:cubicBezTo>
                      <a:pt x="18514" y="17098"/>
                      <a:pt x="18717" y="17003"/>
                      <a:pt x="18860" y="16848"/>
                    </a:cubicBezTo>
                    <a:cubicBezTo>
                      <a:pt x="19253" y="16491"/>
                      <a:pt x="19467" y="15979"/>
                      <a:pt x="19467" y="15455"/>
                    </a:cubicBezTo>
                    <a:cubicBezTo>
                      <a:pt x="19836" y="15622"/>
                      <a:pt x="20217" y="15777"/>
                      <a:pt x="20610" y="15896"/>
                    </a:cubicBezTo>
                    <a:cubicBezTo>
                      <a:pt x="20807" y="15940"/>
                      <a:pt x="21007" y="15961"/>
                      <a:pt x="21207" y="15961"/>
                    </a:cubicBezTo>
                    <a:cubicBezTo>
                      <a:pt x="23009" y="15961"/>
                      <a:pt x="24786" y="14254"/>
                      <a:pt x="24217" y="12336"/>
                    </a:cubicBezTo>
                    <a:cubicBezTo>
                      <a:pt x="24039" y="11728"/>
                      <a:pt x="21705" y="5978"/>
                      <a:pt x="20634" y="3358"/>
                    </a:cubicBezTo>
                    <a:cubicBezTo>
                      <a:pt x="20610" y="3287"/>
                      <a:pt x="20574" y="3227"/>
                      <a:pt x="20538" y="3156"/>
                    </a:cubicBezTo>
                    <a:cubicBezTo>
                      <a:pt x="20074" y="2239"/>
                      <a:pt x="19193" y="1596"/>
                      <a:pt x="18169" y="1441"/>
                    </a:cubicBezTo>
                    <a:lnTo>
                      <a:pt x="16538" y="1168"/>
                    </a:lnTo>
                    <a:lnTo>
                      <a:pt x="16490" y="120"/>
                    </a:lnTo>
                    <a:lnTo>
                      <a:pt x="11323"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2429;p70">
                <a:extLst>
                  <a:ext uri="{FF2B5EF4-FFF2-40B4-BE49-F238E27FC236}">
                    <a16:creationId xmlns:a16="http://schemas.microsoft.com/office/drawing/2014/main" id="{591F8B5E-A688-4149-AB9E-4A22C4B4C679}"/>
                  </a:ext>
                </a:extLst>
              </p:cNvPr>
              <p:cNvSpPr/>
              <p:nvPr/>
            </p:nvSpPr>
            <p:spPr>
              <a:xfrm>
                <a:off x="5864125" y="3514288"/>
                <a:ext cx="78925" cy="107775"/>
              </a:xfrm>
              <a:custGeom>
                <a:avLst/>
                <a:gdLst/>
                <a:ahLst/>
                <a:cxnLst/>
                <a:rect l="l" t="t" r="r" b="b"/>
                <a:pathLst>
                  <a:path w="3157" h="4311" extrusionOk="0">
                    <a:moveTo>
                      <a:pt x="1799" y="0"/>
                    </a:moveTo>
                    <a:cubicBezTo>
                      <a:pt x="1811" y="96"/>
                      <a:pt x="1846" y="191"/>
                      <a:pt x="1870" y="286"/>
                    </a:cubicBezTo>
                    <a:cubicBezTo>
                      <a:pt x="1930" y="500"/>
                      <a:pt x="2001" y="750"/>
                      <a:pt x="2096" y="1060"/>
                    </a:cubicBezTo>
                    <a:cubicBezTo>
                      <a:pt x="2275" y="1727"/>
                      <a:pt x="2513" y="2632"/>
                      <a:pt x="2811" y="3620"/>
                    </a:cubicBezTo>
                    <a:cubicBezTo>
                      <a:pt x="2873" y="3817"/>
                      <a:pt x="2935" y="4005"/>
                      <a:pt x="2998" y="4184"/>
                    </a:cubicBezTo>
                    <a:lnTo>
                      <a:pt x="2998" y="4184"/>
                    </a:lnTo>
                    <a:cubicBezTo>
                      <a:pt x="2142" y="4117"/>
                      <a:pt x="1412" y="4071"/>
                      <a:pt x="882" y="4048"/>
                    </a:cubicBezTo>
                    <a:cubicBezTo>
                      <a:pt x="608" y="4037"/>
                      <a:pt x="388" y="4031"/>
                      <a:pt x="236" y="4031"/>
                    </a:cubicBezTo>
                    <a:cubicBezTo>
                      <a:pt x="84" y="4031"/>
                      <a:pt x="1" y="4037"/>
                      <a:pt x="1" y="4048"/>
                    </a:cubicBezTo>
                    <a:lnTo>
                      <a:pt x="227" y="4072"/>
                    </a:lnTo>
                    <a:lnTo>
                      <a:pt x="870" y="4132"/>
                    </a:lnTo>
                    <a:lnTo>
                      <a:pt x="3061" y="4310"/>
                    </a:lnTo>
                    <a:lnTo>
                      <a:pt x="3156" y="4310"/>
                    </a:lnTo>
                    <a:lnTo>
                      <a:pt x="3120" y="4227"/>
                    </a:lnTo>
                    <a:cubicBezTo>
                      <a:pt x="3049" y="4025"/>
                      <a:pt x="2989" y="3810"/>
                      <a:pt x="2918" y="3584"/>
                    </a:cubicBezTo>
                    <a:cubicBezTo>
                      <a:pt x="2620" y="2596"/>
                      <a:pt x="2370" y="1691"/>
                      <a:pt x="2168" y="1036"/>
                    </a:cubicBezTo>
                    <a:cubicBezTo>
                      <a:pt x="2061" y="715"/>
                      <a:pt x="1977" y="453"/>
                      <a:pt x="1918" y="274"/>
                    </a:cubicBezTo>
                    <a:cubicBezTo>
                      <a:pt x="1894" y="179"/>
                      <a:pt x="1846" y="84"/>
                      <a:pt x="1799"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2430;p70">
                <a:extLst>
                  <a:ext uri="{FF2B5EF4-FFF2-40B4-BE49-F238E27FC236}">
                    <a16:creationId xmlns:a16="http://schemas.microsoft.com/office/drawing/2014/main" id="{6447F0D0-A305-490B-A61C-18FF474C28BA}"/>
                  </a:ext>
                </a:extLst>
              </p:cNvPr>
              <p:cNvSpPr/>
              <p:nvPr/>
            </p:nvSpPr>
            <p:spPr>
              <a:xfrm>
                <a:off x="5837650" y="3675013"/>
                <a:ext cx="152125" cy="64925"/>
              </a:xfrm>
              <a:custGeom>
                <a:avLst/>
                <a:gdLst/>
                <a:ahLst/>
                <a:cxnLst/>
                <a:rect l="l" t="t" r="r" b="b"/>
                <a:pathLst>
                  <a:path w="6085" h="2597" extrusionOk="0">
                    <a:moveTo>
                      <a:pt x="0" y="1"/>
                    </a:moveTo>
                    <a:lnTo>
                      <a:pt x="0" y="1"/>
                    </a:lnTo>
                    <a:cubicBezTo>
                      <a:pt x="72" y="48"/>
                      <a:pt x="143" y="96"/>
                      <a:pt x="227" y="132"/>
                    </a:cubicBezTo>
                    <a:lnTo>
                      <a:pt x="858" y="453"/>
                    </a:lnTo>
                    <a:cubicBezTo>
                      <a:pt x="1393" y="727"/>
                      <a:pt x="2120" y="1120"/>
                      <a:pt x="2941" y="1537"/>
                    </a:cubicBezTo>
                    <a:cubicBezTo>
                      <a:pt x="3644" y="1906"/>
                      <a:pt x="4370" y="2191"/>
                      <a:pt x="5132" y="2394"/>
                    </a:cubicBezTo>
                    <a:cubicBezTo>
                      <a:pt x="5418" y="2465"/>
                      <a:pt x="5656" y="2525"/>
                      <a:pt x="5822" y="2561"/>
                    </a:cubicBezTo>
                    <a:cubicBezTo>
                      <a:pt x="5906" y="2584"/>
                      <a:pt x="6001" y="2596"/>
                      <a:pt x="6084" y="2596"/>
                    </a:cubicBezTo>
                    <a:cubicBezTo>
                      <a:pt x="6084" y="2572"/>
                      <a:pt x="5727" y="2489"/>
                      <a:pt x="5156" y="2310"/>
                    </a:cubicBezTo>
                    <a:cubicBezTo>
                      <a:pt x="4406" y="2084"/>
                      <a:pt x="3679" y="1787"/>
                      <a:pt x="2989" y="1429"/>
                    </a:cubicBezTo>
                    <a:cubicBezTo>
                      <a:pt x="2167" y="1025"/>
                      <a:pt x="1441" y="632"/>
                      <a:pt x="893" y="382"/>
                    </a:cubicBezTo>
                    <a:cubicBezTo>
                      <a:pt x="619" y="251"/>
                      <a:pt x="393" y="155"/>
                      <a:pt x="238" y="84"/>
                    </a:cubicBezTo>
                    <a:cubicBezTo>
                      <a:pt x="167" y="48"/>
                      <a:pt x="84" y="24"/>
                      <a:pt x="0"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2431;p70">
                <a:extLst>
                  <a:ext uri="{FF2B5EF4-FFF2-40B4-BE49-F238E27FC236}">
                    <a16:creationId xmlns:a16="http://schemas.microsoft.com/office/drawing/2014/main" id="{BEB423DA-B387-49B8-BB8B-2D782B5F5271}"/>
                  </a:ext>
                </a:extLst>
              </p:cNvPr>
              <p:cNvSpPr/>
              <p:nvPr/>
            </p:nvSpPr>
            <p:spPr>
              <a:xfrm>
                <a:off x="5668575" y="3454163"/>
                <a:ext cx="20850" cy="145875"/>
              </a:xfrm>
              <a:custGeom>
                <a:avLst/>
                <a:gdLst/>
                <a:ahLst/>
                <a:cxnLst/>
                <a:rect l="l" t="t" r="r" b="b"/>
                <a:pathLst>
                  <a:path w="834" h="5835" extrusionOk="0">
                    <a:moveTo>
                      <a:pt x="655" y="0"/>
                    </a:moveTo>
                    <a:cubicBezTo>
                      <a:pt x="632" y="298"/>
                      <a:pt x="608" y="584"/>
                      <a:pt x="560" y="881"/>
                    </a:cubicBezTo>
                    <a:cubicBezTo>
                      <a:pt x="513" y="1143"/>
                      <a:pt x="429" y="1465"/>
                      <a:pt x="334" y="1810"/>
                    </a:cubicBezTo>
                    <a:cubicBezTo>
                      <a:pt x="227" y="2191"/>
                      <a:pt x="143" y="2572"/>
                      <a:pt x="96" y="2965"/>
                    </a:cubicBezTo>
                    <a:cubicBezTo>
                      <a:pt x="1" y="3679"/>
                      <a:pt x="96" y="4406"/>
                      <a:pt x="370" y="5072"/>
                    </a:cubicBezTo>
                    <a:cubicBezTo>
                      <a:pt x="453" y="5275"/>
                      <a:pt x="560" y="5465"/>
                      <a:pt x="667" y="5656"/>
                    </a:cubicBezTo>
                    <a:cubicBezTo>
                      <a:pt x="715" y="5715"/>
                      <a:pt x="763" y="5775"/>
                      <a:pt x="822" y="5834"/>
                    </a:cubicBezTo>
                    <a:cubicBezTo>
                      <a:pt x="834" y="5822"/>
                      <a:pt x="643" y="5549"/>
                      <a:pt x="453" y="5037"/>
                    </a:cubicBezTo>
                    <a:cubicBezTo>
                      <a:pt x="203" y="4370"/>
                      <a:pt x="120" y="3667"/>
                      <a:pt x="203" y="2965"/>
                    </a:cubicBezTo>
                    <a:cubicBezTo>
                      <a:pt x="262" y="2584"/>
                      <a:pt x="346" y="2203"/>
                      <a:pt x="441" y="1822"/>
                    </a:cubicBezTo>
                    <a:cubicBezTo>
                      <a:pt x="524" y="1477"/>
                      <a:pt x="596" y="1155"/>
                      <a:pt x="643" y="881"/>
                    </a:cubicBezTo>
                    <a:cubicBezTo>
                      <a:pt x="667" y="667"/>
                      <a:pt x="691" y="453"/>
                      <a:pt x="679" y="238"/>
                    </a:cubicBezTo>
                    <a:cubicBezTo>
                      <a:pt x="691" y="155"/>
                      <a:pt x="679" y="72"/>
                      <a:pt x="655"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2432;p70">
                <a:extLst>
                  <a:ext uri="{FF2B5EF4-FFF2-40B4-BE49-F238E27FC236}">
                    <a16:creationId xmlns:a16="http://schemas.microsoft.com/office/drawing/2014/main" id="{13DA2FCB-9EB3-4EC0-A483-EB0D32D602D5}"/>
                  </a:ext>
                </a:extLst>
              </p:cNvPr>
              <p:cNvSpPr/>
              <p:nvPr/>
            </p:nvSpPr>
            <p:spPr>
              <a:xfrm>
                <a:off x="5657275" y="3603888"/>
                <a:ext cx="36325" cy="167000"/>
              </a:xfrm>
              <a:custGeom>
                <a:avLst/>
                <a:gdLst/>
                <a:ahLst/>
                <a:cxnLst/>
                <a:rect l="l" t="t" r="r" b="b"/>
                <a:pathLst>
                  <a:path w="1453" h="6680" extrusionOk="0">
                    <a:moveTo>
                      <a:pt x="1226" y="0"/>
                    </a:moveTo>
                    <a:lnTo>
                      <a:pt x="1226" y="0"/>
                    </a:lnTo>
                    <a:cubicBezTo>
                      <a:pt x="1334" y="333"/>
                      <a:pt x="1381" y="691"/>
                      <a:pt x="1346" y="1048"/>
                    </a:cubicBezTo>
                    <a:cubicBezTo>
                      <a:pt x="1310" y="1429"/>
                      <a:pt x="1215" y="1810"/>
                      <a:pt x="1060" y="2155"/>
                    </a:cubicBezTo>
                    <a:cubicBezTo>
                      <a:pt x="893" y="2560"/>
                      <a:pt x="655" y="2977"/>
                      <a:pt x="441" y="3441"/>
                    </a:cubicBezTo>
                    <a:cubicBezTo>
                      <a:pt x="238" y="3882"/>
                      <a:pt x="95" y="4346"/>
                      <a:pt x="36" y="4822"/>
                    </a:cubicBezTo>
                    <a:cubicBezTo>
                      <a:pt x="0" y="5227"/>
                      <a:pt x="72" y="5620"/>
                      <a:pt x="262" y="5977"/>
                    </a:cubicBezTo>
                    <a:cubicBezTo>
                      <a:pt x="381" y="6215"/>
                      <a:pt x="560" y="6418"/>
                      <a:pt x="786" y="6560"/>
                    </a:cubicBezTo>
                    <a:cubicBezTo>
                      <a:pt x="857" y="6608"/>
                      <a:pt x="917" y="6632"/>
                      <a:pt x="988" y="6656"/>
                    </a:cubicBezTo>
                    <a:cubicBezTo>
                      <a:pt x="1036" y="6679"/>
                      <a:pt x="1060" y="6679"/>
                      <a:pt x="1060" y="6679"/>
                    </a:cubicBezTo>
                    <a:cubicBezTo>
                      <a:pt x="1060" y="6679"/>
                      <a:pt x="965" y="6632"/>
                      <a:pt x="822" y="6525"/>
                    </a:cubicBezTo>
                    <a:cubicBezTo>
                      <a:pt x="607" y="6370"/>
                      <a:pt x="441" y="6167"/>
                      <a:pt x="333" y="5941"/>
                    </a:cubicBezTo>
                    <a:cubicBezTo>
                      <a:pt x="167" y="5596"/>
                      <a:pt x="107" y="5215"/>
                      <a:pt x="155" y="4834"/>
                    </a:cubicBezTo>
                    <a:cubicBezTo>
                      <a:pt x="214" y="4370"/>
                      <a:pt x="345" y="3917"/>
                      <a:pt x="560" y="3489"/>
                    </a:cubicBezTo>
                    <a:cubicBezTo>
                      <a:pt x="762" y="3036"/>
                      <a:pt x="1000" y="2608"/>
                      <a:pt x="1155" y="2203"/>
                    </a:cubicBezTo>
                    <a:cubicBezTo>
                      <a:pt x="1310" y="1834"/>
                      <a:pt x="1405" y="1453"/>
                      <a:pt x="1441" y="1060"/>
                    </a:cubicBezTo>
                    <a:cubicBezTo>
                      <a:pt x="1453" y="786"/>
                      <a:pt x="1429" y="524"/>
                      <a:pt x="1346" y="274"/>
                    </a:cubicBezTo>
                    <a:cubicBezTo>
                      <a:pt x="1322" y="202"/>
                      <a:pt x="1298" y="131"/>
                      <a:pt x="1262" y="72"/>
                    </a:cubicBezTo>
                    <a:cubicBezTo>
                      <a:pt x="1238" y="24"/>
                      <a:pt x="1226" y="0"/>
                      <a:pt x="1226"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2433;p70">
                <a:extLst>
                  <a:ext uri="{FF2B5EF4-FFF2-40B4-BE49-F238E27FC236}">
                    <a16:creationId xmlns:a16="http://schemas.microsoft.com/office/drawing/2014/main" id="{2D28D410-B6C4-4A3B-A225-952E36BC169A}"/>
                  </a:ext>
                </a:extLst>
              </p:cNvPr>
              <p:cNvSpPr/>
              <p:nvPr/>
            </p:nvSpPr>
            <p:spPr>
              <a:xfrm>
                <a:off x="5684050" y="3389863"/>
                <a:ext cx="4800" cy="41400"/>
              </a:xfrm>
              <a:custGeom>
                <a:avLst/>
                <a:gdLst/>
                <a:ahLst/>
                <a:cxnLst/>
                <a:rect l="l" t="t" r="r" b="b"/>
                <a:pathLst>
                  <a:path w="192" h="1656" extrusionOk="0">
                    <a:moveTo>
                      <a:pt x="120" y="0"/>
                    </a:moveTo>
                    <a:cubicBezTo>
                      <a:pt x="36" y="274"/>
                      <a:pt x="1" y="560"/>
                      <a:pt x="36" y="834"/>
                    </a:cubicBezTo>
                    <a:cubicBezTo>
                      <a:pt x="24" y="1120"/>
                      <a:pt x="72" y="1394"/>
                      <a:pt x="179" y="1655"/>
                    </a:cubicBezTo>
                    <a:cubicBezTo>
                      <a:pt x="191" y="1382"/>
                      <a:pt x="179" y="1108"/>
                      <a:pt x="144" y="834"/>
                    </a:cubicBezTo>
                    <a:cubicBezTo>
                      <a:pt x="155" y="560"/>
                      <a:pt x="144" y="274"/>
                      <a:pt x="120"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2434;p70">
                <a:extLst>
                  <a:ext uri="{FF2B5EF4-FFF2-40B4-BE49-F238E27FC236}">
                    <a16:creationId xmlns:a16="http://schemas.microsoft.com/office/drawing/2014/main" id="{95966B47-2CFA-4269-BEF7-CB900D1E4E32}"/>
                  </a:ext>
                </a:extLst>
              </p:cNvPr>
              <p:cNvSpPr/>
              <p:nvPr/>
            </p:nvSpPr>
            <p:spPr>
              <a:xfrm>
                <a:off x="5606375" y="3621438"/>
                <a:ext cx="18475" cy="72950"/>
              </a:xfrm>
              <a:custGeom>
                <a:avLst/>
                <a:gdLst/>
                <a:ahLst/>
                <a:cxnLst/>
                <a:rect l="l" t="t" r="r" b="b"/>
                <a:pathLst>
                  <a:path w="739" h="2918" extrusionOk="0">
                    <a:moveTo>
                      <a:pt x="0" y="1"/>
                    </a:moveTo>
                    <a:cubicBezTo>
                      <a:pt x="500" y="894"/>
                      <a:pt x="715" y="1906"/>
                      <a:pt x="619" y="2918"/>
                    </a:cubicBezTo>
                    <a:cubicBezTo>
                      <a:pt x="679" y="2775"/>
                      <a:pt x="703" y="2632"/>
                      <a:pt x="715" y="2477"/>
                    </a:cubicBezTo>
                    <a:cubicBezTo>
                      <a:pt x="738" y="2108"/>
                      <a:pt x="726" y="1739"/>
                      <a:pt x="643" y="1382"/>
                    </a:cubicBezTo>
                    <a:cubicBezTo>
                      <a:pt x="572" y="1024"/>
                      <a:pt x="441" y="691"/>
                      <a:pt x="262" y="370"/>
                    </a:cubicBezTo>
                    <a:cubicBezTo>
                      <a:pt x="203" y="227"/>
                      <a:pt x="107" y="108"/>
                      <a:pt x="0"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2435;p70">
                <a:extLst>
                  <a:ext uri="{FF2B5EF4-FFF2-40B4-BE49-F238E27FC236}">
                    <a16:creationId xmlns:a16="http://schemas.microsoft.com/office/drawing/2014/main" id="{5973223B-EF0D-419D-A36B-B32C18C07450}"/>
                  </a:ext>
                </a:extLst>
              </p:cNvPr>
              <p:cNvSpPr/>
              <p:nvPr/>
            </p:nvSpPr>
            <p:spPr>
              <a:xfrm>
                <a:off x="5904325" y="3395288"/>
                <a:ext cx="45850" cy="35975"/>
              </a:xfrm>
              <a:custGeom>
                <a:avLst/>
                <a:gdLst/>
                <a:ahLst/>
                <a:cxnLst/>
                <a:rect l="l" t="t" r="r" b="b"/>
                <a:pathLst>
                  <a:path w="1834" h="1439" extrusionOk="0">
                    <a:moveTo>
                      <a:pt x="1548" y="1"/>
                    </a:moveTo>
                    <a:cubicBezTo>
                      <a:pt x="1521" y="1"/>
                      <a:pt x="1495" y="4"/>
                      <a:pt x="1465" y="10"/>
                    </a:cubicBezTo>
                    <a:cubicBezTo>
                      <a:pt x="1167" y="45"/>
                      <a:pt x="881" y="164"/>
                      <a:pt x="631" y="355"/>
                    </a:cubicBezTo>
                    <a:cubicBezTo>
                      <a:pt x="381" y="534"/>
                      <a:pt x="191" y="784"/>
                      <a:pt x="72" y="1069"/>
                    </a:cubicBezTo>
                    <a:cubicBezTo>
                      <a:pt x="12" y="1177"/>
                      <a:pt x="0" y="1319"/>
                      <a:pt x="24" y="1438"/>
                    </a:cubicBezTo>
                    <a:cubicBezTo>
                      <a:pt x="48" y="1438"/>
                      <a:pt x="48" y="1296"/>
                      <a:pt x="143" y="1105"/>
                    </a:cubicBezTo>
                    <a:cubicBezTo>
                      <a:pt x="274" y="843"/>
                      <a:pt x="465" y="629"/>
                      <a:pt x="703" y="462"/>
                    </a:cubicBezTo>
                    <a:cubicBezTo>
                      <a:pt x="929" y="284"/>
                      <a:pt x="1191" y="153"/>
                      <a:pt x="1477" y="93"/>
                    </a:cubicBezTo>
                    <a:cubicBezTo>
                      <a:pt x="1524" y="81"/>
                      <a:pt x="1572" y="81"/>
                      <a:pt x="1620" y="81"/>
                    </a:cubicBezTo>
                    <a:lnTo>
                      <a:pt x="1739" y="81"/>
                    </a:lnTo>
                    <a:cubicBezTo>
                      <a:pt x="1758" y="81"/>
                      <a:pt x="1800" y="96"/>
                      <a:pt x="1822" y="96"/>
                    </a:cubicBezTo>
                    <a:cubicBezTo>
                      <a:pt x="1827" y="96"/>
                      <a:pt x="1831" y="95"/>
                      <a:pt x="1834" y="93"/>
                    </a:cubicBezTo>
                    <a:cubicBezTo>
                      <a:pt x="1834" y="93"/>
                      <a:pt x="1810" y="69"/>
                      <a:pt x="1751" y="34"/>
                    </a:cubicBezTo>
                    <a:cubicBezTo>
                      <a:pt x="1703" y="22"/>
                      <a:pt x="1667" y="10"/>
                      <a:pt x="1631" y="10"/>
                    </a:cubicBezTo>
                    <a:cubicBezTo>
                      <a:pt x="1602" y="4"/>
                      <a:pt x="1575" y="1"/>
                      <a:pt x="1548"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2436;p70">
                <a:extLst>
                  <a:ext uri="{FF2B5EF4-FFF2-40B4-BE49-F238E27FC236}">
                    <a16:creationId xmlns:a16="http://schemas.microsoft.com/office/drawing/2014/main" id="{6BC6AB2D-AE63-4427-8E1F-7A6C1E2969D4}"/>
                  </a:ext>
                </a:extLst>
              </p:cNvPr>
              <p:cNvSpPr/>
              <p:nvPr/>
            </p:nvSpPr>
            <p:spPr>
              <a:xfrm>
                <a:off x="5882000" y="3536313"/>
                <a:ext cx="45850" cy="83375"/>
              </a:xfrm>
              <a:custGeom>
                <a:avLst/>
                <a:gdLst/>
                <a:ahLst/>
                <a:cxnLst/>
                <a:rect l="l" t="t" r="r" b="b"/>
                <a:pathLst>
                  <a:path w="1834" h="3335" extrusionOk="0">
                    <a:moveTo>
                      <a:pt x="1334" y="0"/>
                    </a:moveTo>
                    <a:lnTo>
                      <a:pt x="1334" y="0"/>
                    </a:lnTo>
                    <a:cubicBezTo>
                      <a:pt x="1370" y="917"/>
                      <a:pt x="1274" y="1834"/>
                      <a:pt x="1084" y="2727"/>
                    </a:cubicBezTo>
                    <a:cubicBezTo>
                      <a:pt x="679" y="2786"/>
                      <a:pt x="298" y="2977"/>
                      <a:pt x="0" y="3251"/>
                    </a:cubicBezTo>
                    <a:lnTo>
                      <a:pt x="1834" y="3334"/>
                    </a:lnTo>
                    <a:lnTo>
                      <a:pt x="1739" y="1274"/>
                    </a:lnTo>
                    <a:lnTo>
                      <a:pt x="1417" y="167"/>
                    </a:lnTo>
                    <a:lnTo>
                      <a:pt x="1334" y="0"/>
                    </a:lnTo>
                    <a:close/>
                  </a:path>
                </a:pathLst>
              </a:custGeom>
              <a:solidFill>
                <a:srgbClr val="000000">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437;p70">
                <a:extLst>
                  <a:ext uri="{FF2B5EF4-FFF2-40B4-BE49-F238E27FC236}">
                    <a16:creationId xmlns:a16="http://schemas.microsoft.com/office/drawing/2014/main" id="{53AA6E9E-3C34-4EA6-9A37-B0DAE59EBD24}"/>
                  </a:ext>
                </a:extLst>
              </p:cNvPr>
              <p:cNvSpPr/>
              <p:nvPr/>
            </p:nvSpPr>
            <p:spPr>
              <a:xfrm>
                <a:off x="5746275" y="3366063"/>
                <a:ext cx="127400" cy="23225"/>
              </a:xfrm>
              <a:custGeom>
                <a:avLst/>
                <a:gdLst/>
                <a:ahLst/>
                <a:cxnLst/>
                <a:rect l="l" t="t" r="r" b="b"/>
                <a:pathLst>
                  <a:path w="5096" h="929" extrusionOk="0">
                    <a:moveTo>
                      <a:pt x="24" y="0"/>
                    </a:moveTo>
                    <a:cubicBezTo>
                      <a:pt x="0" y="71"/>
                      <a:pt x="0" y="155"/>
                      <a:pt x="24" y="214"/>
                    </a:cubicBezTo>
                    <a:cubicBezTo>
                      <a:pt x="95" y="417"/>
                      <a:pt x="250" y="571"/>
                      <a:pt x="441" y="631"/>
                    </a:cubicBezTo>
                    <a:cubicBezTo>
                      <a:pt x="1072" y="833"/>
                      <a:pt x="1726" y="929"/>
                      <a:pt x="2393" y="929"/>
                    </a:cubicBezTo>
                    <a:cubicBezTo>
                      <a:pt x="3048" y="917"/>
                      <a:pt x="3715" y="822"/>
                      <a:pt x="4346" y="631"/>
                    </a:cubicBezTo>
                    <a:cubicBezTo>
                      <a:pt x="4536" y="571"/>
                      <a:pt x="4715" y="500"/>
                      <a:pt x="4905" y="417"/>
                    </a:cubicBezTo>
                    <a:cubicBezTo>
                      <a:pt x="4965" y="393"/>
                      <a:pt x="5036" y="357"/>
                      <a:pt x="5096" y="321"/>
                    </a:cubicBezTo>
                    <a:cubicBezTo>
                      <a:pt x="5096" y="319"/>
                      <a:pt x="5094" y="318"/>
                      <a:pt x="5089" y="318"/>
                    </a:cubicBezTo>
                    <a:cubicBezTo>
                      <a:pt x="5043" y="318"/>
                      <a:pt x="4757" y="427"/>
                      <a:pt x="4322" y="536"/>
                    </a:cubicBezTo>
                    <a:cubicBezTo>
                      <a:pt x="3691" y="702"/>
                      <a:pt x="3036" y="798"/>
                      <a:pt x="2393" y="798"/>
                    </a:cubicBezTo>
                    <a:cubicBezTo>
                      <a:pt x="2352" y="798"/>
                      <a:pt x="2311" y="799"/>
                      <a:pt x="2271" y="799"/>
                    </a:cubicBezTo>
                    <a:cubicBezTo>
                      <a:pt x="1658" y="799"/>
                      <a:pt x="1056" y="715"/>
                      <a:pt x="464" y="548"/>
                    </a:cubicBezTo>
                    <a:cubicBezTo>
                      <a:pt x="286" y="500"/>
                      <a:pt x="131" y="369"/>
                      <a:pt x="60" y="191"/>
                    </a:cubicBezTo>
                    <a:cubicBezTo>
                      <a:pt x="36" y="131"/>
                      <a:pt x="24" y="60"/>
                      <a:pt x="24"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438;p70">
                <a:extLst>
                  <a:ext uri="{FF2B5EF4-FFF2-40B4-BE49-F238E27FC236}">
                    <a16:creationId xmlns:a16="http://schemas.microsoft.com/office/drawing/2014/main" id="{26C59CA9-776E-49B5-AEC9-626CA4D9C968}"/>
                  </a:ext>
                </a:extLst>
              </p:cNvPr>
              <p:cNvSpPr/>
              <p:nvPr/>
            </p:nvSpPr>
            <p:spPr>
              <a:xfrm>
                <a:off x="5968625" y="3508338"/>
                <a:ext cx="13100" cy="32175"/>
              </a:xfrm>
              <a:custGeom>
                <a:avLst/>
                <a:gdLst/>
                <a:ahLst/>
                <a:cxnLst/>
                <a:rect l="l" t="t" r="r" b="b"/>
                <a:pathLst>
                  <a:path w="524" h="1287" extrusionOk="0">
                    <a:moveTo>
                      <a:pt x="524" y="0"/>
                    </a:moveTo>
                    <a:cubicBezTo>
                      <a:pt x="381" y="191"/>
                      <a:pt x="274" y="405"/>
                      <a:pt x="214" y="619"/>
                    </a:cubicBezTo>
                    <a:cubicBezTo>
                      <a:pt x="107" y="834"/>
                      <a:pt x="36" y="1060"/>
                      <a:pt x="0" y="1286"/>
                    </a:cubicBezTo>
                    <a:cubicBezTo>
                      <a:pt x="143" y="1096"/>
                      <a:pt x="250" y="893"/>
                      <a:pt x="322" y="667"/>
                    </a:cubicBezTo>
                    <a:cubicBezTo>
                      <a:pt x="417" y="465"/>
                      <a:pt x="488" y="238"/>
                      <a:pt x="524"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439;p70">
                <a:extLst>
                  <a:ext uri="{FF2B5EF4-FFF2-40B4-BE49-F238E27FC236}">
                    <a16:creationId xmlns:a16="http://schemas.microsoft.com/office/drawing/2014/main" id="{874F2D26-B9CB-4773-82DA-F71CADE4A0D8}"/>
                  </a:ext>
                </a:extLst>
              </p:cNvPr>
              <p:cNvSpPr/>
              <p:nvPr/>
            </p:nvSpPr>
            <p:spPr>
              <a:xfrm>
                <a:off x="5995100" y="3614588"/>
                <a:ext cx="37525" cy="11650"/>
              </a:xfrm>
              <a:custGeom>
                <a:avLst/>
                <a:gdLst/>
                <a:ahLst/>
                <a:cxnLst/>
                <a:rect l="l" t="t" r="r" b="b"/>
                <a:pathLst>
                  <a:path w="1501" h="466" extrusionOk="0">
                    <a:moveTo>
                      <a:pt x="1" y="1"/>
                    </a:moveTo>
                    <a:lnTo>
                      <a:pt x="1" y="1"/>
                    </a:lnTo>
                    <a:cubicBezTo>
                      <a:pt x="227" y="132"/>
                      <a:pt x="477" y="227"/>
                      <a:pt x="739" y="286"/>
                    </a:cubicBezTo>
                    <a:cubicBezTo>
                      <a:pt x="977" y="382"/>
                      <a:pt x="1239" y="441"/>
                      <a:pt x="1501" y="465"/>
                    </a:cubicBezTo>
                    <a:cubicBezTo>
                      <a:pt x="1275" y="334"/>
                      <a:pt x="1025" y="239"/>
                      <a:pt x="763" y="179"/>
                    </a:cubicBezTo>
                    <a:cubicBezTo>
                      <a:pt x="525" y="84"/>
                      <a:pt x="263" y="25"/>
                      <a:pt x="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440;p70">
                <a:extLst>
                  <a:ext uri="{FF2B5EF4-FFF2-40B4-BE49-F238E27FC236}">
                    <a16:creationId xmlns:a16="http://schemas.microsoft.com/office/drawing/2014/main" id="{1E7B1059-9512-41C5-A203-FE576B8E94F4}"/>
                  </a:ext>
                </a:extLst>
              </p:cNvPr>
              <p:cNvSpPr/>
              <p:nvPr/>
            </p:nvSpPr>
            <p:spPr>
              <a:xfrm>
                <a:off x="5998975" y="3657163"/>
                <a:ext cx="4200" cy="33050"/>
              </a:xfrm>
              <a:custGeom>
                <a:avLst/>
                <a:gdLst/>
                <a:ahLst/>
                <a:cxnLst/>
                <a:rect l="l" t="t" r="r" b="b"/>
                <a:pathLst>
                  <a:path w="168" h="1322" extrusionOk="0">
                    <a:moveTo>
                      <a:pt x="60" y="0"/>
                    </a:moveTo>
                    <a:cubicBezTo>
                      <a:pt x="12" y="215"/>
                      <a:pt x="0" y="441"/>
                      <a:pt x="24" y="667"/>
                    </a:cubicBezTo>
                    <a:cubicBezTo>
                      <a:pt x="12" y="893"/>
                      <a:pt x="36" y="1108"/>
                      <a:pt x="96" y="1322"/>
                    </a:cubicBezTo>
                    <a:cubicBezTo>
                      <a:pt x="155" y="1108"/>
                      <a:pt x="167" y="881"/>
                      <a:pt x="131" y="667"/>
                    </a:cubicBezTo>
                    <a:cubicBezTo>
                      <a:pt x="155" y="441"/>
                      <a:pt x="120" y="215"/>
                      <a:pt x="60"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441;p70">
                <a:extLst>
                  <a:ext uri="{FF2B5EF4-FFF2-40B4-BE49-F238E27FC236}">
                    <a16:creationId xmlns:a16="http://schemas.microsoft.com/office/drawing/2014/main" id="{71D95528-261E-492B-923D-966C6B8B0F6E}"/>
                  </a:ext>
                </a:extLst>
              </p:cNvPr>
              <p:cNvSpPr/>
              <p:nvPr/>
            </p:nvSpPr>
            <p:spPr>
              <a:xfrm>
                <a:off x="5909675" y="3645838"/>
                <a:ext cx="25025" cy="22350"/>
              </a:xfrm>
              <a:custGeom>
                <a:avLst/>
                <a:gdLst/>
                <a:ahLst/>
                <a:cxnLst/>
                <a:rect l="l" t="t" r="r" b="b"/>
                <a:pathLst>
                  <a:path w="1001" h="894" extrusionOk="0">
                    <a:moveTo>
                      <a:pt x="1001" y="1"/>
                    </a:moveTo>
                    <a:lnTo>
                      <a:pt x="1001" y="1"/>
                    </a:lnTo>
                    <a:cubicBezTo>
                      <a:pt x="584" y="191"/>
                      <a:pt x="239" y="501"/>
                      <a:pt x="1" y="882"/>
                    </a:cubicBezTo>
                    <a:lnTo>
                      <a:pt x="1" y="894"/>
                    </a:lnTo>
                    <a:cubicBezTo>
                      <a:pt x="179" y="763"/>
                      <a:pt x="358" y="620"/>
                      <a:pt x="513" y="465"/>
                    </a:cubicBezTo>
                    <a:cubicBezTo>
                      <a:pt x="691" y="322"/>
                      <a:pt x="858" y="168"/>
                      <a:pt x="100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442;p70">
                <a:extLst>
                  <a:ext uri="{FF2B5EF4-FFF2-40B4-BE49-F238E27FC236}">
                    <a16:creationId xmlns:a16="http://schemas.microsoft.com/office/drawing/2014/main" id="{8285A5B3-9EB2-4A12-956B-97A55D790F8A}"/>
                  </a:ext>
                </a:extLst>
              </p:cNvPr>
              <p:cNvSpPr/>
              <p:nvPr/>
            </p:nvSpPr>
            <p:spPr>
              <a:xfrm>
                <a:off x="5844200" y="3629163"/>
                <a:ext cx="19075" cy="19100"/>
              </a:xfrm>
              <a:custGeom>
                <a:avLst/>
                <a:gdLst/>
                <a:ahLst/>
                <a:cxnLst/>
                <a:rect l="l" t="t" r="r" b="b"/>
                <a:pathLst>
                  <a:path w="763" h="764" extrusionOk="0">
                    <a:moveTo>
                      <a:pt x="28" y="0"/>
                    </a:moveTo>
                    <a:cubicBezTo>
                      <a:pt x="26" y="0"/>
                      <a:pt x="25" y="1"/>
                      <a:pt x="24" y="1"/>
                    </a:cubicBezTo>
                    <a:cubicBezTo>
                      <a:pt x="0" y="25"/>
                      <a:pt x="143" y="215"/>
                      <a:pt x="334" y="418"/>
                    </a:cubicBezTo>
                    <a:cubicBezTo>
                      <a:pt x="528" y="624"/>
                      <a:pt x="701" y="764"/>
                      <a:pt x="735" y="764"/>
                    </a:cubicBezTo>
                    <a:cubicBezTo>
                      <a:pt x="736" y="764"/>
                      <a:pt x="737" y="764"/>
                      <a:pt x="738" y="763"/>
                    </a:cubicBezTo>
                    <a:cubicBezTo>
                      <a:pt x="762" y="739"/>
                      <a:pt x="619" y="549"/>
                      <a:pt x="417" y="346"/>
                    </a:cubicBezTo>
                    <a:cubicBezTo>
                      <a:pt x="234" y="140"/>
                      <a:pt x="62" y="0"/>
                      <a:pt x="28"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2443;p70">
                <a:extLst>
                  <a:ext uri="{FF2B5EF4-FFF2-40B4-BE49-F238E27FC236}">
                    <a16:creationId xmlns:a16="http://schemas.microsoft.com/office/drawing/2014/main" id="{C8CE4F52-50B4-44B0-A0CD-EFBF522ED657}"/>
                  </a:ext>
                </a:extLst>
              </p:cNvPr>
              <p:cNvSpPr/>
              <p:nvPr/>
            </p:nvSpPr>
            <p:spPr>
              <a:xfrm>
                <a:off x="5935275" y="3442238"/>
                <a:ext cx="28900" cy="18500"/>
              </a:xfrm>
              <a:custGeom>
                <a:avLst/>
                <a:gdLst/>
                <a:ahLst/>
                <a:cxnLst/>
                <a:rect l="l" t="t" r="r" b="b"/>
                <a:pathLst>
                  <a:path w="1156" h="740" extrusionOk="0">
                    <a:moveTo>
                      <a:pt x="1" y="1"/>
                    </a:moveTo>
                    <a:lnTo>
                      <a:pt x="1" y="1"/>
                    </a:lnTo>
                    <a:cubicBezTo>
                      <a:pt x="346" y="311"/>
                      <a:pt x="739" y="561"/>
                      <a:pt x="1155" y="739"/>
                    </a:cubicBezTo>
                    <a:cubicBezTo>
                      <a:pt x="822" y="430"/>
                      <a:pt x="429" y="180"/>
                      <a:pt x="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2444;p70">
                <a:extLst>
                  <a:ext uri="{FF2B5EF4-FFF2-40B4-BE49-F238E27FC236}">
                    <a16:creationId xmlns:a16="http://schemas.microsoft.com/office/drawing/2014/main" id="{A101CCD1-D70C-4099-9DFE-404456A414CC}"/>
                  </a:ext>
                </a:extLst>
              </p:cNvPr>
              <p:cNvSpPr/>
              <p:nvPr/>
            </p:nvSpPr>
            <p:spPr>
              <a:xfrm>
                <a:off x="5862050" y="3392238"/>
                <a:ext cx="13725" cy="32775"/>
              </a:xfrm>
              <a:custGeom>
                <a:avLst/>
                <a:gdLst/>
                <a:ahLst/>
                <a:cxnLst/>
                <a:rect l="l" t="t" r="r" b="b"/>
                <a:pathLst>
                  <a:path w="549" h="1311" extrusionOk="0">
                    <a:moveTo>
                      <a:pt x="548" y="1"/>
                    </a:moveTo>
                    <a:cubicBezTo>
                      <a:pt x="394" y="191"/>
                      <a:pt x="263" y="394"/>
                      <a:pt x="191" y="632"/>
                    </a:cubicBezTo>
                    <a:cubicBezTo>
                      <a:pt x="84" y="846"/>
                      <a:pt x="13" y="1072"/>
                      <a:pt x="1" y="1310"/>
                    </a:cubicBezTo>
                    <a:cubicBezTo>
                      <a:pt x="120" y="1108"/>
                      <a:pt x="227" y="894"/>
                      <a:pt x="298" y="667"/>
                    </a:cubicBezTo>
                    <a:cubicBezTo>
                      <a:pt x="405" y="465"/>
                      <a:pt x="489" y="239"/>
                      <a:pt x="548"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2445;p70">
                <a:extLst>
                  <a:ext uri="{FF2B5EF4-FFF2-40B4-BE49-F238E27FC236}">
                    <a16:creationId xmlns:a16="http://schemas.microsoft.com/office/drawing/2014/main" id="{C5082832-1CE7-4116-B41F-96D684DAE628}"/>
                  </a:ext>
                </a:extLst>
              </p:cNvPr>
              <p:cNvSpPr/>
              <p:nvPr/>
            </p:nvSpPr>
            <p:spPr>
              <a:xfrm>
                <a:off x="5855200" y="3495838"/>
                <a:ext cx="31275" cy="21450"/>
              </a:xfrm>
              <a:custGeom>
                <a:avLst/>
                <a:gdLst/>
                <a:ahLst/>
                <a:cxnLst/>
                <a:rect l="l" t="t" r="r" b="b"/>
                <a:pathLst>
                  <a:path w="1251" h="858" extrusionOk="0">
                    <a:moveTo>
                      <a:pt x="1251" y="0"/>
                    </a:moveTo>
                    <a:cubicBezTo>
                      <a:pt x="1025" y="107"/>
                      <a:pt x="810" y="250"/>
                      <a:pt x="608" y="405"/>
                    </a:cubicBezTo>
                    <a:cubicBezTo>
                      <a:pt x="394" y="536"/>
                      <a:pt x="179" y="679"/>
                      <a:pt x="1" y="857"/>
                    </a:cubicBezTo>
                    <a:cubicBezTo>
                      <a:pt x="239" y="786"/>
                      <a:pt x="477" y="667"/>
                      <a:pt x="668" y="500"/>
                    </a:cubicBezTo>
                    <a:cubicBezTo>
                      <a:pt x="894" y="369"/>
                      <a:pt x="1096" y="203"/>
                      <a:pt x="1251"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2446;p70">
                <a:extLst>
                  <a:ext uri="{FF2B5EF4-FFF2-40B4-BE49-F238E27FC236}">
                    <a16:creationId xmlns:a16="http://schemas.microsoft.com/office/drawing/2014/main" id="{C4587DBD-E99D-4912-AAE7-C74E7F1FF573}"/>
                  </a:ext>
                </a:extLst>
              </p:cNvPr>
              <p:cNvSpPr/>
              <p:nvPr/>
            </p:nvSpPr>
            <p:spPr>
              <a:xfrm>
                <a:off x="5802225" y="3561913"/>
                <a:ext cx="43175" cy="22950"/>
              </a:xfrm>
              <a:custGeom>
                <a:avLst/>
                <a:gdLst/>
                <a:ahLst/>
                <a:cxnLst/>
                <a:rect l="l" t="t" r="r" b="b"/>
                <a:pathLst>
                  <a:path w="1727" h="918" extrusionOk="0">
                    <a:moveTo>
                      <a:pt x="0" y="0"/>
                    </a:moveTo>
                    <a:lnTo>
                      <a:pt x="0" y="0"/>
                    </a:lnTo>
                    <a:cubicBezTo>
                      <a:pt x="262" y="203"/>
                      <a:pt x="536" y="381"/>
                      <a:pt x="834" y="512"/>
                    </a:cubicBezTo>
                    <a:cubicBezTo>
                      <a:pt x="1120" y="679"/>
                      <a:pt x="1417" y="810"/>
                      <a:pt x="1727" y="917"/>
                    </a:cubicBezTo>
                    <a:cubicBezTo>
                      <a:pt x="1465" y="715"/>
                      <a:pt x="1179" y="548"/>
                      <a:pt x="893" y="405"/>
                    </a:cubicBezTo>
                    <a:cubicBezTo>
                      <a:pt x="608" y="238"/>
                      <a:pt x="310" y="107"/>
                      <a:pt x="0"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2447;p70">
                <a:extLst>
                  <a:ext uri="{FF2B5EF4-FFF2-40B4-BE49-F238E27FC236}">
                    <a16:creationId xmlns:a16="http://schemas.microsoft.com/office/drawing/2014/main" id="{07868730-41C5-49D6-8FA0-7E91D45BC9A5}"/>
                  </a:ext>
                </a:extLst>
              </p:cNvPr>
              <p:cNvSpPr/>
              <p:nvPr/>
            </p:nvSpPr>
            <p:spPr>
              <a:xfrm>
                <a:off x="5777525" y="3477963"/>
                <a:ext cx="7450" cy="30400"/>
              </a:xfrm>
              <a:custGeom>
                <a:avLst/>
                <a:gdLst/>
                <a:ahLst/>
                <a:cxnLst/>
                <a:rect l="l" t="t" r="r" b="b"/>
                <a:pathLst>
                  <a:path w="298" h="1216" extrusionOk="0">
                    <a:moveTo>
                      <a:pt x="286" y="1"/>
                    </a:moveTo>
                    <a:lnTo>
                      <a:pt x="286" y="1"/>
                    </a:lnTo>
                    <a:cubicBezTo>
                      <a:pt x="191" y="179"/>
                      <a:pt x="119" y="382"/>
                      <a:pt x="95" y="596"/>
                    </a:cubicBezTo>
                    <a:cubicBezTo>
                      <a:pt x="24" y="798"/>
                      <a:pt x="0" y="1001"/>
                      <a:pt x="0" y="1215"/>
                    </a:cubicBezTo>
                    <a:cubicBezTo>
                      <a:pt x="107" y="1025"/>
                      <a:pt x="179" y="822"/>
                      <a:pt x="203" y="620"/>
                    </a:cubicBezTo>
                    <a:cubicBezTo>
                      <a:pt x="274" y="417"/>
                      <a:pt x="298" y="215"/>
                      <a:pt x="286"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2448;p70">
                <a:extLst>
                  <a:ext uri="{FF2B5EF4-FFF2-40B4-BE49-F238E27FC236}">
                    <a16:creationId xmlns:a16="http://schemas.microsoft.com/office/drawing/2014/main" id="{18B1E00E-EAB7-41DA-871E-873E72EA328D}"/>
                  </a:ext>
                </a:extLst>
              </p:cNvPr>
              <p:cNvSpPr/>
              <p:nvPr/>
            </p:nvSpPr>
            <p:spPr>
              <a:xfrm>
                <a:off x="5710850" y="3527963"/>
                <a:ext cx="15800" cy="31300"/>
              </a:xfrm>
              <a:custGeom>
                <a:avLst/>
                <a:gdLst/>
                <a:ahLst/>
                <a:cxnLst/>
                <a:rect l="l" t="t" r="r" b="b"/>
                <a:pathLst>
                  <a:path w="632" h="1252" extrusionOk="0">
                    <a:moveTo>
                      <a:pt x="631" y="1"/>
                    </a:moveTo>
                    <a:lnTo>
                      <a:pt x="631" y="1"/>
                    </a:lnTo>
                    <a:cubicBezTo>
                      <a:pt x="476" y="180"/>
                      <a:pt x="357" y="382"/>
                      <a:pt x="262" y="596"/>
                    </a:cubicBezTo>
                    <a:cubicBezTo>
                      <a:pt x="143" y="799"/>
                      <a:pt x="48" y="1025"/>
                      <a:pt x="0" y="1251"/>
                    </a:cubicBezTo>
                    <a:cubicBezTo>
                      <a:pt x="155" y="1073"/>
                      <a:pt x="274" y="870"/>
                      <a:pt x="369" y="656"/>
                    </a:cubicBezTo>
                    <a:cubicBezTo>
                      <a:pt x="488" y="453"/>
                      <a:pt x="584" y="227"/>
                      <a:pt x="63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2449;p70">
                <a:extLst>
                  <a:ext uri="{FF2B5EF4-FFF2-40B4-BE49-F238E27FC236}">
                    <a16:creationId xmlns:a16="http://schemas.microsoft.com/office/drawing/2014/main" id="{D628A7D9-1553-4E1C-8442-79F6E5B409AE}"/>
                  </a:ext>
                </a:extLst>
              </p:cNvPr>
              <p:cNvSpPr/>
              <p:nvPr/>
            </p:nvSpPr>
            <p:spPr>
              <a:xfrm>
                <a:off x="5720075" y="3412788"/>
                <a:ext cx="28900" cy="20550"/>
              </a:xfrm>
              <a:custGeom>
                <a:avLst/>
                <a:gdLst/>
                <a:ahLst/>
                <a:cxnLst/>
                <a:rect l="l" t="t" r="r" b="b"/>
                <a:pathLst>
                  <a:path w="1156" h="822" extrusionOk="0">
                    <a:moveTo>
                      <a:pt x="0" y="0"/>
                    </a:moveTo>
                    <a:cubicBezTo>
                      <a:pt x="155" y="191"/>
                      <a:pt x="346" y="346"/>
                      <a:pt x="548" y="465"/>
                    </a:cubicBezTo>
                    <a:cubicBezTo>
                      <a:pt x="727" y="619"/>
                      <a:pt x="929" y="738"/>
                      <a:pt x="1155" y="822"/>
                    </a:cubicBezTo>
                    <a:cubicBezTo>
                      <a:pt x="822" y="488"/>
                      <a:pt x="429" y="215"/>
                      <a:pt x="0"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2450;p70">
                <a:extLst>
                  <a:ext uri="{FF2B5EF4-FFF2-40B4-BE49-F238E27FC236}">
                    <a16:creationId xmlns:a16="http://schemas.microsoft.com/office/drawing/2014/main" id="{FB8F7AE9-8946-47C2-824C-377A68B763F9}"/>
                  </a:ext>
                </a:extLst>
              </p:cNvPr>
              <p:cNvSpPr/>
              <p:nvPr/>
            </p:nvSpPr>
            <p:spPr>
              <a:xfrm>
                <a:off x="5781975" y="3398488"/>
                <a:ext cx="10150" cy="18800"/>
              </a:xfrm>
              <a:custGeom>
                <a:avLst/>
                <a:gdLst/>
                <a:ahLst/>
                <a:cxnLst/>
                <a:rect l="l" t="t" r="r" b="b"/>
                <a:pathLst>
                  <a:path w="406" h="752" extrusionOk="0">
                    <a:moveTo>
                      <a:pt x="378" y="0"/>
                    </a:moveTo>
                    <a:cubicBezTo>
                      <a:pt x="338" y="0"/>
                      <a:pt x="235" y="151"/>
                      <a:pt x="144" y="346"/>
                    </a:cubicBezTo>
                    <a:cubicBezTo>
                      <a:pt x="48" y="560"/>
                      <a:pt x="1" y="727"/>
                      <a:pt x="25" y="751"/>
                    </a:cubicBezTo>
                    <a:cubicBezTo>
                      <a:pt x="26" y="751"/>
                      <a:pt x="27" y="752"/>
                      <a:pt x="29" y="752"/>
                    </a:cubicBezTo>
                    <a:cubicBezTo>
                      <a:pt x="67" y="752"/>
                      <a:pt x="159" y="600"/>
                      <a:pt x="251" y="394"/>
                    </a:cubicBezTo>
                    <a:cubicBezTo>
                      <a:pt x="334" y="191"/>
                      <a:pt x="406" y="13"/>
                      <a:pt x="382" y="1"/>
                    </a:cubicBezTo>
                    <a:cubicBezTo>
                      <a:pt x="381" y="0"/>
                      <a:pt x="379" y="0"/>
                      <a:pt x="378"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2451;p70">
                <a:extLst>
                  <a:ext uri="{FF2B5EF4-FFF2-40B4-BE49-F238E27FC236}">
                    <a16:creationId xmlns:a16="http://schemas.microsoft.com/office/drawing/2014/main" id="{DF69CF57-87B0-44D5-97CE-1B4C83215AE7}"/>
                  </a:ext>
                </a:extLst>
              </p:cNvPr>
              <p:cNvSpPr/>
              <p:nvPr/>
            </p:nvSpPr>
            <p:spPr>
              <a:xfrm>
                <a:off x="5820375" y="3360888"/>
                <a:ext cx="19675" cy="2925"/>
              </a:xfrm>
              <a:custGeom>
                <a:avLst/>
                <a:gdLst/>
                <a:ahLst/>
                <a:cxnLst/>
                <a:rect l="l" t="t" r="r" b="b"/>
                <a:pathLst>
                  <a:path w="787" h="117" extrusionOk="0">
                    <a:moveTo>
                      <a:pt x="237" y="0"/>
                    </a:moveTo>
                    <a:cubicBezTo>
                      <a:pt x="94" y="0"/>
                      <a:pt x="1" y="14"/>
                      <a:pt x="1" y="40"/>
                    </a:cubicBezTo>
                    <a:cubicBezTo>
                      <a:pt x="1" y="76"/>
                      <a:pt x="167" y="112"/>
                      <a:pt x="394" y="112"/>
                    </a:cubicBezTo>
                    <a:cubicBezTo>
                      <a:pt x="447" y="115"/>
                      <a:pt x="499" y="116"/>
                      <a:pt x="545" y="116"/>
                    </a:cubicBezTo>
                    <a:cubicBezTo>
                      <a:pt x="686" y="116"/>
                      <a:pt x="787" y="103"/>
                      <a:pt x="787" y="76"/>
                    </a:cubicBezTo>
                    <a:cubicBezTo>
                      <a:pt x="787" y="40"/>
                      <a:pt x="608" y="5"/>
                      <a:pt x="394" y="5"/>
                    </a:cubicBezTo>
                    <a:cubicBezTo>
                      <a:pt x="337" y="2"/>
                      <a:pt x="284" y="0"/>
                      <a:pt x="237"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2452;p70">
                <a:extLst>
                  <a:ext uri="{FF2B5EF4-FFF2-40B4-BE49-F238E27FC236}">
                    <a16:creationId xmlns:a16="http://schemas.microsoft.com/office/drawing/2014/main" id="{E16FD0D1-4614-4660-B582-35D2ADC57AFE}"/>
                  </a:ext>
                </a:extLst>
              </p:cNvPr>
              <p:cNvSpPr/>
              <p:nvPr/>
            </p:nvSpPr>
            <p:spPr>
              <a:xfrm>
                <a:off x="5765325" y="3348413"/>
                <a:ext cx="11925" cy="14475"/>
              </a:xfrm>
              <a:custGeom>
                <a:avLst/>
                <a:gdLst/>
                <a:ahLst/>
                <a:cxnLst/>
                <a:rect l="l" t="t" r="r" b="b"/>
                <a:pathLst>
                  <a:path w="477" h="579" extrusionOk="0">
                    <a:moveTo>
                      <a:pt x="32" y="0"/>
                    </a:moveTo>
                    <a:cubicBezTo>
                      <a:pt x="29" y="0"/>
                      <a:pt x="26" y="1"/>
                      <a:pt x="24" y="4"/>
                    </a:cubicBezTo>
                    <a:cubicBezTo>
                      <a:pt x="0" y="27"/>
                      <a:pt x="72" y="170"/>
                      <a:pt x="191" y="325"/>
                    </a:cubicBezTo>
                    <a:cubicBezTo>
                      <a:pt x="299" y="466"/>
                      <a:pt x="408" y="578"/>
                      <a:pt x="444" y="578"/>
                    </a:cubicBezTo>
                    <a:cubicBezTo>
                      <a:pt x="448" y="578"/>
                      <a:pt x="450" y="577"/>
                      <a:pt x="453" y="575"/>
                    </a:cubicBezTo>
                    <a:cubicBezTo>
                      <a:pt x="476" y="551"/>
                      <a:pt x="405" y="408"/>
                      <a:pt x="286" y="254"/>
                    </a:cubicBezTo>
                    <a:cubicBezTo>
                      <a:pt x="177" y="112"/>
                      <a:pt x="68" y="0"/>
                      <a:pt x="32"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2453;p70">
                <a:extLst>
                  <a:ext uri="{FF2B5EF4-FFF2-40B4-BE49-F238E27FC236}">
                    <a16:creationId xmlns:a16="http://schemas.microsoft.com/office/drawing/2014/main" id="{5347AFC8-E5C7-4010-AEA0-1ACC1BFF921A}"/>
                  </a:ext>
                </a:extLst>
              </p:cNvPr>
              <p:cNvSpPr/>
              <p:nvPr/>
            </p:nvSpPr>
            <p:spPr>
              <a:xfrm>
                <a:off x="5655175" y="3441063"/>
                <a:ext cx="5400" cy="34850"/>
              </a:xfrm>
              <a:custGeom>
                <a:avLst/>
                <a:gdLst/>
                <a:ahLst/>
                <a:cxnLst/>
                <a:rect l="l" t="t" r="r" b="b"/>
                <a:pathLst>
                  <a:path w="216" h="1394" extrusionOk="0">
                    <a:moveTo>
                      <a:pt x="179" y="0"/>
                    </a:moveTo>
                    <a:lnTo>
                      <a:pt x="179" y="0"/>
                    </a:lnTo>
                    <a:cubicBezTo>
                      <a:pt x="60" y="453"/>
                      <a:pt x="1" y="929"/>
                      <a:pt x="25" y="1393"/>
                    </a:cubicBezTo>
                    <a:cubicBezTo>
                      <a:pt x="108" y="1179"/>
                      <a:pt x="156" y="941"/>
                      <a:pt x="167" y="703"/>
                    </a:cubicBezTo>
                    <a:cubicBezTo>
                      <a:pt x="215" y="477"/>
                      <a:pt x="215" y="238"/>
                      <a:pt x="179"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2454;p70">
                <a:extLst>
                  <a:ext uri="{FF2B5EF4-FFF2-40B4-BE49-F238E27FC236}">
                    <a16:creationId xmlns:a16="http://schemas.microsoft.com/office/drawing/2014/main" id="{DD37FFF1-9311-4BF1-ACC5-1C2A6F824EC7}"/>
                  </a:ext>
                </a:extLst>
              </p:cNvPr>
              <p:cNvSpPr/>
              <p:nvPr/>
            </p:nvSpPr>
            <p:spPr>
              <a:xfrm>
                <a:off x="5641500" y="3520838"/>
                <a:ext cx="19075" cy="23875"/>
              </a:xfrm>
              <a:custGeom>
                <a:avLst/>
                <a:gdLst/>
                <a:ahLst/>
                <a:cxnLst/>
                <a:rect l="l" t="t" r="r" b="b"/>
                <a:pathLst>
                  <a:path w="763" h="955" extrusionOk="0">
                    <a:moveTo>
                      <a:pt x="762" y="0"/>
                    </a:moveTo>
                    <a:lnTo>
                      <a:pt x="762" y="0"/>
                    </a:lnTo>
                    <a:cubicBezTo>
                      <a:pt x="488" y="298"/>
                      <a:pt x="226" y="619"/>
                      <a:pt x="0" y="953"/>
                    </a:cubicBezTo>
                    <a:lnTo>
                      <a:pt x="12" y="953"/>
                    </a:lnTo>
                    <a:cubicBezTo>
                      <a:pt x="13" y="954"/>
                      <a:pt x="16" y="955"/>
                      <a:pt x="18" y="955"/>
                    </a:cubicBezTo>
                    <a:cubicBezTo>
                      <a:pt x="61" y="955"/>
                      <a:pt x="262" y="782"/>
                      <a:pt x="453" y="536"/>
                    </a:cubicBezTo>
                    <a:cubicBezTo>
                      <a:pt x="595" y="381"/>
                      <a:pt x="703" y="203"/>
                      <a:pt x="762"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2455;p70">
                <a:extLst>
                  <a:ext uri="{FF2B5EF4-FFF2-40B4-BE49-F238E27FC236}">
                    <a16:creationId xmlns:a16="http://schemas.microsoft.com/office/drawing/2014/main" id="{A8E4C325-3040-4F2D-B98A-50C6889A1302}"/>
                  </a:ext>
                </a:extLst>
              </p:cNvPr>
              <p:cNvSpPr/>
              <p:nvPr/>
            </p:nvSpPr>
            <p:spPr>
              <a:xfrm>
                <a:off x="5645350" y="3585713"/>
                <a:ext cx="16100" cy="29500"/>
              </a:xfrm>
              <a:custGeom>
                <a:avLst/>
                <a:gdLst/>
                <a:ahLst/>
                <a:cxnLst/>
                <a:rect l="l" t="t" r="r" b="b"/>
                <a:pathLst>
                  <a:path w="644" h="1180" extrusionOk="0">
                    <a:moveTo>
                      <a:pt x="1" y="1"/>
                    </a:moveTo>
                    <a:cubicBezTo>
                      <a:pt x="60" y="227"/>
                      <a:pt x="156" y="429"/>
                      <a:pt x="275" y="620"/>
                    </a:cubicBezTo>
                    <a:cubicBezTo>
                      <a:pt x="370" y="834"/>
                      <a:pt x="489" y="1025"/>
                      <a:pt x="644" y="1180"/>
                    </a:cubicBezTo>
                    <a:cubicBezTo>
                      <a:pt x="596" y="965"/>
                      <a:pt x="501" y="751"/>
                      <a:pt x="382" y="572"/>
                    </a:cubicBezTo>
                    <a:cubicBezTo>
                      <a:pt x="287" y="358"/>
                      <a:pt x="156" y="167"/>
                      <a:pt x="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2456;p70">
                <a:extLst>
                  <a:ext uri="{FF2B5EF4-FFF2-40B4-BE49-F238E27FC236}">
                    <a16:creationId xmlns:a16="http://schemas.microsoft.com/office/drawing/2014/main" id="{777BAB4F-0086-451B-8666-D820350FC590}"/>
                  </a:ext>
                </a:extLst>
              </p:cNvPr>
              <p:cNvSpPr/>
              <p:nvPr/>
            </p:nvSpPr>
            <p:spPr>
              <a:xfrm>
                <a:off x="5637625" y="3680363"/>
                <a:ext cx="14000" cy="37550"/>
              </a:xfrm>
              <a:custGeom>
                <a:avLst/>
                <a:gdLst/>
                <a:ahLst/>
                <a:cxnLst/>
                <a:rect l="l" t="t" r="r" b="b"/>
                <a:pathLst>
                  <a:path w="560" h="1502" extrusionOk="0">
                    <a:moveTo>
                      <a:pt x="560" y="1"/>
                    </a:moveTo>
                    <a:lnTo>
                      <a:pt x="560" y="1"/>
                    </a:lnTo>
                    <a:cubicBezTo>
                      <a:pt x="405" y="227"/>
                      <a:pt x="298" y="477"/>
                      <a:pt x="227" y="727"/>
                    </a:cubicBezTo>
                    <a:cubicBezTo>
                      <a:pt x="119" y="977"/>
                      <a:pt x="36" y="1239"/>
                      <a:pt x="0" y="1501"/>
                    </a:cubicBezTo>
                    <a:cubicBezTo>
                      <a:pt x="143" y="1275"/>
                      <a:pt x="262" y="1025"/>
                      <a:pt x="334" y="775"/>
                    </a:cubicBezTo>
                    <a:cubicBezTo>
                      <a:pt x="441" y="525"/>
                      <a:pt x="512" y="275"/>
                      <a:pt x="560"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2457;p70">
                <a:extLst>
                  <a:ext uri="{FF2B5EF4-FFF2-40B4-BE49-F238E27FC236}">
                    <a16:creationId xmlns:a16="http://schemas.microsoft.com/office/drawing/2014/main" id="{4E05A3F4-3332-45F2-A826-CB82B0D131FD}"/>
                  </a:ext>
                </a:extLst>
              </p:cNvPr>
              <p:cNvSpPr/>
              <p:nvPr/>
            </p:nvSpPr>
            <p:spPr>
              <a:xfrm>
                <a:off x="5565875" y="3668163"/>
                <a:ext cx="26825" cy="12525"/>
              </a:xfrm>
              <a:custGeom>
                <a:avLst/>
                <a:gdLst/>
                <a:ahLst/>
                <a:cxnLst/>
                <a:rect l="l" t="t" r="r" b="b"/>
                <a:pathLst>
                  <a:path w="1073" h="501" extrusionOk="0">
                    <a:moveTo>
                      <a:pt x="1072" y="1"/>
                    </a:moveTo>
                    <a:lnTo>
                      <a:pt x="1072" y="1"/>
                    </a:lnTo>
                    <a:cubicBezTo>
                      <a:pt x="691" y="96"/>
                      <a:pt x="322" y="263"/>
                      <a:pt x="1" y="501"/>
                    </a:cubicBezTo>
                    <a:cubicBezTo>
                      <a:pt x="394" y="406"/>
                      <a:pt x="751" y="227"/>
                      <a:pt x="1072"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2458;p70">
                <a:extLst>
                  <a:ext uri="{FF2B5EF4-FFF2-40B4-BE49-F238E27FC236}">
                    <a16:creationId xmlns:a16="http://schemas.microsoft.com/office/drawing/2014/main" id="{C402D3F2-9651-4F16-ADC8-DC854132D491}"/>
                  </a:ext>
                </a:extLst>
              </p:cNvPr>
              <p:cNvSpPr/>
              <p:nvPr/>
            </p:nvSpPr>
            <p:spPr>
              <a:xfrm>
                <a:off x="5518850" y="3608038"/>
                <a:ext cx="8075" cy="33975"/>
              </a:xfrm>
              <a:custGeom>
                <a:avLst/>
                <a:gdLst/>
                <a:ahLst/>
                <a:cxnLst/>
                <a:rect l="l" t="t" r="r" b="b"/>
                <a:pathLst>
                  <a:path w="323" h="1359" extrusionOk="0">
                    <a:moveTo>
                      <a:pt x="1" y="1"/>
                    </a:moveTo>
                    <a:cubicBezTo>
                      <a:pt x="25" y="227"/>
                      <a:pt x="60" y="453"/>
                      <a:pt x="132" y="679"/>
                    </a:cubicBezTo>
                    <a:cubicBezTo>
                      <a:pt x="155" y="906"/>
                      <a:pt x="203" y="1144"/>
                      <a:pt x="275" y="1358"/>
                    </a:cubicBezTo>
                    <a:cubicBezTo>
                      <a:pt x="322" y="1132"/>
                      <a:pt x="310" y="894"/>
                      <a:pt x="239" y="668"/>
                    </a:cubicBezTo>
                    <a:cubicBezTo>
                      <a:pt x="215" y="429"/>
                      <a:pt x="132" y="191"/>
                      <a:pt x="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2459;p70">
                <a:extLst>
                  <a:ext uri="{FF2B5EF4-FFF2-40B4-BE49-F238E27FC236}">
                    <a16:creationId xmlns:a16="http://schemas.microsoft.com/office/drawing/2014/main" id="{7386FD13-D1F3-41FA-BD93-33FAE594380A}"/>
                  </a:ext>
                </a:extLst>
              </p:cNvPr>
              <p:cNvSpPr/>
              <p:nvPr/>
            </p:nvSpPr>
            <p:spPr>
              <a:xfrm>
                <a:off x="5748950" y="3586913"/>
                <a:ext cx="14000" cy="30375"/>
              </a:xfrm>
              <a:custGeom>
                <a:avLst/>
                <a:gdLst/>
                <a:ahLst/>
                <a:cxnLst/>
                <a:rect l="l" t="t" r="r" b="b"/>
                <a:pathLst>
                  <a:path w="560" h="1215" extrusionOk="0">
                    <a:moveTo>
                      <a:pt x="0" y="0"/>
                    </a:moveTo>
                    <a:lnTo>
                      <a:pt x="0" y="0"/>
                    </a:lnTo>
                    <a:cubicBezTo>
                      <a:pt x="36" y="227"/>
                      <a:pt x="119" y="441"/>
                      <a:pt x="226" y="631"/>
                    </a:cubicBezTo>
                    <a:cubicBezTo>
                      <a:pt x="310" y="846"/>
                      <a:pt x="417" y="1036"/>
                      <a:pt x="560" y="1215"/>
                    </a:cubicBezTo>
                    <a:cubicBezTo>
                      <a:pt x="512" y="989"/>
                      <a:pt x="441" y="774"/>
                      <a:pt x="334" y="584"/>
                    </a:cubicBezTo>
                    <a:cubicBezTo>
                      <a:pt x="250" y="370"/>
                      <a:pt x="143" y="179"/>
                      <a:pt x="0"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2460;p70">
                <a:extLst>
                  <a:ext uri="{FF2B5EF4-FFF2-40B4-BE49-F238E27FC236}">
                    <a16:creationId xmlns:a16="http://schemas.microsoft.com/office/drawing/2014/main" id="{5ADB735A-D521-4F81-A0CF-624B2716FF11}"/>
                  </a:ext>
                </a:extLst>
              </p:cNvPr>
              <p:cNvSpPr/>
              <p:nvPr/>
            </p:nvSpPr>
            <p:spPr>
              <a:xfrm>
                <a:off x="5877525" y="3722338"/>
                <a:ext cx="18775" cy="25925"/>
              </a:xfrm>
              <a:custGeom>
                <a:avLst/>
                <a:gdLst/>
                <a:ahLst/>
                <a:cxnLst/>
                <a:rect l="l" t="t" r="r" b="b"/>
                <a:pathLst>
                  <a:path w="751" h="1037" extrusionOk="0">
                    <a:moveTo>
                      <a:pt x="751" y="1"/>
                    </a:moveTo>
                    <a:cubicBezTo>
                      <a:pt x="584" y="144"/>
                      <a:pt x="441" y="310"/>
                      <a:pt x="322" y="489"/>
                    </a:cubicBezTo>
                    <a:cubicBezTo>
                      <a:pt x="179" y="656"/>
                      <a:pt x="72" y="834"/>
                      <a:pt x="1" y="1037"/>
                    </a:cubicBezTo>
                    <a:cubicBezTo>
                      <a:pt x="167" y="906"/>
                      <a:pt x="310" y="739"/>
                      <a:pt x="417" y="560"/>
                    </a:cubicBezTo>
                    <a:cubicBezTo>
                      <a:pt x="560" y="394"/>
                      <a:pt x="667" y="203"/>
                      <a:pt x="75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2461;p70">
                <a:extLst>
                  <a:ext uri="{FF2B5EF4-FFF2-40B4-BE49-F238E27FC236}">
                    <a16:creationId xmlns:a16="http://schemas.microsoft.com/office/drawing/2014/main" id="{FD32E5A5-1BDF-4F60-9A2C-36D777985B32}"/>
                  </a:ext>
                </a:extLst>
              </p:cNvPr>
              <p:cNvSpPr/>
              <p:nvPr/>
            </p:nvSpPr>
            <p:spPr>
              <a:xfrm>
                <a:off x="5809675" y="3700013"/>
                <a:ext cx="13400" cy="33975"/>
              </a:xfrm>
              <a:custGeom>
                <a:avLst/>
                <a:gdLst/>
                <a:ahLst/>
                <a:cxnLst/>
                <a:rect l="l" t="t" r="r" b="b"/>
                <a:pathLst>
                  <a:path w="536" h="1359" extrusionOk="0">
                    <a:moveTo>
                      <a:pt x="0" y="1"/>
                    </a:moveTo>
                    <a:lnTo>
                      <a:pt x="0" y="1"/>
                    </a:lnTo>
                    <a:cubicBezTo>
                      <a:pt x="107" y="477"/>
                      <a:pt x="286" y="929"/>
                      <a:pt x="536" y="1358"/>
                    </a:cubicBezTo>
                    <a:cubicBezTo>
                      <a:pt x="500" y="1120"/>
                      <a:pt x="429" y="882"/>
                      <a:pt x="322" y="656"/>
                    </a:cubicBezTo>
                    <a:cubicBezTo>
                      <a:pt x="250" y="418"/>
                      <a:pt x="143" y="203"/>
                      <a:pt x="0"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2462;p70">
                <a:extLst>
                  <a:ext uri="{FF2B5EF4-FFF2-40B4-BE49-F238E27FC236}">
                    <a16:creationId xmlns:a16="http://schemas.microsoft.com/office/drawing/2014/main" id="{78A06FBE-98AF-453A-B0D6-5C12F243CD51}"/>
                  </a:ext>
                </a:extLst>
              </p:cNvPr>
              <p:cNvSpPr/>
              <p:nvPr/>
            </p:nvSpPr>
            <p:spPr>
              <a:xfrm>
                <a:off x="5735550" y="3731263"/>
                <a:ext cx="32175" cy="18200"/>
              </a:xfrm>
              <a:custGeom>
                <a:avLst/>
                <a:gdLst/>
                <a:ahLst/>
                <a:cxnLst/>
                <a:rect l="l" t="t" r="r" b="b"/>
                <a:pathLst>
                  <a:path w="1287" h="728" extrusionOk="0">
                    <a:moveTo>
                      <a:pt x="1286" y="1"/>
                    </a:moveTo>
                    <a:lnTo>
                      <a:pt x="1286" y="1"/>
                    </a:lnTo>
                    <a:cubicBezTo>
                      <a:pt x="1060" y="108"/>
                      <a:pt x="846" y="227"/>
                      <a:pt x="643" y="370"/>
                    </a:cubicBezTo>
                    <a:cubicBezTo>
                      <a:pt x="417" y="465"/>
                      <a:pt x="203" y="584"/>
                      <a:pt x="0" y="727"/>
                    </a:cubicBezTo>
                    <a:cubicBezTo>
                      <a:pt x="489" y="620"/>
                      <a:pt x="941" y="370"/>
                      <a:pt x="1286"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2463;p70">
                <a:extLst>
                  <a:ext uri="{FF2B5EF4-FFF2-40B4-BE49-F238E27FC236}">
                    <a16:creationId xmlns:a16="http://schemas.microsoft.com/office/drawing/2014/main" id="{861E6AC5-36EE-41E5-B28F-5BC9C8BFE0F1}"/>
                  </a:ext>
                </a:extLst>
              </p:cNvPr>
              <p:cNvSpPr/>
              <p:nvPr/>
            </p:nvSpPr>
            <p:spPr>
              <a:xfrm>
                <a:off x="5699825" y="3656563"/>
                <a:ext cx="8950" cy="36350"/>
              </a:xfrm>
              <a:custGeom>
                <a:avLst/>
                <a:gdLst/>
                <a:ahLst/>
                <a:cxnLst/>
                <a:rect l="l" t="t" r="r" b="b"/>
                <a:pathLst>
                  <a:path w="358" h="1454" extrusionOk="0">
                    <a:moveTo>
                      <a:pt x="334" y="0"/>
                    </a:moveTo>
                    <a:lnTo>
                      <a:pt x="334" y="0"/>
                    </a:lnTo>
                    <a:cubicBezTo>
                      <a:pt x="251" y="227"/>
                      <a:pt x="191" y="477"/>
                      <a:pt x="155" y="727"/>
                    </a:cubicBezTo>
                    <a:cubicBezTo>
                      <a:pt x="84" y="965"/>
                      <a:pt x="25" y="1203"/>
                      <a:pt x="1" y="1453"/>
                    </a:cubicBezTo>
                    <a:cubicBezTo>
                      <a:pt x="239" y="1013"/>
                      <a:pt x="358" y="501"/>
                      <a:pt x="334"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2464;p70">
                <a:extLst>
                  <a:ext uri="{FF2B5EF4-FFF2-40B4-BE49-F238E27FC236}">
                    <a16:creationId xmlns:a16="http://schemas.microsoft.com/office/drawing/2014/main" id="{79FC36EE-BDBD-44C1-9E38-3FA19C5A1F46}"/>
                  </a:ext>
                </a:extLst>
              </p:cNvPr>
              <p:cNvSpPr/>
              <p:nvPr/>
            </p:nvSpPr>
            <p:spPr>
              <a:xfrm>
                <a:off x="5714725" y="3649413"/>
                <a:ext cx="235150" cy="94225"/>
              </a:xfrm>
              <a:custGeom>
                <a:avLst/>
                <a:gdLst/>
                <a:ahLst/>
                <a:cxnLst/>
                <a:rect l="l" t="t" r="r" b="b"/>
                <a:pathLst>
                  <a:path w="9406" h="3769" extrusionOk="0">
                    <a:moveTo>
                      <a:pt x="1107" y="1"/>
                    </a:moveTo>
                    <a:cubicBezTo>
                      <a:pt x="869" y="36"/>
                      <a:pt x="655" y="108"/>
                      <a:pt x="441" y="191"/>
                    </a:cubicBezTo>
                    <a:cubicBezTo>
                      <a:pt x="119" y="298"/>
                      <a:pt x="0" y="715"/>
                      <a:pt x="48" y="1048"/>
                    </a:cubicBezTo>
                    <a:cubicBezTo>
                      <a:pt x="155" y="1882"/>
                      <a:pt x="917" y="2525"/>
                      <a:pt x="1738" y="2739"/>
                    </a:cubicBezTo>
                    <a:cubicBezTo>
                      <a:pt x="2036" y="2812"/>
                      <a:pt x="2338" y="2842"/>
                      <a:pt x="2642" y="2842"/>
                    </a:cubicBezTo>
                    <a:cubicBezTo>
                      <a:pt x="3178" y="2842"/>
                      <a:pt x="3719" y="2750"/>
                      <a:pt x="4251" y="2644"/>
                    </a:cubicBezTo>
                    <a:cubicBezTo>
                      <a:pt x="4481" y="2580"/>
                      <a:pt x="4721" y="2549"/>
                      <a:pt x="4962" y="2549"/>
                    </a:cubicBezTo>
                    <a:cubicBezTo>
                      <a:pt x="5083" y="2549"/>
                      <a:pt x="5203" y="2557"/>
                      <a:pt x="5322" y="2572"/>
                    </a:cubicBezTo>
                    <a:cubicBezTo>
                      <a:pt x="5632" y="2656"/>
                      <a:pt x="5929" y="2787"/>
                      <a:pt x="6203" y="2977"/>
                    </a:cubicBezTo>
                    <a:cubicBezTo>
                      <a:pt x="6679" y="3287"/>
                      <a:pt x="7191" y="3525"/>
                      <a:pt x="7727" y="3680"/>
                    </a:cubicBezTo>
                    <a:cubicBezTo>
                      <a:pt x="7941" y="3739"/>
                      <a:pt x="8159" y="3769"/>
                      <a:pt x="8374" y="3769"/>
                    </a:cubicBezTo>
                    <a:cubicBezTo>
                      <a:pt x="8722" y="3769"/>
                      <a:pt x="9066" y="3691"/>
                      <a:pt x="9382" y="3537"/>
                    </a:cubicBezTo>
                    <a:lnTo>
                      <a:pt x="9394" y="3239"/>
                    </a:lnTo>
                    <a:cubicBezTo>
                      <a:pt x="9406" y="3144"/>
                      <a:pt x="4620" y="286"/>
                      <a:pt x="1107" y="1"/>
                    </a:cubicBezTo>
                    <a:close/>
                  </a:path>
                </a:pathLst>
              </a:custGeom>
              <a:solidFill>
                <a:srgbClr val="000000">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2465;p70">
                <a:extLst>
                  <a:ext uri="{FF2B5EF4-FFF2-40B4-BE49-F238E27FC236}">
                    <a16:creationId xmlns:a16="http://schemas.microsoft.com/office/drawing/2014/main" id="{D1C06908-B9AD-4BED-A705-8C9EE392EAE4}"/>
                  </a:ext>
                </a:extLst>
              </p:cNvPr>
              <p:cNvSpPr/>
              <p:nvPr/>
            </p:nvSpPr>
            <p:spPr>
              <a:xfrm>
                <a:off x="5529275" y="4734663"/>
                <a:ext cx="118775" cy="178025"/>
              </a:xfrm>
              <a:custGeom>
                <a:avLst/>
                <a:gdLst/>
                <a:ahLst/>
                <a:cxnLst/>
                <a:rect l="l" t="t" r="r" b="b"/>
                <a:pathLst>
                  <a:path w="4751" h="7121" extrusionOk="0">
                    <a:moveTo>
                      <a:pt x="893" y="1"/>
                    </a:moveTo>
                    <a:lnTo>
                      <a:pt x="0" y="6930"/>
                    </a:lnTo>
                    <a:lnTo>
                      <a:pt x="3144" y="7121"/>
                    </a:lnTo>
                    <a:lnTo>
                      <a:pt x="4751" y="477"/>
                    </a:lnTo>
                    <a:lnTo>
                      <a:pt x="893" y="1"/>
                    </a:ln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2466;p70">
                <a:extLst>
                  <a:ext uri="{FF2B5EF4-FFF2-40B4-BE49-F238E27FC236}">
                    <a16:creationId xmlns:a16="http://schemas.microsoft.com/office/drawing/2014/main" id="{100940B7-BCCB-43F7-87E4-1A8BD6D8FEF7}"/>
                  </a:ext>
                </a:extLst>
              </p:cNvPr>
              <p:cNvSpPr/>
              <p:nvPr/>
            </p:nvSpPr>
            <p:spPr>
              <a:xfrm>
                <a:off x="5473900" y="4873688"/>
                <a:ext cx="149150" cy="148775"/>
              </a:xfrm>
              <a:custGeom>
                <a:avLst/>
                <a:gdLst/>
                <a:ahLst/>
                <a:cxnLst/>
                <a:rect l="l" t="t" r="r" b="b"/>
                <a:pathLst>
                  <a:path w="5966" h="5951" extrusionOk="0">
                    <a:moveTo>
                      <a:pt x="2370" y="0"/>
                    </a:moveTo>
                    <a:lnTo>
                      <a:pt x="2013" y="607"/>
                    </a:lnTo>
                    <a:lnTo>
                      <a:pt x="132" y="5084"/>
                    </a:lnTo>
                    <a:cubicBezTo>
                      <a:pt x="1" y="5370"/>
                      <a:pt x="108" y="5715"/>
                      <a:pt x="382" y="5870"/>
                    </a:cubicBezTo>
                    <a:cubicBezTo>
                      <a:pt x="474" y="5924"/>
                      <a:pt x="578" y="5951"/>
                      <a:pt x="682" y="5951"/>
                    </a:cubicBezTo>
                    <a:cubicBezTo>
                      <a:pt x="808" y="5951"/>
                      <a:pt x="933" y="5912"/>
                      <a:pt x="1037" y="5834"/>
                    </a:cubicBezTo>
                    <a:cubicBezTo>
                      <a:pt x="2049" y="5108"/>
                      <a:pt x="5775" y="2393"/>
                      <a:pt x="5799" y="1953"/>
                    </a:cubicBezTo>
                    <a:lnTo>
                      <a:pt x="5942" y="810"/>
                    </a:lnTo>
                    <a:cubicBezTo>
                      <a:pt x="5966" y="583"/>
                      <a:pt x="5859" y="345"/>
                      <a:pt x="5644" y="238"/>
                    </a:cubicBezTo>
                    <a:lnTo>
                      <a:pt x="5644" y="226"/>
                    </a:lnTo>
                    <a:cubicBezTo>
                      <a:pt x="5644" y="226"/>
                      <a:pt x="4698" y="720"/>
                      <a:pt x="3777" y="720"/>
                    </a:cubicBezTo>
                    <a:cubicBezTo>
                      <a:pt x="3233" y="720"/>
                      <a:pt x="2697" y="548"/>
                      <a:pt x="2370" y="0"/>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2467;p70">
                <a:extLst>
                  <a:ext uri="{FF2B5EF4-FFF2-40B4-BE49-F238E27FC236}">
                    <a16:creationId xmlns:a16="http://schemas.microsoft.com/office/drawing/2014/main" id="{15250C1D-5069-4984-9D9E-F0B9DDA98485}"/>
                  </a:ext>
                </a:extLst>
              </p:cNvPr>
              <p:cNvSpPr/>
              <p:nvPr/>
            </p:nvSpPr>
            <p:spPr>
              <a:xfrm>
                <a:off x="5486125" y="4912363"/>
                <a:ext cx="134250" cy="109975"/>
              </a:xfrm>
              <a:custGeom>
                <a:avLst/>
                <a:gdLst/>
                <a:ahLst/>
                <a:cxnLst/>
                <a:rect l="l" t="t" r="r" b="b"/>
                <a:pathLst>
                  <a:path w="5370" h="4399" extrusionOk="0">
                    <a:moveTo>
                      <a:pt x="5370" y="1"/>
                    </a:moveTo>
                    <a:lnTo>
                      <a:pt x="0" y="4359"/>
                    </a:lnTo>
                    <a:cubicBezTo>
                      <a:pt x="71" y="4385"/>
                      <a:pt x="146" y="4399"/>
                      <a:pt x="220" y="4399"/>
                    </a:cubicBezTo>
                    <a:cubicBezTo>
                      <a:pt x="343" y="4399"/>
                      <a:pt x="463" y="4361"/>
                      <a:pt x="560" y="4287"/>
                    </a:cubicBezTo>
                    <a:cubicBezTo>
                      <a:pt x="3381" y="2227"/>
                      <a:pt x="4596" y="1227"/>
                      <a:pt x="5036" y="775"/>
                    </a:cubicBezTo>
                    <a:cubicBezTo>
                      <a:pt x="5191" y="620"/>
                      <a:pt x="5322" y="525"/>
                      <a:pt x="5334" y="251"/>
                    </a:cubicBezTo>
                    <a:lnTo>
                      <a:pt x="537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2468;p70">
                <a:extLst>
                  <a:ext uri="{FF2B5EF4-FFF2-40B4-BE49-F238E27FC236}">
                    <a16:creationId xmlns:a16="http://schemas.microsoft.com/office/drawing/2014/main" id="{456DEF8B-A84B-4B5C-8BE0-F05B97B50E93}"/>
                  </a:ext>
                </a:extLst>
              </p:cNvPr>
              <p:cNvSpPr/>
              <p:nvPr/>
            </p:nvSpPr>
            <p:spPr>
              <a:xfrm>
                <a:off x="5599825" y="4890688"/>
                <a:ext cx="19375" cy="17350"/>
              </a:xfrm>
              <a:custGeom>
                <a:avLst/>
                <a:gdLst/>
                <a:ahLst/>
                <a:cxnLst/>
                <a:rect l="l" t="t" r="r" b="b"/>
                <a:pathLst>
                  <a:path w="775" h="694" extrusionOk="0">
                    <a:moveTo>
                      <a:pt x="377" y="1"/>
                    </a:moveTo>
                    <a:cubicBezTo>
                      <a:pt x="317" y="1"/>
                      <a:pt x="257" y="15"/>
                      <a:pt x="203" y="46"/>
                    </a:cubicBezTo>
                    <a:lnTo>
                      <a:pt x="226" y="34"/>
                    </a:lnTo>
                    <a:lnTo>
                      <a:pt x="226" y="34"/>
                    </a:lnTo>
                    <a:cubicBezTo>
                      <a:pt x="72" y="130"/>
                      <a:pt x="0" y="320"/>
                      <a:pt x="60" y="499"/>
                    </a:cubicBezTo>
                    <a:cubicBezTo>
                      <a:pt x="121" y="622"/>
                      <a:pt x="248" y="693"/>
                      <a:pt x="382" y="693"/>
                    </a:cubicBezTo>
                    <a:cubicBezTo>
                      <a:pt x="429" y="693"/>
                      <a:pt x="477" y="684"/>
                      <a:pt x="524" y="665"/>
                    </a:cubicBezTo>
                    <a:cubicBezTo>
                      <a:pt x="691" y="570"/>
                      <a:pt x="774" y="356"/>
                      <a:pt x="691" y="177"/>
                    </a:cubicBezTo>
                    <a:cubicBezTo>
                      <a:pt x="626" y="65"/>
                      <a:pt x="502" y="1"/>
                      <a:pt x="37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2469;p70">
                <a:extLst>
                  <a:ext uri="{FF2B5EF4-FFF2-40B4-BE49-F238E27FC236}">
                    <a16:creationId xmlns:a16="http://schemas.microsoft.com/office/drawing/2014/main" id="{46FA07D3-6FC4-4819-9C37-6AC7FF9794E8}"/>
                  </a:ext>
                </a:extLst>
              </p:cNvPr>
              <p:cNvSpPr/>
              <p:nvPr/>
            </p:nvSpPr>
            <p:spPr>
              <a:xfrm>
                <a:off x="5501000" y="4941838"/>
                <a:ext cx="28000" cy="20275"/>
              </a:xfrm>
              <a:custGeom>
                <a:avLst/>
                <a:gdLst/>
                <a:ahLst/>
                <a:cxnLst/>
                <a:rect l="l" t="t" r="r" b="b"/>
                <a:pathLst>
                  <a:path w="1120" h="811" extrusionOk="0">
                    <a:moveTo>
                      <a:pt x="215" y="1"/>
                    </a:moveTo>
                    <a:cubicBezTo>
                      <a:pt x="72" y="1"/>
                      <a:pt x="0" y="36"/>
                      <a:pt x="0" y="60"/>
                    </a:cubicBezTo>
                    <a:cubicBezTo>
                      <a:pt x="227" y="84"/>
                      <a:pt x="453" y="167"/>
                      <a:pt x="667" y="274"/>
                    </a:cubicBezTo>
                    <a:cubicBezTo>
                      <a:pt x="971" y="485"/>
                      <a:pt x="1068" y="810"/>
                      <a:pt x="1106" y="810"/>
                    </a:cubicBezTo>
                    <a:cubicBezTo>
                      <a:pt x="1106" y="810"/>
                      <a:pt x="1107" y="810"/>
                      <a:pt x="1108" y="810"/>
                    </a:cubicBezTo>
                    <a:cubicBezTo>
                      <a:pt x="1120" y="798"/>
                      <a:pt x="1120" y="715"/>
                      <a:pt x="1072" y="584"/>
                    </a:cubicBezTo>
                    <a:cubicBezTo>
                      <a:pt x="1000" y="417"/>
                      <a:pt x="881" y="274"/>
                      <a:pt x="727" y="179"/>
                    </a:cubicBezTo>
                    <a:cubicBezTo>
                      <a:pt x="584" y="72"/>
                      <a:pt x="405" y="12"/>
                      <a:pt x="215"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2470;p70">
                <a:extLst>
                  <a:ext uri="{FF2B5EF4-FFF2-40B4-BE49-F238E27FC236}">
                    <a16:creationId xmlns:a16="http://schemas.microsoft.com/office/drawing/2014/main" id="{2DBA1596-ABF5-43CA-ABCC-7B6142704B42}"/>
                  </a:ext>
                </a:extLst>
              </p:cNvPr>
              <p:cNvSpPr/>
              <p:nvPr/>
            </p:nvSpPr>
            <p:spPr>
              <a:xfrm>
                <a:off x="5489100" y="4966663"/>
                <a:ext cx="27100" cy="13350"/>
              </a:xfrm>
              <a:custGeom>
                <a:avLst/>
                <a:gdLst/>
                <a:ahLst/>
                <a:cxnLst/>
                <a:rect l="l" t="t" r="r" b="b"/>
                <a:pathLst>
                  <a:path w="1084" h="534" extrusionOk="0">
                    <a:moveTo>
                      <a:pt x="274" y="1"/>
                    </a:moveTo>
                    <a:cubicBezTo>
                      <a:pt x="182" y="1"/>
                      <a:pt x="89" y="19"/>
                      <a:pt x="0" y="55"/>
                    </a:cubicBezTo>
                    <a:cubicBezTo>
                      <a:pt x="191" y="91"/>
                      <a:pt x="381" y="151"/>
                      <a:pt x="572" y="210"/>
                    </a:cubicBezTo>
                    <a:cubicBezTo>
                      <a:pt x="843" y="334"/>
                      <a:pt x="1006" y="533"/>
                      <a:pt x="1043" y="533"/>
                    </a:cubicBezTo>
                    <a:cubicBezTo>
                      <a:pt x="1045" y="533"/>
                      <a:pt x="1047" y="533"/>
                      <a:pt x="1048" y="532"/>
                    </a:cubicBezTo>
                    <a:cubicBezTo>
                      <a:pt x="1084" y="532"/>
                      <a:pt x="953" y="246"/>
                      <a:pt x="619" y="91"/>
                    </a:cubicBezTo>
                    <a:cubicBezTo>
                      <a:pt x="512" y="31"/>
                      <a:pt x="394" y="1"/>
                      <a:pt x="274"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2471;p70">
                <a:extLst>
                  <a:ext uri="{FF2B5EF4-FFF2-40B4-BE49-F238E27FC236}">
                    <a16:creationId xmlns:a16="http://schemas.microsoft.com/office/drawing/2014/main" id="{1FC05330-DAC6-4D8D-B500-02C7DA700867}"/>
                  </a:ext>
                </a:extLst>
              </p:cNvPr>
              <p:cNvSpPr/>
              <p:nvPr/>
            </p:nvSpPr>
            <p:spPr>
              <a:xfrm>
                <a:off x="5512600" y="4917663"/>
                <a:ext cx="39025" cy="22125"/>
              </a:xfrm>
              <a:custGeom>
                <a:avLst/>
                <a:gdLst/>
                <a:ahLst/>
                <a:cxnLst/>
                <a:rect l="l" t="t" r="r" b="b"/>
                <a:pathLst>
                  <a:path w="1561" h="885" extrusionOk="0">
                    <a:moveTo>
                      <a:pt x="92" y="1"/>
                    </a:moveTo>
                    <a:cubicBezTo>
                      <a:pt x="61" y="1"/>
                      <a:pt x="31" y="1"/>
                      <a:pt x="1" y="3"/>
                    </a:cubicBezTo>
                    <a:cubicBezTo>
                      <a:pt x="1" y="39"/>
                      <a:pt x="417" y="75"/>
                      <a:pt x="846" y="325"/>
                    </a:cubicBezTo>
                    <a:cubicBezTo>
                      <a:pt x="1083" y="483"/>
                      <a:pt x="1310" y="651"/>
                      <a:pt x="1525" y="841"/>
                    </a:cubicBezTo>
                    <a:lnTo>
                      <a:pt x="1525" y="841"/>
                    </a:lnTo>
                    <a:cubicBezTo>
                      <a:pt x="1235" y="322"/>
                      <a:pt x="684" y="1"/>
                      <a:pt x="92" y="1"/>
                    </a:cubicBezTo>
                    <a:close/>
                    <a:moveTo>
                      <a:pt x="1525" y="841"/>
                    </a:moveTo>
                    <a:cubicBezTo>
                      <a:pt x="1533" y="855"/>
                      <a:pt x="1541" y="870"/>
                      <a:pt x="1548" y="884"/>
                    </a:cubicBezTo>
                    <a:lnTo>
                      <a:pt x="1560" y="872"/>
                    </a:lnTo>
                    <a:cubicBezTo>
                      <a:pt x="1549" y="862"/>
                      <a:pt x="1537" y="851"/>
                      <a:pt x="1525" y="84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2472;p70">
                <a:extLst>
                  <a:ext uri="{FF2B5EF4-FFF2-40B4-BE49-F238E27FC236}">
                    <a16:creationId xmlns:a16="http://schemas.microsoft.com/office/drawing/2014/main" id="{12E74C0E-47D9-43DB-AEDC-545EFCB808B1}"/>
                  </a:ext>
                </a:extLst>
              </p:cNvPr>
              <p:cNvSpPr/>
              <p:nvPr/>
            </p:nvSpPr>
            <p:spPr>
              <a:xfrm>
                <a:off x="5520950" y="4895163"/>
                <a:ext cx="38125" cy="9600"/>
              </a:xfrm>
              <a:custGeom>
                <a:avLst/>
                <a:gdLst/>
                <a:ahLst/>
                <a:cxnLst/>
                <a:rect l="l" t="t" r="r" b="b"/>
                <a:pathLst>
                  <a:path w="1525" h="384" extrusionOk="0">
                    <a:moveTo>
                      <a:pt x="524" y="1"/>
                    </a:moveTo>
                    <a:cubicBezTo>
                      <a:pt x="348" y="1"/>
                      <a:pt x="171" y="31"/>
                      <a:pt x="0" y="94"/>
                    </a:cubicBezTo>
                    <a:cubicBezTo>
                      <a:pt x="5" y="113"/>
                      <a:pt x="63" y="114"/>
                      <a:pt x="158" y="114"/>
                    </a:cubicBezTo>
                    <a:cubicBezTo>
                      <a:pt x="181" y="114"/>
                      <a:pt x="207" y="114"/>
                      <a:pt x="235" y="114"/>
                    </a:cubicBezTo>
                    <a:cubicBezTo>
                      <a:pt x="375" y="114"/>
                      <a:pt x="566" y="117"/>
                      <a:pt x="774" y="153"/>
                    </a:cubicBezTo>
                    <a:cubicBezTo>
                      <a:pt x="1156" y="218"/>
                      <a:pt x="1447" y="384"/>
                      <a:pt x="1512" y="384"/>
                    </a:cubicBezTo>
                    <a:cubicBezTo>
                      <a:pt x="1518" y="384"/>
                      <a:pt x="1522" y="382"/>
                      <a:pt x="1524" y="379"/>
                    </a:cubicBezTo>
                    <a:cubicBezTo>
                      <a:pt x="1243" y="131"/>
                      <a:pt x="887" y="1"/>
                      <a:pt x="524"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2473;p70">
                <a:extLst>
                  <a:ext uri="{FF2B5EF4-FFF2-40B4-BE49-F238E27FC236}">
                    <a16:creationId xmlns:a16="http://schemas.microsoft.com/office/drawing/2014/main" id="{39F9C7AD-1908-4081-B285-B61E24B5531D}"/>
                  </a:ext>
                </a:extLst>
              </p:cNvPr>
              <p:cNvSpPr/>
              <p:nvPr/>
            </p:nvSpPr>
            <p:spPr>
              <a:xfrm>
                <a:off x="5516775" y="4869088"/>
                <a:ext cx="44675" cy="29175"/>
              </a:xfrm>
              <a:custGeom>
                <a:avLst/>
                <a:gdLst/>
                <a:ahLst/>
                <a:cxnLst/>
                <a:rect l="l" t="t" r="r" b="b"/>
                <a:pathLst>
                  <a:path w="1787" h="1167" extrusionOk="0">
                    <a:moveTo>
                      <a:pt x="272" y="112"/>
                    </a:moveTo>
                    <a:cubicBezTo>
                      <a:pt x="292" y="112"/>
                      <a:pt x="313" y="116"/>
                      <a:pt x="334" y="125"/>
                    </a:cubicBezTo>
                    <a:cubicBezTo>
                      <a:pt x="441" y="196"/>
                      <a:pt x="536" y="279"/>
                      <a:pt x="608" y="398"/>
                    </a:cubicBezTo>
                    <a:cubicBezTo>
                      <a:pt x="690" y="528"/>
                      <a:pt x="764" y="666"/>
                      <a:pt x="825" y="807"/>
                    </a:cubicBezTo>
                    <a:lnTo>
                      <a:pt x="825" y="807"/>
                    </a:lnTo>
                    <a:cubicBezTo>
                      <a:pt x="803" y="848"/>
                      <a:pt x="781" y="890"/>
                      <a:pt x="762" y="934"/>
                    </a:cubicBezTo>
                    <a:cubicBezTo>
                      <a:pt x="751" y="956"/>
                      <a:pt x="741" y="978"/>
                      <a:pt x="733" y="1001"/>
                    </a:cubicBezTo>
                    <a:lnTo>
                      <a:pt x="733" y="1001"/>
                    </a:lnTo>
                    <a:cubicBezTo>
                      <a:pt x="431" y="909"/>
                      <a:pt x="199" y="649"/>
                      <a:pt x="143" y="327"/>
                    </a:cubicBezTo>
                    <a:cubicBezTo>
                      <a:pt x="131" y="267"/>
                      <a:pt x="143" y="196"/>
                      <a:pt x="179" y="148"/>
                    </a:cubicBezTo>
                    <a:cubicBezTo>
                      <a:pt x="202" y="125"/>
                      <a:pt x="235" y="112"/>
                      <a:pt x="272" y="112"/>
                    </a:cubicBezTo>
                    <a:close/>
                    <a:moveTo>
                      <a:pt x="853" y="871"/>
                    </a:moveTo>
                    <a:cubicBezTo>
                      <a:pt x="875" y="925"/>
                      <a:pt x="895" y="978"/>
                      <a:pt x="912" y="1032"/>
                    </a:cubicBezTo>
                    <a:lnTo>
                      <a:pt x="912" y="1032"/>
                    </a:lnTo>
                    <a:cubicBezTo>
                      <a:pt x="874" y="1030"/>
                      <a:pt x="836" y="1025"/>
                      <a:pt x="798" y="1017"/>
                    </a:cubicBezTo>
                    <a:cubicBezTo>
                      <a:pt x="789" y="1015"/>
                      <a:pt x="780" y="1013"/>
                      <a:pt x="771" y="1011"/>
                    </a:cubicBezTo>
                    <a:lnTo>
                      <a:pt x="771" y="1011"/>
                    </a:lnTo>
                    <a:cubicBezTo>
                      <a:pt x="796" y="964"/>
                      <a:pt x="824" y="917"/>
                      <a:pt x="853" y="871"/>
                    </a:cubicBezTo>
                    <a:close/>
                    <a:moveTo>
                      <a:pt x="1489" y="315"/>
                    </a:moveTo>
                    <a:cubicBezTo>
                      <a:pt x="1548" y="315"/>
                      <a:pt x="1596" y="339"/>
                      <a:pt x="1620" y="398"/>
                    </a:cubicBezTo>
                    <a:cubicBezTo>
                      <a:pt x="1643" y="458"/>
                      <a:pt x="1643" y="529"/>
                      <a:pt x="1620" y="589"/>
                    </a:cubicBezTo>
                    <a:cubicBezTo>
                      <a:pt x="1508" y="863"/>
                      <a:pt x="1241" y="1033"/>
                      <a:pt x="950" y="1033"/>
                    </a:cubicBezTo>
                    <a:cubicBezTo>
                      <a:pt x="948" y="1033"/>
                      <a:pt x="946" y="1033"/>
                      <a:pt x="944" y="1033"/>
                    </a:cubicBezTo>
                    <a:lnTo>
                      <a:pt x="944" y="1033"/>
                    </a:lnTo>
                    <a:cubicBezTo>
                      <a:pt x="941" y="992"/>
                      <a:pt x="931" y="951"/>
                      <a:pt x="917" y="910"/>
                    </a:cubicBezTo>
                    <a:cubicBezTo>
                      <a:pt x="909" y="877"/>
                      <a:pt x="901" y="845"/>
                      <a:pt x="891" y="813"/>
                    </a:cubicBezTo>
                    <a:lnTo>
                      <a:pt x="891" y="813"/>
                    </a:lnTo>
                    <a:cubicBezTo>
                      <a:pt x="969" y="699"/>
                      <a:pt x="1057" y="592"/>
                      <a:pt x="1155" y="494"/>
                    </a:cubicBezTo>
                    <a:cubicBezTo>
                      <a:pt x="1251" y="398"/>
                      <a:pt x="1370" y="339"/>
                      <a:pt x="1489" y="315"/>
                    </a:cubicBezTo>
                    <a:close/>
                    <a:moveTo>
                      <a:pt x="258" y="1"/>
                    </a:moveTo>
                    <a:cubicBezTo>
                      <a:pt x="198" y="1"/>
                      <a:pt x="138" y="22"/>
                      <a:pt x="96" y="65"/>
                    </a:cubicBezTo>
                    <a:cubicBezTo>
                      <a:pt x="36" y="148"/>
                      <a:pt x="0" y="244"/>
                      <a:pt x="24" y="351"/>
                    </a:cubicBezTo>
                    <a:cubicBezTo>
                      <a:pt x="91" y="716"/>
                      <a:pt x="352" y="1019"/>
                      <a:pt x="704" y="1127"/>
                    </a:cubicBezTo>
                    <a:lnTo>
                      <a:pt x="704" y="1127"/>
                    </a:lnTo>
                    <a:cubicBezTo>
                      <a:pt x="703" y="1134"/>
                      <a:pt x="703" y="1141"/>
                      <a:pt x="703" y="1148"/>
                    </a:cubicBezTo>
                    <a:cubicBezTo>
                      <a:pt x="706" y="1142"/>
                      <a:pt x="709" y="1136"/>
                      <a:pt x="711" y="1129"/>
                    </a:cubicBezTo>
                    <a:lnTo>
                      <a:pt x="711" y="1129"/>
                    </a:lnTo>
                    <a:cubicBezTo>
                      <a:pt x="736" y="1137"/>
                      <a:pt x="761" y="1143"/>
                      <a:pt x="786" y="1148"/>
                    </a:cubicBezTo>
                    <a:cubicBezTo>
                      <a:pt x="845" y="1160"/>
                      <a:pt x="903" y="1166"/>
                      <a:pt x="961" y="1166"/>
                    </a:cubicBezTo>
                    <a:cubicBezTo>
                      <a:pt x="1303" y="1166"/>
                      <a:pt x="1618" y="962"/>
                      <a:pt x="1751" y="636"/>
                    </a:cubicBezTo>
                    <a:cubicBezTo>
                      <a:pt x="1786" y="541"/>
                      <a:pt x="1786" y="446"/>
                      <a:pt x="1751" y="351"/>
                    </a:cubicBezTo>
                    <a:cubicBezTo>
                      <a:pt x="1707" y="264"/>
                      <a:pt x="1624" y="206"/>
                      <a:pt x="1528" y="206"/>
                    </a:cubicBezTo>
                    <a:cubicBezTo>
                      <a:pt x="1519" y="206"/>
                      <a:pt x="1510" y="207"/>
                      <a:pt x="1501" y="208"/>
                    </a:cubicBezTo>
                    <a:cubicBezTo>
                      <a:pt x="1358" y="244"/>
                      <a:pt x="1215" y="315"/>
                      <a:pt x="1120" y="434"/>
                    </a:cubicBezTo>
                    <a:cubicBezTo>
                      <a:pt x="1021" y="525"/>
                      <a:pt x="937" y="626"/>
                      <a:pt x="867" y="737"/>
                    </a:cubicBezTo>
                    <a:lnTo>
                      <a:pt x="867" y="737"/>
                    </a:lnTo>
                    <a:cubicBezTo>
                      <a:pt x="819" y="598"/>
                      <a:pt x="755" y="465"/>
                      <a:pt x="679" y="339"/>
                    </a:cubicBezTo>
                    <a:cubicBezTo>
                      <a:pt x="608" y="208"/>
                      <a:pt x="500" y="101"/>
                      <a:pt x="369" y="29"/>
                    </a:cubicBezTo>
                    <a:cubicBezTo>
                      <a:pt x="336" y="10"/>
                      <a:pt x="297" y="1"/>
                      <a:pt x="258"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2474;p70">
                <a:extLst>
                  <a:ext uri="{FF2B5EF4-FFF2-40B4-BE49-F238E27FC236}">
                    <a16:creationId xmlns:a16="http://schemas.microsoft.com/office/drawing/2014/main" id="{BBF5EC44-A00A-4E1B-AB34-5B0AA2FD83A7}"/>
                  </a:ext>
                </a:extLst>
              </p:cNvPr>
              <p:cNvSpPr/>
              <p:nvPr/>
            </p:nvSpPr>
            <p:spPr>
              <a:xfrm>
                <a:off x="5790325" y="4727238"/>
                <a:ext cx="109850" cy="177125"/>
              </a:xfrm>
              <a:custGeom>
                <a:avLst/>
                <a:gdLst/>
                <a:ahLst/>
                <a:cxnLst/>
                <a:rect l="l" t="t" r="r" b="b"/>
                <a:pathLst>
                  <a:path w="4394" h="7085" extrusionOk="0">
                    <a:moveTo>
                      <a:pt x="84" y="0"/>
                    </a:moveTo>
                    <a:lnTo>
                      <a:pt x="0" y="7084"/>
                    </a:lnTo>
                    <a:lnTo>
                      <a:pt x="3822" y="6941"/>
                    </a:lnTo>
                    <a:lnTo>
                      <a:pt x="4394" y="84"/>
                    </a:lnTo>
                    <a:lnTo>
                      <a:pt x="84" y="0"/>
                    </a:ln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2475;p70">
                <a:extLst>
                  <a:ext uri="{FF2B5EF4-FFF2-40B4-BE49-F238E27FC236}">
                    <a16:creationId xmlns:a16="http://schemas.microsoft.com/office/drawing/2014/main" id="{FEBE9232-F63C-48C5-B4FF-F083A2A9CB42}"/>
                  </a:ext>
                </a:extLst>
              </p:cNvPr>
              <p:cNvSpPr/>
              <p:nvPr/>
            </p:nvSpPr>
            <p:spPr>
              <a:xfrm>
                <a:off x="5789425" y="4879338"/>
                <a:ext cx="205700" cy="59250"/>
              </a:xfrm>
              <a:custGeom>
                <a:avLst/>
                <a:gdLst/>
                <a:ahLst/>
                <a:cxnLst/>
                <a:rect l="l" t="t" r="r" b="b"/>
                <a:pathLst>
                  <a:path w="8228" h="2370" extrusionOk="0">
                    <a:moveTo>
                      <a:pt x="3930" y="0"/>
                    </a:moveTo>
                    <a:cubicBezTo>
                      <a:pt x="3210" y="289"/>
                      <a:pt x="2449" y="435"/>
                      <a:pt x="1687" y="435"/>
                    </a:cubicBezTo>
                    <a:cubicBezTo>
                      <a:pt x="1226" y="435"/>
                      <a:pt x="764" y="382"/>
                      <a:pt x="310" y="274"/>
                    </a:cubicBezTo>
                    <a:lnTo>
                      <a:pt x="0" y="203"/>
                    </a:lnTo>
                    <a:lnTo>
                      <a:pt x="0" y="2358"/>
                    </a:lnTo>
                    <a:lnTo>
                      <a:pt x="8228" y="2370"/>
                    </a:lnTo>
                    <a:cubicBezTo>
                      <a:pt x="8180" y="1596"/>
                      <a:pt x="3930" y="0"/>
                      <a:pt x="3930" y="0"/>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2476;p70">
                <a:extLst>
                  <a:ext uri="{FF2B5EF4-FFF2-40B4-BE49-F238E27FC236}">
                    <a16:creationId xmlns:a16="http://schemas.microsoft.com/office/drawing/2014/main" id="{6850A6A4-9B1C-40BB-B690-705A156D311F}"/>
                  </a:ext>
                </a:extLst>
              </p:cNvPr>
              <p:cNvSpPr/>
              <p:nvPr/>
            </p:nvSpPr>
            <p:spPr>
              <a:xfrm>
                <a:off x="5806700" y="4894363"/>
                <a:ext cx="17275" cy="15825"/>
              </a:xfrm>
              <a:custGeom>
                <a:avLst/>
                <a:gdLst/>
                <a:ahLst/>
                <a:cxnLst/>
                <a:rect l="l" t="t" r="r" b="b"/>
                <a:pathLst>
                  <a:path w="691" h="633" extrusionOk="0">
                    <a:moveTo>
                      <a:pt x="342" y="1"/>
                    </a:moveTo>
                    <a:cubicBezTo>
                      <a:pt x="307" y="1"/>
                      <a:pt x="272" y="6"/>
                      <a:pt x="238" y="18"/>
                    </a:cubicBezTo>
                    <a:lnTo>
                      <a:pt x="262" y="6"/>
                    </a:lnTo>
                    <a:lnTo>
                      <a:pt x="262" y="6"/>
                    </a:lnTo>
                    <a:cubicBezTo>
                      <a:pt x="95" y="66"/>
                      <a:pt x="0" y="233"/>
                      <a:pt x="36" y="387"/>
                    </a:cubicBezTo>
                    <a:cubicBezTo>
                      <a:pt x="77" y="532"/>
                      <a:pt x="209" y="632"/>
                      <a:pt x="352" y="632"/>
                    </a:cubicBezTo>
                    <a:cubicBezTo>
                      <a:pt x="373" y="632"/>
                      <a:pt x="395" y="630"/>
                      <a:pt x="417" y="626"/>
                    </a:cubicBezTo>
                    <a:cubicBezTo>
                      <a:pt x="583" y="578"/>
                      <a:pt x="691" y="399"/>
                      <a:pt x="655" y="221"/>
                    </a:cubicBezTo>
                    <a:cubicBezTo>
                      <a:pt x="607" y="88"/>
                      <a:pt x="477" y="1"/>
                      <a:pt x="34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2477;p70">
                <a:extLst>
                  <a:ext uri="{FF2B5EF4-FFF2-40B4-BE49-F238E27FC236}">
                    <a16:creationId xmlns:a16="http://schemas.microsoft.com/office/drawing/2014/main" id="{5A8646D1-5F01-418B-B68E-2BF4FCED0B03}"/>
                  </a:ext>
                </a:extLst>
              </p:cNvPr>
              <p:cNvSpPr/>
              <p:nvPr/>
            </p:nvSpPr>
            <p:spPr>
              <a:xfrm>
                <a:off x="5789725" y="4921588"/>
                <a:ext cx="206600" cy="17000"/>
              </a:xfrm>
              <a:custGeom>
                <a:avLst/>
                <a:gdLst/>
                <a:ahLst/>
                <a:cxnLst/>
                <a:rect l="l" t="t" r="r" b="b"/>
                <a:pathLst>
                  <a:path w="8264" h="680" extrusionOk="0">
                    <a:moveTo>
                      <a:pt x="0" y="1"/>
                    </a:moveTo>
                    <a:lnTo>
                      <a:pt x="0" y="668"/>
                    </a:lnTo>
                    <a:lnTo>
                      <a:pt x="8228" y="680"/>
                    </a:lnTo>
                    <a:cubicBezTo>
                      <a:pt x="8263" y="430"/>
                      <a:pt x="7894" y="263"/>
                      <a:pt x="7894" y="263"/>
                    </a:cubicBez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2478;p70">
                <a:extLst>
                  <a:ext uri="{FF2B5EF4-FFF2-40B4-BE49-F238E27FC236}">
                    <a16:creationId xmlns:a16="http://schemas.microsoft.com/office/drawing/2014/main" id="{9F470B46-0D67-41CA-A8CB-C87B3B65D074}"/>
                  </a:ext>
                </a:extLst>
              </p:cNvPr>
              <p:cNvSpPr/>
              <p:nvPr/>
            </p:nvSpPr>
            <p:spPr>
              <a:xfrm>
                <a:off x="5871575" y="4877388"/>
                <a:ext cx="19525" cy="12700"/>
              </a:xfrm>
              <a:custGeom>
                <a:avLst/>
                <a:gdLst/>
                <a:ahLst/>
                <a:cxnLst/>
                <a:rect l="l" t="t" r="r" b="b"/>
                <a:pathLst>
                  <a:path w="781" h="508" extrusionOk="0">
                    <a:moveTo>
                      <a:pt x="651" y="1"/>
                    </a:moveTo>
                    <a:cubicBezTo>
                      <a:pt x="561" y="1"/>
                      <a:pt x="431" y="26"/>
                      <a:pt x="298" y="102"/>
                    </a:cubicBezTo>
                    <a:cubicBezTo>
                      <a:pt x="60" y="257"/>
                      <a:pt x="1" y="483"/>
                      <a:pt x="36" y="507"/>
                    </a:cubicBezTo>
                    <a:cubicBezTo>
                      <a:pt x="38" y="507"/>
                      <a:pt x="39" y="507"/>
                      <a:pt x="40" y="507"/>
                    </a:cubicBezTo>
                    <a:cubicBezTo>
                      <a:pt x="79" y="507"/>
                      <a:pt x="186" y="348"/>
                      <a:pt x="382" y="221"/>
                    </a:cubicBezTo>
                    <a:cubicBezTo>
                      <a:pt x="572" y="90"/>
                      <a:pt x="775" y="78"/>
                      <a:pt x="775" y="43"/>
                    </a:cubicBezTo>
                    <a:cubicBezTo>
                      <a:pt x="780" y="20"/>
                      <a:pt x="731" y="1"/>
                      <a:pt x="651"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2479;p70">
                <a:extLst>
                  <a:ext uri="{FF2B5EF4-FFF2-40B4-BE49-F238E27FC236}">
                    <a16:creationId xmlns:a16="http://schemas.microsoft.com/office/drawing/2014/main" id="{05881C6A-27AE-4A6B-9166-C6277DE5D79B}"/>
                  </a:ext>
                </a:extLst>
              </p:cNvPr>
              <p:cNvSpPr/>
              <p:nvPr/>
            </p:nvSpPr>
            <p:spPr>
              <a:xfrm>
                <a:off x="5897775" y="4886738"/>
                <a:ext cx="14900" cy="16125"/>
              </a:xfrm>
              <a:custGeom>
                <a:avLst/>
                <a:gdLst/>
                <a:ahLst/>
                <a:cxnLst/>
                <a:rect l="l" t="t" r="r" b="b"/>
                <a:pathLst>
                  <a:path w="596" h="645" extrusionOk="0">
                    <a:moveTo>
                      <a:pt x="532" y="0"/>
                    </a:moveTo>
                    <a:cubicBezTo>
                      <a:pt x="447" y="0"/>
                      <a:pt x="293" y="49"/>
                      <a:pt x="179" y="204"/>
                    </a:cubicBezTo>
                    <a:cubicBezTo>
                      <a:pt x="0" y="431"/>
                      <a:pt x="24" y="645"/>
                      <a:pt x="72" y="645"/>
                    </a:cubicBezTo>
                    <a:cubicBezTo>
                      <a:pt x="119" y="645"/>
                      <a:pt x="155" y="466"/>
                      <a:pt x="286" y="300"/>
                    </a:cubicBezTo>
                    <a:cubicBezTo>
                      <a:pt x="429" y="133"/>
                      <a:pt x="596" y="61"/>
                      <a:pt x="596" y="26"/>
                    </a:cubicBezTo>
                    <a:cubicBezTo>
                      <a:pt x="596" y="11"/>
                      <a:pt x="571" y="0"/>
                      <a:pt x="532"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2480;p70">
                <a:extLst>
                  <a:ext uri="{FF2B5EF4-FFF2-40B4-BE49-F238E27FC236}">
                    <a16:creationId xmlns:a16="http://schemas.microsoft.com/office/drawing/2014/main" id="{816852BF-F3DD-4F0B-B2C8-4C81CEA6669F}"/>
                  </a:ext>
                </a:extLst>
              </p:cNvPr>
              <p:cNvSpPr/>
              <p:nvPr/>
            </p:nvSpPr>
            <p:spPr>
              <a:xfrm>
                <a:off x="5922475" y="4895813"/>
                <a:ext cx="10750" cy="17175"/>
              </a:xfrm>
              <a:custGeom>
                <a:avLst/>
                <a:gdLst/>
                <a:ahLst/>
                <a:cxnLst/>
                <a:rect l="l" t="t" r="r" b="b"/>
                <a:pathLst>
                  <a:path w="430" h="687" extrusionOk="0">
                    <a:moveTo>
                      <a:pt x="391" y="1"/>
                    </a:moveTo>
                    <a:cubicBezTo>
                      <a:pt x="343" y="1"/>
                      <a:pt x="190" y="97"/>
                      <a:pt x="108" y="282"/>
                    </a:cubicBezTo>
                    <a:cubicBezTo>
                      <a:pt x="1" y="496"/>
                      <a:pt x="60" y="687"/>
                      <a:pt x="96" y="687"/>
                    </a:cubicBezTo>
                    <a:cubicBezTo>
                      <a:pt x="132" y="687"/>
                      <a:pt x="143" y="520"/>
                      <a:pt x="227" y="341"/>
                    </a:cubicBezTo>
                    <a:cubicBezTo>
                      <a:pt x="310" y="151"/>
                      <a:pt x="429" y="44"/>
                      <a:pt x="405" y="8"/>
                    </a:cubicBezTo>
                    <a:cubicBezTo>
                      <a:pt x="404" y="3"/>
                      <a:pt x="399" y="1"/>
                      <a:pt x="391"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2481;p70">
                <a:extLst>
                  <a:ext uri="{FF2B5EF4-FFF2-40B4-BE49-F238E27FC236}">
                    <a16:creationId xmlns:a16="http://schemas.microsoft.com/office/drawing/2014/main" id="{1050AB06-440E-4B30-BAE3-0A7B26939682}"/>
                  </a:ext>
                </a:extLst>
              </p:cNvPr>
              <p:cNvSpPr/>
              <p:nvPr/>
            </p:nvSpPr>
            <p:spPr>
              <a:xfrm>
                <a:off x="5857000" y="4860888"/>
                <a:ext cx="31875" cy="17650"/>
              </a:xfrm>
              <a:custGeom>
                <a:avLst/>
                <a:gdLst/>
                <a:ahLst/>
                <a:cxnLst/>
                <a:rect l="l" t="t" r="r" b="b"/>
                <a:pathLst>
                  <a:path w="1275" h="706" extrusionOk="0">
                    <a:moveTo>
                      <a:pt x="246" y="144"/>
                    </a:moveTo>
                    <a:cubicBezTo>
                      <a:pt x="277" y="144"/>
                      <a:pt x="315" y="150"/>
                      <a:pt x="357" y="155"/>
                    </a:cubicBezTo>
                    <a:cubicBezTo>
                      <a:pt x="429" y="179"/>
                      <a:pt x="512" y="202"/>
                      <a:pt x="584" y="238"/>
                    </a:cubicBezTo>
                    <a:cubicBezTo>
                      <a:pt x="715" y="286"/>
                      <a:pt x="846" y="357"/>
                      <a:pt x="953" y="441"/>
                    </a:cubicBezTo>
                    <a:cubicBezTo>
                      <a:pt x="1070" y="529"/>
                      <a:pt x="1156" y="608"/>
                      <a:pt x="1207" y="655"/>
                    </a:cubicBezTo>
                    <a:lnTo>
                      <a:pt x="1207" y="655"/>
                    </a:lnTo>
                    <a:cubicBezTo>
                      <a:pt x="1099" y="619"/>
                      <a:pt x="990" y="591"/>
                      <a:pt x="881" y="572"/>
                    </a:cubicBezTo>
                    <a:cubicBezTo>
                      <a:pt x="738" y="536"/>
                      <a:pt x="607" y="476"/>
                      <a:pt x="476" y="417"/>
                    </a:cubicBezTo>
                    <a:cubicBezTo>
                      <a:pt x="405" y="381"/>
                      <a:pt x="334" y="333"/>
                      <a:pt x="262" y="298"/>
                    </a:cubicBezTo>
                    <a:cubicBezTo>
                      <a:pt x="226" y="274"/>
                      <a:pt x="191" y="250"/>
                      <a:pt x="167" y="226"/>
                    </a:cubicBezTo>
                    <a:cubicBezTo>
                      <a:pt x="167" y="191"/>
                      <a:pt x="143" y="214"/>
                      <a:pt x="167" y="179"/>
                    </a:cubicBezTo>
                    <a:cubicBezTo>
                      <a:pt x="180" y="152"/>
                      <a:pt x="208" y="144"/>
                      <a:pt x="246" y="144"/>
                    </a:cubicBezTo>
                    <a:close/>
                    <a:moveTo>
                      <a:pt x="226" y="0"/>
                    </a:moveTo>
                    <a:cubicBezTo>
                      <a:pt x="155" y="0"/>
                      <a:pt x="95" y="36"/>
                      <a:pt x="48" y="95"/>
                    </a:cubicBezTo>
                    <a:cubicBezTo>
                      <a:pt x="0" y="167"/>
                      <a:pt x="12" y="262"/>
                      <a:pt x="72" y="322"/>
                    </a:cubicBezTo>
                    <a:cubicBezTo>
                      <a:pt x="107" y="357"/>
                      <a:pt x="143" y="393"/>
                      <a:pt x="191" y="417"/>
                    </a:cubicBezTo>
                    <a:cubicBezTo>
                      <a:pt x="274" y="464"/>
                      <a:pt x="345" y="500"/>
                      <a:pt x="429" y="536"/>
                    </a:cubicBezTo>
                    <a:cubicBezTo>
                      <a:pt x="572" y="607"/>
                      <a:pt x="715" y="643"/>
                      <a:pt x="857" y="679"/>
                    </a:cubicBezTo>
                    <a:cubicBezTo>
                      <a:pt x="929" y="697"/>
                      <a:pt x="1000" y="706"/>
                      <a:pt x="1070" y="706"/>
                    </a:cubicBezTo>
                    <a:cubicBezTo>
                      <a:pt x="1129" y="706"/>
                      <a:pt x="1186" y="699"/>
                      <a:pt x="1241" y="687"/>
                    </a:cubicBezTo>
                    <a:lnTo>
                      <a:pt x="1241" y="687"/>
                    </a:lnTo>
                    <a:cubicBezTo>
                      <a:pt x="1253" y="697"/>
                      <a:pt x="1260" y="703"/>
                      <a:pt x="1262" y="703"/>
                    </a:cubicBezTo>
                    <a:cubicBezTo>
                      <a:pt x="1265" y="700"/>
                      <a:pt x="1264" y="693"/>
                      <a:pt x="1260" y="682"/>
                    </a:cubicBezTo>
                    <a:lnTo>
                      <a:pt x="1260" y="682"/>
                    </a:lnTo>
                    <a:cubicBezTo>
                      <a:pt x="1265" y="681"/>
                      <a:pt x="1269" y="680"/>
                      <a:pt x="1274" y="679"/>
                    </a:cubicBezTo>
                    <a:cubicBezTo>
                      <a:pt x="1268" y="676"/>
                      <a:pt x="1262" y="674"/>
                      <a:pt x="1256" y="672"/>
                    </a:cubicBezTo>
                    <a:lnTo>
                      <a:pt x="1256" y="672"/>
                    </a:lnTo>
                    <a:cubicBezTo>
                      <a:pt x="1232" y="619"/>
                      <a:pt x="1156" y="504"/>
                      <a:pt x="1012" y="369"/>
                    </a:cubicBezTo>
                    <a:cubicBezTo>
                      <a:pt x="905" y="262"/>
                      <a:pt x="774" y="179"/>
                      <a:pt x="631" y="119"/>
                    </a:cubicBezTo>
                    <a:cubicBezTo>
                      <a:pt x="560" y="83"/>
                      <a:pt x="465" y="48"/>
                      <a:pt x="381" y="24"/>
                    </a:cubicBezTo>
                    <a:cubicBezTo>
                      <a:pt x="334" y="12"/>
                      <a:pt x="286" y="0"/>
                      <a:pt x="226"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2482;p70">
                <a:extLst>
                  <a:ext uri="{FF2B5EF4-FFF2-40B4-BE49-F238E27FC236}">
                    <a16:creationId xmlns:a16="http://schemas.microsoft.com/office/drawing/2014/main" id="{C9AA1898-F219-41C5-8D9C-CF53D9904CE4}"/>
                  </a:ext>
                </a:extLst>
              </p:cNvPr>
              <p:cNvSpPr/>
              <p:nvPr/>
            </p:nvSpPr>
            <p:spPr>
              <a:xfrm>
                <a:off x="5884675" y="4846588"/>
                <a:ext cx="17000" cy="32475"/>
              </a:xfrm>
              <a:custGeom>
                <a:avLst/>
                <a:gdLst/>
                <a:ahLst/>
                <a:cxnLst/>
                <a:rect l="l" t="t" r="r" b="b"/>
                <a:pathLst>
                  <a:path w="680" h="1299" extrusionOk="0">
                    <a:moveTo>
                      <a:pt x="429" y="1"/>
                    </a:moveTo>
                    <a:cubicBezTo>
                      <a:pt x="310" y="24"/>
                      <a:pt x="215" y="108"/>
                      <a:pt x="167" y="215"/>
                    </a:cubicBezTo>
                    <a:cubicBezTo>
                      <a:pt x="120" y="286"/>
                      <a:pt x="84" y="382"/>
                      <a:pt x="60" y="465"/>
                    </a:cubicBezTo>
                    <a:cubicBezTo>
                      <a:pt x="12" y="608"/>
                      <a:pt x="0" y="751"/>
                      <a:pt x="0" y="905"/>
                    </a:cubicBezTo>
                    <a:cubicBezTo>
                      <a:pt x="24" y="1167"/>
                      <a:pt x="96" y="1298"/>
                      <a:pt x="120" y="1298"/>
                    </a:cubicBezTo>
                    <a:cubicBezTo>
                      <a:pt x="131" y="1298"/>
                      <a:pt x="96" y="1144"/>
                      <a:pt x="108" y="905"/>
                    </a:cubicBezTo>
                    <a:cubicBezTo>
                      <a:pt x="120" y="774"/>
                      <a:pt x="143" y="632"/>
                      <a:pt x="191" y="501"/>
                    </a:cubicBezTo>
                    <a:cubicBezTo>
                      <a:pt x="215" y="429"/>
                      <a:pt x="251" y="346"/>
                      <a:pt x="298" y="274"/>
                    </a:cubicBezTo>
                    <a:cubicBezTo>
                      <a:pt x="322" y="203"/>
                      <a:pt x="405" y="155"/>
                      <a:pt x="441" y="143"/>
                    </a:cubicBezTo>
                    <a:cubicBezTo>
                      <a:pt x="443" y="143"/>
                      <a:pt x="445" y="142"/>
                      <a:pt x="446" y="142"/>
                    </a:cubicBezTo>
                    <a:cubicBezTo>
                      <a:pt x="470" y="142"/>
                      <a:pt x="501" y="209"/>
                      <a:pt x="512" y="286"/>
                    </a:cubicBezTo>
                    <a:cubicBezTo>
                      <a:pt x="524" y="370"/>
                      <a:pt x="524" y="453"/>
                      <a:pt x="512" y="536"/>
                    </a:cubicBezTo>
                    <a:cubicBezTo>
                      <a:pt x="501" y="667"/>
                      <a:pt x="453" y="798"/>
                      <a:pt x="381" y="917"/>
                    </a:cubicBezTo>
                    <a:cubicBezTo>
                      <a:pt x="262" y="1120"/>
                      <a:pt x="131" y="1203"/>
                      <a:pt x="131" y="1215"/>
                    </a:cubicBezTo>
                    <a:cubicBezTo>
                      <a:pt x="133" y="1216"/>
                      <a:pt x="136" y="1217"/>
                      <a:pt x="141" y="1217"/>
                    </a:cubicBezTo>
                    <a:cubicBezTo>
                      <a:pt x="179" y="1217"/>
                      <a:pt x="327" y="1168"/>
                      <a:pt x="465" y="977"/>
                    </a:cubicBezTo>
                    <a:cubicBezTo>
                      <a:pt x="620" y="774"/>
                      <a:pt x="679" y="524"/>
                      <a:pt x="643" y="274"/>
                    </a:cubicBezTo>
                    <a:cubicBezTo>
                      <a:pt x="632" y="215"/>
                      <a:pt x="620" y="167"/>
                      <a:pt x="608" y="120"/>
                    </a:cubicBezTo>
                    <a:cubicBezTo>
                      <a:pt x="572" y="48"/>
                      <a:pt x="501" y="1"/>
                      <a:pt x="429"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2483;p70">
                <a:extLst>
                  <a:ext uri="{FF2B5EF4-FFF2-40B4-BE49-F238E27FC236}">
                    <a16:creationId xmlns:a16="http://schemas.microsoft.com/office/drawing/2014/main" id="{3DDB6864-15B7-4AD5-857B-5D2325E44B79}"/>
                  </a:ext>
                </a:extLst>
              </p:cNvPr>
              <p:cNvSpPr/>
              <p:nvPr/>
            </p:nvSpPr>
            <p:spPr>
              <a:xfrm>
                <a:off x="5544450" y="3761038"/>
                <a:ext cx="442650" cy="1009375"/>
              </a:xfrm>
              <a:custGeom>
                <a:avLst/>
                <a:gdLst/>
                <a:ahLst/>
                <a:cxnLst/>
                <a:rect l="l" t="t" r="r" b="b"/>
                <a:pathLst>
                  <a:path w="17706" h="40375" extrusionOk="0">
                    <a:moveTo>
                      <a:pt x="10109" y="1"/>
                    </a:moveTo>
                    <a:lnTo>
                      <a:pt x="10109" y="24"/>
                    </a:lnTo>
                    <a:lnTo>
                      <a:pt x="5585" y="393"/>
                    </a:lnTo>
                    <a:cubicBezTo>
                      <a:pt x="5585" y="393"/>
                      <a:pt x="2632" y="4584"/>
                      <a:pt x="2465" y="8418"/>
                    </a:cubicBezTo>
                    <a:cubicBezTo>
                      <a:pt x="2299" y="12264"/>
                      <a:pt x="1" y="40375"/>
                      <a:pt x="1" y="40375"/>
                    </a:cubicBezTo>
                    <a:lnTo>
                      <a:pt x="4787" y="40375"/>
                    </a:lnTo>
                    <a:lnTo>
                      <a:pt x="9621" y="7561"/>
                    </a:lnTo>
                    <a:lnTo>
                      <a:pt x="9716" y="39291"/>
                    </a:lnTo>
                    <a:lnTo>
                      <a:pt x="14502" y="39291"/>
                    </a:lnTo>
                    <a:cubicBezTo>
                      <a:pt x="14502" y="39291"/>
                      <a:pt x="16515" y="17360"/>
                      <a:pt x="17110" y="11395"/>
                    </a:cubicBezTo>
                    <a:cubicBezTo>
                      <a:pt x="17705" y="5430"/>
                      <a:pt x="15407" y="429"/>
                      <a:pt x="15407" y="429"/>
                    </a:cubicBezTo>
                    <a:lnTo>
                      <a:pt x="1020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2484;p70">
                <a:extLst>
                  <a:ext uri="{FF2B5EF4-FFF2-40B4-BE49-F238E27FC236}">
                    <a16:creationId xmlns:a16="http://schemas.microsoft.com/office/drawing/2014/main" id="{61F92E3D-8FD5-46D5-AE30-EAE56112BDBA}"/>
                  </a:ext>
                </a:extLst>
              </p:cNvPr>
              <p:cNvSpPr/>
              <p:nvPr/>
            </p:nvSpPr>
            <p:spPr>
              <a:xfrm>
                <a:off x="5775725" y="4729913"/>
                <a:ext cx="145875" cy="80975"/>
              </a:xfrm>
              <a:custGeom>
                <a:avLst/>
                <a:gdLst/>
                <a:ahLst/>
                <a:cxnLst/>
                <a:rect l="l" t="t" r="r" b="b"/>
                <a:pathLst>
                  <a:path w="5835" h="3239" extrusionOk="0">
                    <a:moveTo>
                      <a:pt x="5835" y="0"/>
                    </a:moveTo>
                    <a:lnTo>
                      <a:pt x="1" y="238"/>
                    </a:lnTo>
                    <a:lnTo>
                      <a:pt x="298" y="3215"/>
                    </a:lnTo>
                    <a:lnTo>
                      <a:pt x="5168" y="3239"/>
                    </a:lnTo>
                    <a:lnTo>
                      <a:pt x="5835"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2485;p70">
                <a:extLst>
                  <a:ext uri="{FF2B5EF4-FFF2-40B4-BE49-F238E27FC236}">
                    <a16:creationId xmlns:a16="http://schemas.microsoft.com/office/drawing/2014/main" id="{DEE2FB14-12BE-4A86-8AB5-2F5810900AD0}"/>
                  </a:ext>
                </a:extLst>
              </p:cNvPr>
              <p:cNvSpPr/>
              <p:nvPr/>
            </p:nvSpPr>
            <p:spPr>
              <a:xfrm>
                <a:off x="5532250" y="4728713"/>
                <a:ext cx="139925" cy="118200"/>
              </a:xfrm>
              <a:custGeom>
                <a:avLst/>
                <a:gdLst/>
                <a:ahLst/>
                <a:cxnLst/>
                <a:rect l="l" t="t" r="r" b="b"/>
                <a:pathLst>
                  <a:path w="5597" h="4728" extrusionOk="0">
                    <a:moveTo>
                      <a:pt x="227" y="1"/>
                    </a:moveTo>
                    <a:lnTo>
                      <a:pt x="0" y="4096"/>
                    </a:lnTo>
                    <a:lnTo>
                      <a:pt x="4525" y="4727"/>
                    </a:lnTo>
                    <a:lnTo>
                      <a:pt x="5596" y="1084"/>
                    </a:lnTo>
                    <a:lnTo>
                      <a:pt x="227" y="1"/>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2486;p70">
                <a:extLst>
                  <a:ext uri="{FF2B5EF4-FFF2-40B4-BE49-F238E27FC236}">
                    <a16:creationId xmlns:a16="http://schemas.microsoft.com/office/drawing/2014/main" id="{38F8FB0E-5A64-4A44-8CF7-7B4C64D9B033}"/>
                  </a:ext>
                </a:extLst>
              </p:cNvPr>
              <p:cNvSpPr/>
              <p:nvPr/>
            </p:nvSpPr>
            <p:spPr>
              <a:xfrm>
                <a:off x="5780200" y="3784863"/>
                <a:ext cx="30375" cy="164325"/>
              </a:xfrm>
              <a:custGeom>
                <a:avLst/>
                <a:gdLst/>
                <a:ahLst/>
                <a:cxnLst/>
                <a:rect l="l" t="t" r="r" b="b"/>
                <a:pathLst>
                  <a:path w="1215" h="6573" extrusionOk="0">
                    <a:moveTo>
                      <a:pt x="1203" y="0"/>
                    </a:moveTo>
                    <a:cubicBezTo>
                      <a:pt x="1179" y="95"/>
                      <a:pt x="1155" y="179"/>
                      <a:pt x="1155" y="274"/>
                    </a:cubicBezTo>
                    <a:cubicBezTo>
                      <a:pt x="1131" y="464"/>
                      <a:pt x="1108" y="714"/>
                      <a:pt x="1072" y="1000"/>
                    </a:cubicBezTo>
                    <a:cubicBezTo>
                      <a:pt x="1012" y="1643"/>
                      <a:pt x="917" y="2488"/>
                      <a:pt x="822" y="3417"/>
                    </a:cubicBezTo>
                    <a:cubicBezTo>
                      <a:pt x="727" y="4346"/>
                      <a:pt x="631" y="5215"/>
                      <a:pt x="536" y="5822"/>
                    </a:cubicBezTo>
                    <a:cubicBezTo>
                      <a:pt x="512" y="6060"/>
                      <a:pt x="405" y="6287"/>
                      <a:pt x="239" y="6453"/>
                    </a:cubicBezTo>
                    <a:cubicBezTo>
                      <a:pt x="167" y="6513"/>
                      <a:pt x="84" y="6548"/>
                      <a:pt x="0" y="6572"/>
                    </a:cubicBezTo>
                    <a:lnTo>
                      <a:pt x="60" y="6572"/>
                    </a:lnTo>
                    <a:cubicBezTo>
                      <a:pt x="131" y="6560"/>
                      <a:pt x="203" y="6537"/>
                      <a:pt x="250" y="6489"/>
                    </a:cubicBezTo>
                    <a:cubicBezTo>
                      <a:pt x="441" y="6322"/>
                      <a:pt x="572" y="6096"/>
                      <a:pt x="620" y="5846"/>
                    </a:cubicBezTo>
                    <a:cubicBezTo>
                      <a:pt x="727" y="5227"/>
                      <a:pt x="834" y="4370"/>
                      <a:pt x="929" y="3429"/>
                    </a:cubicBezTo>
                    <a:cubicBezTo>
                      <a:pt x="1036" y="2488"/>
                      <a:pt x="1108" y="1631"/>
                      <a:pt x="1155" y="1012"/>
                    </a:cubicBezTo>
                    <a:cubicBezTo>
                      <a:pt x="1179" y="703"/>
                      <a:pt x="1191" y="452"/>
                      <a:pt x="1203" y="274"/>
                    </a:cubicBezTo>
                    <a:cubicBezTo>
                      <a:pt x="1215" y="179"/>
                      <a:pt x="1215" y="95"/>
                      <a:pt x="1203"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2487;p70">
                <a:extLst>
                  <a:ext uri="{FF2B5EF4-FFF2-40B4-BE49-F238E27FC236}">
                    <a16:creationId xmlns:a16="http://schemas.microsoft.com/office/drawing/2014/main" id="{9CC11862-BC07-4E1A-AAF5-BC1B3A40B047}"/>
                  </a:ext>
                </a:extLst>
              </p:cNvPr>
              <p:cNvSpPr/>
              <p:nvPr/>
            </p:nvSpPr>
            <p:spPr>
              <a:xfrm>
                <a:off x="5771875" y="3778238"/>
                <a:ext cx="26500" cy="26250"/>
              </a:xfrm>
              <a:custGeom>
                <a:avLst/>
                <a:gdLst/>
                <a:ahLst/>
                <a:cxnLst/>
                <a:rect l="l" t="t" r="r" b="b"/>
                <a:pathLst>
                  <a:path w="1060" h="1050" extrusionOk="0">
                    <a:moveTo>
                      <a:pt x="565" y="0"/>
                    </a:moveTo>
                    <a:cubicBezTo>
                      <a:pt x="473" y="0"/>
                      <a:pt x="377" y="25"/>
                      <a:pt x="298" y="75"/>
                    </a:cubicBezTo>
                    <a:cubicBezTo>
                      <a:pt x="155" y="170"/>
                      <a:pt x="48" y="313"/>
                      <a:pt x="24" y="479"/>
                    </a:cubicBezTo>
                    <a:cubicBezTo>
                      <a:pt x="0" y="587"/>
                      <a:pt x="24" y="694"/>
                      <a:pt x="71" y="789"/>
                    </a:cubicBezTo>
                    <a:cubicBezTo>
                      <a:pt x="131" y="884"/>
                      <a:pt x="214" y="968"/>
                      <a:pt x="321" y="1003"/>
                    </a:cubicBezTo>
                    <a:cubicBezTo>
                      <a:pt x="392" y="1035"/>
                      <a:pt x="464" y="1049"/>
                      <a:pt x="534" y="1049"/>
                    </a:cubicBezTo>
                    <a:cubicBezTo>
                      <a:pt x="677" y="1049"/>
                      <a:pt x="813" y="988"/>
                      <a:pt x="917" y="884"/>
                    </a:cubicBezTo>
                    <a:cubicBezTo>
                      <a:pt x="1024" y="741"/>
                      <a:pt x="1060" y="563"/>
                      <a:pt x="1024" y="396"/>
                    </a:cubicBezTo>
                    <a:cubicBezTo>
                      <a:pt x="988" y="289"/>
                      <a:pt x="929" y="182"/>
                      <a:pt x="845" y="110"/>
                    </a:cubicBezTo>
                    <a:cubicBezTo>
                      <a:pt x="786" y="63"/>
                      <a:pt x="750" y="51"/>
                      <a:pt x="738" y="51"/>
                    </a:cubicBezTo>
                    <a:lnTo>
                      <a:pt x="738" y="51"/>
                    </a:lnTo>
                    <a:cubicBezTo>
                      <a:pt x="845" y="146"/>
                      <a:pt x="905" y="277"/>
                      <a:pt x="941" y="408"/>
                    </a:cubicBezTo>
                    <a:cubicBezTo>
                      <a:pt x="964" y="551"/>
                      <a:pt x="929" y="706"/>
                      <a:pt x="833" y="813"/>
                    </a:cubicBezTo>
                    <a:cubicBezTo>
                      <a:pt x="756" y="891"/>
                      <a:pt x="647" y="933"/>
                      <a:pt x="538" y="933"/>
                    </a:cubicBezTo>
                    <a:cubicBezTo>
                      <a:pt x="481" y="933"/>
                      <a:pt x="423" y="921"/>
                      <a:pt x="369" y="896"/>
                    </a:cubicBezTo>
                    <a:cubicBezTo>
                      <a:pt x="202" y="848"/>
                      <a:pt x="95" y="682"/>
                      <a:pt x="119" y="515"/>
                    </a:cubicBezTo>
                    <a:cubicBezTo>
                      <a:pt x="143" y="360"/>
                      <a:pt x="226" y="241"/>
                      <a:pt x="345" y="146"/>
                    </a:cubicBezTo>
                    <a:cubicBezTo>
                      <a:pt x="464" y="75"/>
                      <a:pt x="595" y="39"/>
                      <a:pt x="738" y="39"/>
                    </a:cubicBezTo>
                    <a:cubicBezTo>
                      <a:pt x="738" y="39"/>
                      <a:pt x="691" y="15"/>
                      <a:pt x="619" y="3"/>
                    </a:cubicBezTo>
                    <a:cubicBezTo>
                      <a:pt x="601" y="1"/>
                      <a:pt x="583" y="0"/>
                      <a:pt x="565"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2488;p70">
                <a:extLst>
                  <a:ext uri="{FF2B5EF4-FFF2-40B4-BE49-F238E27FC236}">
                    <a16:creationId xmlns:a16="http://schemas.microsoft.com/office/drawing/2014/main" id="{403E4925-AC76-4611-8D25-2E31DD5B3DB4}"/>
                  </a:ext>
                </a:extLst>
              </p:cNvPr>
              <p:cNvSpPr/>
              <p:nvPr/>
            </p:nvSpPr>
            <p:spPr>
              <a:xfrm>
                <a:off x="5703100" y="3546138"/>
                <a:ext cx="160475" cy="146475"/>
              </a:xfrm>
              <a:custGeom>
                <a:avLst/>
                <a:gdLst/>
                <a:ahLst/>
                <a:cxnLst/>
                <a:rect l="l" t="t" r="r" b="b"/>
                <a:pathLst>
                  <a:path w="6419" h="5859" extrusionOk="0">
                    <a:moveTo>
                      <a:pt x="6109" y="0"/>
                    </a:moveTo>
                    <a:lnTo>
                      <a:pt x="286" y="36"/>
                    </a:lnTo>
                    <a:cubicBezTo>
                      <a:pt x="120" y="36"/>
                      <a:pt x="1" y="155"/>
                      <a:pt x="1" y="322"/>
                    </a:cubicBezTo>
                    <a:cubicBezTo>
                      <a:pt x="1" y="334"/>
                      <a:pt x="1" y="346"/>
                      <a:pt x="1" y="346"/>
                    </a:cubicBezTo>
                    <a:lnTo>
                      <a:pt x="596" y="5501"/>
                    </a:lnTo>
                    <a:cubicBezTo>
                      <a:pt x="620" y="5703"/>
                      <a:pt x="798" y="5858"/>
                      <a:pt x="1001" y="5858"/>
                    </a:cubicBezTo>
                    <a:lnTo>
                      <a:pt x="4799" y="5834"/>
                    </a:lnTo>
                    <a:cubicBezTo>
                      <a:pt x="4977" y="5822"/>
                      <a:pt x="5144" y="5703"/>
                      <a:pt x="5180" y="5525"/>
                    </a:cubicBezTo>
                    <a:lnTo>
                      <a:pt x="5930" y="2596"/>
                    </a:lnTo>
                    <a:lnTo>
                      <a:pt x="6394" y="346"/>
                    </a:lnTo>
                    <a:cubicBezTo>
                      <a:pt x="6418" y="191"/>
                      <a:pt x="6323" y="36"/>
                      <a:pt x="6168" y="12"/>
                    </a:cubicBezTo>
                    <a:cubicBezTo>
                      <a:pt x="6144" y="0"/>
                      <a:pt x="6120" y="0"/>
                      <a:pt x="6109"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2489;p70">
                <a:extLst>
                  <a:ext uri="{FF2B5EF4-FFF2-40B4-BE49-F238E27FC236}">
                    <a16:creationId xmlns:a16="http://schemas.microsoft.com/office/drawing/2014/main" id="{31840E71-313D-4145-BD87-F13121E81D2D}"/>
                  </a:ext>
                </a:extLst>
              </p:cNvPr>
              <p:cNvSpPr/>
              <p:nvPr/>
            </p:nvSpPr>
            <p:spPr>
              <a:xfrm>
                <a:off x="5708450" y="3581563"/>
                <a:ext cx="156000" cy="90300"/>
              </a:xfrm>
              <a:custGeom>
                <a:avLst/>
                <a:gdLst/>
                <a:ahLst/>
                <a:cxnLst/>
                <a:rect l="l" t="t" r="r" b="b"/>
                <a:pathLst>
                  <a:path w="6240" h="3612" extrusionOk="0">
                    <a:moveTo>
                      <a:pt x="6240" y="0"/>
                    </a:moveTo>
                    <a:cubicBezTo>
                      <a:pt x="5978" y="0"/>
                      <a:pt x="5752" y="155"/>
                      <a:pt x="5656" y="393"/>
                    </a:cubicBezTo>
                    <a:cubicBezTo>
                      <a:pt x="5561" y="631"/>
                      <a:pt x="5430" y="929"/>
                      <a:pt x="5275" y="1012"/>
                    </a:cubicBezTo>
                    <a:cubicBezTo>
                      <a:pt x="5072" y="1122"/>
                      <a:pt x="4760" y="1221"/>
                      <a:pt x="4502" y="1221"/>
                    </a:cubicBezTo>
                    <a:cubicBezTo>
                      <a:pt x="4398" y="1221"/>
                      <a:pt x="4303" y="1205"/>
                      <a:pt x="4228" y="1167"/>
                    </a:cubicBezTo>
                    <a:cubicBezTo>
                      <a:pt x="3978" y="1042"/>
                      <a:pt x="3029" y="196"/>
                      <a:pt x="2783" y="196"/>
                    </a:cubicBezTo>
                    <a:cubicBezTo>
                      <a:pt x="2771" y="196"/>
                      <a:pt x="2760" y="198"/>
                      <a:pt x="2751" y="203"/>
                    </a:cubicBezTo>
                    <a:cubicBezTo>
                      <a:pt x="2573" y="310"/>
                      <a:pt x="2418" y="548"/>
                      <a:pt x="2597" y="750"/>
                    </a:cubicBezTo>
                    <a:cubicBezTo>
                      <a:pt x="2775" y="953"/>
                      <a:pt x="3740" y="1584"/>
                      <a:pt x="3561" y="1786"/>
                    </a:cubicBezTo>
                    <a:cubicBezTo>
                      <a:pt x="3542" y="1809"/>
                      <a:pt x="3503" y="1819"/>
                      <a:pt x="3447" y="1819"/>
                    </a:cubicBezTo>
                    <a:cubicBezTo>
                      <a:pt x="2996" y="1819"/>
                      <a:pt x="1473" y="1162"/>
                      <a:pt x="1087" y="1162"/>
                    </a:cubicBezTo>
                    <a:cubicBezTo>
                      <a:pt x="1067" y="1162"/>
                      <a:pt x="1050" y="1163"/>
                      <a:pt x="1037" y="1167"/>
                    </a:cubicBezTo>
                    <a:cubicBezTo>
                      <a:pt x="727" y="1238"/>
                      <a:pt x="549" y="1441"/>
                      <a:pt x="727" y="1560"/>
                    </a:cubicBezTo>
                    <a:cubicBezTo>
                      <a:pt x="906" y="1691"/>
                      <a:pt x="2287" y="2203"/>
                      <a:pt x="2358" y="2381"/>
                    </a:cubicBezTo>
                    <a:cubicBezTo>
                      <a:pt x="2358" y="2381"/>
                      <a:pt x="713" y="1956"/>
                      <a:pt x="296" y="1956"/>
                    </a:cubicBezTo>
                    <a:cubicBezTo>
                      <a:pt x="245" y="1956"/>
                      <a:pt x="212" y="1962"/>
                      <a:pt x="203" y="1977"/>
                    </a:cubicBezTo>
                    <a:cubicBezTo>
                      <a:pt x="120" y="2096"/>
                      <a:pt x="1" y="2310"/>
                      <a:pt x="203" y="2381"/>
                    </a:cubicBezTo>
                    <a:cubicBezTo>
                      <a:pt x="418" y="2465"/>
                      <a:pt x="2192" y="2929"/>
                      <a:pt x="2358" y="3012"/>
                    </a:cubicBezTo>
                    <a:cubicBezTo>
                      <a:pt x="2620" y="3120"/>
                      <a:pt x="2894" y="3203"/>
                      <a:pt x="3168" y="3251"/>
                    </a:cubicBezTo>
                    <a:cubicBezTo>
                      <a:pt x="3216" y="3251"/>
                      <a:pt x="3620" y="3381"/>
                      <a:pt x="4001" y="3512"/>
                    </a:cubicBezTo>
                    <a:cubicBezTo>
                      <a:pt x="4194" y="3578"/>
                      <a:pt x="4396" y="3611"/>
                      <a:pt x="4600" y="3611"/>
                    </a:cubicBezTo>
                    <a:cubicBezTo>
                      <a:pt x="4837" y="3611"/>
                      <a:pt x="5075" y="3566"/>
                      <a:pt x="5299" y="3477"/>
                    </a:cubicBezTo>
                    <a:lnTo>
                      <a:pt x="5514" y="3393"/>
                    </a:lnTo>
                    <a:cubicBezTo>
                      <a:pt x="5847" y="3262"/>
                      <a:pt x="6049" y="2929"/>
                      <a:pt x="6026" y="2572"/>
                    </a:cubicBezTo>
                    <a:lnTo>
                      <a:pt x="5990" y="1869"/>
                    </a:lnTo>
                    <a:lnTo>
                      <a:pt x="6204" y="1286"/>
                    </a:lnTo>
                    <a:lnTo>
                      <a:pt x="6240" y="0"/>
                    </a:ln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2490;p70">
                <a:extLst>
                  <a:ext uri="{FF2B5EF4-FFF2-40B4-BE49-F238E27FC236}">
                    <a16:creationId xmlns:a16="http://schemas.microsoft.com/office/drawing/2014/main" id="{2D45EB20-7778-4BFD-A7A1-B6EAA035A24C}"/>
                  </a:ext>
                </a:extLst>
              </p:cNvPr>
              <p:cNvSpPr/>
              <p:nvPr/>
            </p:nvSpPr>
            <p:spPr>
              <a:xfrm>
                <a:off x="5776925" y="3562213"/>
                <a:ext cx="11025" cy="11325"/>
              </a:xfrm>
              <a:custGeom>
                <a:avLst/>
                <a:gdLst/>
                <a:ahLst/>
                <a:cxnLst/>
                <a:rect l="l" t="t" r="r" b="b"/>
                <a:pathLst>
                  <a:path w="441" h="453" extrusionOk="0">
                    <a:moveTo>
                      <a:pt x="215" y="0"/>
                    </a:moveTo>
                    <a:cubicBezTo>
                      <a:pt x="96" y="12"/>
                      <a:pt x="0" y="107"/>
                      <a:pt x="0" y="226"/>
                    </a:cubicBezTo>
                    <a:cubicBezTo>
                      <a:pt x="0" y="345"/>
                      <a:pt x="108" y="453"/>
                      <a:pt x="227" y="453"/>
                    </a:cubicBezTo>
                    <a:cubicBezTo>
                      <a:pt x="346" y="441"/>
                      <a:pt x="441" y="345"/>
                      <a:pt x="441" y="226"/>
                    </a:cubicBezTo>
                    <a:cubicBezTo>
                      <a:pt x="441" y="107"/>
                      <a:pt x="346" y="0"/>
                      <a:pt x="227"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pic>
        <p:nvPicPr>
          <p:cNvPr id="199" name="Picture 198">
            <a:extLst>
              <a:ext uri="{FF2B5EF4-FFF2-40B4-BE49-F238E27FC236}">
                <a16:creationId xmlns:a16="http://schemas.microsoft.com/office/drawing/2014/main" id="{2F73C4B2-2426-49F5-B767-6154E658A4F0}"/>
              </a:ext>
            </a:extLst>
          </p:cNvPr>
          <p:cNvPicPr>
            <a:picLocks noChangeAspect="1"/>
          </p:cNvPicPr>
          <p:nvPr/>
        </p:nvPicPr>
        <p:blipFill>
          <a:blip r:embed="rId2"/>
          <a:stretch>
            <a:fillRect/>
          </a:stretch>
        </p:blipFill>
        <p:spPr>
          <a:xfrm>
            <a:off x="1554716" y="1834550"/>
            <a:ext cx="5273497" cy="1475360"/>
          </a:xfrm>
          <a:prstGeom prst="rect">
            <a:avLst/>
          </a:prstGeom>
        </p:spPr>
      </p:pic>
    </p:spTree>
    <p:extLst>
      <p:ext uri="{BB962C8B-B14F-4D97-AF65-F5344CB8AC3E}">
        <p14:creationId xmlns:p14="http://schemas.microsoft.com/office/powerpoint/2010/main" val="391302924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2955CEB-872A-405B-A360-862F9B6F0B12}"/>
              </a:ext>
            </a:extLst>
          </p:cNvPr>
          <p:cNvPicPr>
            <a:picLocks noChangeAspect="1"/>
          </p:cNvPicPr>
          <p:nvPr/>
        </p:nvPicPr>
        <p:blipFill>
          <a:blip r:embed="rId2"/>
          <a:stretch>
            <a:fillRect/>
          </a:stretch>
        </p:blipFill>
        <p:spPr>
          <a:xfrm>
            <a:off x="0" y="4572"/>
            <a:ext cx="9144000" cy="5134356"/>
          </a:xfrm>
          <a:prstGeom prst="rect">
            <a:avLst/>
          </a:prstGeom>
        </p:spPr>
      </p:pic>
    </p:spTree>
    <p:extLst>
      <p:ext uri="{BB962C8B-B14F-4D97-AF65-F5344CB8AC3E}">
        <p14:creationId xmlns:p14="http://schemas.microsoft.com/office/powerpoint/2010/main" val="70133293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13A05C7-5F19-4ED9-AC4E-FB7EAE6E7CC8}"/>
              </a:ext>
            </a:extLst>
          </p:cNvPr>
          <p:cNvPicPr>
            <a:picLocks noChangeAspect="1"/>
          </p:cNvPicPr>
          <p:nvPr/>
        </p:nvPicPr>
        <p:blipFill>
          <a:blip r:embed="rId2"/>
          <a:stretch>
            <a:fillRect/>
          </a:stretch>
        </p:blipFill>
        <p:spPr>
          <a:xfrm>
            <a:off x="0" y="33337"/>
            <a:ext cx="9144000" cy="5076825"/>
          </a:xfrm>
          <a:prstGeom prst="rect">
            <a:avLst/>
          </a:prstGeom>
        </p:spPr>
      </p:pic>
    </p:spTree>
    <p:extLst>
      <p:ext uri="{BB962C8B-B14F-4D97-AF65-F5344CB8AC3E}">
        <p14:creationId xmlns:p14="http://schemas.microsoft.com/office/powerpoint/2010/main" val="42552911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45"/>
        <p:cNvGrpSpPr/>
        <p:nvPr/>
      </p:nvGrpSpPr>
      <p:grpSpPr>
        <a:xfrm>
          <a:off x="0" y="0"/>
          <a:ext cx="0" cy="0"/>
          <a:chOff x="0" y="0"/>
          <a:chExt cx="0" cy="0"/>
        </a:xfrm>
      </p:grpSpPr>
      <p:sp>
        <p:nvSpPr>
          <p:cNvPr id="1052" name="Google Shape;1052;p46"/>
          <p:cNvSpPr txBox="1">
            <a:spLocks noGrp="1"/>
          </p:cNvSpPr>
          <p:nvPr>
            <p:ph type="title"/>
          </p:nvPr>
        </p:nvSpPr>
        <p:spPr>
          <a:xfrm>
            <a:off x="1165200" y="445025"/>
            <a:ext cx="6813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OBLECTIVES </a:t>
            </a:r>
            <a:endParaRPr dirty="0"/>
          </a:p>
        </p:txBody>
      </p:sp>
      <p:grpSp>
        <p:nvGrpSpPr>
          <p:cNvPr id="1053" name="Google Shape;1053;p46"/>
          <p:cNvGrpSpPr/>
          <p:nvPr/>
        </p:nvGrpSpPr>
        <p:grpSpPr>
          <a:xfrm>
            <a:off x="1322515" y="1451762"/>
            <a:ext cx="2619746" cy="3159061"/>
            <a:chOff x="1565350" y="1224400"/>
            <a:chExt cx="2949500" cy="3556700"/>
          </a:xfrm>
        </p:grpSpPr>
        <p:sp>
          <p:nvSpPr>
            <p:cNvPr id="1054" name="Google Shape;1054;p46"/>
            <p:cNvSpPr/>
            <p:nvPr/>
          </p:nvSpPr>
          <p:spPr>
            <a:xfrm>
              <a:off x="2585725" y="1608375"/>
              <a:ext cx="1550200" cy="494125"/>
            </a:xfrm>
            <a:custGeom>
              <a:avLst/>
              <a:gdLst/>
              <a:ahLst/>
              <a:cxnLst/>
              <a:rect l="l" t="t" r="r" b="b"/>
              <a:pathLst>
                <a:path w="62008" h="19765" extrusionOk="0">
                  <a:moveTo>
                    <a:pt x="36545" y="0"/>
                  </a:moveTo>
                  <a:cubicBezTo>
                    <a:pt x="35991" y="0"/>
                    <a:pt x="35430" y="12"/>
                    <a:pt x="34862" y="36"/>
                  </a:cubicBezTo>
                  <a:cubicBezTo>
                    <a:pt x="24301" y="488"/>
                    <a:pt x="18467" y="5489"/>
                    <a:pt x="15443" y="9608"/>
                  </a:cubicBezTo>
                  <a:cubicBezTo>
                    <a:pt x="13502" y="12240"/>
                    <a:pt x="12121" y="15228"/>
                    <a:pt x="11371" y="18407"/>
                  </a:cubicBezTo>
                  <a:lnTo>
                    <a:pt x="334" y="18407"/>
                  </a:lnTo>
                  <a:cubicBezTo>
                    <a:pt x="334" y="17562"/>
                    <a:pt x="393" y="13597"/>
                    <a:pt x="834" y="11513"/>
                  </a:cubicBezTo>
                  <a:lnTo>
                    <a:pt x="512" y="11442"/>
                  </a:lnTo>
                  <a:cubicBezTo>
                    <a:pt x="0" y="13811"/>
                    <a:pt x="0" y="18514"/>
                    <a:pt x="0" y="18574"/>
                  </a:cubicBezTo>
                  <a:lnTo>
                    <a:pt x="0" y="18729"/>
                  </a:lnTo>
                  <a:lnTo>
                    <a:pt x="11621" y="18729"/>
                  </a:lnTo>
                  <a:lnTo>
                    <a:pt x="11645" y="18598"/>
                  </a:lnTo>
                  <a:cubicBezTo>
                    <a:pt x="12371" y="15407"/>
                    <a:pt x="13752" y="12406"/>
                    <a:pt x="15705" y="9787"/>
                  </a:cubicBezTo>
                  <a:cubicBezTo>
                    <a:pt x="18693" y="5727"/>
                    <a:pt x="24456" y="798"/>
                    <a:pt x="34874" y="357"/>
                  </a:cubicBezTo>
                  <a:cubicBezTo>
                    <a:pt x="35450" y="333"/>
                    <a:pt x="36015" y="321"/>
                    <a:pt x="36568" y="321"/>
                  </a:cubicBezTo>
                  <a:cubicBezTo>
                    <a:pt x="56117" y="321"/>
                    <a:pt x="60737" y="15121"/>
                    <a:pt x="61698" y="19764"/>
                  </a:cubicBezTo>
                  <a:lnTo>
                    <a:pt x="62008" y="19705"/>
                  </a:lnTo>
                  <a:cubicBezTo>
                    <a:pt x="61436" y="16895"/>
                    <a:pt x="59793" y="11513"/>
                    <a:pt x="55305" y="7013"/>
                  </a:cubicBezTo>
                  <a:cubicBezTo>
                    <a:pt x="50668" y="2354"/>
                    <a:pt x="44360" y="0"/>
                    <a:pt x="36545" y="0"/>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46"/>
            <p:cNvSpPr/>
            <p:nvPr/>
          </p:nvSpPr>
          <p:spPr>
            <a:xfrm>
              <a:off x="2471425" y="1685450"/>
              <a:ext cx="1804400" cy="2279175"/>
            </a:xfrm>
            <a:custGeom>
              <a:avLst/>
              <a:gdLst/>
              <a:ahLst/>
              <a:cxnLst/>
              <a:rect l="l" t="t" r="r" b="b"/>
              <a:pathLst>
                <a:path w="72176" h="91167" extrusionOk="0">
                  <a:moveTo>
                    <a:pt x="40398" y="1"/>
                  </a:moveTo>
                  <a:cubicBezTo>
                    <a:pt x="30611" y="1"/>
                    <a:pt x="25158" y="5001"/>
                    <a:pt x="22324" y="9204"/>
                  </a:cubicBezTo>
                  <a:cubicBezTo>
                    <a:pt x="20455" y="12002"/>
                    <a:pt x="19145" y="15134"/>
                    <a:pt x="18467" y="18432"/>
                  </a:cubicBezTo>
                  <a:lnTo>
                    <a:pt x="2715" y="18455"/>
                  </a:lnTo>
                  <a:lnTo>
                    <a:pt x="2715" y="14443"/>
                  </a:lnTo>
                  <a:lnTo>
                    <a:pt x="24" y="14157"/>
                  </a:lnTo>
                  <a:lnTo>
                    <a:pt x="24" y="14336"/>
                  </a:lnTo>
                  <a:cubicBezTo>
                    <a:pt x="24" y="14407"/>
                    <a:pt x="0" y="20634"/>
                    <a:pt x="24" y="22480"/>
                  </a:cubicBezTo>
                  <a:lnTo>
                    <a:pt x="24" y="22634"/>
                  </a:lnTo>
                  <a:lnTo>
                    <a:pt x="21848" y="22634"/>
                  </a:lnTo>
                  <a:lnTo>
                    <a:pt x="21848" y="22468"/>
                  </a:lnTo>
                  <a:cubicBezTo>
                    <a:pt x="21979" y="19289"/>
                    <a:pt x="22777" y="16181"/>
                    <a:pt x="24206" y="13336"/>
                  </a:cubicBezTo>
                  <a:cubicBezTo>
                    <a:pt x="28111" y="5775"/>
                    <a:pt x="35338" y="4085"/>
                    <a:pt x="40720" y="3989"/>
                  </a:cubicBezTo>
                  <a:cubicBezTo>
                    <a:pt x="40850" y="3987"/>
                    <a:pt x="40979" y="3986"/>
                    <a:pt x="41108" y="3986"/>
                  </a:cubicBezTo>
                  <a:cubicBezTo>
                    <a:pt x="51827" y="3986"/>
                    <a:pt x="56251" y="11769"/>
                    <a:pt x="57686" y="15157"/>
                  </a:cubicBezTo>
                  <a:cubicBezTo>
                    <a:pt x="59996" y="20694"/>
                    <a:pt x="59436" y="27242"/>
                    <a:pt x="56138" y="32671"/>
                  </a:cubicBezTo>
                  <a:cubicBezTo>
                    <a:pt x="53782" y="36551"/>
                    <a:pt x="48354" y="42321"/>
                    <a:pt x="36890" y="42321"/>
                  </a:cubicBezTo>
                  <a:cubicBezTo>
                    <a:pt x="34739" y="42321"/>
                    <a:pt x="32374" y="42118"/>
                    <a:pt x="29778" y="41661"/>
                  </a:cubicBezTo>
                  <a:lnTo>
                    <a:pt x="29587" y="41625"/>
                  </a:lnTo>
                  <a:lnTo>
                    <a:pt x="29587" y="91167"/>
                  </a:lnTo>
                  <a:lnTo>
                    <a:pt x="46982" y="91167"/>
                  </a:lnTo>
                  <a:lnTo>
                    <a:pt x="46982" y="90845"/>
                  </a:lnTo>
                  <a:lnTo>
                    <a:pt x="29909" y="90845"/>
                  </a:lnTo>
                  <a:lnTo>
                    <a:pt x="29909" y="42006"/>
                  </a:lnTo>
                  <a:cubicBezTo>
                    <a:pt x="32219" y="42423"/>
                    <a:pt x="34552" y="42637"/>
                    <a:pt x="36898" y="42649"/>
                  </a:cubicBezTo>
                  <a:cubicBezTo>
                    <a:pt x="48506" y="42649"/>
                    <a:pt x="54019" y="36779"/>
                    <a:pt x="56400" y="32850"/>
                  </a:cubicBezTo>
                  <a:cubicBezTo>
                    <a:pt x="59746" y="27337"/>
                    <a:pt x="60329" y="20670"/>
                    <a:pt x="57972" y="15038"/>
                  </a:cubicBezTo>
                  <a:cubicBezTo>
                    <a:pt x="56519" y="11597"/>
                    <a:pt x="52007" y="3668"/>
                    <a:pt x="41113" y="3668"/>
                  </a:cubicBezTo>
                  <a:lnTo>
                    <a:pt x="40720" y="3668"/>
                  </a:lnTo>
                  <a:cubicBezTo>
                    <a:pt x="30814" y="3835"/>
                    <a:pt x="26111" y="8942"/>
                    <a:pt x="23908" y="13193"/>
                  </a:cubicBezTo>
                  <a:cubicBezTo>
                    <a:pt x="22491" y="16038"/>
                    <a:pt x="21670" y="19134"/>
                    <a:pt x="21515" y="22313"/>
                  </a:cubicBezTo>
                  <a:lnTo>
                    <a:pt x="322" y="22313"/>
                  </a:lnTo>
                  <a:lnTo>
                    <a:pt x="322" y="14514"/>
                  </a:lnTo>
                  <a:lnTo>
                    <a:pt x="2370" y="14729"/>
                  </a:lnTo>
                  <a:lnTo>
                    <a:pt x="2370" y="18789"/>
                  </a:lnTo>
                  <a:lnTo>
                    <a:pt x="18705" y="18765"/>
                  </a:lnTo>
                  <a:lnTo>
                    <a:pt x="18729" y="18622"/>
                  </a:lnTo>
                  <a:cubicBezTo>
                    <a:pt x="19396" y="15324"/>
                    <a:pt x="20705" y="12181"/>
                    <a:pt x="22586" y="9383"/>
                  </a:cubicBezTo>
                  <a:cubicBezTo>
                    <a:pt x="25393" y="5232"/>
                    <a:pt x="30758" y="321"/>
                    <a:pt x="40441" y="321"/>
                  </a:cubicBezTo>
                  <a:cubicBezTo>
                    <a:pt x="40533" y="321"/>
                    <a:pt x="40626" y="321"/>
                    <a:pt x="40720" y="322"/>
                  </a:cubicBezTo>
                  <a:cubicBezTo>
                    <a:pt x="47792" y="406"/>
                    <a:pt x="53626" y="2882"/>
                    <a:pt x="57591" y="7502"/>
                  </a:cubicBezTo>
                  <a:cubicBezTo>
                    <a:pt x="61853" y="12478"/>
                    <a:pt x="63151" y="19051"/>
                    <a:pt x="62532" y="23385"/>
                  </a:cubicBezTo>
                  <a:cubicBezTo>
                    <a:pt x="62532" y="23480"/>
                    <a:pt x="62127" y="33422"/>
                    <a:pt x="54650" y="40029"/>
                  </a:cubicBezTo>
                  <a:cubicBezTo>
                    <a:pt x="50199" y="43984"/>
                    <a:pt x="44176" y="45980"/>
                    <a:pt x="36719" y="45980"/>
                  </a:cubicBezTo>
                  <a:cubicBezTo>
                    <a:pt x="35399" y="45980"/>
                    <a:pt x="34033" y="45917"/>
                    <a:pt x="32623" y="45792"/>
                  </a:cubicBezTo>
                  <a:lnTo>
                    <a:pt x="32445" y="45780"/>
                  </a:lnTo>
                  <a:lnTo>
                    <a:pt x="32445" y="61854"/>
                  </a:lnTo>
                  <a:lnTo>
                    <a:pt x="36314" y="61854"/>
                  </a:lnTo>
                  <a:lnTo>
                    <a:pt x="36314" y="49566"/>
                  </a:lnTo>
                  <a:cubicBezTo>
                    <a:pt x="36847" y="49590"/>
                    <a:pt x="37380" y="49602"/>
                    <a:pt x="37913" y="49602"/>
                  </a:cubicBezTo>
                  <a:cubicBezTo>
                    <a:pt x="40287" y="49602"/>
                    <a:pt x="42660" y="49364"/>
                    <a:pt x="44994" y="48888"/>
                  </a:cubicBezTo>
                  <a:cubicBezTo>
                    <a:pt x="49471" y="47971"/>
                    <a:pt x="55650" y="45709"/>
                    <a:pt x="59662" y="40149"/>
                  </a:cubicBezTo>
                  <a:cubicBezTo>
                    <a:pt x="66806" y="30219"/>
                    <a:pt x="66878" y="24599"/>
                    <a:pt x="66937" y="20491"/>
                  </a:cubicBezTo>
                  <a:lnTo>
                    <a:pt x="66937" y="19527"/>
                  </a:lnTo>
                  <a:lnTo>
                    <a:pt x="66913" y="19039"/>
                  </a:lnTo>
                  <a:lnTo>
                    <a:pt x="71092" y="19039"/>
                  </a:lnTo>
                  <a:cubicBezTo>
                    <a:pt x="71152" y="20313"/>
                    <a:pt x="71295" y="29659"/>
                    <a:pt x="63556" y="40077"/>
                  </a:cubicBezTo>
                  <a:cubicBezTo>
                    <a:pt x="58400" y="47018"/>
                    <a:pt x="52364" y="51483"/>
                    <a:pt x="46577" y="52650"/>
                  </a:cubicBezTo>
                  <a:lnTo>
                    <a:pt x="46649" y="52972"/>
                  </a:lnTo>
                  <a:cubicBezTo>
                    <a:pt x="52507" y="51793"/>
                    <a:pt x="58615" y="47280"/>
                    <a:pt x="63818" y="40280"/>
                  </a:cubicBezTo>
                  <a:cubicBezTo>
                    <a:pt x="72176" y="29016"/>
                    <a:pt x="71402" y="18979"/>
                    <a:pt x="71402" y="18872"/>
                  </a:cubicBezTo>
                  <a:lnTo>
                    <a:pt x="71402" y="18729"/>
                  </a:lnTo>
                  <a:lnTo>
                    <a:pt x="66580" y="18729"/>
                  </a:lnTo>
                  <a:lnTo>
                    <a:pt x="66616" y="19539"/>
                  </a:lnTo>
                  <a:lnTo>
                    <a:pt x="66616" y="20503"/>
                  </a:lnTo>
                  <a:cubicBezTo>
                    <a:pt x="66568" y="24563"/>
                    <a:pt x="66485" y="30135"/>
                    <a:pt x="59401" y="39970"/>
                  </a:cubicBezTo>
                  <a:cubicBezTo>
                    <a:pt x="55448" y="45447"/>
                    <a:pt x="49352" y="47673"/>
                    <a:pt x="44934" y="48578"/>
                  </a:cubicBezTo>
                  <a:cubicBezTo>
                    <a:pt x="42640" y="49052"/>
                    <a:pt x="40308" y="49292"/>
                    <a:pt x="37969" y="49292"/>
                  </a:cubicBezTo>
                  <a:cubicBezTo>
                    <a:pt x="37370" y="49292"/>
                    <a:pt x="36771" y="49276"/>
                    <a:pt x="36171" y="49245"/>
                  </a:cubicBezTo>
                  <a:lnTo>
                    <a:pt x="36005" y="49233"/>
                  </a:lnTo>
                  <a:lnTo>
                    <a:pt x="36005" y="61532"/>
                  </a:lnTo>
                  <a:lnTo>
                    <a:pt x="32766" y="61532"/>
                  </a:lnTo>
                  <a:lnTo>
                    <a:pt x="32766" y="46125"/>
                  </a:lnTo>
                  <a:cubicBezTo>
                    <a:pt x="34122" y="46241"/>
                    <a:pt x="35438" y="46298"/>
                    <a:pt x="36712" y="46298"/>
                  </a:cubicBezTo>
                  <a:cubicBezTo>
                    <a:pt x="44254" y="46298"/>
                    <a:pt x="50352" y="44281"/>
                    <a:pt x="54864" y="40268"/>
                  </a:cubicBezTo>
                  <a:cubicBezTo>
                    <a:pt x="62437" y="33564"/>
                    <a:pt x="62853" y="23492"/>
                    <a:pt x="62853" y="23408"/>
                  </a:cubicBezTo>
                  <a:cubicBezTo>
                    <a:pt x="63472" y="19027"/>
                    <a:pt x="62163" y="12348"/>
                    <a:pt x="57829" y="7299"/>
                  </a:cubicBezTo>
                  <a:cubicBezTo>
                    <a:pt x="53805" y="2596"/>
                    <a:pt x="47887" y="84"/>
                    <a:pt x="40720" y="1"/>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46"/>
            <p:cNvSpPr/>
            <p:nvPr/>
          </p:nvSpPr>
          <p:spPr>
            <a:xfrm>
              <a:off x="2490775" y="1224400"/>
              <a:ext cx="2024075" cy="2736075"/>
            </a:xfrm>
            <a:custGeom>
              <a:avLst/>
              <a:gdLst/>
              <a:ahLst/>
              <a:cxnLst/>
              <a:rect l="l" t="t" r="r" b="b"/>
              <a:pathLst>
                <a:path w="80963" h="109443" extrusionOk="0">
                  <a:moveTo>
                    <a:pt x="39946" y="0"/>
                  </a:moveTo>
                  <a:cubicBezTo>
                    <a:pt x="30766" y="0"/>
                    <a:pt x="8620" y="2346"/>
                    <a:pt x="1322" y="24039"/>
                  </a:cubicBezTo>
                  <a:cubicBezTo>
                    <a:pt x="750" y="26015"/>
                    <a:pt x="298" y="28027"/>
                    <a:pt x="0" y="30063"/>
                  </a:cubicBezTo>
                  <a:lnTo>
                    <a:pt x="322" y="30111"/>
                  </a:lnTo>
                  <a:cubicBezTo>
                    <a:pt x="619" y="28087"/>
                    <a:pt x="1072" y="26087"/>
                    <a:pt x="1643" y="24122"/>
                  </a:cubicBezTo>
                  <a:cubicBezTo>
                    <a:pt x="8870" y="2643"/>
                    <a:pt x="30849" y="321"/>
                    <a:pt x="39969" y="321"/>
                  </a:cubicBezTo>
                  <a:cubicBezTo>
                    <a:pt x="46137" y="321"/>
                    <a:pt x="56376" y="2369"/>
                    <a:pt x="64889" y="8156"/>
                  </a:cubicBezTo>
                  <a:cubicBezTo>
                    <a:pt x="75176" y="15169"/>
                    <a:pt x="80641" y="25991"/>
                    <a:pt x="80641" y="39469"/>
                  </a:cubicBezTo>
                  <a:cubicBezTo>
                    <a:pt x="80641" y="56626"/>
                    <a:pt x="72462" y="66853"/>
                    <a:pt x="65592" y="72426"/>
                  </a:cubicBezTo>
                  <a:cubicBezTo>
                    <a:pt x="58138" y="78462"/>
                    <a:pt x="50590" y="80462"/>
                    <a:pt x="50506" y="80486"/>
                  </a:cubicBezTo>
                  <a:lnTo>
                    <a:pt x="50387" y="80510"/>
                  </a:lnTo>
                  <a:lnTo>
                    <a:pt x="50387" y="109442"/>
                  </a:lnTo>
                  <a:lnTo>
                    <a:pt x="50709" y="109442"/>
                  </a:lnTo>
                  <a:lnTo>
                    <a:pt x="50709" y="80760"/>
                  </a:lnTo>
                  <a:cubicBezTo>
                    <a:pt x="56198" y="79045"/>
                    <a:pt x="61305" y="76307"/>
                    <a:pt x="65770" y="72676"/>
                  </a:cubicBezTo>
                  <a:cubicBezTo>
                    <a:pt x="72700" y="67068"/>
                    <a:pt x="80963" y="56757"/>
                    <a:pt x="80963" y="39469"/>
                  </a:cubicBezTo>
                  <a:cubicBezTo>
                    <a:pt x="80963" y="25896"/>
                    <a:pt x="75462" y="14966"/>
                    <a:pt x="65056" y="7894"/>
                  </a:cubicBezTo>
                  <a:cubicBezTo>
                    <a:pt x="56471" y="2072"/>
                    <a:pt x="46161" y="0"/>
                    <a:pt x="39946" y="0"/>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46"/>
            <p:cNvSpPr/>
            <p:nvPr/>
          </p:nvSpPr>
          <p:spPr>
            <a:xfrm>
              <a:off x="2610125" y="1305700"/>
              <a:ext cx="1849075" cy="2189825"/>
            </a:xfrm>
            <a:custGeom>
              <a:avLst/>
              <a:gdLst/>
              <a:ahLst/>
              <a:cxnLst/>
              <a:rect l="l" t="t" r="r" b="b"/>
              <a:pathLst>
                <a:path w="73963" h="87593" extrusionOk="0">
                  <a:moveTo>
                    <a:pt x="33730" y="1"/>
                  </a:moveTo>
                  <a:cubicBezTo>
                    <a:pt x="29569" y="1"/>
                    <a:pt x="23334" y="789"/>
                    <a:pt x="17515" y="3082"/>
                  </a:cubicBezTo>
                  <a:cubicBezTo>
                    <a:pt x="8633" y="6559"/>
                    <a:pt x="2739" y="12464"/>
                    <a:pt x="1" y="20620"/>
                  </a:cubicBezTo>
                  <a:lnTo>
                    <a:pt x="322" y="20727"/>
                  </a:lnTo>
                  <a:cubicBezTo>
                    <a:pt x="3037" y="12655"/>
                    <a:pt x="8859" y="6809"/>
                    <a:pt x="17646" y="3368"/>
                  </a:cubicBezTo>
                  <a:cubicBezTo>
                    <a:pt x="23456" y="1086"/>
                    <a:pt x="29667" y="313"/>
                    <a:pt x="33792" y="313"/>
                  </a:cubicBezTo>
                  <a:cubicBezTo>
                    <a:pt x="34274" y="313"/>
                    <a:pt x="34727" y="324"/>
                    <a:pt x="35148" y="344"/>
                  </a:cubicBezTo>
                  <a:cubicBezTo>
                    <a:pt x="40279" y="594"/>
                    <a:pt x="50197" y="1975"/>
                    <a:pt x="58794" y="8499"/>
                  </a:cubicBezTo>
                  <a:cubicBezTo>
                    <a:pt x="67021" y="14750"/>
                    <a:pt x="71605" y="23811"/>
                    <a:pt x="72402" y="35455"/>
                  </a:cubicBezTo>
                  <a:cubicBezTo>
                    <a:pt x="72414" y="35538"/>
                    <a:pt x="73653" y="44623"/>
                    <a:pt x="66902" y="56410"/>
                  </a:cubicBezTo>
                  <a:cubicBezTo>
                    <a:pt x="62163" y="64673"/>
                    <a:pt x="56031" y="69185"/>
                    <a:pt x="51709" y="71519"/>
                  </a:cubicBezTo>
                  <a:cubicBezTo>
                    <a:pt x="47030" y="74055"/>
                    <a:pt x="43423" y="74639"/>
                    <a:pt x="43387" y="74639"/>
                  </a:cubicBezTo>
                  <a:lnTo>
                    <a:pt x="43244" y="74662"/>
                  </a:lnTo>
                  <a:lnTo>
                    <a:pt x="43220" y="87593"/>
                  </a:lnTo>
                  <a:lnTo>
                    <a:pt x="43542" y="87593"/>
                  </a:lnTo>
                  <a:lnTo>
                    <a:pt x="43554" y="74948"/>
                  </a:lnTo>
                  <a:cubicBezTo>
                    <a:pt x="44256" y="74817"/>
                    <a:pt x="47614" y="74103"/>
                    <a:pt x="51828" y="71829"/>
                  </a:cubicBezTo>
                  <a:cubicBezTo>
                    <a:pt x="56198" y="69471"/>
                    <a:pt x="62389" y="64923"/>
                    <a:pt x="67152" y="56577"/>
                  </a:cubicBezTo>
                  <a:cubicBezTo>
                    <a:pt x="73962" y="44682"/>
                    <a:pt x="72712" y="35503"/>
                    <a:pt x="72712" y="35431"/>
                  </a:cubicBezTo>
                  <a:cubicBezTo>
                    <a:pt x="71902" y="23704"/>
                    <a:pt x="67283" y="14560"/>
                    <a:pt x="58972" y="8261"/>
                  </a:cubicBezTo>
                  <a:cubicBezTo>
                    <a:pt x="50304" y="1677"/>
                    <a:pt x="40315" y="272"/>
                    <a:pt x="35148" y="34"/>
                  </a:cubicBezTo>
                  <a:cubicBezTo>
                    <a:pt x="34709" y="12"/>
                    <a:pt x="34235" y="1"/>
                    <a:pt x="33730" y="1"/>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46"/>
            <p:cNvSpPr/>
            <p:nvPr/>
          </p:nvSpPr>
          <p:spPr>
            <a:xfrm>
              <a:off x="3375700" y="3633625"/>
              <a:ext cx="322975" cy="257775"/>
            </a:xfrm>
            <a:custGeom>
              <a:avLst/>
              <a:gdLst/>
              <a:ahLst/>
              <a:cxnLst/>
              <a:rect l="l" t="t" r="r" b="b"/>
              <a:pathLst>
                <a:path w="12919" h="10311" extrusionOk="0">
                  <a:moveTo>
                    <a:pt x="12597" y="0"/>
                  </a:moveTo>
                  <a:lnTo>
                    <a:pt x="12573" y="9989"/>
                  </a:lnTo>
                  <a:lnTo>
                    <a:pt x="0" y="9989"/>
                  </a:lnTo>
                  <a:lnTo>
                    <a:pt x="0" y="10311"/>
                  </a:lnTo>
                  <a:lnTo>
                    <a:pt x="12895" y="10311"/>
                  </a:lnTo>
                  <a:lnTo>
                    <a:pt x="12919" y="0"/>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46"/>
            <p:cNvSpPr/>
            <p:nvPr/>
          </p:nvSpPr>
          <p:spPr>
            <a:xfrm>
              <a:off x="3289075" y="3323450"/>
              <a:ext cx="90525" cy="567950"/>
            </a:xfrm>
            <a:custGeom>
              <a:avLst/>
              <a:gdLst/>
              <a:ahLst/>
              <a:cxnLst/>
              <a:rect l="l" t="t" r="r" b="b"/>
              <a:pathLst>
                <a:path w="3621" h="22718" extrusionOk="0">
                  <a:moveTo>
                    <a:pt x="1" y="1"/>
                  </a:moveTo>
                  <a:lnTo>
                    <a:pt x="1" y="22718"/>
                  </a:lnTo>
                  <a:lnTo>
                    <a:pt x="3465" y="22718"/>
                  </a:lnTo>
                  <a:lnTo>
                    <a:pt x="3465" y="22396"/>
                  </a:lnTo>
                  <a:lnTo>
                    <a:pt x="322" y="22396"/>
                  </a:lnTo>
                  <a:lnTo>
                    <a:pt x="322" y="322"/>
                  </a:lnTo>
                  <a:lnTo>
                    <a:pt x="3299" y="322"/>
                  </a:lnTo>
                  <a:lnTo>
                    <a:pt x="3299" y="19860"/>
                  </a:lnTo>
                  <a:lnTo>
                    <a:pt x="3620" y="19860"/>
                  </a:lnTo>
                  <a:lnTo>
                    <a:pt x="3620"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060;p46"/>
            <p:cNvSpPr/>
            <p:nvPr/>
          </p:nvSpPr>
          <p:spPr>
            <a:xfrm>
              <a:off x="2673525" y="1512525"/>
              <a:ext cx="350375" cy="468225"/>
            </a:xfrm>
            <a:custGeom>
              <a:avLst/>
              <a:gdLst/>
              <a:ahLst/>
              <a:cxnLst/>
              <a:rect l="l" t="t" r="r" b="b"/>
              <a:pathLst>
                <a:path w="14015" h="18729" extrusionOk="0">
                  <a:moveTo>
                    <a:pt x="6168" y="0"/>
                  </a:moveTo>
                  <a:lnTo>
                    <a:pt x="5954" y="250"/>
                  </a:lnTo>
                  <a:lnTo>
                    <a:pt x="9002" y="2893"/>
                  </a:lnTo>
                  <a:cubicBezTo>
                    <a:pt x="7406" y="3763"/>
                    <a:pt x="5954" y="4918"/>
                    <a:pt x="4739" y="6275"/>
                  </a:cubicBezTo>
                  <a:cubicBezTo>
                    <a:pt x="2679" y="8537"/>
                    <a:pt x="191" y="12502"/>
                    <a:pt x="1" y="18562"/>
                  </a:cubicBezTo>
                  <a:lnTo>
                    <a:pt x="1" y="18729"/>
                  </a:lnTo>
                  <a:lnTo>
                    <a:pt x="5894" y="18729"/>
                  </a:lnTo>
                  <a:lnTo>
                    <a:pt x="5918" y="18598"/>
                  </a:lnTo>
                  <a:cubicBezTo>
                    <a:pt x="5954" y="18503"/>
                    <a:pt x="7883" y="9299"/>
                    <a:pt x="13776" y="7239"/>
                  </a:cubicBezTo>
                  <a:lnTo>
                    <a:pt x="14014" y="7156"/>
                  </a:lnTo>
                  <a:lnTo>
                    <a:pt x="11740" y="4775"/>
                  </a:lnTo>
                  <a:lnTo>
                    <a:pt x="11657" y="4798"/>
                  </a:lnTo>
                  <a:cubicBezTo>
                    <a:pt x="11442" y="4846"/>
                    <a:pt x="6406" y="6084"/>
                    <a:pt x="3644" y="15193"/>
                  </a:cubicBezTo>
                  <a:lnTo>
                    <a:pt x="3965" y="15276"/>
                  </a:lnTo>
                  <a:cubicBezTo>
                    <a:pt x="6466" y="6989"/>
                    <a:pt x="10966" y="5322"/>
                    <a:pt x="11633" y="5120"/>
                  </a:cubicBezTo>
                  <a:lnTo>
                    <a:pt x="13443" y="7013"/>
                  </a:lnTo>
                  <a:cubicBezTo>
                    <a:pt x="7918" y="9156"/>
                    <a:pt x="5882" y="17276"/>
                    <a:pt x="5632" y="18407"/>
                  </a:cubicBezTo>
                  <a:lnTo>
                    <a:pt x="346" y="18407"/>
                  </a:lnTo>
                  <a:cubicBezTo>
                    <a:pt x="763" y="7144"/>
                    <a:pt x="9287" y="3108"/>
                    <a:pt x="9371" y="3072"/>
                  </a:cubicBezTo>
                  <a:lnTo>
                    <a:pt x="9597" y="2965"/>
                  </a:lnTo>
                  <a:lnTo>
                    <a:pt x="6168" y="0"/>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46"/>
            <p:cNvSpPr/>
            <p:nvPr/>
          </p:nvSpPr>
          <p:spPr>
            <a:xfrm>
              <a:off x="2880400" y="1388900"/>
              <a:ext cx="1001350" cy="253125"/>
            </a:xfrm>
            <a:custGeom>
              <a:avLst/>
              <a:gdLst/>
              <a:ahLst/>
              <a:cxnLst/>
              <a:rect l="l" t="t" r="r" b="b"/>
              <a:pathLst>
                <a:path w="40054" h="10125" extrusionOk="0">
                  <a:moveTo>
                    <a:pt x="22053" y="1"/>
                  </a:moveTo>
                  <a:cubicBezTo>
                    <a:pt x="17103" y="1"/>
                    <a:pt x="11718" y="960"/>
                    <a:pt x="6727" y="3850"/>
                  </a:cubicBezTo>
                  <a:lnTo>
                    <a:pt x="6894" y="4124"/>
                  </a:lnTo>
                  <a:cubicBezTo>
                    <a:pt x="11826" y="1266"/>
                    <a:pt x="17152" y="317"/>
                    <a:pt x="22051" y="317"/>
                  </a:cubicBezTo>
                  <a:cubicBezTo>
                    <a:pt x="30932" y="317"/>
                    <a:pt x="38411" y="3435"/>
                    <a:pt x="39601" y="3957"/>
                  </a:cubicBezTo>
                  <a:lnTo>
                    <a:pt x="37207" y="7946"/>
                  </a:lnTo>
                  <a:cubicBezTo>
                    <a:pt x="34868" y="6562"/>
                    <a:pt x="30017" y="5161"/>
                    <a:pt x="23240" y="5161"/>
                  </a:cubicBezTo>
                  <a:cubicBezTo>
                    <a:pt x="22085" y="5161"/>
                    <a:pt x="20874" y="5202"/>
                    <a:pt x="19610" y="5291"/>
                  </a:cubicBezTo>
                  <a:cubicBezTo>
                    <a:pt x="16324" y="5481"/>
                    <a:pt x="13109" y="6314"/>
                    <a:pt x="10145" y="7755"/>
                  </a:cubicBezTo>
                  <a:cubicBezTo>
                    <a:pt x="9073" y="8267"/>
                    <a:pt x="8085" y="8922"/>
                    <a:pt x="7180" y="9684"/>
                  </a:cubicBezTo>
                  <a:lnTo>
                    <a:pt x="227" y="3219"/>
                  </a:lnTo>
                  <a:lnTo>
                    <a:pt x="0" y="3457"/>
                  </a:lnTo>
                  <a:lnTo>
                    <a:pt x="7180" y="10124"/>
                  </a:lnTo>
                  <a:lnTo>
                    <a:pt x="7287" y="10017"/>
                  </a:lnTo>
                  <a:cubicBezTo>
                    <a:pt x="7323" y="9970"/>
                    <a:pt x="11311" y="6207"/>
                    <a:pt x="19634" y="5636"/>
                  </a:cubicBezTo>
                  <a:cubicBezTo>
                    <a:pt x="20908" y="5546"/>
                    <a:pt x="22127" y="5504"/>
                    <a:pt x="23289" y="5504"/>
                  </a:cubicBezTo>
                  <a:cubicBezTo>
                    <a:pt x="30106" y="5504"/>
                    <a:pt x="34935" y="6931"/>
                    <a:pt x="37184" y="8315"/>
                  </a:cubicBezTo>
                  <a:lnTo>
                    <a:pt x="37327" y="8410"/>
                  </a:lnTo>
                  <a:lnTo>
                    <a:pt x="40053" y="3814"/>
                  </a:lnTo>
                  <a:lnTo>
                    <a:pt x="39898" y="3743"/>
                  </a:lnTo>
                  <a:cubicBezTo>
                    <a:pt x="39772" y="3680"/>
                    <a:pt x="31747" y="1"/>
                    <a:pt x="22053" y="1"/>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46"/>
            <p:cNvSpPr/>
            <p:nvPr/>
          </p:nvSpPr>
          <p:spPr>
            <a:xfrm>
              <a:off x="3610850" y="1502700"/>
              <a:ext cx="798325" cy="2282150"/>
            </a:xfrm>
            <a:custGeom>
              <a:avLst/>
              <a:gdLst/>
              <a:ahLst/>
              <a:cxnLst/>
              <a:rect l="l" t="t" r="r" b="b"/>
              <a:pathLst>
                <a:path w="31933" h="91286" extrusionOk="0">
                  <a:moveTo>
                    <a:pt x="12049" y="0"/>
                  </a:moveTo>
                  <a:lnTo>
                    <a:pt x="9382" y="4822"/>
                  </a:lnTo>
                  <a:lnTo>
                    <a:pt x="9561" y="4882"/>
                  </a:lnTo>
                  <a:cubicBezTo>
                    <a:pt x="9692" y="4941"/>
                    <a:pt x="23158" y="10252"/>
                    <a:pt x="23158" y="23896"/>
                  </a:cubicBezTo>
                  <a:lnTo>
                    <a:pt x="23158" y="24051"/>
                  </a:lnTo>
                  <a:lnTo>
                    <a:pt x="28540" y="24099"/>
                  </a:lnTo>
                  <a:lnTo>
                    <a:pt x="28540" y="23777"/>
                  </a:lnTo>
                  <a:lnTo>
                    <a:pt x="23468" y="23729"/>
                  </a:lnTo>
                  <a:cubicBezTo>
                    <a:pt x="23372" y="10823"/>
                    <a:pt x="11418" y="5322"/>
                    <a:pt x="9835" y="4656"/>
                  </a:cubicBezTo>
                  <a:lnTo>
                    <a:pt x="12180" y="417"/>
                  </a:lnTo>
                  <a:cubicBezTo>
                    <a:pt x="16395" y="2786"/>
                    <a:pt x="20074" y="6001"/>
                    <a:pt x="22979" y="9871"/>
                  </a:cubicBezTo>
                  <a:cubicBezTo>
                    <a:pt x="27397" y="15812"/>
                    <a:pt x="31576" y="25908"/>
                    <a:pt x="26432" y="40327"/>
                  </a:cubicBezTo>
                  <a:cubicBezTo>
                    <a:pt x="22753" y="50649"/>
                    <a:pt x="9871" y="63830"/>
                    <a:pt x="655" y="63889"/>
                  </a:cubicBezTo>
                  <a:lnTo>
                    <a:pt x="489" y="63889"/>
                  </a:lnTo>
                  <a:lnTo>
                    <a:pt x="0" y="91285"/>
                  </a:lnTo>
                  <a:lnTo>
                    <a:pt x="322" y="91285"/>
                  </a:lnTo>
                  <a:lnTo>
                    <a:pt x="798" y="64199"/>
                  </a:lnTo>
                  <a:cubicBezTo>
                    <a:pt x="4632" y="64092"/>
                    <a:pt x="9894" y="61436"/>
                    <a:pt x="14919" y="57043"/>
                  </a:cubicBezTo>
                  <a:cubicBezTo>
                    <a:pt x="20348" y="52316"/>
                    <a:pt x="24658" y="46232"/>
                    <a:pt x="26730" y="40422"/>
                  </a:cubicBezTo>
                  <a:cubicBezTo>
                    <a:pt x="31933" y="25861"/>
                    <a:pt x="27694" y="15657"/>
                    <a:pt x="23229" y="9656"/>
                  </a:cubicBezTo>
                  <a:cubicBezTo>
                    <a:pt x="20265" y="5715"/>
                    <a:pt x="16502" y="2429"/>
                    <a:pt x="12180" y="48"/>
                  </a:cubicBezTo>
                  <a:lnTo>
                    <a:pt x="12049" y="0"/>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46"/>
            <p:cNvSpPr/>
            <p:nvPr/>
          </p:nvSpPr>
          <p:spPr>
            <a:xfrm>
              <a:off x="3441775" y="3030275"/>
              <a:ext cx="111650" cy="758450"/>
            </a:xfrm>
            <a:custGeom>
              <a:avLst/>
              <a:gdLst/>
              <a:ahLst/>
              <a:cxnLst/>
              <a:rect l="l" t="t" r="r" b="b"/>
              <a:pathLst>
                <a:path w="4466" h="30338" extrusionOk="0">
                  <a:moveTo>
                    <a:pt x="501" y="0"/>
                  </a:moveTo>
                  <a:lnTo>
                    <a:pt x="513" y="1881"/>
                  </a:lnTo>
                  <a:lnTo>
                    <a:pt x="1" y="30170"/>
                  </a:lnTo>
                  <a:lnTo>
                    <a:pt x="1" y="30337"/>
                  </a:lnTo>
                  <a:lnTo>
                    <a:pt x="4394" y="30337"/>
                  </a:lnTo>
                  <a:lnTo>
                    <a:pt x="4394" y="30016"/>
                  </a:lnTo>
                  <a:lnTo>
                    <a:pt x="334" y="30016"/>
                  </a:lnTo>
                  <a:lnTo>
                    <a:pt x="834" y="1893"/>
                  </a:lnTo>
                  <a:lnTo>
                    <a:pt x="822" y="322"/>
                  </a:lnTo>
                  <a:lnTo>
                    <a:pt x="4144" y="322"/>
                  </a:lnTo>
                  <a:lnTo>
                    <a:pt x="4144" y="26765"/>
                  </a:lnTo>
                  <a:lnTo>
                    <a:pt x="4465" y="26765"/>
                  </a:lnTo>
                  <a:lnTo>
                    <a:pt x="4465" y="0"/>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46"/>
            <p:cNvSpPr/>
            <p:nvPr/>
          </p:nvSpPr>
          <p:spPr>
            <a:xfrm>
              <a:off x="4184725" y="2852850"/>
              <a:ext cx="72050" cy="73550"/>
            </a:xfrm>
            <a:custGeom>
              <a:avLst/>
              <a:gdLst/>
              <a:ahLst/>
              <a:cxnLst/>
              <a:rect l="l" t="t" r="r" b="b"/>
              <a:pathLst>
                <a:path w="2882" h="2942" extrusionOk="0">
                  <a:moveTo>
                    <a:pt x="143" y="1"/>
                  </a:moveTo>
                  <a:lnTo>
                    <a:pt x="24" y="120"/>
                  </a:lnTo>
                  <a:cubicBezTo>
                    <a:pt x="1" y="180"/>
                    <a:pt x="13" y="239"/>
                    <a:pt x="60" y="275"/>
                  </a:cubicBezTo>
                  <a:lnTo>
                    <a:pt x="108" y="322"/>
                  </a:lnTo>
                  <a:lnTo>
                    <a:pt x="155" y="370"/>
                  </a:lnTo>
                  <a:cubicBezTo>
                    <a:pt x="596" y="822"/>
                    <a:pt x="2358" y="2620"/>
                    <a:pt x="2632" y="2942"/>
                  </a:cubicBezTo>
                  <a:lnTo>
                    <a:pt x="2882" y="2739"/>
                  </a:lnTo>
                  <a:cubicBezTo>
                    <a:pt x="2739" y="2561"/>
                    <a:pt x="2263" y="2061"/>
                    <a:pt x="1453" y="1239"/>
                  </a:cubicBezTo>
                  <a:cubicBezTo>
                    <a:pt x="846" y="620"/>
                    <a:pt x="536" y="311"/>
                    <a:pt x="370" y="156"/>
                  </a:cubicBezTo>
                  <a:lnTo>
                    <a:pt x="274" y="61"/>
                  </a:lnTo>
                  <a:cubicBezTo>
                    <a:pt x="203" y="1"/>
                    <a:pt x="179" y="1"/>
                    <a:pt x="143" y="1"/>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46"/>
            <p:cNvSpPr/>
            <p:nvPr/>
          </p:nvSpPr>
          <p:spPr>
            <a:xfrm>
              <a:off x="3946300" y="1360425"/>
              <a:ext cx="55700" cy="67575"/>
            </a:xfrm>
            <a:custGeom>
              <a:avLst/>
              <a:gdLst/>
              <a:ahLst/>
              <a:cxnLst/>
              <a:rect l="l" t="t" r="r" b="b"/>
              <a:pathLst>
                <a:path w="2228" h="2703" extrusionOk="0">
                  <a:moveTo>
                    <a:pt x="1977" y="0"/>
                  </a:moveTo>
                  <a:lnTo>
                    <a:pt x="1" y="2500"/>
                  </a:lnTo>
                  <a:lnTo>
                    <a:pt x="251" y="2703"/>
                  </a:lnTo>
                  <a:lnTo>
                    <a:pt x="2227" y="191"/>
                  </a:lnTo>
                  <a:lnTo>
                    <a:pt x="1977" y="0"/>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46"/>
            <p:cNvSpPr/>
            <p:nvPr/>
          </p:nvSpPr>
          <p:spPr>
            <a:xfrm>
              <a:off x="3951675" y="2206825"/>
              <a:ext cx="90800" cy="8475"/>
            </a:xfrm>
            <a:custGeom>
              <a:avLst/>
              <a:gdLst/>
              <a:ahLst/>
              <a:cxnLst/>
              <a:rect l="l" t="t" r="r" b="b"/>
              <a:pathLst>
                <a:path w="3632" h="339" extrusionOk="0">
                  <a:moveTo>
                    <a:pt x="3067" y="0"/>
                  </a:moveTo>
                  <a:cubicBezTo>
                    <a:pt x="2667" y="0"/>
                    <a:pt x="2230" y="5"/>
                    <a:pt x="1810" y="5"/>
                  </a:cubicBezTo>
                  <a:cubicBezTo>
                    <a:pt x="1381" y="5"/>
                    <a:pt x="942" y="16"/>
                    <a:pt x="549" y="16"/>
                  </a:cubicBezTo>
                  <a:cubicBezTo>
                    <a:pt x="352" y="16"/>
                    <a:pt x="167" y="13"/>
                    <a:pt x="0" y="5"/>
                  </a:cubicBezTo>
                  <a:lnTo>
                    <a:pt x="0" y="339"/>
                  </a:lnTo>
                  <a:lnTo>
                    <a:pt x="1822" y="339"/>
                  </a:lnTo>
                  <a:cubicBezTo>
                    <a:pt x="2242" y="339"/>
                    <a:pt x="2679" y="328"/>
                    <a:pt x="3075" y="328"/>
                  </a:cubicBezTo>
                  <a:cubicBezTo>
                    <a:pt x="3273" y="328"/>
                    <a:pt x="3461" y="331"/>
                    <a:pt x="3631" y="339"/>
                  </a:cubicBezTo>
                  <a:lnTo>
                    <a:pt x="3631" y="5"/>
                  </a:lnTo>
                  <a:cubicBezTo>
                    <a:pt x="3457" y="1"/>
                    <a:pt x="3266" y="0"/>
                    <a:pt x="3067" y="0"/>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46"/>
            <p:cNvSpPr/>
            <p:nvPr/>
          </p:nvSpPr>
          <p:spPr>
            <a:xfrm>
              <a:off x="2716975" y="2151575"/>
              <a:ext cx="8075" cy="92000"/>
            </a:xfrm>
            <a:custGeom>
              <a:avLst/>
              <a:gdLst/>
              <a:ahLst/>
              <a:cxnLst/>
              <a:rect l="l" t="t" r="r" b="b"/>
              <a:pathLst>
                <a:path w="323" h="3680" extrusionOk="0">
                  <a:moveTo>
                    <a:pt x="1" y="1"/>
                  </a:moveTo>
                  <a:lnTo>
                    <a:pt x="1" y="3680"/>
                  </a:lnTo>
                  <a:lnTo>
                    <a:pt x="322" y="3680"/>
                  </a:lnTo>
                  <a:lnTo>
                    <a:pt x="322"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46"/>
            <p:cNvSpPr/>
            <p:nvPr/>
          </p:nvSpPr>
          <p:spPr>
            <a:xfrm>
              <a:off x="3461125" y="1695575"/>
              <a:ext cx="8050" cy="79200"/>
            </a:xfrm>
            <a:custGeom>
              <a:avLst/>
              <a:gdLst/>
              <a:ahLst/>
              <a:cxnLst/>
              <a:rect l="l" t="t" r="r" b="b"/>
              <a:pathLst>
                <a:path w="322" h="3168" extrusionOk="0">
                  <a:moveTo>
                    <a:pt x="1" y="1"/>
                  </a:moveTo>
                  <a:lnTo>
                    <a:pt x="1" y="3168"/>
                  </a:lnTo>
                  <a:lnTo>
                    <a:pt x="322" y="3168"/>
                  </a:lnTo>
                  <a:lnTo>
                    <a:pt x="322"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46"/>
            <p:cNvSpPr/>
            <p:nvPr/>
          </p:nvSpPr>
          <p:spPr>
            <a:xfrm>
              <a:off x="4187100" y="2682000"/>
              <a:ext cx="95275" cy="47650"/>
            </a:xfrm>
            <a:custGeom>
              <a:avLst/>
              <a:gdLst/>
              <a:ahLst/>
              <a:cxnLst/>
              <a:rect l="l" t="t" r="r" b="b"/>
              <a:pathLst>
                <a:path w="3811" h="1906" extrusionOk="0">
                  <a:moveTo>
                    <a:pt x="132" y="1"/>
                  </a:moveTo>
                  <a:lnTo>
                    <a:pt x="1" y="298"/>
                  </a:lnTo>
                  <a:lnTo>
                    <a:pt x="3680" y="1906"/>
                  </a:lnTo>
                  <a:lnTo>
                    <a:pt x="3811" y="1620"/>
                  </a:lnTo>
                  <a:lnTo>
                    <a:pt x="132"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46"/>
            <p:cNvSpPr/>
            <p:nvPr/>
          </p:nvSpPr>
          <p:spPr>
            <a:xfrm>
              <a:off x="3804025" y="2822200"/>
              <a:ext cx="64925" cy="81575"/>
            </a:xfrm>
            <a:custGeom>
              <a:avLst/>
              <a:gdLst/>
              <a:ahLst/>
              <a:cxnLst/>
              <a:rect l="l" t="t" r="r" b="b"/>
              <a:pathLst>
                <a:path w="2597" h="3263" extrusionOk="0">
                  <a:moveTo>
                    <a:pt x="251" y="1"/>
                  </a:moveTo>
                  <a:lnTo>
                    <a:pt x="1" y="191"/>
                  </a:lnTo>
                  <a:lnTo>
                    <a:pt x="2346" y="3263"/>
                  </a:lnTo>
                  <a:lnTo>
                    <a:pt x="2596" y="3061"/>
                  </a:lnTo>
                  <a:lnTo>
                    <a:pt x="251"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46"/>
            <p:cNvSpPr/>
            <p:nvPr/>
          </p:nvSpPr>
          <p:spPr>
            <a:xfrm>
              <a:off x="4376725" y="1908100"/>
              <a:ext cx="96450" cy="33950"/>
            </a:xfrm>
            <a:custGeom>
              <a:avLst/>
              <a:gdLst/>
              <a:ahLst/>
              <a:cxnLst/>
              <a:rect l="l" t="t" r="r" b="b"/>
              <a:pathLst>
                <a:path w="3858" h="1358" extrusionOk="0">
                  <a:moveTo>
                    <a:pt x="3774" y="1"/>
                  </a:moveTo>
                  <a:lnTo>
                    <a:pt x="0" y="1048"/>
                  </a:lnTo>
                  <a:lnTo>
                    <a:pt x="83" y="1358"/>
                  </a:lnTo>
                  <a:lnTo>
                    <a:pt x="3858" y="310"/>
                  </a:lnTo>
                  <a:lnTo>
                    <a:pt x="3774"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46"/>
            <p:cNvSpPr/>
            <p:nvPr/>
          </p:nvSpPr>
          <p:spPr>
            <a:xfrm>
              <a:off x="3209600" y="4072050"/>
              <a:ext cx="555450" cy="519450"/>
            </a:xfrm>
            <a:custGeom>
              <a:avLst/>
              <a:gdLst/>
              <a:ahLst/>
              <a:cxnLst/>
              <a:rect l="l" t="t" r="r" b="b"/>
              <a:pathLst>
                <a:path w="22218" h="20778" extrusionOk="0">
                  <a:moveTo>
                    <a:pt x="167" y="1"/>
                  </a:moveTo>
                  <a:lnTo>
                    <a:pt x="167" y="322"/>
                  </a:lnTo>
                  <a:lnTo>
                    <a:pt x="21896" y="322"/>
                  </a:lnTo>
                  <a:lnTo>
                    <a:pt x="21896" y="20456"/>
                  </a:lnTo>
                  <a:lnTo>
                    <a:pt x="322" y="20456"/>
                  </a:lnTo>
                  <a:lnTo>
                    <a:pt x="322" y="3870"/>
                  </a:lnTo>
                  <a:lnTo>
                    <a:pt x="1" y="3870"/>
                  </a:lnTo>
                  <a:lnTo>
                    <a:pt x="1" y="20777"/>
                  </a:lnTo>
                  <a:lnTo>
                    <a:pt x="22218" y="20777"/>
                  </a:lnTo>
                  <a:lnTo>
                    <a:pt x="22218"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46"/>
            <p:cNvSpPr/>
            <p:nvPr/>
          </p:nvSpPr>
          <p:spPr>
            <a:xfrm>
              <a:off x="3213775" y="4167900"/>
              <a:ext cx="484900" cy="336075"/>
            </a:xfrm>
            <a:custGeom>
              <a:avLst/>
              <a:gdLst/>
              <a:ahLst/>
              <a:cxnLst/>
              <a:rect l="l" t="t" r="r" b="b"/>
              <a:pathLst>
                <a:path w="19396" h="13443" extrusionOk="0">
                  <a:moveTo>
                    <a:pt x="0" y="1"/>
                  </a:moveTo>
                  <a:lnTo>
                    <a:pt x="0" y="322"/>
                  </a:lnTo>
                  <a:lnTo>
                    <a:pt x="19074" y="322"/>
                  </a:lnTo>
                  <a:lnTo>
                    <a:pt x="19074" y="13121"/>
                  </a:lnTo>
                  <a:lnTo>
                    <a:pt x="3334" y="13121"/>
                  </a:lnTo>
                  <a:lnTo>
                    <a:pt x="3334" y="3799"/>
                  </a:lnTo>
                  <a:lnTo>
                    <a:pt x="15883" y="3799"/>
                  </a:lnTo>
                  <a:lnTo>
                    <a:pt x="15883" y="9097"/>
                  </a:lnTo>
                  <a:lnTo>
                    <a:pt x="6799" y="9097"/>
                  </a:lnTo>
                  <a:lnTo>
                    <a:pt x="6799" y="6882"/>
                  </a:lnTo>
                  <a:lnTo>
                    <a:pt x="12847" y="6882"/>
                  </a:lnTo>
                  <a:lnTo>
                    <a:pt x="12847" y="6561"/>
                  </a:lnTo>
                  <a:lnTo>
                    <a:pt x="6477" y="6561"/>
                  </a:lnTo>
                  <a:lnTo>
                    <a:pt x="6477" y="9418"/>
                  </a:lnTo>
                  <a:lnTo>
                    <a:pt x="16205" y="9418"/>
                  </a:lnTo>
                  <a:lnTo>
                    <a:pt x="16205" y="3477"/>
                  </a:lnTo>
                  <a:lnTo>
                    <a:pt x="3013" y="3477"/>
                  </a:lnTo>
                  <a:lnTo>
                    <a:pt x="3013" y="13443"/>
                  </a:lnTo>
                  <a:lnTo>
                    <a:pt x="19396" y="13443"/>
                  </a:lnTo>
                  <a:lnTo>
                    <a:pt x="19396"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46"/>
            <p:cNvSpPr/>
            <p:nvPr/>
          </p:nvSpPr>
          <p:spPr>
            <a:xfrm>
              <a:off x="3384325" y="4499800"/>
              <a:ext cx="8075" cy="87525"/>
            </a:xfrm>
            <a:custGeom>
              <a:avLst/>
              <a:gdLst/>
              <a:ahLst/>
              <a:cxnLst/>
              <a:rect l="l" t="t" r="r" b="b"/>
              <a:pathLst>
                <a:path w="323" h="3501" extrusionOk="0">
                  <a:moveTo>
                    <a:pt x="1" y="0"/>
                  </a:moveTo>
                  <a:lnTo>
                    <a:pt x="1" y="3501"/>
                  </a:lnTo>
                  <a:lnTo>
                    <a:pt x="322" y="3501"/>
                  </a:lnTo>
                  <a:lnTo>
                    <a:pt x="322" y="0"/>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46"/>
            <p:cNvSpPr/>
            <p:nvPr/>
          </p:nvSpPr>
          <p:spPr>
            <a:xfrm>
              <a:off x="3694500" y="4307200"/>
              <a:ext cx="66675" cy="8075"/>
            </a:xfrm>
            <a:custGeom>
              <a:avLst/>
              <a:gdLst/>
              <a:ahLst/>
              <a:cxnLst/>
              <a:rect l="l" t="t" r="r" b="b"/>
              <a:pathLst>
                <a:path w="2667" h="323" extrusionOk="0">
                  <a:moveTo>
                    <a:pt x="0" y="1"/>
                  </a:moveTo>
                  <a:lnTo>
                    <a:pt x="0" y="322"/>
                  </a:lnTo>
                  <a:lnTo>
                    <a:pt x="2667" y="322"/>
                  </a:lnTo>
                  <a:lnTo>
                    <a:pt x="2667"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46"/>
            <p:cNvSpPr/>
            <p:nvPr/>
          </p:nvSpPr>
          <p:spPr>
            <a:xfrm>
              <a:off x="3441775" y="4258975"/>
              <a:ext cx="8075" cy="72675"/>
            </a:xfrm>
            <a:custGeom>
              <a:avLst/>
              <a:gdLst/>
              <a:ahLst/>
              <a:cxnLst/>
              <a:rect l="l" t="t" r="r" b="b"/>
              <a:pathLst>
                <a:path w="323" h="2907" extrusionOk="0">
                  <a:moveTo>
                    <a:pt x="1" y="1"/>
                  </a:moveTo>
                  <a:lnTo>
                    <a:pt x="1" y="2906"/>
                  </a:lnTo>
                  <a:lnTo>
                    <a:pt x="322" y="2906"/>
                  </a:lnTo>
                  <a:lnTo>
                    <a:pt x="322"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46"/>
            <p:cNvSpPr/>
            <p:nvPr/>
          </p:nvSpPr>
          <p:spPr>
            <a:xfrm>
              <a:off x="3213775" y="4378050"/>
              <a:ext cx="79500" cy="8050"/>
            </a:xfrm>
            <a:custGeom>
              <a:avLst/>
              <a:gdLst/>
              <a:ahLst/>
              <a:cxnLst/>
              <a:rect l="l" t="t" r="r" b="b"/>
              <a:pathLst>
                <a:path w="3180" h="322" extrusionOk="0">
                  <a:moveTo>
                    <a:pt x="0" y="0"/>
                  </a:moveTo>
                  <a:lnTo>
                    <a:pt x="0" y="322"/>
                  </a:lnTo>
                  <a:lnTo>
                    <a:pt x="3179" y="322"/>
                  </a:lnTo>
                  <a:lnTo>
                    <a:pt x="3179" y="0"/>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46"/>
            <p:cNvSpPr/>
            <p:nvPr/>
          </p:nvSpPr>
          <p:spPr>
            <a:xfrm>
              <a:off x="2779500" y="2099200"/>
              <a:ext cx="49725" cy="21150"/>
            </a:xfrm>
            <a:custGeom>
              <a:avLst/>
              <a:gdLst/>
              <a:ahLst/>
              <a:cxnLst/>
              <a:rect l="l" t="t" r="r" b="b"/>
              <a:pathLst>
                <a:path w="1989" h="846" extrusionOk="0">
                  <a:moveTo>
                    <a:pt x="1584" y="0"/>
                  </a:moveTo>
                  <a:lnTo>
                    <a:pt x="465" y="274"/>
                  </a:lnTo>
                  <a:lnTo>
                    <a:pt x="0" y="691"/>
                  </a:lnTo>
                  <a:lnTo>
                    <a:pt x="619" y="846"/>
                  </a:lnTo>
                  <a:lnTo>
                    <a:pt x="1989" y="453"/>
                  </a:lnTo>
                  <a:lnTo>
                    <a:pt x="1584"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46"/>
            <p:cNvSpPr/>
            <p:nvPr/>
          </p:nvSpPr>
          <p:spPr>
            <a:xfrm>
              <a:off x="2794375" y="2060200"/>
              <a:ext cx="132775" cy="153025"/>
            </a:xfrm>
            <a:custGeom>
              <a:avLst/>
              <a:gdLst/>
              <a:ahLst/>
              <a:cxnLst/>
              <a:rect l="l" t="t" r="r" b="b"/>
              <a:pathLst>
                <a:path w="5311" h="6121" extrusionOk="0">
                  <a:moveTo>
                    <a:pt x="2310" y="1060"/>
                  </a:moveTo>
                  <a:lnTo>
                    <a:pt x="2798" y="1953"/>
                  </a:lnTo>
                  <a:lnTo>
                    <a:pt x="2453" y="3049"/>
                  </a:lnTo>
                  <a:lnTo>
                    <a:pt x="1560" y="2620"/>
                  </a:lnTo>
                  <a:cubicBezTo>
                    <a:pt x="1429" y="2251"/>
                    <a:pt x="1203" y="1906"/>
                    <a:pt x="917" y="1644"/>
                  </a:cubicBezTo>
                  <a:lnTo>
                    <a:pt x="1013" y="1644"/>
                  </a:lnTo>
                  <a:cubicBezTo>
                    <a:pt x="1120" y="1620"/>
                    <a:pt x="1239" y="1584"/>
                    <a:pt x="1346" y="1525"/>
                  </a:cubicBezTo>
                  <a:cubicBezTo>
                    <a:pt x="2108" y="1144"/>
                    <a:pt x="2310" y="1060"/>
                    <a:pt x="2310" y="1060"/>
                  </a:cubicBezTo>
                  <a:close/>
                  <a:moveTo>
                    <a:pt x="1632" y="1"/>
                  </a:moveTo>
                  <a:lnTo>
                    <a:pt x="536" y="1287"/>
                  </a:lnTo>
                  <a:cubicBezTo>
                    <a:pt x="536" y="1358"/>
                    <a:pt x="560" y="1429"/>
                    <a:pt x="608" y="1489"/>
                  </a:cubicBezTo>
                  <a:cubicBezTo>
                    <a:pt x="540" y="1473"/>
                    <a:pt x="470" y="1465"/>
                    <a:pt x="400" y="1465"/>
                  </a:cubicBezTo>
                  <a:cubicBezTo>
                    <a:pt x="260" y="1465"/>
                    <a:pt x="120" y="1497"/>
                    <a:pt x="1" y="1560"/>
                  </a:cubicBezTo>
                  <a:lnTo>
                    <a:pt x="1001" y="4215"/>
                  </a:lnTo>
                  <a:lnTo>
                    <a:pt x="2906" y="6120"/>
                  </a:lnTo>
                  <a:lnTo>
                    <a:pt x="5311" y="5442"/>
                  </a:lnTo>
                  <a:lnTo>
                    <a:pt x="5073" y="2084"/>
                  </a:lnTo>
                  <a:lnTo>
                    <a:pt x="3370" y="1"/>
                  </a:ln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46"/>
            <p:cNvSpPr/>
            <p:nvPr/>
          </p:nvSpPr>
          <p:spPr>
            <a:xfrm>
              <a:off x="2862250" y="2061350"/>
              <a:ext cx="25900" cy="34900"/>
            </a:xfrm>
            <a:custGeom>
              <a:avLst/>
              <a:gdLst/>
              <a:ahLst/>
              <a:cxnLst/>
              <a:rect l="l" t="t" r="r" b="b"/>
              <a:pathLst>
                <a:path w="1036" h="1396" extrusionOk="0">
                  <a:moveTo>
                    <a:pt x="5" y="1"/>
                  </a:moveTo>
                  <a:cubicBezTo>
                    <a:pt x="3" y="1"/>
                    <a:pt x="2" y="1"/>
                    <a:pt x="0" y="2"/>
                  </a:cubicBezTo>
                  <a:cubicBezTo>
                    <a:pt x="95" y="276"/>
                    <a:pt x="250" y="538"/>
                    <a:pt x="453" y="752"/>
                  </a:cubicBezTo>
                  <a:cubicBezTo>
                    <a:pt x="607" y="1002"/>
                    <a:pt x="798" y="1217"/>
                    <a:pt x="1036" y="1395"/>
                  </a:cubicBezTo>
                  <a:cubicBezTo>
                    <a:pt x="929" y="1122"/>
                    <a:pt x="786" y="860"/>
                    <a:pt x="584" y="645"/>
                  </a:cubicBezTo>
                  <a:cubicBezTo>
                    <a:pt x="309" y="279"/>
                    <a:pt x="56" y="1"/>
                    <a:pt x="5"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46"/>
            <p:cNvSpPr/>
            <p:nvPr/>
          </p:nvSpPr>
          <p:spPr>
            <a:xfrm>
              <a:off x="2795275" y="2095250"/>
              <a:ext cx="60450" cy="41175"/>
            </a:xfrm>
            <a:custGeom>
              <a:avLst/>
              <a:gdLst/>
              <a:ahLst/>
              <a:cxnLst/>
              <a:rect l="l" t="t" r="r" b="b"/>
              <a:pathLst>
                <a:path w="2418" h="1647" extrusionOk="0">
                  <a:moveTo>
                    <a:pt x="400" y="1"/>
                  </a:moveTo>
                  <a:cubicBezTo>
                    <a:pt x="294" y="1"/>
                    <a:pt x="197" y="25"/>
                    <a:pt x="107" y="75"/>
                  </a:cubicBezTo>
                  <a:cubicBezTo>
                    <a:pt x="24" y="111"/>
                    <a:pt x="0" y="158"/>
                    <a:pt x="0" y="158"/>
                  </a:cubicBezTo>
                  <a:cubicBezTo>
                    <a:pt x="107" y="132"/>
                    <a:pt x="221" y="118"/>
                    <a:pt x="332" y="118"/>
                  </a:cubicBezTo>
                  <a:cubicBezTo>
                    <a:pt x="369" y="118"/>
                    <a:pt x="405" y="120"/>
                    <a:pt x="441" y="123"/>
                  </a:cubicBezTo>
                  <a:cubicBezTo>
                    <a:pt x="774" y="242"/>
                    <a:pt x="1060" y="492"/>
                    <a:pt x="1203" y="813"/>
                  </a:cubicBezTo>
                  <a:cubicBezTo>
                    <a:pt x="1298" y="980"/>
                    <a:pt x="1358" y="1147"/>
                    <a:pt x="1417" y="1325"/>
                  </a:cubicBezTo>
                  <a:lnTo>
                    <a:pt x="1417" y="1373"/>
                  </a:lnTo>
                  <a:lnTo>
                    <a:pt x="1453" y="1373"/>
                  </a:lnTo>
                  <a:cubicBezTo>
                    <a:pt x="1762" y="1504"/>
                    <a:pt x="2084" y="1599"/>
                    <a:pt x="2417" y="1647"/>
                  </a:cubicBezTo>
                  <a:cubicBezTo>
                    <a:pt x="2147" y="1489"/>
                    <a:pt x="1866" y="1352"/>
                    <a:pt x="1564" y="1258"/>
                  </a:cubicBezTo>
                  <a:lnTo>
                    <a:pt x="1564" y="1258"/>
                  </a:lnTo>
                  <a:cubicBezTo>
                    <a:pt x="1516" y="1078"/>
                    <a:pt x="1447" y="899"/>
                    <a:pt x="1358" y="730"/>
                  </a:cubicBezTo>
                  <a:cubicBezTo>
                    <a:pt x="1179" y="373"/>
                    <a:pt x="857" y="99"/>
                    <a:pt x="465" y="4"/>
                  </a:cubicBezTo>
                  <a:cubicBezTo>
                    <a:pt x="443" y="2"/>
                    <a:pt x="421" y="1"/>
                    <a:pt x="400"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46"/>
            <p:cNvSpPr/>
            <p:nvPr/>
          </p:nvSpPr>
          <p:spPr>
            <a:xfrm>
              <a:off x="2816700" y="2071125"/>
              <a:ext cx="114625" cy="40300"/>
            </a:xfrm>
            <a:custGeom>
              <a:avLst/>
              <a:gdLst/>
              <a:ahLst/>
              <a:cxnLst/>
              <a:rect l="l" t="t" r="r" b="b"/>
              <a:pathLst>
                <a:path w="4585" h="1612" extrusionOk="0">
                  <a:moveTo>
                    <a:pt x="4264" y="0"/>
                  </a:moveTo>
                  <a:cubicBezTo>
                    <a:pt x="4248" y="0"/>
                    <a:pt x="4232" y="1"/>
                    <a:pt x="4215" y="4"/>
                  </a:cubicBezTo>
                  <a:lnTo>
                    <a:pt x="0" y="1147"/>
                  </a:lnTo>
                  <a:cubicBezTo>
                    <a:pt x="143" y="1278"/>
                    <a:pt x="274" y="1433"/>
                    <a:pt x="370" y="1612"/>
                  </a:cubicBezTo>
                  <a:lnTo>
                    <a:pt x="4346" y="564"/>
                  </a:lnTo>
                  <a:cubicBezTo>
                    <a:pt x="4489" y="516"/>
                    <a:pt x="4584" y="361"/>
                    <a:pt x="4549" y="207"/>
                  </a:cubicBezTo>
                  <a:cubicBezTo>
                    <a:pt x="4537" y="207"/>
                    <a:pt x="4537" y="207"/>
                    <a:pt x="4537" y="195"/>
                  </a:cubicBezTo>
                  <a:cubicBezTo>
                    <a:pt x="4505" y="79"/>
                    <a:pt x="4390" y="0"/>
                    <a:pt x="4264"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083;p46"/>
            <p:cNvSpPr/>
            <p:nvPr/>
          </p:nvSpPr>
          <p:spPr>
            <a:xfrm>
              <a:off x="2066000" y="3320175"/>
              <a:ext cx="63425" cy="136050"/>
            </a:xfrm>
            <a:custGeom>
              <a:avLst/>
              <a:gdLst/>
              <a:ahLst/>
              <a:cxnLst/>
              <a:rect l="l" t="t" r="r" b="b"/>
              <a:pathLst>
                <a:path w="2537" h="5442" extrusionOk="0">
                  <a:moveTo>
                    <a:pt x="2442" y="1"/>
                  </a:moveTo>
                  <a:lnTo>
                    <a:pt x="37" y="1299"/>
                  </a:lnTo>
                  <a:lnTo>
                    <a:pt x="49" y="1299"/>
                  </a:lnTo>
                  <a:cubicBezTo>
                    <a:pt x="13" y="1394"/>
                    <a:pt x="1" y="1489"/>
                    <a:pt x="1" y="1584"/>
                  </a:cubicBezTo>
                  <a:cubicBezTo>
                    <a:pt x="1" y="1715"/>
                    <a:pt x="394" y="3406"/>
                    <a:pt x="394" y="3406"/>
                  </a:cubicBezTo>
                  <a:cubicBezTo>
                    <a:pt x="620" y="4120"/>
                    <a:pt x="930" y="4799"/>
                    <a:pt x="1323" y="5442"/>
                  </a:cubicBezTo>
                  <a:lnTo>
                    <a:pt x="2537" y="894"/>
                  </a:lnTo>
                  <a:lnTo>
                    <a:pt x="2442" y="1"/>
                  </a:ln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1084;p46"/>
            <p:cNvSpPr/>
            <p:nvPr/>
          </p:nvSpPr>
          <p:spPr>
            <a:xfrm>
              <a:off x="2558925" y="4531925"/>
              <a:ext cx="141125" cy="245300"/>
            </a:xfrm>
            <a:custGeom>
              <a:avLst/>
              <a:gdLst/>
              <a:ahLst/>
              <a:cxnLst/>
              <a:rect l="l" t="t" r="r" b="b"/>
              <a:pathLst>
                <a:path w="5645" h="9812" extrusionOk="0">
                  <a:moveTo>
                    <a:pt x="5251" y="1"/>
                  </a:moveTo>
                  <a:lnTo>
                    <a:pt x="1" y="132"/>
                  </a:lnTo>
                  <a:lnTo>
                    <a:pt x="417" y="9812"/>
                  </a:lnTo>
                  <a:lnTo>
                    <a:pt x="5644" y="9693"/>
                  </a:lnTo>
                  <a:lnTo>
                    <a:pt x="5251" y="1"/>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46"/>
            <p:cNvSpPr/>
            <p:nvPr/>
          </p:nvSpPr>
          <p:spPr>
            <a:xfrm>
              <a:off x="2619350" y="4530450"/>
              <a:ext cx="15200" cy="236350"/>
            </a:xfrm>
            <a:custGeom>
              <a:avLst/>
              <a:gdLst/>
              <a:ahLst/>
              <a:cxnLst/>
              <a:rect l="l" t="t" r="r" b="b"/>
              <a:pathLst>
                <a:path w="608" h="9454" extrusionOk="0">
                  <a:moveTo>
                    <a:pt x="48" y="0"/>
                  </a:moveTo>
                  <a:cubicBezTo>
                    <a:pt x="1" y="0"/>
                    <a:pt x="84" y="2120"/>
                    <a:pt x="227" y="4727"/>
                  </a:cubicBezTo>
                  <a:cubicBezTo>
                    <a:pt x="370" y="7347"/>
                    <a:pt x="525" y="9454"/>
                    <a:pt x="560" y="9454"/>
                  </a:cubicBezTo>
                  <a:cubicBezTo>
                    <a:pt x="608" y="9454"/>
                    <a:pt x="525" y="7335"/>
                    <a:pt x="382" y="4727"/>
                  </a:cubicBezTo>
                  <a:cubicBezTo>
                    <a:pt x="239" y="2108"/>
                    <a:pt x="84" y="0"/>
                    <a:pt x="48"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46"/>
            <p:cNvSpPr/>
            <p:nvPr/>
          </p:nvSpPr>
          <p:spPr>
            <a:xfrm>
              <a:off x="2568750" y="4757250"/>
              <a:ext cx="131300" cy="19975"/>
            </a:xfrm>
            <a:custGeom>
              <a:avLst/>
              <a:gdLst/>
              <a:ahLst/>
              <a:cxnLst/>
              <a:rect l="l" t="t" r="r" b="b"/>
              <a:pathLst>
                <a:path w="5252" h="799" extrusionOk="0">
                  <a:moveTo>
                    <a:pt x="5216" y="1"/>
                  </a:moveTo>
                  <a:lnTo>
                    <a:pt x="1" y="132"/>
                  </a:lnTo>
                  <a:lnTo>
                    <a:pt x="24" y="799"/>
                  </a:lnTo>
                  <a:lnTo>
                    <a:pt x="5251" y="680"/>
                  </a:lnTo>
                  <a:lnTo>
                    <a:pt x="5216" y="1"/>
                  </a:ln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46"/>
            <p:cNvSpPr/>
            <p:nvPr/>
          </p:nvSpPr>
          <p:spPr>
            <a:xfrm>
              <a:off x="2567850" y="4661025"/>
              <a:ext cx="128925" cy="45075"/>
            </a:xfrm>
            <a:custGeom>
              <a:avLst/>
              <a:gdLst/>
              <a:ahLst/>
              <a:cxnLst/>
              <a:rect l="l" t="t" r="r" b="b"/>
              <a:pathLst>
                <a:path w="5157" h="1803" extrusionOk="0">
                  <a:moveTo>
                    <a:pt x="2571" y="0"/>
                  </a:moveTo>
                  <a:cubicBezTo>
                    <a:pt x="2524" y="0"/>
                    <a:pt x="2477" y="2"/>
                    <a:pt x="2430" y="4"/>
                  </a:cubicBezTo>
                  <a:cubicBezTo>
                    <a:pt x="1656" y="40"/>
                    <a:pt x="930" y="385"/>
                    <a:pt x="429" y="981"/>
                  </a:cubicBezTo>
                  <a:cubicBezTo>
                    <a:pt x="287" y="1159"/>
                    <a:pt x="168" y="1350"/>
                    <a:pt x="72" y="1564"/>
                  </a:cubicBezTo>
                  <a:cubicBezTo>
                    <a:pt x="37" y="1635"/>
                    <a:pt x="13" y="1719"/>
                    <a:pt x="1" y="1802"/>
                  </a:cubicBezTo>
                  <a:cubicBezTo>
                    <a:pt x="156" y="1540"/>
                    <a:pt x="322" y="1290"/>
                    <a:pt x="513" y="1052"/>
                  </a:cubicBezTo>
                  <a:cubicBezTo>
                    <a:pt x="1013" y="516"/>
                    <a:pt x="1715" y="195"/>
                    <a:pt x="2442" y="159"/>
                  </a:cubicBezTo>
                  <a:cubicBezTo>
                    <a:pt x="2459" y="159"/>
                    <a:pt x="2477" y="159"/>
                    <a:pt x="2494" y="159"/>
                  </a:cubicBezTo>
                  <a:cubicBezTo>
                    <a:pt x="3214" y="159"/>
                    <a:pt x="3908" y="396"/>
                    <a:pt x="4466" y="838"/>
                  </a:cubicBezTo>
                  <a:cubicBezTo>
                    <a:pt x="4888" y="1169"/>
                    <a:pt x="5114" y="1434"/>
                    <a:pt x="5152" y="1434"/>
                  </a:cubicBezTo>
                  <a:cubicBezTo>
                    <a:pt x="5154" y="1434"/>
                    <a:pt x="5155" y="1434"/>
                    <a:pt x="5156" y="1433"/>
                  </a:cubicBezTo>
                  <a:cubicBezTo>
                    <a:pt x="5121" y="1362"/>
                    <a:pt x="5073" y="1290"/>
                    <a:pt x="5013" y="1231"/>
                  </a:cubicBezTo>
                  <a:cubicBezTo>
                    <a:pt x="4644" y="790"/>
                    <a:pt x="4180" y="457"/>
                    <a:pt x="3656" y="231"/>
                  </a:cubicBezTo>
                  <a:cubicBezTo>
                    <a:pt x="3318" y="83"/>
                    <a:pt x="2942" y="0"/>
                    <a:pt x="2571"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46"/>
            <p:cNvSpPr/>
            <p:nvPr/>
          </p:nvSpPr>
          <p:spPr>
            <a:xfrm>
              <a:off x="2562200" y="4633150"/>
              <a:ext cx="132775" cy="21450"/>
            </a:xfrm>
            <a:custGeom>
              <a:avLst/>
              <a:gdLst/>
              <a:ahLst/>
              <a:cxnLst/>
              <a:rect l="l" t="t" r="r" b="b"/>
              <a:pathLst>
                <a:path w="5311" h="858" extrusionOk="0">
                  <a:moveTo>
                    <a:pt x="1" y="0"/>
                  </a:moveTo>
                  <a:lnTo>
                    <a:pt x="72" y="857"/>
                  </a:lnTo>
                  <a:lnTo>
                    <a:pt x="5311" y="857"/>
                  </a:lnTo>
                  <a:lnTo>
                    <a:pt x="5287"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46"/>
            <p:cNvSpPr/>
            <p:nvPr/>
          </p:nvSpPr>
          <p:spPr>
            <a:xfrm>
              <a:off x="1967200" y="4549800"/>
              <a:ext cx="291725" cy="230100"/>
            </a:xfrm>
            <a:custGeom>
              <a:avLst/>
              <a:gdLst/>
              <a:ahLst/>
              <a:cxnLst/>
              <a:rect l="l" t="t" r="r" b="b"/>
              <a:pathLst>
                <a:path w="11669" h="9204" extrusionOk="0">
                  <a:moveTo>
                    <a:pt x="11668" y="0"/>
                  </a:moveTo>
                  <a:lnTo>
                    <a:pt x="6060" y="96"/>
                  </a:lnTo>
                  <a:lnTo>
                    <a:pt x="5870" y="5906"/>
                  </a:lnTo>
                  <a:cubicBezTo>
                    <a:pt x="5870" y="5906"/>
                    <a:pt x="36" y="8108"/>
                    <a:pt x="0" y="9204"/>
                  </a:cubicBezTo>
                  <a:lnTo>
                    <a:pt x="11406" y="9061"/>
                  </a:lnTo>
                  <a:lnTo>
                    <a:pt x="11668"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090;p46"/>
            <p:cNvSpPr/>
            <p:nvPr/>
          </p:nvSpPr>
          <p:spPr>
            <a:xfrm>
              <a:off x="2185675" y="4683250"/>
              <a:ext cx="24125" cy="22175"/>
            </a:xfrm>
            <a:custGeom>
              <a:avLst/>
              <a:gdLst/>
              <a:ahLst/>
              <a:cxnLst/>
              <a:rect l="l" t="t" r="r" b="b"/>
              <a:pathLst>
                <a:path w="965" h="887" extrusionOk="0">
                  <a:moveTo>
                    <a:pt x="598" y="12"/>
                  </a:moveTo>
                  <a:lnTo>
                    <a:pt x="631" y="20"/>
                  </a:lnTo>
                  <a:cubicBezTo>
                    <a:pt x="620" y="17"/>
                    <a:pt x="609" y="14"/>
                    <a:pt x="598" y="12"/>
                  </a:cubicBezTo>
                  <a:close/>
                  <a:moveTo>
                    <a:pt x="494" y="1"/>
                  </a:moveTo>
                  <a:cubicBezTo>
                    <a:pt x="295" y="1"/>
                    <a:pt x="116" y="124"/>
                    <a:pt x="48" y="318"/>
                  </a:cubicBezTo>
                  <a:cubicBezTo>
                    <a:pt x="0" y="568"/>
                    <a:pt x="155" y="806"/>
                    <a:pt x="405" y="877"/>
                  </a:cubicBezTo>
                  <a:cubicBezTo>
                    <a:pt x="433" y="883"/>
                    <a:pt x="461" y="886"/>
                    <a:pt x="488" y="886"/>
                  </a:cubicBezTo>
                  <a:cubicBezTo>
                    <a:pt x="687" y="886"/>
                    <a:pt x="877" y="743"/>
                    <a:pt x="929" y="544"/>
                  </a:cubicBezTo>
                  <a:cubicBezTo>
                    <a:pt x="964" y="308"/>
                    <a:pt x="824" y="84"/>
                    <a:pt x="590" y="10"/>
                  </a:cubicBezTo>
                  <a:lnTo>
                    <a:pt x="590" y="10"/>
                  </a:lnTo>
                  <a:cubicBezTo>
                    <a:pt x="592" y="11"/>
                    <a:pt x="595" y="11"/>
                    <a:pt x="598" y="12"/>
                  </a:cubicBezTo>
                  <a:lnTo>
                    <a:pt x="598" y="12"/>
                  </a:lnTo>
                  <a:lnTo>
                    <a:pt x="584" y="8"/>
                  </a:lnTo>
                  <a:lnTo>
                    <a:pt x="584" y="8"/>
                  </a:lnTo>
                  <a:cubicBezTo>
                    <a:pt x="586" y="9"/>
                    <a:pt x="588" y="10"/>
                    <a:pt x="590" y="10"/>
                  </a:cubicBezTo>
                  <a:lnTo>
                    <a:pt x="590" y="10"/>
                  </a:lnTo>
                  <a:cubicBezTo>
                    <a:pt x="558" y="4"/>
                    <a:pt x="525" y="1"/>
                    <a:pt x="494"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46"/>
            <p:cNvSpPr/>
            <p:nvPr/>
          </p:nvSpPr>
          <p:spPr>
            <a:xfrm>
              <a:off x="1965700" y="4757850"/>
              <a:ext cx="286675" cy="23250"/>
            </a:xfrm>
            <a:custGeom>
              <a:avLst/>
              <a:gdLst/>
              <a:ahLst/>
              <a:cxnLst/>
              <a:rect l="l" t="t" r="r" b="b"/>
              <a:pathLst>
                <a:path w="11467" h="930" extrusionOk="0">
                  <a:moveTo>
                    <a:pt x="11466" y="1"/>
                  </a:moveTo>
                  <a:lnTo>
                    <a:pt x="382" y="358"/>
                  </a:lnTo>
                  <a:cubicBezTo>
                    <a:pt x="179" y="489"/>
                    <a:pt x="48" y="691"/>
                    <a:pt x="1" y="929"/>
                  </a:cubicBezTo>
                  <a:lnTo>
                    <a:pt x="11466" y="739"/>
                  </a:lnTo>
                  <a:lnTo>
                    <a:pt x="11466" y="1"/>
                  </a:ln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46"/>
            <p:cNvSpPr/>
            <p:nvPr/>
          </p:nvSpPr>
          <p:spPr>
            <a:xfrm>
              <a:off x="2111400" y="4697025"/>
              <a:ext cx="27550" cy="17150"/>
            </a:xfrm>
            <a:custGeom>
              <a:avLst/>
              <a:gdLst/>
              <a:ahLst/>
              <a:cxnLst/>
              <a:rect l="l" t="t" r="r" b="b"/>
              <a:pathLst>
                <a:path w="1102" h="686" extrusionOk="0">
                  <a:moveTo>
                    <a:pt x="197" y="0"/>
                  </a:moveTo>
                  <a:cubicBezTo>
                    <a:pt x="77" y="0"/>
                    <a:pt x="1" y="29"/>
                    <a:pt x="7" y="53"/>
                  </a:cubicBezTo>
                  <a:cubicBezTo>
                    <a:pt x="7" y="112"/>
                    <a:pt x="292" y="124"/>
                    <a:pt x="566" y="303"/>
                  </a:cubicBezTo>
                  <a:cubicBezTo>
                    <a:pt x="838" y="472"/>
                    <a:pt x="991" y="685"/>
                    <a:pt x="1047" y="685"/>
                  </a:cubicBezTo>
                  <a:cubicBezTo>
                    <a:pt x="1049" y="685"/>
                    <a:pt x="1052" y="685"/>
                    <a:pt x="1054" y="684"/>
                  </a:cubicBezTo>
                  <a:cubicBezTo>
                    <a:pt x="1102" y="660"/>
                    <a:pt x="1019" y="338"/>
                    <a:pt x="673" y="136"/>
                  </a:cubicBezTo>
                  <a:cubicBezTo>
                    <a:pt x="497" y="32"/>
                    <a:pt x="323" y="0"/>
                    <a:pt x="197"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46"/>
            <p:cNvSpPr/>
            <p:nvPr/>
          </p:nvSpPr>
          <p:spPr>
            <a:xfrm>
              <a:off x="2081500" y="4711025"/>
              <a:ext cx="21150" cy="21875"/>
            </a:xfrm>
            <a:custGeom>
              <a:avLst/>
              <a:gdLst/>
              <a:ahLst/>
              <a:cxnLst/>
              <a:rect l="l" t="t" r="r" b="b"/>
              <a:pathLst>
                <a:path w="846" h="875" extrusionOk="0">
                  <a:moveTo>
                    <a:pt x="63" y="0"/>
                  </a:moveTo>
                  <a:cubicBezTo>
                    <a:pt x="24" y="0"/>
                    <a:pt x="0" y="7"/>
                    <a:pt x="0" y="16"/>
                  </a:cubicBezTo>
                  <a:cubicBezTo>
                    <a:pt x="0" y="76"/>
                    <a:pt x="238" y="159"/>
                    <a:pt x="441" y="397"/>
                  </a:cubicBezTo>
                  <a:cubicBezTo>
                    <a:pt x="627" y="630"/>
                    <a:pt x="688" y="874"/>
                    <a:pt x="757" y="874"/>
                  </a:cubicBezTo>
                  <a:cubicBezTo>
                    <a:pt x="759" y="874"/>
                    <a:pt x="760" y="874"/>
                    <a:pt x="762" y="874"/>
                  </a:cubicBezTo>
                  <a:cubicBezTo>
                    <a:pt x="822" y="874"/>
                    <a:pt x="845" y="552"/>
                    <a:pt x="595" y="266"/>
                  </a:cubicBezTo>
                  <a:cubicBezTo>
                    <a:pt x="411" y="55"/>
                    <a:pt x="174" y="0"/>
                    <a:pt x="63"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46"/>
            <p:cNvSpPr/>
            <p:nvPr/>
          </p:nvSpPr>
          <p:spPr>
            <a:xfrm>
              <a:off x="2052925" y="4723975"/>
              <a:ext cx="15500" cy="24075"/>
            </a:xfrm>
            <a:custGeom>
              <a:avLst/>
              <a:gdLst/>
              <a:ahLst/>
              <a:cxnLst/>
              <a:rect l="l" t="t" r="r" b="b"/>
              <a:pathLst>
                <a:path w="620" h="963" extrusionOk="0">
                  <a:moveTo>
                    <a:pt x="47" y="0"/>
                  </a:moveTo>
                  <a:cubicBezTo>
                    <a:pt x="35" y="0"/>
                    <a:pt x="27" y="4"/>
                    <a:pt x="24" y="10"/>
                  </a:cubicBezTo>
                  <a:cubicBezTo>
                    <a:pt x="0" y="58"/>
                    <a:pt x="167" y="225"/>
                    <a:pt x="298" y="475"/>
                  </a:cubicBezTo>
                  <a:cubicBezTo>
                    <a:pt x="417" y="725"/>
                    <a:pt x="441" y="963"/>
                    <a:pt x="500" y="963"/>
                  </a:cubicBezTo>
                  <a:cubicBezTo>
                    <a:pt x="548" y="963"/>
                    <a:pt x="619" y="689"/>
                    <a:pt x="464" y="391"/>
                  </a:cubicBezTo>
                  <a:cubicBezTo>
                    <a:pt x="331" y="126"/>
                    <a:pt x="120" y="0"/>
                    <a:pt x="47"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46"/>
            <p:cNvSpPr/>
            <p:nvPr/>
          </p:nvSpPr>
          <p:spPr>
            <a:xfrm>
              <a:off x="2112475" y="4659025"/>
              <a:ext cx="31550" cy="6625"/>
            </a:xfrm>
            <a:custGeom>
              <a:avLst/>
              <a:gdLst/>
              <a:ahLst/>
              <a:cxnLst/>
              <a:rect l="l" t="t" r="r" b="b"/>
              <a:pathLst>
                <a:path w="1262" h="265" extrusionOk="0">
                  <a:moveTo>
                    <a:pt x="606" y="0"/>
                  </a:moveTo>
                  <a:cubicBezTo>
                    <a:pt x="245" y="0"/>
                    <a:pt x="0" y="169"/>
                    <a:pt x="35" y="215"/>
                  </a:cubicBezTo>
                  <a:cubicBezTo>
                    <a:pt x="40" y="226"/>
                    <a:pt x="57" y="230"/>
                    <a:pt x="84" y="230"/>
                  </a:cubicBezTo>
                  <a:cubicBezTo>
                    <a:pt x="167" y="230"/>
                    <a:pt x="346" y="190"/>
                    <a:pt x="566" y="190"/>
                  </a:cubicBezTo>
                  <a:cubicBezTo>
                    <a:pt x="587" y="190"/>
                    <a:pt x="608" y="191"/>
                    <a:pt x="630" y="191"/>
                  </a:cubicBezTo>
                  <a:cubicBezTo>
                    <a:pt x="888" y="201"/>
                    <a:pt x="1100" y="264"/>
                    <a:pt x="1186" y="264"/>
                  </a:cubicBezTo>
                  <a:cubicBezTo>
                    <a:pt x="1207" y="264"/>
                    <a:pt x="1221" y="260"/>
                    <a:pt x="1226" y="251"/>
                  </a:cubicBezTo>
                  <a:cubicBezTo>
                    <a:pt x="1261" y="203"/>
                    <a:pt x="1011" y="13"/>
                    <a:pt x="642" y="1"/>
                  </a:cubicBezTo>
                  <a:cubicBezTo>
                    <a:pt x="630" y="1"/>
                    <a:pt x="618" y="0"/>
                    <a:pt x="606"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46"/>
            <p:cNvSpPr/>
            <p:nvPr/>
          </p:nvSpPr>
          <p:spPr>
            <a:xfrm>
              <a:off x="2107075" y="4608725"/>
              <a:ext cx="43800" cy="25050"/>
            </a:xfrm>
            <a:custGeom>
              <a:avLst/>
              <a:gdLst/>
              <a:ahLst/>
              <a:cxnLst/>
              <a:rect l="l" t="t" r="r" b="b"/>
              <a:pathLst>
                <a:path w="1752" h="1002" extrusionOk="0">
                  <a:moveTo>
                    <a:pt x="1439" y="196"/>
                  </a:moveTo>
                  <a:cubicBezTo>
                    <a:pt x="1479" y="196"/>
                    <a:pt x="1508" y="205"/>
                    <a:pt x="1525" y="227"/>
                  </a:cubicBezTo>
                  <a:cubicBezTo>
                    <a:pt x="1561" y="263"/>
                    <a:pt x="1525" y="251"/>
                    <a:pt x="1525" y="287"/>
                  </a:cubicBezTo>
                  <a:cubicBezTo>
                    <a:pt x="1489" y="322"/>
                    <a:pt x="1442" y="358"/>
                    <a:pt x="1394" y="394"/>
                  </a:cubicBezTo>
                  <a:cubicBezTo>
                    <a:pt x="1299" y="453"/>
                    <a:pt x="1204" y="513"/>
                    <a:pt x="1096" y="572"/>
                  </a:cubicBezTo>
                  <a:cubicBezTo>
                    <a:pt x="918" y="668"/>
                    <a:pt x="739" y="739"/>
                    <a:pt x="549" y="799"/>
                  </a:cubicBezTo>
                  <a:cubicBezTo>
                    <a:pt x="401" y="826"/>
                    <a:pt x="261" y="868"/>
                    <a:pt x="122" y="919"/>
                  </a:cubicBezTo>
                  <a:lnTo>
                    <a:pt x="122" y="919"/>
                  </a:lnTo>
                  <a:cubicBezTo>
                    <a:pt x="189" y="852"/>
                    <a:pt x="292" y="749"/>
                    <a:pt x="442" y="632"/>
                  </a:cubicBezTo>
                  <a:cubicBezTo>
                    <a:pt x="596" y="513"/>
                    <a:pt x="763" y="406"/>
                    <a:pt x="942" y="334"/>
                  </a:cubicBezTo>
                  <a:cubicBezTo>
                    <a:pt x="1049" y="287"/>
                    <a:pt x="1156" y="251"/>
                    <a:pt x="1263" y="227"/>
                  </a:cubicBezTo>
                  <a:cubicBezTo>
                    <a:pt x="1333" y="208"/>
                    <a:pt x="1393" y="196"/>
                    <a:pt x="1439" y="196"/>
                  </a:cubicBezTo>
                  <a:close/>
                  <a:moveTo>
                    <a:pt x="1442" y="1"/>
                  </a:moveTo>
                  <a:cubicBezTo>
                    <a:pt x="1358" y="1"/>
                    <a:pt x="1287" y="13"/>
                    <a:pt x="1215" y="37"/>
                  </a:cubicBezTo>
                  <a:cubicBezTo>
                    <a:pt x="1096" y="72"/>
                    <a:pt x="977" y="108"/>
                    <a:pt x="870" y="167"/>
                  </a:cubicBezTo>
                  <a:cubicBezTo>
                    <a:pt x="668" y="263"/>
                    <a:pt x="501" y="382"/>
                    <a:pt x="346" y="525"/>
                  </a:cubicBezTo>
                  <a:cubicBezTo>
                    <a:pt x="152" y="719"/>
                    <a:pt x="49" y="881"/>
                    <a:pt x="24" y="956"/>
                  </a:cubicBezTo>
                  <a:lnTo>
                    <a:pt x="24" y="956"/>
                  </a:lnTo>
                  <a:cubicBezTo>
                    <a:pt x="16" y="959"/>
                    <a:pt x="9" y="962"/>
                    <a:pt x="1" y="965"/>
                  </a:cubicBezTo>
                  <a:cubicBezTo>
                    <a:pt x="7" y="967"/>
                    <a:pt x="14" y="968"/>
                    <a:pt x="20" y="970"/>
                  </a:cubicBezTo>
                  <a:lnTo>
                    <a:pt x="20" y="970"/>
                  </a:lnTo>
                  <a:cubicBezTo>
                    <a:pt x="16" y="988"/>
                    <a:pt x="17" y="998"/>
                    <a:pt x="25" y="1001"/>
                  </a:cubicBezTo>
                  <a:cubicBezTo>
                    <a:pt x="26" y="1001"/>
                    <a:pt x="27" y="1002"/>
                    <a:pt x="28" y="1002"/>
                  </a:cubicBezTo>
                  <a:cubicBezTo>
                    <a:pt x="34" y="1002"/>
                    <a:pt x="45" y="993"/>
                    <a:pt x="62" y="978"/>
                  </a:cubicBezTo>
                  <a:lnTo>
                    <a:pt x="62" y="978"/>
                  </a:lnTo>
                  <a:cubicBezTo>
                    <a:pt x="122" y="989"/>
                    <a:pt x="183" y="995"/>
                    <a:pt x="243" y="995"/>
                  </a:cubicBezTo>
                  <a:cubicBezTo>
                    <a:pt x="356" y="995"/>
                    <a:pt x="468" y="976"/>
                    <a:pt x="572" y="941"/>
                  </a:cubicBezTo>
                  <a:cubicBezTo>
                    <a:pt x="787" y="906"/>
                    <a:pt x="989" y="834"/>
                    <a:pt x="1180" y="751"/>
                  </a:cubicBezTo>
                  <a:cubicBezTo>
                    <a:pt x="1287" y="691"/>
                    <a:pt x="1394" y="632"/>
                    <a:pt x="1501" y="560"/>
                  </a:cubicBezTo>
                  <a:cubicBezTo>
                    <a:pt x="1561" y="525"/>
                    <a:pt x="1620" y="477"/>
                    <a:pt x="1668" y="418"/>
                  </a:cubicBezTo>
                  <a:cubicBezTo>
                    <a:pt x="1739" y="334"/>
                    <a:pt x="1751" y="215"/>
                    <a:pt x="1680" y="120"/>
                  </a:cubicBezTo>
                  <a:cubicBezTo>
                    <a:pt x="1620" y="48"/>
                    <a:pt x="1537" y="1"/>
                    <a:pt x="1442"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1097;p46"/>
            <p:cNvSpPr/>
            <p:nvPr/>
          </p:nvSpPr>
          <p:spPr>
            <a:xfrm>
              <a:off x="2114825" y="4634925"/>
              <a:ext cx="141700" cy="35450"/>
            </a:xfrm>
            <a:custGeom>
              <a:avLst/>
              <a:gdLst/>
              <a:ahLst/>
              <a:cxnLst/>
              <a:rect l="l" t="t" r="r" b="b"/>
              <a:pathLst>
                <a:path w="5668" h="1418" extrusionOk="0">
                  <a:moveTo>
                    <a:pt x="5668" y="1"/>
                  </a:moveTo>
                  <a:lnTo>
                    <a:pt x="60" y="203"/>
                  </a:lnTo>
                  <a:lnTo>
                    <a:pt x="1" y="1417"/>
                  </a:lnTo>
                  <a:lnTo>
                    <a:pt x="5632" y="1334"/>
                  </a:lnTo>
                  <a:lnTo>
                    <a:pt x="5668"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1098;p46"/>
            <p:cNvSpPr/>
            <p:nvPr/>
          </p:nvSpPr>
          <p:spPr>
            <a:xfrm>
              <a:off x="2181800" y="2053300"/>
              <a:ext cx="303925" cy="455500"/>
            </a:xfrm>
            <a:custGeom>
              <a:avLst/>
              <a:gdLst/>
              <a:ahLst/>
              <a:cxnLst/>
              <a:rect l="l" t="t" r="r" b="b"/>
              <a:pathLst>
                <a:path w="12157" h="18220" extrusionOk="0">
                  <a:moveTo>
                    <a:pt x="5801" y="0"/>
                  </a:moveTo>
                  <a:cubicBezTo>
                    <a:pt x="5467" y="0"/>
                    <a:pt x="5127" y="32"/>
                    <a:pt x="4787" y="98"/>
                  </a:cubicBezTo>
                  <a:cubicBezTo>
                    <a:pt x="4775" y="98"/>
                    <a:pt x="4751" y="98"/>
                    <a:pt x="4727" y="110"/>
                  </a:cubicBezTo>
                  <a:cubicBezTo>
                    <a:pt x="1858" y="693"/>
                    <a:pt x="0" y="3491"/>
                    <a:pt x="584" y="6361"/>
                  </a:cubicBezTo>
                  <a:cubicBezTo>
                    <a:pt x="596" y="6420"/>
                    <a:pt x="608" y="6468"/>
                    <a:pt x="620" y="6527"/>
                  </a:cubicBezTo>
                  <a:lnTo>
                    <a:pt x="3382" y="18219"/>
                  </a:lnTo>
                  <a:lnTo>
                    <a:pt x="9966" y="17350"/>
                  </a:lnTo>
                  <a:lnTo>
                    <a:pt x="9478" y="13612"/>
                  </a:lnTo>
                  <a:lnTo>
                    <a:pt x="9478" y="13612"/>
                  </a:lnTo>
                  <a:cubicBezTo>
                    <a:pt x="9478" y="13612"/>
                    <a:pt x="9482" y="13612"/>
                    <a:pt x="9489" y="13612"/>
                  </a:cubicBezTo>
                  <a:cubicBezTo>
                    <a:pt x="9669" y="13612"/>
                    <a:pt x="11891" y="13568"/>
                    <a:pt x="12085" y="11397"/>
                  </a:cubicBezTo>
                  <a:cubicBezTo>
                    <a:pt x="12157" y="10647"/>
                    <a:pt x="11573" y="7325"/>
                    <a:pt x="10990" y="4313"/>
                  </a:cubicBezTo>
                  <a:cubicBezTo>
                    <a:pt x="10507" y="1772"/>
                    <a:pt x="8293" y="0"/>
                    <a:pt x="5801"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46"/>
            <p:cNvSpPr/>
            <p:nvPr/>
          </p:nvSpPr>
          <p:spPr>
            <a:xfrm>
              <a:off x="2172275" y="2044650"/>
              <a:ext cx="287550" cy="344200"/>
            </a:xfrm>
            <a:custGeom>
              <a:avLst/>
              <a:gdLst/>
              <a:ahLst/>
              <a:cxnLst/>
              <a:rect l="l" t="t" r="r" b="b"/>
              <a:pathLst>
                <a:path w="11502" h="13768" extrusionOk="0">
                  <a:moveTo>
                    <a:pt x="6286" y="1"/>
                  </a:moveTo>
                  <a:cubicBezTo>
                    <a:pt x="5435" y="1"/>
                    <a:pt x="4595" y="195"/>
                    <a:pt x="3834" y="575"/>
                  </a:cubicBezTo>
                  <a:cubicBezTo>
                    <a:pt x="3429" y="777"/>
                    <a:pt x="3037" y="1016"/>
                    <a:pt x="2667" y="1278"/>
                  </a:cubicBezTo>
                  <a:cubicBezTo>
                    <a:pt x="2132" y="1659"/>
                    <a:pt x="1679" y="2123"/>
                    <a:pt x="1298" y="2659"/>
                  </a:cubicBezTo>
                  <a:cubicBezTo>
                    <a:pt x="524" y="3897"/>
                    <a:pt x="0" y="5742"/>
                    <a:pt x="155" y="7112"/>
                  </a:cubicBezTo>
                  <a:cubicBezTo>
                    <a:pt x="298" y="8493"/>
                    <a:pt x="2632" y="13767"/>
                    <a:pt x="2632" y="13767"/>
                  </a:cubicBezTo>
                  <a:lnTo>
                    <a:pt x="7775" y="13291"/>
                  </a:lnTo>
                  <a:cubicBezTo>
                    <a:pt x="7775" y="13291"/>
                    <a:pt x="8942" y="11719"/>
                    <a:pt x="9025" y="10660"/>
                  </a:cubicBezTo>
                  <a:cubicBezTo>
                    <a:pt x="9073" y="9981"/>
                    <a:pt x="9025" y="8886"/>
                    <a:pt x="9144" y="8147"/>
                  </a:cubicBezTo>
                  <a:cubicBezTo>
                    <a:pt x="9216" y="7862"/>
                    <a:pt x="9335" y="7600"/>
                    <a:pt x="9502" y="7350"/>
                  </a:cubicBezTo>
                  <a:cubicBezTo>
                    <a:pt x="9537" y="7195"/>
                    <a:pt x="9668" y="6612"/>
                    <a:pt x="10228" y="6600"/>
                  </a:cubicBezTo>
                  <a:cubicBezTo>
                    <a:pt x="10788" y="6600"/>
                    <a:pt x="11026" y="8302"/>
                    <a:pt x="11026" y="8302"/>
                  </a:cubicBezTo>
                  <a:lnTo>
                    <a:pt x="11502" y="8052"/>
                  </a:lnTo>
                  <a:cubicBezTo>
                    <a:pt x="11502" y="8052"/>
                    <a:pt x="11264" y="6492"/>
                    <a:pt x="11145" y="5969"/>
                  </a:cubicBezTo>
                  <a:cubicBezTo>
                    <a:pt x="11085" y="5683"/>
                    <a:pt x="10633" y="4111"/>
                    <a:pt x="10680" y="3790"/>
                  </a:cubicBezTo>
                  <a:cubicBezTo>
                    <a:pt x="10740" y="3480"/>
                    <a:pt x="10918" y="3409"/>
                    <a:pt x="10621" y="2849"/>
                  </a:cubicBezTo>
                  <a:cubicBezTo>
                    <a:pt x="10323" y="2290"/>
                    <a:pt x="9204" y="1397"/>
                    <a:pt x="8716" y="1206"/>
                  </a:cubicBezTo>
                  <a:cubicBezTo>
                    <a:pt x="8228" y="1004"/>
                    <a:pt x="7728" y="1028"/>
                    <a:pt x="7609" y="777"/>
                  </a:cubicBezTo>
                  <a:cubicBezTo>
                    <a:pt x="7489" y="516"/>
                    <a:pt x="7632" y="242"/>
                    <a:pt x="7073" y="39"/>
                  </a:cubicBezTo>
                  <a:lnTo>
                    <a:pt x="6692" y="15"/>
                  </a:lnTo>
                  <a:cubicBezTo>
                    <a:pt x="6557" y="6"/>
                    <a:pt x="6421" y="1"/>
                    <a:pt x="6286"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46"/>
            <p:cNvSpPr/>
            <p:nvPr/>
          </p:nvSpPr>
          <p:spPr>
            <a:xfrm>
              <a:off x="2399675" y="2210225"/>
              <a:ext cx="49150" cy="94675"/>
            </a:xfrm>
            <a:custGeom>
              <a:avLst/>
              <a:gdLst/>
              <a:ahLst/>
              <a:cxnLst/>
              <a:rect l="l" t="t" r="r" b="b"/>
              <a:pathLst>
                <a:path w="1966" h="3787" extrusionOk="0">
                  <a:moveTo>
                    <a:pt x="1001" y="0"/>
                  </a:moveTo>
                  <a:cubicBezTo>
                    <a:pt x="918" y="0"/>
                    <a:pt x="846" y="24"/>
                    <a:pt x="787" y="72"/>
                  </a:cubicBezTo>
                  <a:cubicBezTo>
                    <a:pt x="620" y="179"/>
                    <a:pt x="477" y="322"/>
                    <a:pt x="394" y="500"/>
                  </a:cubicBezTo>
                  <a:cubicBezTo>
                    <a:pt x="96" y="1096"/>
                    <a:pt x="1" y="1763"/>
                    <a:pt x="96" y="2405"/>
                  </a:cubicBezTo>
                  <a:cubicBezTo>
                    <a:pt x="132" y="2775"/>
                    <a:pt x="275" y="3120"/>
                    <a:pt x="501" y="3406"/>
                  </a:cubicBezTo>
                  <a:cubicBezTo>
                    <a:pt x="703" y="3644"/>
                    <a:pt x="989" y="3787"/>
                    <a:pt x="1299" y="3787"/>
                  </a:cubicBezTo>
                  <a:cubicBezTo>
                    <a:pt x="1513" y="3787"/>
                    <a:pt x="1703" y="3703"/>
                    <a:pt x="1858" y="3560"/>
                  </a:cubicBezTo>
                  <a:cubicBezTo>
                    <a:pt x="1965" y="3453"/>
                    <a:pt x="1965" y="3370"/>
                    <a:pt x="1965" y="3370"/>
                  </a:cubicBezTo>
                  <a:lnTo>
                    <a:pt x="1965" y="3370"/>
                  </a:lnTo>
                  <a:cubicBezTo>
                    <a:pt x="1953" y="3370"/>
                    <a:pt x="1918" y="3429"/>
                    <a:pt x="1811" y="3513"/>
                  </a:cubicBezTo>
                  <a:cubicBezTo>
                    <a:pt x="1680" y="3611"/>
                    <a:pt x="1519" y="3669"/>
                    <a:pt x="1347" y="3669"/>
                  </a:cubicBezTo>
                  <a:cubicBezTo>
                    <a:pt x="1331" y="3669"/>
                    <a:pt x="1315" y="3669"/>
                    <a:pt x="1299" y="3668"/>
                  </a:cubicBezTo>
                  <a:cubicBezTo>
                    <a:pt x="1037" y="3644"/>
                    <a:pt x="787" y="3513"/>
                    <a:pt x="620" y="3298"/>
                  </a:cubicBezTo>
                  <a:cubicBezTo>
                    <a:pt x="418" y="3037"/>
                    <a:pt x="298" y="2715"/>
                    <a:pt x="263" y="2382"/>
                  </a:cubicBezTo>
                  <a:cubicBezTo>
                    <a:pt x="168" y="1763"/>
                    <a:pt x="251" y="1132"/>
                    <a:pt x="489" y="560"/>
                  </a:cubicBezTo>
                  <a:cubicBezTo>
                    <a:pt x="608" y="334"/>
                    <a:pt x="787" y="131"/>
                    <a:pt x="1001" y="0"/>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46"/>
            <p:cNvSpPr/>
            <p:nvPr/>
          </p:nvSpPr>
          <p:spPr>
            <a:xfrm>
              <a:off x="2418725" y="2239650"/>
              <a:ext cx="15025" cy="36850"/>
            </a:xfrm>
            <a:custGeom>
              <a:avLst/>
              <a:gdLst/>
              <a:ahLst/>
              <a:cxnLst/>
              <a:rect l="l" t="t" r="r" b="b"/>
              <a:pathLst>
                <a:path w="601" h="1474" extrusionOk="0">
                  <a:moveTo>
                    <a:pt x="445" y="0"/>
                  </a:moveTo>
                  <a:cubicBezTo>
                    <a:pt x="416" y="0"/>
                    <a:pt x="322" y="43"/>
                    <a:pt x="227" y="169"/>
                  </a:cubicBezTo>
                  <a:cubicBezTo>
                    <a:pt x="84" y="347"/>
                    <a:pt x="1" y="574"/>
                    <a:pt x="1" y="812"/>
                  </a:cubicBezTo>
                  <a:cubicBezTo>
                    <a:pt x="1" y="1050"/>
                    <a:pt x="108" y="1288"/>
                    <a:pt x="298" y="1431"/>
                  </a:cubicBezTo>
                  <a:cubicBezTo>
                    <a:pt x="358" y="1463"/>
                    <a:pt x="412" y="1473"/>
                    <a:pt x="457" y="1473"/>
                  </a:cubicBezTo>
                  <a:cubicBezTo>
                    <a:pt x="547" y="1473"/>
                    <a:pt x="600" y="1431"/>
                    <a:pt x="584" y="1431"/>
                  </a:cubicBezTo>
                  <a:cubicBezTo>
                    <a:pt x="584" y="1395"/>
                    <a:pt x="477" y="1407"/>
                    <a:pt x="370" y="1336"/>
                  </a:cubicBezTo>
                  <a:cubicBezTo>
                    <a:pt x="239" y="1193"/>
                    <a:pt x="168" y="1002"/>
                    <a:pt x="179" y="800"/>
                  </a:cubicBezTo>
                  <a:cubicBezTo>
                    <a:pt x="191" y="514"/>
                    <a:pt x="298" y="240"/>
                    <a:pt x="453" y="2"/>
                  </a:cubicBezTo>
                  <a:cubicBezTo>
                    <a:pt x="452" y="1"/>
                    <a:pt x="449" y="0"/>
                    <a:pt x="445" y="0"/>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46"/>
            <p:cNvSpPr/>
            <p:nvPr/>
          </p:nvSpPr>
          <p:spPr>
            <a:xfrm>
              <a:off x="2089825" y="3234450"/>
              <a:ext cx="617350" cy="1432050"/>
            </a:xfrm>
            <a:custGeom>
              <a:avLst/>
              <a:gdLst/>
              <a:ahLst/>
              <a:cxnLst/>
              <a:rect l="l" t="t" r="r" b="b"/>
              <a:pathLst>
                <a:path w="24694" h="57282" extrusionOk="0">
                  <a:moveTo>
                    <a:pt x="2417" y="1"/>
                  </a:moveTo>
                  <a:lnTo>
                    <a:pt x="0" y="10062"/>
                  </a:lnTo>
                  <a:lnTo>
                    <a:pt x="0" y="57055"/>
                  </a:lnTo>
                  <a:lnTo>
                    <a:pt x="7239" y="57282"/>
                  </a:lnTo>
                  <a:lnTo>
                    <a:pt x="7882" y="29338"/>
                  </a:lnTo>
                  <a:lnTo>
                    <a:pt x="11526" y="12038"/>
                  </a:lnTo>
                  <a:lnTo>
                    <a:pt x="14883" y="29814"/>
                  </a:lnTo>
                  <a:lnTo>
                    <a:pt x="18241" y="56567"/>
                  </a:lnTo>
                  <a:lnTo>
                    <a:pt x="24694" y="56377"/>
                  </a:lnTo>
                  <a:cubicBezTo>
                    <a:pt x="24694" y="56377"/>
                    <a:pt x="23599" y="45054"/>
                    <a:pt x="23801" y="41887"/>
                  </a:cubicBezTo>
                  <a:cubicBezTo>
                    <a:pt x="23992" y="38732"/>
                    <a:pt x="22670" y="28754"/>
                    <a:pt x="22670" y="28754"/>
                  </a:cubicBezTo>
                  <a:cubicBezTo>
                    <a:pt x="22670" y="28754"/>
                    <a:pt x="22872" y="12121"/>
                    <a:pt x="22527" y="10109"/>
                  </a:cubicBezTo>
                  <a:cubicBezTo>
                    <a:pt x="22134" y="7859"/>
                    <a:pt x="21813" y="560"/>
                    <a:pt x="21813" y="275"/>
                  </a:cubicBezTo>
                  <a:lnTo>
                    <a:pt x="2417" y="1"/>
                  </a:ln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103;p46"/>
            <p:cNvSpPr/>
            <p:nvPr/>
          </p:nvSpPr>
          <p:spPr>
            <a:xfrm>
              <a:off x="2181500" y="3537950"/>
              <a:ext cx="196175" cy="57050"/>
            </a:xfrm>
            <a:custGeom>
              <a:avLst/>
              <a:gdLst/>
              <a:ahLst/>
              <a:cxnLst/>
              <a:rect l="l" t="t" r="r" b="b"/>
              <a:pathLst>
                <a:path w="7847" h="2282" extrusionOk="0">
                  <a:moveTo>
                    <a:pt x="7761" y="0"/>
                  </a:moveTo>
                  <a:cubicBezTo>
                    <a:pt x="7682" y="0"/>
                    <a:pt x="7604" y="11"/>
                    <a:pt x="7525" y="29"/>
                  </a:cubicBezTo>
                  <a:cubicBezTo>
                    <a:pt x="7323" y="53"/>
                    <a:pt x="7025" y="88"/>
                    <a:pt x="6656" y="148"/>
                  </a:cubicBezTo>
                  <a:cubicBezTo>
                    <a:pt x="5704" y="315"/>
                    <a:pt x="4763" y="529"/>
                    <a:pt x="3822" y="791"/>
                  </a:cubicBezTo>
                  <a:cubicBezTo>
                    <a:pt x="2894" y="1065"/>
                    <a:pt x="1977" y="1386"/>
                    <a:pt x="1084" y="1755"/>
                  </a:cubicBezTo>
                  <a:cubicBezTo>
                    <a:pt x="751" y="1910"/>
                    <a:pt x="465" y="2029"/>
                    <a:pt x="286" y="2124"/>
                  </a:cubicBezTo>
                  <a:cubicBezTo>
                    <a:pt x="191" y="2160"/>
                    <a:pt x="96" y="2220"/>
                    <a:pt x="1" y="2279"/>
                  </a:cubicBezTo>
                  <a:cubicBezTo>
                    <a:pt x="1" y="2281"/>
                    <a:pt x="4" y="2282"/>
                    <a:pt x="9" y="2282"/>
                  </a:cubicBezTo>
                  <a:cubicBezTo>
                    <a:pt x="71" y="2282"/>
                    <a:pt x="488" y="2130"/>
                    <a:pt x="1132" y="1874"/>
                  </a:cubicBezTo>
                  <a:cubicBezTo>
                    <a:pt x="1822" y="1589"/>
                    <a:pt x="2787" y="1267"/>
                    <a:pt x="3870" y="946"/>
                  </a:cubicBezTo>
                  <a:cubicBezTo>
                    <a:pt x="4954" y="636"/>
                    <a:pt x="5954" y="410"/>
                    <a:pt x="6680" y="255"/>
                  </a:cubicBezTo>
                  <a:cubicBezTo>
                    <a:pt x="7073" y="196"/>
                    <a:pt x="7466" y="112"/>
                    <a:pt x="7847" y="5"/>
                  </a:cubicBezTo>
                  <a:cubicBezTo>
                    <a:pt x="7818" y="2"/>
                    <a:pt x="7789" y="0"/>
                    <a:pt x="7761"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104;p46"/>
            <p:cNvSpPr/>
            <p:nvPr/>
          </p:nvSpPr>
          <p:spPr>
            <a:xfrm>
              <a:off x="2378250" y="3515750"/>
              <a:ext cx="180700" cy="26350"/>
            </a:xfrm>
            <a:custGeom>
              <a:avLst/>
              <a:gdLst/>
              <a:ahLst/>
              <a:cxnLst/>
              <a:rect l="l" t="t" r="r" b="b"/>
              <a:pathLst>
                <a:path w="7228" h="1054" extrusionOk="0">
                  <a:moveTo>
                    <a:pt x="7228" y="0"/>
                  </a:moveTo>
                  <a:lnTo>
                    <a:pt x="7228" y="0"/>
                  </a:lnTo>
                  <a:cubicBezTo>
                    <a:pt x="6870" y="72"/>
                    <a:pt x="6525" y="155"/>
                    <a:pt x="6192" y="262"/>
                  </a:cubicBezTo>
                  <a:cubicBezTo>
                    <a:pt x="5358" y="488"/>
                    <a:pt x="4501" y="655"/>
                    <a:pt x="3644" y="762"/>
                  </a:cubicBezTo>
                  <a:cubicBezTo>
                    <a:pt x="2883" y="859"/>
                    <a:pt x="2113" y="907"/>
                    <a:pt x="1333" y="907"/>
                  </a:cubicBezTo>
                  <a:cubicBezTo>
                    <a:pt x="1246" y="907"/>
                    <a:pt x="1159" y="906"/>
                    <a:pt x="1072" y="905"/>
                  </a:cubicBezTo>
                  <a:cubicBezTo>
                    <a:pt x="894" y="899"/>
                    <a:pt x="715" y="896"/>
                    <a:pt x="536" y="896"/>
                  </a:cubicBezTo>
                  <a:cubicBezTo>
                    <a:pt x="358" y="896"/>
                    <a:pt x="179" y="899"/>
                    <a:pt x="1" y="905"/>
                  </a:cubicBezTo>
                  <a:cubicBezTo>
                    <a:pt x="84" y="941"/>
                    <a:pt x="191" y="965"/>
                    <a:pt x="286" y="965"/>
                  </a:cubicBezTo>
                  <a:cubicBezTo>
                    <a:pt x="465" y="988"/>
                    <a:pt x="751" y="1024"/>
                    <a:pt x="1072" y="1036"/>
                  </a:cubicBezTo>
                  <a:cubicBezTo>
                    <a:pt x="1315" y="1048"/>
                    <a:pt x="1559" y="1053"/>
                    <a:pt x="1802" y="1053"/>
                  </a:cubicBezTo>
                  <a:cubicBezTo>
                    <a:pt x="3296" y="1053"/>
                    <a:pt x="4782" y="833"/>
                    <a:pt x="6216" y="393"/>
                  </a:cubicBezTo>
                  <a:cubicBezTo>
                    <a:pt x="6537" y="286"/>
                    <a:pt x="6787" y="203"/>
                    <a:pt x="6966" y="131"/>
                  </a:cubicBezTo>
                  <a:cubicBezTo>
                    <a:pt x="7049" y="95"/>
                    <a:pt x="7144" y="60"/>
                    <a:pt x="7228"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 name="Google Shape;1105;p46"/>
            <p:cNvSpPr/>
            <p:nvPr/>
          </p:nvSpPr>
          <p:spPr>
            <a:xfrm>
              <a:off x="2377050" y="3540450"/>
              <a:ext cx="169400" cy="167600"/>
            </a:xfrm>
            <a:custGeom>
              <a:avLst/>
              <a:gdLst/>
              <a:ahLst/>
              <a:cxnLst/>
              <a:rect l="l" t="t" r="r" b="b"/>
              <a:pathLst>
                <a:path w="6776" h="6704" extrusionOk="0">
                  <a:moveTo>
                    <a:pt x="38" y="0"/>
                  </a:moveTo>
                  <a:cubicBezTo>
                    <a:pt x="37" y="0"/>
                    <a:pt x="37" y="0"/>
                    <a:pt x="37" y="0"/>
                  </a:cubicBezTo>
                  <a:cubicBezTo>
                    <a:pt x="1" y="36"/>
                    <a:pt x="1477" y="1560"/>
                    <a:pt x="3323" y="3417"/>
                  </a:cubicBezTo>
                  <a:cubicBezTo>
                    <a:pt x="5165" y="5248"/>
                    <a:pt x="6680" y="6704"/>
                    <a:pt x="6739" y="6704"/>
                  </a:cubicBezTo>
                  <a:cubicBezTo>
                    <a:pt x="6739" y="6704"/>
                    <a:pt x="6740" y="6704"/>
                    <a:pt x="6740" y="6704"/>
                  </a:cubicBezTo>
                  <a:cubicBezTo>
                    <a:pt x="6776" y="6668"/>
                    <a:pt x="5299" y="5144"/>
                    <a:pt x="3442" y="3298"/>
                  </a:cubicBezTo>
                  <a:cubicBezTo>
                    <a:pt x="1611" y="1456"/>
                    <a:pt x="97" y="0"/>
                    <a:pt x="38"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1106;p46"/>
            <p:cNvSpPr/>
            <p:nvPr/>
          </p:nvSpPr>
          <p:spPr>
            <a:xfrm>
              <a:off x="2139225" y="3234450"/>
              <a:ext cx="86950" cy="44975"/>
            </a:xfrm>
            <a:custGeom>
              <a:avLst/>
              <a:gdLst/>
              <a:ahLst/>
              <a:cxnLst/>
              <a:rect l="l" t="t" r="r" b="b"/>
              <a:pathLst>
                <a:path w="3478" h="1799" extrusionOk="0">
                  <a:moveTo>
                    <a:pt x="441" y="1"/>
                  </a:moveTo>
                  <a:lnTo>
                    <a:pt x="1" y="1799"/>
                  </a:lnTo>
                  <a:lnTo>
                    <a:pt x="1" y="1799"/>
                  </a:lnTo>
                  <a:lnTo>
                    <a:pt x="3096" y="1691"/>
                  </a:lnTo>
                  <a:lnTo>
                    <a:pt x="3477" y="48"/>
                  </a:lnTo>
                  <a:lnTo>
                    <a:pt x="441" y="1"/>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 name="Google Shape;1107;p46"/>
            <p:cNvSpPr/>
            <p:nvPr/>
          </p:nvSpPr>
          <p:spPr>
            <a:xfrm>
              <a:off x="2243700" y="3235950"/>
              <a:ext cx="272400" cy="43475"/>
            </a:xfrm>
            <a:custGeom>
              <a:avLst/>
              <a:gdLst/>
              <a:ahLst/>
              <a:cxnLst/>
              <a:rect l="l" t="t" r="r" b="b"/>
              <a:pathLst>
                <a:path w="10896" h="1739" extrusionOk="0">
                  <a:moveTo>
                    <a:pt x="287" y="0"/>
                  </a:moveTo>
                  <a:lnTo>
                    <a:pt x="1" y="1739"/>
                  </a:lnTo>
                  <a:lnTo>
                    <a:pt x="10871" y="1739"/>
                  </a:lnTo>
                  <a:lnTo>
                    <a:pt x="10895" y="143"/>
                  </a:lnTo>
                  <a:lnTo>
                    <a:pt x="287"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1108;p46"/>
            <p:cNvSpPr/>
            <p:nvPr/>
          </p:nvSpPr>
          <p:spPr>
            <a:xfrm>
              <a:off x="2539575" y="3239825"/>
              <a:ext cx="97075" cy="39600"/>
            </a:xfrm>
            <a:custGeom>
              <a:avLst/>
              <a:gdLst/>
              <a:ahLst/>
              <a:cxnLst/>
              <a:rect l="l" t="t" r="r" b="b"/>
              <a:pathLst>
                <a:path w="3883" h="1584" extrusionOk="0">
                  <a:moveTo>
                    <a:pt x="1" y="0"/>
                  </a:moveTo>
                  <a:lnTo>
                    <a:pt x="1" y="1584"/>
                  </a:lnTo>
                  <a:lnTo>
                    <a:pt x="3882" y="1584"/>
                  </a:lnTo>
                  <a:lnTo>
                    <a:pt x="3811" y="60"/>
                  </a:lnTo>
                  <a:lnTo>
                    <a:pt x="1"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 name="Google Shape;1109;p46"/>
            <p:cNvSpPr/>
            <p:nvPr/>
          </p:nvSpPr>
          <p:spPr>
            <a:xfrm>
              <a:off x="2147275" y="3952100"/>
              <a:ext cx="60750" cy="194400"/>
            </a:xfrm>
            <a:custGeom>
              <a:avLst/>
              <a:gdLst/>
              <a:ahLst/>
              <a:cxnLst/>
              <a:rect l="l" t="t" r="r" b="b"/>
              <a:pathLst>
                <a:path w="2430" h="7776" extrusionOk="0">
                  <a:moveTo>
                    <a:pt x="48" y="1"/>
                  </a:moveTo>
                  <a:cubicBezTo>
                    <a:pt x="48" y="1"/>
                    <a:pt x="48" y="1"/>
                    <a:pt x="48" y="1"/>
                  </a:cubicBezTo>
                  <a:cubicBezTo>
                    <a:pt x="0" y="13"/>
                    <a:pt x="500" y="1787"/>
                    <a:pt x="1143" y="3918"/>
                  </a:cubicBezTo>
                  <a:cubicBezTo>
                    <a:pt x="1786" y="6061"/>
                    <a:pt x="2346" y="7775"/>
                    <a:pt x="2382" y="7775"/>
                  </a:cubicBezTo>
                  <a:cubicBezTo>
                    <a:pt x="2429" y="7764"/>
                    <a:pt x="1941" y="6001"/>
                    <a:pt x="1298" y="3858"/>
                  </a:cubicBezTo>
                  <a:cubicBezTo>
                    <a:pt x="657" y="1723"/>
                    <a:pt x="99" y="1"/>
                    <a:pt x="48"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 name="Google Shape;1110;p46"/>
            <p:cNvSpPr/>
            <p:nvPr/>
          </p:nvSpPr>
          <p:spPr>
            <a:xfrm>
              <a:off x="2508025" y="3991700"/>
              <a:ext cx="75325" cy="114900"/>
            </a:xfrm>
            <a:custGeom>
              <a:avLst/>
              <a:gdLst/>
              <a:ahLst/>
              <a:cxnLst/>
              <a:rect l="l" t="t" r="r" b="b"/>
              <a:pathLst>
                <a:path w="3013" h="4596" extrusionOk="0">
                  <a:moveTo>
                    <a:pt x="1" y="0"/>
                  </a:moveTo>
                  <a:cubicBezTo>
                    <a:pt x="429" y="810"/>
                    <a:pt x="906" y="1596"/>
                    <a:pt x="1429" y="2358"/>
                  </a:cubicBezTo>
                  <a:cubicBezTo>
                    <a:pt x="1918" y="3132"/>
                    <a:pt x="2441" y="3882"/>
                    <a:pt x="3013" y="4596"/>
                  </a:cubicBezTo>
                  <a:cubicBezTo>
                    <a:pt x="2584" y="3786"/>
                    <a:pt x="2096" y="3001"/>
                    <a:pt x="1572" y="2250"/>
                  </a:cubicBezTo>
                  <a:cubicBezTo>
                    <a:pt x="1096" y="1465"/>
                    <a:pt x="572" y="715"/>
                    <a:pt x="1"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 name="Google Shape;1111;p46"/>
            <p:cNvSpPr/>
            <p:nvPr/>
          </p:nvSpPr>
          <p:spPr>
            <a:xfrm>
              <a:off x="2000825" y="2545675"/>
              <a:ext cx="170575" cy="812925"/>
            </a:xfrm>
            <a:custGeom>
              <a:avLst/>
              <a:gdLst/>
              <a:ahLst/>
              <a:cxnLst/>
              <a:rect l="l" t="t" r="r" b="b"/>
              <a:pathLst>
                <a:path w="6823" h="32517" extrusionOk="0">
                  <a:moveTo>
                    <a:pt x="6823" y="1"/>
                  </a:moveTo>
                  <a:cubicBezTo>
                    <a:pt x="6822" y="1"/>
                    <a:pt x="2620" y="1751"/>
                    <a:pt x="2096" y="3608"/>
                  </a:cubicBezTo>
                  <a:cubicBezTo>
                    <a:pt x="1501" y="5668"/>
                    <a:pt x="893" y="10192"/>
                    <a:pt x="893" y="10192"/>
                  </a:cubicBezTo>
                  <a:lnTo>
                    <a:pt x="893" y="22111"/>
                  </a:lnTo>
                  <a:cubicBezTo>
                    <a:pt x="893" y="22111"/>
                    <a:pt x="0" y="26135"/>
                    <a:pt x="167" y="27826"/>
                  </a:cubicBezTo>
                  <a:cubicBezTo>
                    <a:pt x="334" y="29516"/>
                    <a:pt x="2167" y="32517"/>
                    <a:pt x="2167" y="32517"/>
                  </a:cubicBezTo>
                  <a:lnTo>
                    <a:pt x="5120" y="31076"/>
                  </a:lnTo>
                  <a:lnTo>
                    <a:pt x="6049" y="26885"/>
                  </a:lnTo>
                  <a:lnTo>
                    <a:pt x="6227" y="14086"/>
                  </a:lnTo>
                  <a:lnTo>
                    <a:pt x="5906" y="7740"/>
                  </a:lnTo>
                  <a:lnTo>
                    <a:pt x="6823"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 name="Google Shape;1112;p46"/>
            <p:cNvSpPr/>
            <p:nvPr/>
          </p:nvSpPr>
          <p:spPr>
            <a:xfrm>
              <a:off x="2131500" y="2412025"/>
              <a:ext cx="527775" cy="829000"/>
            </a:xfrm>
            <a:custGeom>
              <a:avLst/>
              <a:gdLst/>
              <a:ahLst/>
              <a:cxnLst/>
              <a:rect l="l" t="t" r="r" b="b"/>
              <a:pathLst>
                <a:path w="21111" h="33160" extrusionOk="0">
                  <a:moveTo>
                    <a:pt x="11704" y="1"/>
                  </a:moveTo>
                  <a:lnTo>
                    <a:pt x="4525" y="1215"/>
                  </a:lnTo>
                  <a:lnTo>
                    <a:pt x="4382" y="3120"/>
                  </a:lnTo>
                  <a:lnTo>
                    <a:pt x="1596" y="5347"/>
                  </a:lnTo>
                  <a:lnTo>
                    <a:pt x="0" y="13645"/>
                  </a:lnTo>
                  <a:lnTo>
                    <a:pt x="262" y="29885"/>
                  </a:lnTo>
                  <a:cubicBezTo>
                    <a:pt x="167" y="31183"/>
                    <a:pt x="238" y="32279"/>
                    <a:pt x="738" y="32898"/>
                  </a:cubicBezTo>
                  <a:lnTo>
                    <a:pt x="20134" y="33160"/>
                  </a:lnTo>
                  <a:cubicBezTo>
                    <a:pt x="20289" y="29826"/>
                    <a:pt x="19086" y="23397"/>
                    <a:pt x="19086" y="23397"/>
                  </a:cubicBezTo>
                  <a:lnTo>
                    <a:pt x="21110" y="11312"/>
                  </a:lnTo>
                  <a:lnTo>
                    <a:pt x="18431" y="3073"/>
                  </a:lnTo>
                  <a:lnTo>
                    <a:pt x="17895" y="1834"/>
                  </a:lnTo>
                  <a:lnTo>
                    <a:pt x="15740" y="2477"/>
                  </a:lnTo>
                  <a:lnTo>
                    <a:pt x="12526" y="1608"/>
                  </a:lnTo>
                  <a:lnTo>
                    <a:pt x="11704" y="1"/>
                  </a:ln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 name="Google Shape;1113;p46"/>
            <p:cNvSpPr/>
            <p:nvPr/>
          </p:nvSpPr>
          <p:spPr>
            <a:xfrm>
              <a:off x="2163350" y="2525450"/>
              <a:ext cx="409000" cy="96150"/>
            </a:xfrm>
            <a:custGeom>
              <a:avLst/>
              <a:gdLst/>
              <a:ahLst/>
              <a:cxnLst/>
              <a:rect l="l" t="t" r="r" b="b"/>
              <a:pathLst>
                <a:path w="16360" h="3846" extrusionOk="0">
                  <a:moveTo>
                    <a:pt x="16359" y="0"/>
                  </a:moveTo>
                  <a:cubicBezTo>
                    <a:pt x="16312" y="0"/>
                    <a:pt x="16252" y="0"/>
                    <a:pt x="16205" y="12"/>
                  </a:cubicBezTo>
                  <a:lnTo>
                    <a:pt x="15717" y="83"/>
                  </a:lnTo>
                  <a:cubicBezTo>
                    <a:pt x="15300" y="143"/>
                    <a:pt x="14693" y="238"/>
                    <a:pt x="13942" y="381"/>
                  </a:cubicBezTo>
                  <a:cubicBezTo>
                    <a:pt x="12442" y="643"/>
                    <a:pt x="10383" y="1048"/>
                    <a:pt x="8108" y="1596"/>
                  </a:cubicBezTo>
                  <a:cubicBezTo>
                    <a:pt x="5846" y="2143"/>
                    <a:pt x="3810" y="2679"/>
                    <a:pt x="2346" y="3096"/>
                  </a:cubicBezTo>
                  <a:cubicBezTo>
                    <a:pt x="1620" y="3310"/>
                    <a:pt x="1024" y="3489"/>
                    <a:pt x="619" y="3632"/>
                  </a:cubicBezTo>
                  <a:lnTo>
                    <a:pt x="155" y="3774"/>
                  </a:lnTo>
                  <a:cubicBezTo>
                    <a:pt x="107" y="3798"/>
                    <a:pt x="48" y="3822"/>
                    <a:pt x="0" y="3846"/>
                  </a:cubicBezTo>
                  <a:cubicBezTo>
                    <a:pt x="60" y="3846"/>
                    <a:pt x="119" y="3834"/>
                    <a:pt x="167" y="3810"/>
                  </a:cubicBezTo>
                  <a:lnTo>
                    <a:pt x="643" y="3691"/>
                  </a:lnTo>
                  <a:lnTo>
                    <a:pt x="2370" y="3215"/>
                  </a:lnTo>
                  <a:cubicBezTo>
                    <a:pt x="3834" y="2822"/>
                    <a:pt x="5858" y="2286"/>
                    <a:pt x="8132" y="1750"/>
                  </a:cubicBezTo>
                  <a:cubicBezTo>
                    <a:pt x="10406" y="1226"/>
                    <a:pt x="12454" y="798"/>
                    <a:pt x="13942" y="500"/>
                  </a:cubicBezTo>
                  <a:lnTo>
                    <a:pt x="15717" y="143"/>
                  </a:lnTo>
                  <a:lnTo>
                    <a:pt x="16193" y="36"/>
                  </a:lnTo>
                  <a:cubicBezTo>
                    <a:pt x="16252" y="36"/>
                    <a:pt x="16312" y="24"/>
                    <a:pt x="16359"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 name="Google Shape;1114;p46"/>
            <p:cNvSpPr/>
            <p:nvPr/>
          </p:nvSpPr>
          <p:spPr>
            <a:xfrm>
              <a:off x="2256225" y="2737375"/>
              <a:ext cx="255700" cy="251850"/>
            </a:xfrm>
            <a:custGeom>
              <a:avLst/>
              <a:gdLst/>
              <a:ahLst/>
              <a:cxnLst/>
              <a:rect l="l" t="t" r="r" b="b"/>
              <a:pathLst>
                <a:path w="10228" h="10074" extrusionOk="0">
                  <a:moveTo>
                    <a:pt x="10227" y="0"/>
                  </a:moveTo>
                  <a:lnTo>
                    <a:pt x="10227" y="0"/>
                  </a:lnTo>
                  <a:cubicBezTo>
                    <a:pt x="10085" y="131"/>
                    <a:pt x="9954" y="262"/>
                    <a:pt x="9835" y="417"/>
                  </a:cubicBezTo>
                  <a:lnTo>
                    <a:pt x="8811" y="1560"/>
                  </a:lnTo>
                  <a:cubicBezTo>
                    <a:pt x="7953" y="2536"/>
                    <a:pt x="6727" y="3846"/>
                    <a:pt x="5310" y="5239"/>
                  </a:cubicBezTo>
                  <a:cubicBezTo>
                    <a:pt x="3905" y="6632"/>
                    <a:pt x="2572" y="7835"/>
                    <a:pt x="1584" y="8692"/>
                  </a:cubicBezTo>
                  <a:lnTo>
                    <a:pt x="417" y="9692"/>
                  </a:lnTo>
                  <a:cubicBezTo>
                    <a:pt x="274" y="9811"/>
                    <a:pt x="131" y="9942"/>
                    <a:pt x="0" y="10073"/>
                  </a:cubicBezTo>
                  <a:cubicBezTo>
                    <a:pt x="155" y="9978"/>
                    <a:pt x="310" y="9871"/>
                    <a:pt x="452" y="9740"/>
                  </a:cubicBezTo>
                  <a:cubicBezTo>
                    <a:pt x="750" y="9525"/>
                    <a:pt x="1167" y="9192"/>
                    <a:pt x="1655" y="8775"/>
                  </a:cubicBezTo>
                  <a:cubicBezTo>
                    <a:pt x="2667" y="7954"/>
                    <a:pt x="4012" y="6763"/>
                    <a:pt x="5429" y="5358"/>
                  </a:cubicBezTo>
                  <a:cubicBezTo>
                    <a:pt x="6846" y="3965"/>
                    <a:pt x="8061" y="2632"/>
                    <a:pt x="8906" y="1643"/>
                  </a:cubicBezTo>
                  <a:cubicBezTo>
                    <a:pt x="9323" y="1143"/>
                    <a:pt x="9656" y="739"/>
                    <a:pt x="9882" y="453"/>
                  </a:cubicBezTo>
                  <a:cubicBezTo>
                    <a:pt x="10013" y="310"/>
                    <a:pt x="10120" y="155"/>
                    <a:pt x="10227"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 name="Google Shape;1115;p46"/>
            <p:cNvSpPr/>
            <p:nvPr/>
          </p:nvSpPr>
          <p:spPr>
            <a:xfrm>
              <a:off x="2272275" y="2879350"/>
              <a:ext cx="307525" cy="254525"/>
            </a:xfrm>
            <a:custGeom>
              <a:avLst/>
              <a:gdLst/>
              <a:ahLst/>
              <a:cxnLst/>
              <a:rect l="l" t="t" r="r" b="b"/>
              <a:pathLst>
                <a:path w="12301" h="10181" extrusionOk="0">
                  <a:moveTo>
                    <a:pt x="12300" y="1"/>
                  </a:moveTo>
                  <a:cubicBezTo>
                    <a:pt x="12300" y="1"/>
                    <a:pt x="12252" y="36"/>
                    <a:pt x="12169" y="120"/>
                  </a:cubicBezTo>
                  <a:lnTo>
                    <a:pt x="11848" y="441"/>
                  </a:lnTo>
                  <a:cubicBezTo>
                    <a:pt x="11574" y="739"/>
                    <a:pt x="11157" y="1156"/>
                    <a:pt x="10645" y="1667"/>
                  </a:cubicBezTo>
                  <a:cubicBezTo>
                    <a:pt x="9621" y="2691"/>
                    <a:pt x="8169" y="4073"/>
                    <a:pt x="6466" y="5477"/>
                  </a:cubicBezTo>
                  <a:cubicBezTo>
                    <a:pt x="4763" y="6882"/>
                    <a:pt x="3144" y="8061"/>
                    <a:pt x="1942" y="8871"/>
                  </a:cubicBezTo>
                  <a:cubicBezTo>
                    <a:pt x="1346" y="9276"/>
                    <a:pt x="858" y="9609"/>
                    <a:pt x="513" y="9823"/>
                  </a:cubicBezTo>
                  <a:lnTo>
                    <a:pt x="132" y="10085"/>
                  </a:lnTo>
                  <a:cubicBezTo>
                    <a:pt x="37" y="10145"/>
                    <a:pt x="1" y="10180"/>
                    <a:pt x="1" y="10180"/>
                  </a:cubicBezTo>
                  <a:cubicBezTo>
                    <a:pt x="49" y="10169"/>
                    <a:pt x="96" y="10145"/>
                    <a:pt x="144" y="10109"/>
                  </a:cubicBezTo>
                  <a:cubicBezTo>
                    <a:pt x="251" y="10049"/>
                    <a:pt x="394" y="9966"/>
                    <a:pt x="549" y="9883"/>
                  </a:cubicBezTo>
                  <a:cubicBezTo>
                    <a:pt x="906" y="9668"/>
                    <a:pt x="1406" y="9371"/>
                    <a:pt x="2013" y="8966"/>
                  </a:cubicBezTo>
                  <a:cubicBezTo>
                    <a:pt x="5180" y="6894"/>
                    <a:pt x="8109" y="4477"/>
                    <a:pt x="10740" y="1751"/>
                  </a:cubicBezTo>
                  <a:cubicBezTo>
                    <a:pt x="11240" y="1227"/>
                    <a:pt x="11633" y="810"/>
                    <a:pt x="11907" y="489"/>
                  </a:cubicBezTo>
                  <a:lnTo>
                    <a:pt x="12205" y="132"/>
                  </a:lnTo>
                  <a:cubicBezTo>
                    <a:pt x="12241" y="96"/>
                    <a:pt x="12276" y="48"/>
                    <a:pt x="12300"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116;p46"/>
            <p:cNvSpPr/>
            <p:nvPr/>
          </p:nvSpPr>
          <p:spPr>
            <a:xfrm>
              <a:off x="2484225" y="3083550"/>
              <a:ext cx="55375" cy="115200"/>
            </a:xfrm>
            <a:custGeom>
              <a:avLst/>
              <a:gdLst/>
              <a:ahLst/>
              <a:cxnLst/>
              <a:rect l="l" t="t" r="r" b="b"/>
              <a:pathLst>
                <a:path w="2215" h="4608" extrusionOk="0">
                  <a:moveTo>
                    <a:pt x="2215" y="0"/>
                  </a:moveTo>
                  <a:cubicBezTo>
                    <a:pt x="1977" y="822"/>
                    <a:pt x="1679" y="1631"/>
                    <a:pt x="1334" y="2417"/>
                  </a:cubicBezTo>
                  <a:cubicBezTo>
                    <a:pt x="929" y="3179"/>
                    <a:pt x="488" y="3906"/>
                    <a:pt x="0" y="4608"/>
                  </a:cubicBezTo>
                  <a:cubicBezTo>
                    <a:pt x="191" y="4453"/>
                    <a:pt x="369" y="4263"/>
                    <a:pt x="524" y="4048"/>
                  </a:cubicBezTo>
                  <a:cubicBezTo>
                    <a:pt x="893" y="3572"/>
                    <a:pt x="1215" y="3036"/>
                    <a:pt x="1488" y="2489"/>
                  </a:cubicBezTo>
                  <a:cubicBezTo>
                    <a:pt x="1750" y="1929"/>
                    <a:pt x="1953" y="1346"/>
                    <a:pt x="2096" y="750"/>
                  </a:cubicBezTo>
                  <a:cubicBezTo>
                    <a:pt x="2179" y="500"/>
                    <a:pt x="2215" y="250"/>
                    <a:pt x="2215"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 name="Google Shape;1117;p46"/>
            <p:cNvSpPr/>
            <p:nvPr/>
          </p:nvSpPr>
          <p:spPr>
            <a:xfrm>
              <a:off x="2581250" y="2187600"/>
              <a:ext cx="411400" cy="507225"/>
            </a:xfrm>
            <a:custGeom>
              <a:avLst/>
              <a:gdLst/>
              <a:ahLst/>
              <a:cxnLst/>
              <a:rect l="l" t="t" r="r" b="b"/>
              <a:pathLst>
                <a:path w="16456" h="20289" extrusionOk="0">
                  <a:moveTo>
                    <a:pt x="13919" y="1"/>
                  </a:moveTo>
                  <a:lnTo>
                    <a:pt x="10871" y="905"/>
                  </a:lnTo>
                  <a:lnTo>
                    <a:pt x="11193" y="4418"/>
                  </a:lnTo>
                  <a:lnTo>
                    <a:pt x="10800" y="9383"/>
                  </a:lnTo>
                  <a:lnTo>
                    <a:pt x="7263" y="11073"/>
                  </a:lnTo>
                  <a:lnTo>
                    <a:pt x="1" y="11371"/>
                  </a:lnTo>
                  <a:lnTo>
                    <a:pt x="3108" y="20289"/>
                  </a:lnTo>
                  <a:lnTo>
                    <a:pt x="14002" y="14586"/>
                  </a:lnTo>
                  <a:cubicBezTo>
                    <a:pt x="15288" y="13907"/>
                    <a:pt x="16146" y="12609"/>
                    <a:pt x="16253" y="11157"/>
                  </a:cubicBezTo>
                  <a:cubicBezTo>
                    <a:pt x="16300" y="10454"/>
                    <a:pt x="16348" y="9668"/>
                    <a:pt x="16372" y="8871"/>
                  </a:cubicBezTo>
                  <a:cubicBezTo>
                    <a:pt x="16455" y="6501"/>
                    <a:pt x="13919" y="1"/>
                    <a:pt x="13919" y="1"/>
                  </a:cubicBezTo>
                  <a:close/>
                </a:path>
              </a:pathLst>
            </a:custGeom>
            <a:solidFill>
              <a:srgbClr val="F166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 name="Google Shape;1118;p46"/>
            <p:cNvSpPr/>
            <p:nvPr/>
          </p:nvSpPr>
          <p:spPr>
            <a:xfrm>
              <a:off x="2130300" y="2745700"/>
              <a:ext cx="17000" cy="72950"/>
            </a:xfrm>
            <a:custGeom>
              <a:avLst/>
              <a:gdLst/>
              <a:ahLst/>
              <a:cxnLst/>
              <a:rect l="l" t="t" r="r" b="b"/>
              <a:pathLst>
                <a:path w="680" h="2918" extrusionOk="0">
                  <a:moveTo>
                    <a:pt x="1" y="1"/>
                  </a:moveTo>
                  <a:lnTo>
                    <a:pt x="1" y="1"/>
                  </a:lnTo>
                  <a:cubicBezTo>
                    <a:pt x="24" y="501"/>
                    <a:pt x="120" y="1001"/>
                    <a:pt x="263" y="1489"/>
                  </a:cubicBezTo>
                  <a:cubicBezTo>
                    <a:pt x="346" y="1977"/>
                    <a:pt x="489" y="2453"/>
                    <a:pt x="679" y="2918"/>
                  </a:cubicBezTo>
                  <a:cubicBezTo>
                    <a:pt x="644" y="2418"/>
                    <a:pt x="560" y="1918"/>
                    <a:pt x="417" y="1441"/>
                  </a:cubicBezTo>
                  <a:cubicBezTo>
                    <a:pt x="334" y="953"/>
                    <a:pt x="191" y="465"/>
                    <a:pt x="1"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1119;p46"/>
            <p:cNvSpPr/>
            <p:nvPr/>
          </p:nvSpPr>
          <p:spPr>
            <a:xfrm>
              <a:off x="2135950" y="2759100"/>
              <a:ext cx="19075" cy="475800"/>
            </a:xfrm>
            <a:custGeom>
              <a:avLst/>
              <a:gdLst/>
              <a:ahLst/>
              <a:cxnLst/>
              <a:rect l="l" t="t" r="r" b="b"/>
              <a:pathLst>
                <a:path w="763" h="19032" extrusionOk="0">
                  <a:moveTo>
                    <a:pt x="394" y="1"/>
                  </a:moveTo>
                  <a:cubicBezTo>
                    <a:pt x="382" y="60"/>
                    <a:pt x="382" y="131"/>
                    <a:pt x="382" y="191"/>
                  </a:cubicBezTo>
                  <a:lnTo>
                    <a:pt x="382" y="751"/>
                  </a:lnTo>
                  <a:cubicBezTo>
                    <a:pt x="394" y="1251"/>
                    <a:pt x="394" y="1953"/>
                    <a:pt x="394" y="2810"/>
                  </a:cubicBezTo>
                  <a:cubicBezTo>
                    <a:pt x="430" y="4561"/>
                    <a:pt x="477" y="6942"/>
                    <a:pt x="525" y="9585"/>
                  </a:cubicBezTo>
                  <a:cubicBezTo>
                    <a:pt x="596" y="10823"/>
                    <a:pt x="572" y="12062"/>
                    <a:pt x="453" y="13300"/>
                  </a:cubicBezTo>
                  <a:cubicBezTo>
                    <a:pt x="382" y="13871"/>
                    <a:pt x="227" y="14395"/>
                    <a:pt x="144" y="14907"/>
                  </a:cubicBezTo>
                  <a:cubicBezTo>
                    <a:pt x="108" y="15157"/>
                    <a:pt x="96" y="15407"/>
                    <a:pt x="96" y="15657"/>
                  </a:cubicBezTo>
                  <a:cubicBezTo>
                    <a:pt x="84" y="15883"/>
                    <a:pt x="60" y="16110"/>
                    <a:pt x="60" y="16336"/>
                  </a:cubicBezTo>
                  <a:cubicBezTo>
                    <a:pt x="1" y="17015"/>
                    <a:pt x="37" y="17717"/>
                    <a:pt x="179" y="18396"/>
                  </a:cubicBezTo>
                  <a:cubicBezTo>
                    <a:pt x="215" y="18574"/>
                    <a:pt x="299" y="18753"/>
                    <a:pt x="418" y="18896"/>
                  </a:cubicBezTo>
                  <a:cubicBezTo>
                    <a:pt x="453" y="18931"/>
                    <a:pt x="489" y="18967"/>
                    <a:pt x="525" y="19003"/>
                  </a:cubicBezTo>
                  <a:cubicBezTo>
                    <a:pt x="560" y="19020"/>
                    <a:pt x="563" y="19031"/>
                    <a:pt x="566" y="19031"/>
                  </a:cubicBezTo>
                  <a:cubicBezTo>
                    <a:pt x="568" y="19031"/>
                    <a:pt x="569" y="19030"/>
                    <a:pt x="572" y="19027"/>
                  </a:cubicBezTo>
                  <a:cubicBezTo>
                    <a:pt x="572" y="19015"/>
                    <a:pt x="525" y="18979"/>
                    <a:pt x="441" y="18884"/>
                  </a:cubicBezTo>
                  <a:cubicBezTo>
                    <a:pt x="346" y="18729"/>
                    <a:pt x="275" y="18550"/>
                    <a:pt x="239" y="18372"/>
                  </a:cubicBezTo>
                  <a:cubicBezTo>
                    <a:pt x="132" y="17705"/>
                    <a:pt x="108" y="17015"/>
                    <a:pt x="179" y="16336"/>
                  </a:cubicBezTo>
                  <a:cubicBezTo>
                    <a:pt x="203" y="16122"/>
                    <a:pt x="227" y="15895"/>
                    <a:pt x="227" y="15657"/>
                  </a:cubicBezTo>
                  <a:cubicBezTo>
                    <a:pt x="227" y="15419"/>
                    <a:pt x="251" y="15169"/>
                    <a:pt x="287" y="14931"/>
                  </a:cubicBezTo>
                  <a:cubicBezTo>
                    <a:pt x="370" y="14431"/>
                    <a:pt x="525" y="13895"/>
                    <a:pt x="608" y="13324"/>
                  </a:cubicBezTo>
                  <a:cubicBezTo>
                    <a:pt x="739" y="12085"/>
                    <a:pt x="763" y="10835"/>
                    <a:pt x="703" y="9585"/>
                  </a:cubicBezTo>
                  <a:cubicBezTo>
                    <a:pt x="632" y="6942"/>
                    <a:pt x="560" y="4561"/>
                    <a:pt x="513" y="2810"/>
                  </a:cubicBezTo>
                  <a:cubicBezTo>
                    <a:pt x="489" y="1953"/>
                    <a:pt x="465" y="1263"/>
                    <a:pt x="441" y="751"/>
                  </a:cubicBezTo>
                  <a:cubicBezTo>
                    <a:pt x="430" y="512"/>
                    <a:pt x="418" y="334"/>
                    <a:pt x="418" y="191"/>
                  </a:cubicBezTo>
                  <a:cubicBezTo>
                    <a:pt x="418" y="131"/>
                    <a:pt x="406" y="60"/>
                    <a:pt x="394"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120;p46"/>
            <p:cNvSpPr/>
            <p:nvPr/>
          </p:nvSpPr>
          <p:spPr>
            <a:xfrm>
              <a:off x="2592575" y="2487350"/>
              <a:ext cx="45550" cy="140800"/>
            </a:xfrm>
            <a:custGeom>
              <a:avLst/>
              <a:gdLst/>
              <a:ahLst/>
              <a:cxnLst/>
              <a:rect l="l" t="t" r="r" b="b"/>
              <a:pathLst>
                <a:path w="1822" h="5632" extrusionOk="0">
                  <a:moveTo>
                    <a:pt x="0" y="0"/>
                  </a:moveTo>
                  <a:lnTo>
                    <a:pt x="0" y="0"/>
                  </a:lnTo>
                  <a:cubicBezTo>
                    <a:pt x="36" y="286"/>
                    <a:pt x="107" y="572"/>
                    <a:pt x="191" y="845"/>
                  </a:cubicBezTo>
                  <a:cubicBezTo>
                    <a:pt x="333" y="1369"/>
                    <a:pt x="536" y="2072"/>
                    <a:pt x="786" y="2858"/>
                  </a:cubicBezTo>
                  <a:cubicBezTo>
                    <a:pt x="1048" y="3632"/>
                    <a:pt x="1286" y="4334"/>
                    <a:pt x="1476" y="4834"/>
                  </a:cubicBezTo>
                  <a:cubicBezTo>
                    <a:pt x="1560" y="5108"/>
                    <a:pt x="1679" y="5370"/>
                    <a:pt x="1822" y="5632"/>
                  </a:cubicBezTo>
                  <a:cubicBezTo>
                    <a:pt x="1774" y="5346"/>
                    <a:pt x="1691" y="5060"/>
                    <a:pt x="1596" y="4786"/>
                  </a:cubicBezTo>
                  <a:cubicBezTo>
                    <a:pt x="1405" y="4227"/>
                    <a:pt x="1191" y="3548"/>
                    <a:pt x="953" y="2798"/>
                  </a:cubicBezTo>
                  <a:cubicBezTo>
                    <a:pt x="703" y="2060"/>
                    <a:pt x="488" y="1381"/>
                    <a:pt x="310" y="810"/>
                  </a:cubicBezTo>
                  <a:cubicBezTo>
                    <a:pt x="226" y="536"/>
                    <a:pt x="131" y="262"/>
                    <a:pt x="0"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46"/>
            <p:cNvSpPr/>
            <p:nvPr/>
          </p:nvSpPr>
          <p:spPr>
            <a:xfrm>
              <a:off x="2046075" y="3096950"/>
              <a:ext cx="46750" cy="56875"/>
            </a:xfrm>
            <a:custGeom>
              <a:avLst/>
              <a:gdLst/>
              <a:ahLst/>
              <a:cxnLst/>
              <a:rect l="l" t="t" r="r" b="b"/>
              <a:pathLst>
                <a:path w="1870" h="2275" extrusionOk="0">
                  <a:moveTo>
                    <a:pt x="0" y="0"/>
                  </a:moveTo>
                  <a:lnTo>
                    <a:pt x="0" y="0"/>
                  </a:lnTo>
                  <a:cubicBezTo>
                    <a:pt x="191" y="1024"/>
                    <a:pt x="893" y="1881"/>
                    <a:pt x="1869" y="2274"/>
                  </a:cubicBezTo>
                  <a:cubicBezTo>
                    <a:pt x="1477" y="1977"/>
                    <a:pt x="1107" y="1643"/>
                    <a:pt x="774" y="1286"/>
                  </a:cubicBezTo>
                  <a:cubicBezTo>
                    <a:pt x="476" y="881"/>
                    <a:pt x="226" y="453"/>
                    <a:pt x="0"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46"/>
            <p:cNvSpPr/>
            <p:nvPr/>
          </p:nvSpPr>
          <p:spPr>
            <a:xfrm>
              <a:off x="2039225" y="3277000"/>
              <a:ext cx="110750" cy="44125"/>
            </a:xfrm>
            <a:custGeom>
              <a:avLst/>
              <a:gdLst/>
              <a:ahLst/>
              <a:cxnLst/>
              <a:rect l="l" t="t" r="r" b="b"/>
              <a:pathLst>
                <a:path w="4430" h="1765" extrusionOk="0">
                  <a:moveTo>
                    <a:pt x="4428" y="1"/>
                  </a:moveTo>
                  <a:cubicBezTo>
                    <a:pt x="4408" y="1"/>
                    <a:pt x="4230" y="211"/>
                    <a:pt x="3906" y="489"/>
                  </a:cubicBezTo>
                  <a:cubicBezTo>
                    <a:pt x="3037" y="1230"/>
                    <a:pt x="1944" y="1633"/>
                    <a:pt x="812" y="1633"/>
                  </a:cubicBezTo>
                  <a:cubicBezTo>
                    <a:pt x="780" y="1633"/>
                    <a:pt x="747" y="1633"/>
                    <a:pt x="715" y="1632"/>
                  </a:cubicBezTo>
                  <a:cubicBezTo>
                    <a:pt x="346" y="1623"/>
                    <a:pt x="95" y="1579"/>
                    <a:pt x="22" y="1579"/>
                  </a:cubicBezTo>
                  <a:cubicBezTo>
                    <a:pt x="8" y="1579"/>
                    <a:pt x="0" y="1581"/>
                    <a:pt x="0" y="1585"/>
                  </a:cubicBezTo>
                  <a:cubicBezTo>
                    <a:pt x="227" y="1692"/>
                    <a:pt x="465" y="1740"/>
                    <a:pt x="715" y="1752"/>
                  </a:cubicBezTo>
                  <a:cubicBezTo>
                    <a:pt x="825" y="1760"/>
                    <a:pt x="936" y="1765"/>
                    <a:pt x="1046" y="1765"/>
                  </a:cubicBezTo>
                  <a:cubicBezTo>
                    <a:pt x="2133" y="1765"/>
                    <a:pt x="3188" y="1342"/>
                    <a:pt x="3977" y="585"/>
                  </a:cubicBezTo>
                  <a:cubicBezTo>
                    <a:pt x="4168" y="418"/>
                    <a:pt x="4322" y="228"/>
                    <a:pt x="4429" y="1"/>
                  </a:cubicBezTo>
                  <a:cubicBezTo>
                    <a:pt x="4429" y="1"/>
                    <a:pt x="4429" y="1"/>
                    <a:pt x="4428"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46"/>
            <p:cNvSpPr/>
            <p:nvPr/>
          </p:nvSpPr>
          <p:spPr>
            <a:xfrm>
              <a:off x="2859850" y="2234025"/>
              <a:ext cx="85450" cy="28775"/>
            </a:xfrm>
            <a:custGeom>
              <a:avLst/>
              <a:gdLst/>
              <a:ahLst/>
              <a:cxnLst/>
              <a:rect l="l" t="t" r="r" b="b"/>
              <a:pathLst>
                <a:path w="3418" h="1151" extrusionOk="0">
                  <a:moveTo>
                    <a:pt x="3418" y="1"/>
                  </a:moveTo>
                  <a:cubicBezTo>
                    <a:pt x="2192" y="49"/>
                    <a:pt x="1001" y="441"/>
                    <a:pt x="1" y="1144"/>
                  </a:cubicBezTo>
                  <a:cubicBezTo>
                    <a:pt x="3" y="1148"/>
                    <a:pt x="8" y="1150"/>
                    <a:pt x="16" y="1150"/>
                  </a:cubicBezTo>
                  <a:cubicBezTo>
                    <a:pt x="126" y="1150"/>
                    <a:pt x="805" y="800"/>
                    <a:pt x="1680" y="501"/>
                  </a:cubicBezTo>
                  <a:cubicBezTo>
                    <a:pt x="2620" y="180"/>
                    <a:pt x="3418" y="60"/>
                    <a:pt x="3418" y="13"/>
                  </a:cubicBezTo>
                  <a:lnTo>
                    <a:pt x="3418" y="1"/>
                  </a:ln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46"/>
            <p:cNvSpPr/>
            <p:nvPr/>
          </p:nvSpPr>
          <p:spPr>
            <a:xfrm>
              <a:off x="2915225" y="2200900"/>
              <a:ext cx="15200" cy="14000"/>
            </a:xfrm>
            <a:custGeom>
              <a:avLst/>
              <a:gdLst/>
              <a:ahLst/>
              <a:cxnLst/>
              <a:rect l="l" t="t" r="r" b="b"/>
              <a:pathLst>
                <a:path w="608" h="560" extrusionOk="0">
                  <a:moveTo>
                    <a:pt x="344" y="1"/>
                  </a:moveTo>
                  <a:cubicBezTo>
                    <a:pt x="297" y="1"/>
                    <a:pt x="268" y="22"/>
                    <a:pt x="274" y="28"/>
                  </a:cubicBezTo>
                  <a:cubicBezTo>
                    <a:pt x="274" y="52"/>
                    <a:pt x="346" y="64"/>
                    <a:pt x="405" y="147"/>
                  </a:cubicBezTo>
                  <a:cubicBezTo>
                    <a:pt x="441" y="183"/>
                    <a:pt x="453" y="242"/>
                    <a:pt x="429" y="302"/>
                  </a:cubicBezTo>
                  <a:cubicBezTo>
                    <a:pt x="412" y="354"/>
                    <a:pt x="356" y="387"/>
                    <a:pt x="299" y="387"/>
                  </a:cubicBezTo>
                  <a:cubicBezTo>
                    <a:pt x="279" y="387"/>
                    <a:pt x="258" y="383"/>
                    <a:pt x="239" y="373"/>
                  </a:cubicBezTo>
                  <a:cubicBezTo>
                    <a:pt x="167" y="350"/>
                    <a:pt x="131" y="254"/>
                    <a:pt x="155" y="183"/>
                  </a:cubicBezTo>
                  <a:cubicBezTo>
                    <a:pt x="191" y="88"/>
                    <a:pt x="250" y="64"/>
                    <a:pt x="250" y="40"/>
                  </a:cubicBezTo>
                  <a:cubicBezTo>
                    <a:pt x="250" y="31"/>
                    <a:pt x="235" y="22"/>
                    <a:pt x="211" y="22"/>
                  </a:cubicBezTo>
                  <a:cubicBezTo>
                    <a:pt x="171" y="22"/>
                    <a:pt x="107" y="46"/>
                    <a:pt x="48" y="135"/>
                  </a:cubicBezTo>
                  <a:cubicBezTo>
                    <a:pt x="12" y="195"/>
                    <a:pt x="0" y="278"/>
                    <a:pt x="12" y="350"/>
                  </a:cubicBezTo>
                  <a:cubicBezTo>
                    <a:pt x="43" y="472"/>
                    <a:pt x="161" y="560"/>
                    <a:pt x="284" y="560"/>
                  </a:cubicBezTo>
                  <a:cubicBezTo>
                    <a:pt x="305" y="560"/>
                    <a:pt x="325" y="557"/>
                    <a:pt x="346" y="552"/>
                  </a:cubicBezTo>
                  <a:cubicBezTo>
                    <a:pt x="477" y="540"/>
                    <a:pt x="572" y="433"/>
                    <a:pt x="596" y="314"/>
                  </a:cubicBezTo>
                  <a:cubicBezTo>
                    <a:pt x="608" y="219"/>
                    <a:pt x="560" y="123"/>
                    <a:pt x="489" y="64"/>
                  </a:cubicBezTo>
                  <a:cubicBezTo>
                    <a:pt x="435" y="15"/>
                    <a:pt x="383" y="1"/>
                    <a:pt x="344"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46"/>
            <p:cNvSpPr/>
            <p:nvPr/>
          </p:nvSpPr>
          <p:spPr>
            <a:xfrm>
              <a:off x="2241925" y="2452225"/>
              <a:ext cx="203325" cy="37825"/>
            </a:xfrm>
            <a:custGeom>
              <a:avLst/>
              <a:gdLst/>
              <a:ahLst/>
              <a:cxnLst/>
              <a:rect l="l" t="t" r="r" b="b"/>
              <a:pathLst>
                <a:path w="8133" h="1513" extrusionOk="0">
                  <a:moveTo>
                    <a:pt x="8132" y="0"/>
                  </a:moveTo>
                  <a:cubicBezTo>
                    <a:pt x="8025" y="0"/>
                    <a:pt x="7918" y="0"/>
                    <a:pt x="7811" y="24"/>
                  </a:cubicBezTo>
                  <a:cubicBezTo>
                    <a:pt x="7609" y="48"/>
                    <a:pt x="7299" y="84"/>
                    <a:pt x="6930" y="131"/>
                  </a:cubicBezTo>
                  <a:cubicBezTo>
                    <a:pt x="6192" y="238"/>
                    <a:pt x="5168" y="405"/>
                    <a:pt x="4037" y="607"/>
                  </a:cubicBezTo>
                  <a:cubicBezTo>
                    <a:pt x="2918" y="822"/>
                    <a:pt x="1906" y="1024"/>
                    <a:pt x="1179" y="1203"/>
                  </a:cubicBezTo>
                  <a:cubicBezTo>
                    <a:pt x="810" y="1286"/>
                    <a:pt x="524" y="1358"/>
                    <a:pt x="310" y="1405"/>
                  </a:cubicBezTo>
                  <a:cubicBezTo>
                    <a:pt x="203" y="1429"/>
                    <a:pt x="96" y="1465"/>
                    <a:pt x="1" y="1512"/>
                  </a:cubicBezTo>
                  <a:cubicBezTo>
                    <a:pt x="108" y="1512"/>
                    <a:pt x="215" y="1500"/>
                    <a:pt x="310" y="1477"/>
                  </a:cubicBezTo>
                  <a:lnTo>
                    <a:pt x="1191" y="1310"/>
                  </a:lnTo>
                  <a:lnTo>
                    <a:pt x="4061" y="774"/>
                  </a:lnTo>
                  <a:lnTo>
                    <a:pt x="6930" y="250"/>
                  </a:lnTo>
                  <a:lnTo>
                    <a:pt x="7811" y="84"/>
                  </a:lnTo>
                  <a:cubicBezTo>
                    <a:pt x="7918" y="72"/>
                    <a:pt x="8025" y="48"/>
                    <a:pt x="8132"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46"/>
            <p:cNvSpPr/>
            <p:nvPr/>
          </p:nvSpPr>
          <p:spPr>
            <a:xfrm>
              <a:off x="2114525" y="2573375"/>
              <a:ext cx="14625" cy="162525"/>
            </a:xfrm>
            <a:custGeom>
              <a:avLst/>
              <a:gdLst/>
              <a:ahLst/>
              <a:cxnLst/>
              <a:rect l="l" t="t" r="r" b="b"/>
              <a:pathLst>
                <a:path w="585" h="6501" extrusionOk="0">
                  <a:moveTo>
                    <a:pt x="560" y="0"/>
                  </a:moveTo>
                  <a:lnTo>
                    <a:pt x="560" y="0"/>
                  </a:lnTo>
                  <a:cubicBezTo>
                    <a:pt x="489" y="321"/>
                    <a:pt x="441" y="631"/>
                    <a:pt x="417" y="953"/>
                  </a:cubicBezTo>
                  <a:cubicBezTo>
                    <a:pt x="334" y="1536"/>
                    <a:pt x="215" y="2346"/>
                    <a:pt x="120" y="3239"/>
                  </a:cubicBezTo>
                  <a:cubicBezTo>
                    <a:pt x="24" y="4012"/>
                    <a:pt x="1" y="4786"/>
                    <a:pt x="36" y="5548"/>
                  </a:cubicBezTo>
                  <a:cubicBezTo>
                    <a:pt x="60" y="5786"/>
                    <a:pt x="84" y="6025"/>
                    <a:pt x="132" y="6251"/>
                  </a:cubicBezTo>
                  <a:cubicBezTo>
                    <a:pt x="144" y="6334"/>
                    <a:pt x="167" y="6417"/>
                    <a:pt x="203" y="6501"/>
                  </a:cubicBezTo>
                  <a:cubicBezTo>
                    <a:pt x="239" y="6501"/>
                    <a:pt x="167" y="6132"/>
                    <a:pt x="155" y="5548"/>
                  </a:cubicBezTo>
                  <a:cubicBezTo>
                    <a:pt x="155" y="4786"/>
                    <a:pt x="203" y="4024"/>
                    <a:pt x="286" y="3262"/>
                  </a:cubicBezTo>
                  <a:cubicBezTo>
                    <a:pt x="382" y="2369"/>
                    <a:pt x="489" y="1560"/>
                    <a:pt x="536" y="964"/>
                  </a:cubicBezTo>
                  <a:cubicBezTo>
                    <a:pt x="572" y="655"/>
                    <a:pt x="584" y="321"/>
                    <a:pt x="560"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46"/>
            <p:cNvSpPr/>
            <p:nvPr/>
          </p:nvSpPr>
          <p:spPr>
            <a:xfrm>
              <a:off x="2316625" y="2659375"/>
              <a:ext cx="120875" cy="225975"/>
            </a:xfrm>
            <a:custGeom>
              <a:avLst/>
              <a:gdLst/>
              <a:ahLst/>
              <a:cxnLst/>
              <a:rect l="l" t="t" r="r" b="b"/>
              <a:pathLst>
                <a:path w="4835" h="9039" extrusionOk="0">
                  <a:moveTo>
                    <a:pt x="4798" y="1"/>
                  </a:moveTo>
                  <a:cubicBezTo>
                    <a:pt x="4739" y="1"/>
                    <a:pt x="3649" y="2004"/>
                    <a:pt x="2347" y="4478"/>
                  </a:cubicBezTo>
                  <a:cubicBezTo>
                    <a:pt x="1037" y="6978"/>
                    <a:pt x="1" y="9014"/>
                    <a:pt x="37" y="9038"/>
                  </a:cubicBezTo>
                  <a:cubicBezTo>
                    <a:pt x="37" y="9038"/>
                    <a:pt x="38" y="9038"/>
                    <a:pt x="38" y="9038"/>
                  </a:cubicBezTo>
                  <a:cubicBezTo>
                    <a:pt x="104" y="9038"/>
                    <a:pt x="1191" y="7039"/>
                    <a:pt x="2489" y="4561"/>
                  </a:cubicBezTo>
                  <a:cubicBezTo>
                    <a:pt x="3811" y="2061"/>
                    <a:pt x="4835" y="25"/>
                    <a:pt x="4799" y="1"/>
                  </a:cubicBezTo>
                  <a:cubicBezTo>
                    <a:pt x="4799" y="1"/>
                    <a:pt x="4799" y="1"/>
                    <a:pt x="4798"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128;p46"/>
            <p:cNvSpPr/>
            <p:nvPr/>
          </p:nvSpPr>
          <p:spPr>
            <a:xfrm>
              <a:off x="2655375" y="2598075"/>
              <a:ext cx="40200" cy="122650"/>
            </a:xfrm>
            <a:custGeom>
              <a:avLst/>
              <a:gdLst/>
              <a:ahLst/>
              <a:cxnLst/>
              <a:rect l="l" t="t" r="r" b="b"/>
              <a:pathLst>
                <a:path w="1608" h="4906" extrusionOk="0">
                  <a:moveTo>
                    <a:pt x="1608" y="0"/>
                  </a:moveTo>
                  <a:cubicBezTo>
                    <a:pt x="1453" y="191"/>
                    <a:pt x="1322" y="417"/>
                    <a:pt x="1215" y="655"/>
                  </a:cubicBezTo>
                  <a:cubicBezTo>
                    <a:pt x="941" y="1203"/>
                    <a:pt x="715" y="1774"/>
                    <a:pt x="524" y="2358"/>
                  </a:cubicBezTo>
                  <a:cubicBezTo>
                    <a:pt x="334" y="2941"/>
                    <a:pt x="191" y="3536"/>
                    <a:pt x="84" y="4144"/>
                  </a:cubicBezTo>
                  <a:cubicBezTo>
                    <a:pt x="24" y="4394"/>
                    <a:pt x="0" y="4644"/>
                    <a:pt x="12" y="4906"/>
                  </a:cubicBezTo>
                  <a:cubicBezTo>
                    <a:pt x="96" y="4667"/>
                    <a:pt x="155" y="4417"/>
                    <a:pt x="203" y="4167"/>
                  </a:cubicBezTo>
                  <a:cubicBezTo>
                    <a:pt x="310" y="3703"/>
                    <a:pt x="465" y="3096"/>
                    <a:pt x="691" y="2417"/>
                  </a:cubicBezTo>
                  <a:cubicBezTo>
                    <a:pt x="917" y="1739"/>
                    <a:pt x="1155" y="1131"/>
                    <a:pt x="1334" y="703"/>
                  </a:cubicBezTo>
                  <a:cubicBezTo>
                    <a:pt x="1441" y="476"/>
                    <a:pt x="1536" y="238"/>
                    <a:pt x="1608"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46"/>
            <p:cNvSpPr/>
            <p:nvPr/>
          </p:nvSpPr>
          <p:spPr>
            <a:xfrm>
              <a:off x="2035950" y="2695100"/>
              <a:ext cx="69075" cy="20875"/>
            </a:xfrm>
            <a:custGeom>
              <a:avLst/>
              <a:gdLst/>
              <a:ahLst/>
              <a:cxnLst/>
              <a:rect l="l" t="t" r="r" b="b"/>
              <a:pathLst>
                <a:path w="2763" h="835" extrusionOk="0">
                  <a:moveTo>
                    <a:pt x="2763" y="1"/>
                  </a:moveTo>
                  <a:lnTo>
                    <a:pt x="2763" y="1"/>
                  </a:lnTo>
                  <a:cubicBezTo>
                    <a:pt x="2620" y="13"/>
                    <a:pt x="2489" y="48"/>
                    <a:pt x="2346" y="84"/>
                  </a:cubicBezTo>
                  <a:cubicBezTo>
                    <a:pt x="2084" y="132"/>
                    <a:pt x="1727" y="239"/>
                    <a:pt x="1346" y="334"/>
                  </a:cubicBezTo>
                  <a:cubicBezTo>
                    <a:pt x="977" y="429"/>
                    <a:pt x="631" y="560"/>
                    <a:pt x="381" y="656"/>
                  </a:cubicBezTo>
                  <a:cubicBezTo>
                    <a:pt x="250" y="703"/>
                    <a:pt x="119" y="763"/>
                    <a:pt x="0" y="834"/>
                  </a:cubicBezTo>
                  <a:cubicBezTo>
                    <a:pt x="131" y="798"/>
                    <a:pt x="262" y="751"/>
                    <a:pt x="405" y="703"/>
                  </a:cubicBezTo>
                  <a:cubicBezTo>
                    <a:pt x="643" y="608"/>
                    <a:pt x="977" y="501"/>
                    <a:pt x="1370" y="382"/>
                  </a:cubicBezTo>
                  <a:cubicBezTo>
                    <a:pt x="1751" y="263"/>
                    <a:pt x="2096" y="179"/>
                    <a:pt x="2358" y="108"/>
                  </a:cubicBezTo>
                  <a:cubicBezTo>
                    <a:pt x="2489" y="84"/>
                    <a:pt x="2632" y="48"/>
                    <a:pt x="2763"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 name="Google Shape;1130;p46"/>
            <p:cNvSpPr/>
            <p:nvPr/>
          </p:nvSpPr>
          <p:spPr>
            <a:xfrm>
              <a:off x="2147275" y="2711175"/>
              <a:ext cx="255700" cy="73850"/>
            </a:xfrm>
            <a:custGeom>
              <a:avLst/>
              <a:gdLst/>
              <a:ahLst/>
              <a:cxnLst/>
              <a:rect l="l" t="t" r="r" b="b"/>
              <a:pathLst>
                <a:path w="10228" h="2954" extrusionOk="0">
                  <a:moveTo>
                    <a:pt x="10227" y="0"/>
                  </a:moveTo>
                  <a:cubicBezTo>
                    <a:pt x="10186" y="0"/>
                    <a:pt x="7904" y="639"/>
                    <a:pt x="5108" y="1441"/>
                  </a:cubicBezTo>
                  <a:cubicBezTo>
                    <a:pt x="2274" y="2251"/>
                    <a:pt x="0" y="2930"/>
                    <a:pt x="0" y="2953"/>
                  </a:cubicBezTo>
                  <a:cubicBezTo>
                    <a:pt x="0" y="2953"/>
                    <a:pt x="1" y="2954"/>
                    <a:pt x="1" y="2954"/>
                  </a:cubicBezTo>
                  <a:cubicBezTo>
                    <a:pt x="42" y="2954"/>
                    <a:pt x="2336" y="2315"/>
                    <a:pt x="5132" y="1513"/>
                  </a:cubicBezTo>
                  <a:cubicBezTo>
                    <a:pt x="7954" y="691"/>
                    <a:pt x="10228" y="24"/>
                    <a:pt x="10228" y="1"/>
                  </a:cubicBezTo>
                  <a:cubicBezTo>
                    <a:pt x="10228" y="0"/>
                    <a:pt x="10228" y="0"/>
                    <a:pt x="10227"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46"/>
            <p:cNvSpPr/>
            <p:nvPr/>
          </p:nvSpPr>
          <p:spPr>
            <a:xfrm>
              <a:off x="2406825" y="2643300"/>
              <a:ext cx="228925" cy="82800"/>
            </a:xfrm>
            <a:custGeom>
              <a:avLst/>
              <a:gdLst/>
              <a:ahLst/>
              <a:cxnLst/>
              <a:rect l="l" t="t" r="r" b="b"/>
              <a:pathLst>
                <a:path w="9157" h="3312" extrusionOk="0">
                  <a:moveTo>
                    <a:pt x="9156" y="1"/>
                  </a:moveTo>
                  <a:cubicBezTo>
                    <a:pt x="9123" y="1"/>
                    <a:pt x="7076" y="711"/>
                    <a:pt x="4573" y="1620"/>
                  </a:cubicBezTo>
                  <a:cubicBezTo>
                    <a:pt x="2048" y="2537"/>
                    <a:pt x="1" y="3299"/>
                    <a:pt x="12" y="3311"/>
                  </a:cubicBezTo>
                  <a:cubicBezTo>
                    <a:pt x="12" y="3311"/>
                    <a:pt x="13" y="3311"/>
                    <a:pt x="14" y="3311"/>
                  </a:cubicBezTo>
                  <a:cubicBezTo>
                    <a:pt x="77" y="3311"/>
                    <a:pt x="2112" y="2582"/>
                    <a:pt x="4596" y="1692"/>
                  </a:cubicBezTo>
                  <a:cubicBezTo>
                    <a:pt x="7121" y="775"/>
                    <a:pt x="9156" y="25"/>
                    <a:pt x="9156" y="1"/>
                  </a:cubicBezTo>
                  <a:cubicBezTo>
                    <a:pt x="9156" y="1"/>
                    <a:pt x="9156" y="1"/>
                    <a:pt x="9156"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1132;p46"/>
            <p:cNvSpPr/>
            <p:nvPr/>
          </p:nvSpPr>
          <p:spPr>
            <a:xfrm>
              <a:off x="2117200" y="2561150"/>
              <a:ext cx="497425" cy="121175"/>
            </a:xfrm>
            <a:custGeom>
              <a:avLst/>
              <a:gdLst/>
              <a:ahLst/>
              <a:cxnLst/>
              <a:rect l="l" t="t" r="r" b="b"/>
              <a:pathLst>
                <a:path w="19897" h="4847" extrusionOk="0">
                  <a:moveTo>
                    <a:pt x="19896" y="1"/>
                  </a:moveTo>
                  <a:lnTo>
                    <a:pt x="19682" y="37"/>
                  </a:lnTo>
                  <a:lnTo>
                    <a:pt x="19110" y="179"/>
                  </a:lnTo>
                  <a:lnTo>
                    <a:pt x="16979" y="727"/>
                  </a:lnTo>
                  <a:lnTo>
                    <a:pt x="9966" y="2489"/>
                  </a:lnTo>
                  <a:cubicBezTo>
                    <a:pt x="7216" y="3168"/>
                    <a:pt x="4728" y="3763"/>
                    <a:pt x="2918" y="4180"/>
                  </a:cubicBezTo>
                  <a:lnTo>
                    <a:pt x="787" y="4656"/>
                  </a:lnTo>
                  <a:lnTo>
                    <a:pt x="203" y="4787"/>
                  </a:lnTo>
                  <a:lnTo>
                    <a:pt x="1" y="4847"/>
                  </a:lnTo>
                  <a:cubicBezTo>
                    <a:pt x="1" y="4847"/>
                    <a:pt x="72" y="4835"/>
                    <a:pt x="203" y="4799"/>
                  </a:cubicBezTo>
                  <a:lnTo>
                    <a:pt x="787" y="4692"/>
                  </a:lnTo>
                  <a:lnTo>
                    <a:pt x="2942" y="4228"/>
                  </a:lnTo>
                  <a:cubicBezTo>
                    <a:pt x="4739" y="3823"/>
                    <a:pt x="7240" y="3239"/>
                    <a:pt x="9978" y="2561"/>
                  </a:cubicBezTo>
                  <a:cubicBezTo>
                    <a:pt x="12729" y="1882"/>
                    <a:pt x="15205" y="1239"/>
                    <a:pt x="16991" y="763"/>
                  </a:cubicBezTo>
                  <a:lnTo>
                    <a:pt x="19110" y="203"/>
                  </a:lnTo>
                  <a:lnTo>
                    <a:pt x="19694" y="48"/>
                  </a:lnTo>
                  <a:lnTo>
                    <a:pt x="19896"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 name="Google Shape;1133;p46"/>
            <p:cNvSpPr/>
            <p:nvPr/>
          </p:nvSpPr>
          <p:spPr>
            <a:xfrm>
              <a:off x="2172575" y="2468275"/>
              <a:ext cx="341425" cy="84875"/>
            </a:xfrm>
            <a:custGeom>
              <a:avLst/>
              <a:gdLst/>
              <a:ahLst/>
              <a:cxnLst/>
              <a:rect l="l" t="t" r="r" b="b"/>
              <a:pathLst>
                <a:path w="13657" h="3395" extrusionOk="0">
                  <a:moveTo>
                    <a:pt x="13655" y="1"/>
                  </a:moveTo>
                  <a:cubicBezTo>
                    <a:pt x="13562" y="1"/>
                    <a:pt x="10539" y="742"/>
                    <a:pt x="6823" y="1668"/>
                  </a:cubicBezTo>
                  <a:cubicBezTo>
                    <a:pt x="3048" y="2597"/>
                    <a:pt x="0" y="3371"/>
                    <a:pt x="0" y="3394"/>
                  </a:cubicBezTo>
                  <a:cubicBezTo>
                    <a:pt x="0" y="3394"/>
                    <a:pt x="1" y="3395"/>
                    <a:pt x="1" y="3395"/>
                  </a:cubicBezTo>
                  <a:cubicBezTo>
                    <a:pt x="49" y="3395"/>
                    <a:pt x="3090" y="2661"/>
                    <a:pt x="6835" y="1728"/>
                  </a:cubicBezTo>
                  <a:cubicBezTo>
                    <a:pt x="10609" y="799"/>
                    <a:pt x="13657" y="25"/>
                    <a:pt x="13657" y="1"/>
                  </a:cubicBezTo>
                  <a:cubicBezTo>
                    <a:pt x="13657" y="1"/>
                    <a:pt x="13656" y="1"/>
                    <a:pt x="13655"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46"/>
            <p:cNvSpPr/>
            <p:nvPr/>
          </p:nvSpPr>
          <p:spPr>
            <a:xfrm>
              <a:off x="2676200" y="2471575"/>
              <a:ext cx="12825" cy="148850"/>
            </a:xfrm>
            <a:custGeom>
              <a:avLst/>
              <a:gdLst/>
              <a:ahLst/>
              <a:cxnLst/>
              <a:rect l="l" t="t" r="r" b="b"/>
              <a:pathLst>
                <a:path w="513" h="5954" extrusionOk="0">
                  <a:moveTo>
                    <a:pt x="394" y="0"/>
                  </a:moveTo>
                  <a:cubicBezTo>
                    <a:pt x="394" y="18"/>
                    <a:pt x="394" y="36"/>
                    <a:pt x="394" y="60"/>
                  </a:cubicBezTo>
                  <a:cubicBezTo>
                    <a:pt x="406" y="36"/>
                    <a:pt x="406" y="24"/>
                    <a:pt x="394" y="0"/>
                  </a:cubicBezTo>
                  <a:close/>
                  <a:moveTo>
                    <a:pt x="394" y="60"/>
                  </a:moveTo>
                  <a:cubicBezTo>
                    <a:pt x="394" y="67"/>
                    <a:pt x="394" y="75"/>
                    <a:pt x="394" y="83"/>
                  </a:cubicBezTo>
                  <a:lnTo>
                    <a:pt x="394" y="250"/>
                  </a:lnTo>
                  <a:cubicBezTo>
                    <a:pt x="406" y="453"/>
                    <a:pt x="429" y="655"/>
                    <a:pt x="429" y="893"/>
                  </a:cubicBezTo>
                  <a:cubicBezTo>
                    <a:pt x="453" y="1596"/>
                    <a:pt x="441" y="2298"/>
                    <a:pt x="394" y="3000"/>
                  </a:cubicBezTo>
                  <a:cubicBezTo>
                    <a:pt x="346" y="3810"/>
                    <a:pt x="239" y="4560"/>
                    <a:pt x="156" y="5096"/>
                  </a:cubicBezTo>
                  <a:cubicBezTo>
                    <a:pt x="108" y="5322"/>
                    <a:pt x="72" y="5536"/>
                    <a:pt x="36" y="5715"/>
                  </a:cubicBezTo>
                  <a:lnTo>
                    <a:pt x="1" y="5894"/>
                  </a:lnTo>
                  <a:lnTo>
                    <a:pt x="1" y="5953"/>
                  </a:lnTo>
                  <a:cubicBezTo>
                    <a:pt x="1" y="5953"/>
                    <a:pt x="13" y="5953"/>
                    <a:pt x="25" y="5894"/>
                  </a:cubicBezTo>
                  <a:cubicBezTo>
                    <a:pt x="36" y="5846"/>
                    <a:pt x="72" y="5787"/>
                    <a:pt x="72" y="5727"/>
                  </a:cubicBezTo>
                  <a:cubicBezTo>
                    <a:pt x="108" y="5560"/>
                    <a:pt x="156" y="5346"/>
                    <a:pt x="203" y="5084"/>
                  </a:cubicBezTo>
                  <a:cubicBezTo>
                    <a:pt x="334" y="4393"/>
                    <a:pt x="429" y="3691"/>
                    <a:pt x="477" y="2989"/>
                  </a:cubicBezTo>
                  <a:cubicBezTo>
                    <a:pt x="513" y="2286"/>
                    <a:pt x="513" y="1584"/>
                    <a:pt x="477" y="881"/>
                  </a:cubicBezTo>
                  <a:cubicBezTo>
                    <a:pt x="453" y="595"/>
                    <a:pt x="441" y="381"/>
                    <a:pt x="417" y="238"/>
                  </a:cubicBezTo>
                  <a:lnTo>
                    <a:pt x="394" y="6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46"/>
            <p:cNvSpPr/>
            <p:nvPr/>
          </p:nvSpPr>
          <p:spPr>
            <a:xfrm>
              <a:off x="2768175" y="2465900"/>
              <a:ext cx="42600" cy="144700"/>
            </a:xfrm>
            <a:custGeom>
              <a:avLst/>
              <a:gdLst/>
              <a:ahLst/>
              <a:cxnLst/>
              <a:rect l="l" t="t" r="r" b="b"/>
              <a:pathLst>
                <a:path w="1704" h="5788" extrusionOk="0">
                  <a:moveTo>
                    <a:pt x="1" y="1"/>
                  </a:moveTo>
                  <a:cubicBezTo>
                    <a:pt x="13" y="13"/>
                    <a:pt x="13" y="37"/>
                    <a:pt x="25" y="60"/>
                  </a:cubicBezTo>
                  <a:lnTo>
                    <a:pt x="96" y="215"/>
                  </a:lnTo>
                  <a:cubicBezTo>
                    <a:pt x="167" y="358"/>
                    <a:pt x="263" y="560"/>
                    <a:pt x="370" y="811"/>
                  </a:cubicBezTo>
                  <a:cubicBezTo>
                    <a:pt x="656" y="1465"/>
                    <a:pt x="906" y="2132"/>
                    <a:pt x="1108" y="2823"/>
                  </a:cubicBezTo>
                  <a:cubicBezTo>
                    <a:pt x="1310" y="3501"/>
                    <a:pt x="1465" y="4204"/>
                    <a:pt x="1572" y="4906"/>
                  </a:cubicBezTo>
                  <a:cubicBezTo>
                    <a:pt x="1620" y="5180"/>
                    <a:pt x="1656" y="5394"/>
                    <a:pt x="1668" y="5549"/>
                  </a:cubicBezTo>
                  <a:lnTo>
                    <a:pt x="1691" y="5728"/>
                  </a:lnTo>
                  <a:lnTo>
                    <a:pt x="1691" y="5787"/>
                  </a:lnTo>
                  <a:cubicBezTo>
                    <a:pt x="1703" y="5763"/>
                    <a:pt x="1703" y="5740"/>
                    <a:pt x="1691" y="5716"/>
                  </a:cubicBezTo>
                  <a:lnTo>
                    <a:pt x="1691" y="5549"/>
                  </a:lnTo>
                  <a:cubicBezTo>
                    <a:pt x="1680" y="5394"/>
                    <a:pt x="1668" y="5180"/>
                    <a:pt x="1620" y="4906"/>
                  </a:cubicBezTo>
                  <a:cubicBezTo>
                    <a:pt x="1525" y="4192"/>
                    <a:pt x="1370" y="3489"/>
                    <a:pt x="1179" y="2799"/>
                  </a:cubicBezTo>
                  <a:cubicBezTo>
                    <a:pt x="977" y="2108"/>
                    <a:pt x="715" y="1442"/>
                    <a:pt x="417" y="787"/>
                  </a:cubicBezTo>
                  <a:cubicBezTo>
                    <a:pt x="298" y="525"/>
                    <a:pt x="203" y="334"/>
                    <a:pt x="132" y="203"/>
                  </a:cubicBezTo>
                  <a:cubicBezTo>
                    <a:pt x="96" y="156"/>
                    <a:pt x="60" y="96"/>
                    <a:pt x="36" y="49"/>
                  </a:cubicBezTo>
                  <a:cubicBezTo>
                    <a:pt x="25" y="1"/>
                    <a:pt x="1" y="1"/>
                    <a:pt x="1"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46"/>
            <p:cNvSpPr/>
            <p:nvPr/>
          </p:nvSpPr>
          <p:spPr>
            <a:xfrm>
              <a:off x="2850025" y="2420975"/>
              <a:ext cx="63725" cy="127700"/>
            </a:xfrm>
            <a:custGeom>
              <a:avLst/>
              <a:gdLst/>
              <a:ahLst/>
              <a:cxnLst/>
              <a:rect l="l" t="t" r="r" b="b"/>
              <a:pathLst>
                <a:path w="2549" h="5108" extrusionOk="0">
                  <a:moveTo>
                    <a:pt x="1" y="0"/>
                  </a:moveTo>
                  <a:lnTo>
                    <a:pt x="1" y="0"/>
                  </a:lnTo>
                  <a:cubicBezTo>
                    <a:pt x="37" y="60"/>
                    <a:pt x="84" y="131"/>
                    <a:pt x="120" y="191"/>
                  </a:cubicBezTo>
                  <a:cubicBezTo>
                    <a:pt x="215" y="345"/>
                    <a:pt x="322" y="512"/>
                    <a:pt x="442" y="703"/>
                  </a:cubicBezTo>
                  <a:cubicBezTo>
                    <a:pt x="715" y="1143"/>
                    <a:pt x="1084" y="1762"/>
                    <a:pt x="1442" y="2465"/>
                  </a:cubicBezTo>
                  <a:cubicBezTo>
                    <a:pt x="1787" y="3179"/>
                    <a:pt x="2061" y="3834"/>
                    <a:pt x="2251" y="4322"/>
                  </a:cubicBezTo>
                  <a:lnTo>
                    <a:pt x="2466" y="4893"/>
                  </a:lnTo>
                  <a:cubicBezTo>
                    <a:pt x="2489" y="4965"/>
                    <a:pt x="2513" y="5036"/>
                    <a:pt x="2549" y="5108"/>
                  </a:cubicBezTo>
                  <a:cubicBezTo>
                    <a:pt x="2537" y="5036"/>
                    <a:pt x="2525" y="4965"/>
                    <a:pt x="2501" y="4893"/>
                  </a:cubicBezTo>
                  <a:cubicBezTo>
                    <a:pt x="2454" y="4751"/>
                    <a:pt x="2394" y="4548"/>
                    <a:pt x="2299" y="4310"/>
                  </a:cubicBezTo>
                  <a:cubicBezTo>
                    <a:pt x="2073" y="3667"/>
                    <a:pt x="1811" y="3048"/>
                    <a:pt x="1513" y="2441"/>
                  </a:cubicBezTo>
                  <a:cubicBezTo>
                    <a:pt x="1204" y="1834"/>
                    <a:pt x="870" y="1250"/>
                    <a:pt x="489" y="679"/>
                  </a:cubicBezTo>
                  <a:cubicBezTo>
                    <a:pt x="346" y="464"/>
                    <a:pt x="227" y="286"/>
                    <a:pt x="144" y="179"/>
                  </a:cubicBezTo>
                  <a:cubicBezTo>
                    <a:pt x="96" y="107"/>
                    <a:pt x="61" y="48"/>
                    <a:pt x="1"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137;p46"/>
            <p:cNvSpPr/>
            <p:nvPr/>
          </p:nvSpPr>
          <p:spPr>
            <a:xfrm>
              <a:off x="2857175" y="2366500"/>
              <a:ext cx="125950" cy="17275"/>
            </a:xfrm>
            <a:custGeom>
              <a:avLst/>
              <a:gdLst/>
              <a:ahLst/>
              <a:cxnLst/>
              <a:rect l="l" t="t" r="r" b="b"/>
              <a:pathLst>
                <a:path w="5038" h="691" extrusionOk="0">
                  <a:moveTo>
                    <a:pt x="1" y="0"/>
                  </a:moveTo>
                  <a:cubicBezTo>
                    <a:pt x="60" y="24"/>
                    <a:pt x="132" y="24"/>
                    <a:pt x="203" y="36"/>
                  </a:cubicBezTo>
                  <a:lnTo>
                    <a:pt x="739" y="84"/>
                  </a:lnTo>
                  <a:cubicBezTo>
                    <a:pt x="1203" y="131"/>
                    <a:pt x="1834" y="191"/>
                    <a:pt x="2525" y="286"/>
                  </a:cubicBezTo>
                  <a:cubicBezTo>
                    <a:pt x="3215" y="381"/>
                    <a:pt x="3846" y="488"/>
                    <a:pt x="4299" y="572"/>
                  </a:cubicBezTo>
                  <a:lnTo>
                    <a:pt x="4835" y="667"/>
                  </a:lnTo>
                  <a:cubicBezTo>
                    <a:pt x="4906" y="679"/>
                    <a:pt x="4966" y="691"/>
                    <a:pt x="5037" y="691"/>
                  </a:cubicBezTo>
                  <a:cubicBezTo>
                    <a:pt x="4978" y="667"/>
                    <a:pt x="4906" y="655"/>
                    <a:pt x="4847" y="643"/>
                  </a:cubicBezTo>
                  <a:cubicBezTo>
                    <a:pt x="4716" y="607"/>
                    <a:pt x="4537" y="572"/>
                    <a:pt x="4311" y="524"/>
                  </a:cubicBezTo>
                  <a:cubicBezTo>
                    <a:pt x="3858" y="429"/>
                    <a:pt x="3239" y="322"/>
                    <a:pt x="2537" y="226"/>
                  </a:cubicBezTo>
                  <a:cubicBezTo>
                    <a:pt x="1834" y="131"/>
                    <a:pt x="1203" y="72"/>
                    <a:pt x="751" y="36"/>
                  </a:cubicBezTo>
                  <a:cubicBezTo>
                    <a:pt x="525" y="0"/>
                    <a:pt x="322" y="0"/>
                    <a:pt x="203"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 name="Google Shape;1138;p46"/>
            <p:cNvSpPr/>
            <p:nvPr/>
          </p:nvSpPr>
          <p:spPr>
            <a:xfrm>
              <a:off x="2864625" y="2272975"/>
              <a:ext cx="99150" cy="17650"/>
            </a:xfrm>
            <a:custGeom>
              <a:avLst/>
              <a:gdLst/>
              <a:ahLst/>
              <a:cxnLst/>
              <a:rect l="l" t="t" r="r" b="b"/>
              <a:pathLst>
                <a:path w="3966" h="706" extrusionOk="0">
                  <a:moveTo>
                    <a:pt x="3196" y="0"/>
                  </a:moveTo>
                  <a:cubicBezTo>
                    <a:pt x="2773" y="0"/>
                    <a:pt x="2357" y="36"/>
                    <a:pt x="1941" y="98"/>
                  </a:cubicBezTo>
                  <a:cubicBezTo>
                    <a:pt x="1465" y="181"/>
                    <a:pt x="1001" y="300"/>
                    <a:pt x="548" y="467"/>
                  </a:cubicBezTo>
                  <a:cubicBezTo>
                    <a:pt x="369" y="538"/>
                    <a:pt x="239" y="586"/>
                    <a:pt x="143" y="634"/>
                  </a:cubicBezTo>
                  <a:cubicBezTo>
                    <a:pt x="96" y="657"/>
                    <a:pt x="48" y="681"/>
                    <a:pt x="0" y="705"/>
                  </a:cubicBezTo>
                  <a:cubicBezTo>
                    <a:pt x="48" y="693"/>
                    <a:pt x="108" y="681"/>
                    <a:pt x="155" y="657"/>
                  </a:cubicBezTo>
                  <a:lnTo>
                    <a:pt x="560" y="515"/>
                  </a:lnTo>
                  <a:cubicBezTo>
                    <a:pt x="1012" y="360"/>
                    <a:pt x="1477" y="253"/>
                    <a:pt x="1941" y="169"/>
                  </a:cubicBezTo>
                  <a:cubicBezTo>
                    <a:pt x="2417" y="86"/>
                    <a:pt x="2894" y="50"/>
                    <a:pt x="3370" y="50"/>
                  </a:cubicBezTo>
                  <a:lnTo>
                    <a:pt x="3965" y="50"/>
                  </a:lnTo>
                  <a:cubicBezTo>
                    <a:pt x="3918" y="26"/>
                    <a:pt x="3870" y="26"/>
                    <a:pt x="3810" y="26"/>
                  </a:cubicBezTo>
                  <a:cubicBezTo>
                    <a:pt x="3668" y="3"/>
                    <a:pt x="3525" y="3"/>
                    <a:pt x="3382" y="3"/>
                  </a:cubicBezTo>
                  <a:cubicBezTo>
                    <a:pt x="3320" y="1"/>
                    <a:pt x="3258" y="0"/>
                    <a:pt x="3196"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 name="Google Shape;1139;p46"/>
            <p:cNvSpPr/>
            <p:nvPr/>
          </p:nvSpPr>
          <p:spPr>
            <a:xfrm>
              <a:off x="2150850" y="2846025"/>
              <a:ext cx="177725" cy="40200"/>
            </a:xfrm>
            <a:custGeom>
              <a:avLst/>
              <a:gdLst/>
              <a:ahLst/>
              <a:cxnLst/>
              <a:rect l="l" t="t" r="r" b="b"/>
              <a:pathLst>
                <a:path w="7109" h="1608" extrusionOk="0">
                  <a:moveTo>
                    <a:pt x="7108" y="0"/>
                  </a:moveTo>
                  <a:cubicBezTo>
                    <a:pt x="7108" y="0"/>
                    <a:pt x="5489" y="334"/>
                    <a:pt x="3536" y="774"/>
                  </a:cubicBezTo>
                  <a:cubicBezTo>
                    <a:pt x="1596" y="1215"/>
                    <a:pt x="0" y="1607"/>
                    <a:pt x="0" y="1607"/>
                  </a:cubicBezTo>
                  <a:cubicBezTo>
                    <a:pt x="12" y="1607"/>
                    <a:pt x="1631" y="1274"/>
                    <a:pt x="3572" y="834"/>
                  </a:cubicBezTo>
                  <a:cubicBezTo>
                    <a:pt x="5525" y="393"/>
                    <a:pt x="7108" y="24"/>
                    <a:pt x="7108"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 name="Google Shape;1140;p46"/>
            <p:cNvSpPr/>
            <p:nvPr/>
          </p:nvSpPr>
          <p:spPr>
            <a:xfrm>
              <a:off x="2328850" y="2862575"/>
              <a:ext cx="55975" cy="3825"/>
            </a:xfrm>
            <a:custGeom>
              <a:avLst/>
              <a:gdLst/>
              <a:ahLst/>
              <a:cxnLst/>
              <a:rect l="l" t="t" r="r" b="b"/>
              <a:pathLst>
                <a:path w="2239" h="153" extrusionOk="0">
                  <a:moveTo>
                    <a:pt x="279" y="0"/>
                  </a:moveTo>
                  <a:cubicBezTo>
                    <a:pt x="185" y="0"/>
                    <a:pt x="92" y="2"/>
                    <a:pt x="0" y="5"/>
                  </a:cubicBezTo>
                  <a:cubicBezTo>
                    <a:pt x="369" y="64"/>
                    <a:pt x="738" y="100"/>
                    <a:pt x="1119" y="112"/>
                  </a:cubicBezTo>
                  <a:cubicBezTo>
                    <a:pt x="1396" y="139"/>
                    <a:pt x="1680" y="152"/>
                    <a:pt x="1960" y="152"/>
                  </a:cubicBezTo>
                  <a:cubicBezTo>
                    <a:pt x="2053" y="152"/>
                    <a:pt x="2146" y="151"/>
                    <a:pt x="2239" y="148"/>
                  </a:cubicBezTo>
                  <a:cubicBezTo>
                    <a:pt x="1869" y="88"/>
                    <a:pt x="1500" y="52"/>
                    <a:pt x="1119" y="41"/>
                  </a:cubicBezTo>
                  <a:cubicBezTo>
                    <a:pt x="842" y="14"/>
                    <a:pt x="559" y="0"/>
                    <a:pt x="279"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 name="Google Shape;1141;p46"/>
            <p:cNvSpPr/>
            <p:nvPr/>
          </p:nvSpPr>
          <p:spPr>
            <a:xfrm>
              <a:off x="2438075" y="2767425"/>
              <a:ext cx="206000" cy="53050"/>
            </a:xfrm>
            <a:custGeom>
              <a:avLst/>
              <a:gdLst/>
              <a:ahLst/>
              <a:cxnLst/>
              <a:rect l="l" t="t" r="r" b="b"/>
              <a:pathLst>
                <a:path w="8240" h="2122" extrusionOk="0">
                  <a:moveTo>
                    <a:pt x="8236" y="0"/>
                  </a:moveTo>
                  <a:cubicBezTo>
                    <a:pt x="8137" y="0"/>
                    <a:pt x="6326" y="456"/>
                    <a:pt x="4108" y="1025"/>
                  </a:cubicBezTo>
                  <a:cubicBezTo>
                    <a:pt x="1834" y="1620"/>
                    <a:pt x="1" y="2108"/>
                    <a:pt x="1" y="2120"/>
                  </a:cubicBezTo>
                  <a:cubicBezTo>
                    <a:pt x="1" y="2121"/>
                    <a:pt x="2" y="2121"/>
                    <a:pt x="4" y="2121"/>
                  </a:cubicBezTo>
                  <a:cubicBezTo>
                    <a:pt x="92" y="2121"/>
                    <a:pt x="1914" y="1665"/>
                    <a:pt x="4132" y="1096"/>
                  </a:cubicBezTo>
                  <a:cubicBezTo>
                    <a:pt x="6394" y="501"/>
                    <a:pt x="8240" y="1"/>
                    <a:pt x="8240" y="1"/>
                  </a:cubicBezTo>
                  <a:cubicBezTo>
                    <a:pt x="8240" y="0"/>
                    <a:pt x="8238" y="0"/>
                    <a:pt x="8236"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1142;p46"/>
            <p:cNvSpPr/>
            <p:nvPr/>
          </p:nvSpPr>
          <p:spPr>
            <a:xfrm>
              <a:off x="2155300" y="2979950"/>
              <a:ext cx="103625" cy="18800"/>
            </a:xfrm>
            <a:custGeom>
              <a:avLst/>
              <a:gdLst/>
              <a:ahLst/>
              <a:cxnLst/>
              <a:rect l="l" t="t" r="r" b="b"/>
              <a:pathLst>
                <a:path w="4145" h="752" extrusionOk="0">
                  <a:moveTo>
                    <a:pt x="4141" y="0"/>
                  </a:moveTo>
                  <a:cubicBezTo>
                    <a:pt x="4081" y="0"/>
                    <a:pt x="3177" y="163"/>
                    <a:pt x="2072" y="358"/>
                  </a:cubicBezTo>
                  <a:cubicBezTo>
                    <a:pt x="918" y="561"/>
                    <a:pt x="1" y="751"/>
                    <a:pt x="1" y="751"/>
                  </a:cubicBezTo>
                  <a:cubicBezTo>
                    <a:pt x="1" y="751"/>
                    <a:pt x="941" y="608"/>
                    <a:pt x="2084" y="406"/>
                  </a:cubicBezTo>
                  <a:cubicBezTo>
                    <a:pt x="3227" y="203"/>
                    <a:pt x="4144" y="25"/>
                    <a:pt x="4144" y="1"/>
                  </a:cubicBezTo>
                  <a:cubicBezTo>
                    <a:pt x="4144" y="1"/>
                    <a:pt x="4143" y="0"/>
                    <a:pt x="4141"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 name="Google Shape;1143;p46"/>
            <p:cNvSpPr/>
            <p:nvPr/>
          </p:nvSpPr>
          <p:spPr>
            <a:xfrm>
              <a:off x="2298775" y="2918350"/>
              <a:ext cx="234275" cy="37250"/>
            </a:xfrm>
            <a:custGeom>
              <a:avLst/>
              <a:gdLst/>
              <a:ahLst/>
              <a:cxnLst/>
              <a:rect l="l" t="t" r="r" b="b"/>
              <a:pathLst>
                <a:path w="9371" h="1490" extrusionOk="0">
                  <a:moveTo>
                    <a:pt x="9371" y="0"/>
                  </a:moveTo>
                  <a:cubicBezTo>
                    <a:pt x="9371" y="0"/>
                    <a:pt x="7263" y="298"/>
                    <a:pt x="4680" y="715"/>
                  </a:cubicBezTo>
                  <a:cubicBezTo>
                    <a:pt x="2096" y="1131"/>
                    <a:pt x="1" y="1477"/>
                    <a:pt x="1" y="1489"/>
                  </a:cubicBezTo>
                  <a:cubicBezTo>
                    <a:pt x="1" y="1489"/>
                    <a:pt x="3" y="1490"/>
                    <a:pt x="8" y="1490"/>
                  </a:cubicBezTo>
                  <a:cubicBezTo>
                    <a:pt x="148" y="1490"/>
                    <a:pt x="2198" y="1176"/>
                    <a:pt x="4692" y="774"/>
                  </a:cubicBezTo>
                  <a:cubicBezTo>
                    <a:pt x="7275" y="369"/>
                    <a:pt x="9371" y="12"/>
                    <a:pt x="9371"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 name="Google Shape;1144;p46"/>
            <p:cNvSpPr/>
            <p:nvPr/>
          </p:nvSpPr>
          <p:spPr>
            <a:xfrm>
              <a:off x="2532450" y="2926150"/>
              <a:ext cx="90800" cy="11500"/>
            </a:xfrm>
            <a:custGeom>
              <a:avLst/>
              <a:gdLst/>
              <a:ahLst/>
              <a:cxnLst/>
              <a:rect l="l" t="t" r="r" b="b"/>
              <a:pathLst>
                <a:path w="3632" h="460" extrusionOk="0">
                  <a:moveTo>
                    <a:pt x="3560" y="1"/>
                  </a:moveTo>
                  <a:cubicBezTo>
                    <a:pt x="3536" y="1"/>
                    <a:pt x="3512" y="4"/>
                    <a:pt x="3489" y="10"/>
                  </a:cubicBezTo>
                  <a:lnTo>
                    <a:pt x="3096" y="10"/>
                  </a:lnTo>
                  <a:cubicBezTo>
                    <a:pt x="2774" y="22"/>
                    <a:pt x="2322" y="57"/>
                    <a:pt x="1810" y="117"/>
                  </a:cubicBezTo>
                  <a:cubicBezTo>
                    <a:pt x="1298" y="188"/>
                    <a:pt x="845" y="260"/>
                    <a:pt x="524" y="331"/>
                  </a:cubicBezTo>
                  <a:cubicBezTo>
                    <a:pt x="357" y="355"/>
                    <a:pt x="226" y="391"/>
                    <a:pt x="143" y="415"/>
                  </a:cubicBezTo>
                  <a:lnTo>
                    <a:pt x="0" y="450"/>
                  </a:lnTo>
                  <a:cubicBezTo>
                    <a:pt x="24" y="456"/>
                    <a:pt x="48" y="459"/>
                    <a:pt x="71" y="459"/>
                  </a:cubicBezTo>
                  <a:cubicBezTo>
                    <a:pt x="95" y="459"/>
                    <a:pt x="119" y="456"/>
                    <a:pt x="143" y="450"/>
                  </a:cubicBezTo>
                  <a:lnTo>
                    <a:pt x="524" y="391"/>
                  </a:lnTo>
                  <a:cubicBezTo>
                    <a:pt x="845" y="331"/>
                    <a:pt x="1310" y="272"/>
                    <a:pt x="1810" y="200"/>
                  </a:cubicBezTo>
                  <a:cubicBezTo>
                    <a:pt x="2322" y="141"/>
                    <a:pt x="2774" y="93"/>
                    <a:pt x="3096" y="69"/>
                  </a:cubicBezTo>
                  <a:lnTo>
                    <a:pt x="3489" y="34"/>
                  </a:lnTo>
                  <a:cubicBezTo>
                    <a:pt x="3536" y="34"/>
                    <a:pt x="3584" y="22"/>
                    <a:pt x="3631" y="10"/>
                  </a:cubicBezTo>
                  <a:cubicBezTo>
                    <a:pt x="3608" y="4"/>
                    <a:pt x="3584" y="1"/>
                    <a:pt x="3560"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 name="Google Shape;1145;p46"/>
            <p:cNvSpPr/>
            <p:nvPr/>
          </p:nvSpPr>
          <p:spPr>
            <a:xfrm>
              <a:off x="2152025" y="3080275"/>
              <a:ext cx="196200" cy="42300"/>
            </a:xfrm>
            <a:custGeom>
              <a:avLst/>
              <a:gdLst/>
              <a:ahLst/>
              <a:cxnLst/>
              <a:rect l="l" t="t" r="r" b="b"/>
              <a:pathLst>
                <a:path w="7848" h="1692" extrusionOk="0">
                  <a:moveTo>
                    <a:pt x="7847" y="0"/>
                  </a:moveTo>
                  <a:lnTo>
                    <a:pt x="7847" y="0"/>
                  </a:lnTo>
                  <a:cubicBezTo>
                    <a:pt x="7823" y="12"/>
                    <a:pt x="7799" y="24"/>
                    <a:pt x="7776" y="36"/>
                  </a:cubicBezTo>
                  <a:lnTo>
                    <a:pt x="7549" y="131"/>
                  </a:lnTo>
                  <a:cubicBezTo>
                    <a:pt x="7505" y="150"/>
                    <a:pt x="7457" y="169"/>
                    <a:pt x="7405" y="189"/>
                  </a:cubicBezTo>
                  <a:lnTo>
                    <a:pt x="7405" y="189"/>
                  </a:lnTo>
                  <a:cubicBezTo>
                    <a:pt x="7452" y="173"/>
                    <a:pt x="7497" y="158"/>
                    <a:pt x="7537" y="143"/>
                  </a:cubicBezTo>
                  <a:lnTo>
                    <a:pt x="7776" y="60"/>
                  </a:lnTo>
                  <a:lnTo>
                    <a:pt x="7847" y="0"/>
                  </a:lnTo>
                  <a:close/>
                  <a:moveTo>
                    <a:pt x="7405" y="189"/>
                  </a:moveTo>
                  <a:cubicBezTo>
                    <a:pt x="7217" y="254"/>
                    <a:pt x="6977" y="334"/>
                    <a:pt x="6692" y="429"/>
                  </a:cubicBezTo>
                  <a:cubicBezTo>
                    <a:pt x="5752" y="750"/>
                    <a:pt x="4799" y="1000"/>
                    <a:pt x="3835" y="1203"/>
                  </a:cubicBezTo>
                  <a:cubicBezTo>
                    <a:pt x="2858" y="1393"/>
                    <a:pt x="1882" y="1536"/>
                    <a:pt x="906" y="1620"/>
                  </a:cubicBezTo>
                  <a:cubicBezTo>
                    <a:pt x="683" y="1640"/>
                    <a:pt x="484" y="1661"/>
                    <a:pt x="315" y="1675"/>
                  </a:cubicBezTo>
                  <a:lnTo>
                    <a:pt x="315" y="1675"/>
                  </a:lnTo>
                  <a:cubicBezTo>
                    <a:pt x="480" y="1667"/>
                    <a:pt x="673" y="1657"/>
                    <a:pt x="894" y="1643"/>
                  </a:cubicBezTo>
                  <a:cubicBezTo>
                    <a:pt x="2882" y="1501"/>
                    <a:pt x="4823" y="1108"/>
                    <a:pt x="6704" y="453"/>
                  </a:cubicBezTo>
                  <a:cubicBezTo>
                    <a:pt x="6983" y="350"/>
                    <a:pt x="7219" y="263"/>
                    <a:pt x="7405" y="189"/>
                  </a:cubicBezTo>
                  <a:close/>
                  <a:moveTo>
                    <a:pt x="315" y="1675"/>
                  </a:moveTo>
                  <a:cubicBezTo>
                    <a:pt x="195" y="1681"/>
                    <a:pt x="91" y="1686"/>
                    <a:pt x="1" y="1691"/>
                  </a:cubicBezTo>
                  <a:cubicBezTo>
                    <a:pt x="90" y="1691"/>
                    <a:pt x="195" y="1685"/>
                    <a:pt x="315" y="1675"/>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 name="Google Shape;1146;p46"/>
            <p:cNvSpPr/>
            <p:nvPr/>
          </p:nvSpPr>
          <p:spPr>
            <a:xfrm>
              <a:off x="2324675" y="3034725"/>
              <a:ext cx="298275" cy="69075"/>
            </a:xfrm>
            <a:custGeom>
              <a:avLst/>
              <a:gdLst/>
              <a:ahLst/>
              <a:cxnLst/>
              <a:rect l="l" t="t" r="r" b="b"/>
              <a:pathLst>
                <a:path w="11931" h="2763" extrusionOk="0">
                  <a:moveTo>
                    <a:pt x="11931" y="1"/>
                  </a:moveTo>
                  <a:lnTo>
                    <a:pt x="11811" y="24"/>
                  </a:lnTo>
                  <a:lnTo>
                    <a:pt x="11478" y="132"/>
                  </a:lnTo>
                  <a:lnTo>
                    <a:pt x="10216" y="513"/>
                  </a:lnTo>
                  <a:cubicBezTo>
                    <a:pt x="9144" y="822"/>
                    <a:pt x="7668" y="1227"/>
                    <a:pt x="6013" y="1620"/>
                  </a:cubicBezTo>
                  <a:cubicBezTo>
                    <a:pt x="4370" y="2001"/>
                    <a:pt x="2858" y="2287"/>
                    <a:pt x="1763" y="2477"/>
                  </a:cubicBezTo>
                  <a:lnTo>
                    <a:pt x="477" y="2680"/>
                  </a:lnTo>
                  <a:lnTo>
                    <a:pt x="120" y="2739"/>
                  </a:lnTo>
                  <a:lnTo>
                    <a:pt x="0" y="2763"/>
                  </a:lnTo>
                  <a:lnTo>
                    <a:pt x="120" y="2763"/>
                  </a:lnTo>
                  <a:lnTo>
                    <a:pt x="477" y="2715"/>
                  </a:lnTo>
                  <a:cubicBezTo>
                    <a:pt x="786" y="2680"/>
                    <a:pt x="1239" y="2620"/>
                    <a:pt x="1786" y="2525"/>
                  </a:cubicBezTo>
                  <a:cubicBezTo>
                    <a:pt x="2882" y="2358"/>
                    <a:pt x="4406" y="2084"/>
                    <a:pt x="6049" y="1691"/>
                  </a:cubicBezTo>
                  <a:cubicBezTo>
                    <a:pt x="7680" y="1310"/>
                    <a:pt x="9156" y="882"/>
                    <a:pt x="10228" y="560"/>
                  </a:cubicBezTo>
                  <a:cubicBezTo>
                    <a:pt x="10752" y="405"/>
                    <a:pt x="11180" y="263"/>
                    <a:pt x="11478" y="155"/>
                  </a:cubicBezTo>
                  <a:lnTo>
                    <a:pt x="11811" y="48"/>
                  </a:lnTo>
                  <a:cubicBezTo>
                    <a:pt x="11859" y="36"/>
                    <a:pt x="11895" y="13"/>
                    <a:pt x="11931"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147;p46"/>
            <p:cNvSpPr/>
            <p:nvPr/>
          </p:nvSpPr>
          <p:spPr>
            <a:xfrm>
              <a:off x="2146975" y="3170750"/>
              <a:ext cx="352150" cy="22300"/>
            </a:xfrm>
            <a:custGeom>
              <a:avLst/>
              <a:gdLst/>
              <a:ahLst/>
              <a:cxnLst/>
              <a:rect l="l" t="t" r="r" b="b"/>
              <a:pathLst>
                <a:path w="14086" h="892" extrusionOk="0">
                  <a:moveTo>
                    <a:pt x="14086" y="1"/>
                  </a:moveTo>
                  <a:lnTo>
                    <a:pt x="13943" y="25"/>
                  </a:lnTo>
                  <a:lnTo>
                    <a:pt x="13526" y="84"/>
                  </a:lnTo>
                  <a:cubicBezTo>
                    <a:pt x="13169" y="132"/>
                    <a:pt x="12657" y="203"/>
                    <a:pt x="12014" y="287"/>
                  </a:cubicBezTo>
                  <a:cubicBezTo>
                    <a:pt x="10728" y="441"/>
                    <a:pt x="8966" y="644"/>
                    <a:pt x="6989" y="739"/>
                  </a:cubicBezTo>
                  <a:cubicBezTo>
                    <a:pt x="5502" y="802"/>
                    <a:pt x="4116" y="831"/>
                    <a:pt x="2973" y="831"/>
                  </a:cubicBezTo>
                  <a:cubicBezTo>
                    <a:pt x="2606" y="831"/>
                    <a:pt x="2265" y="828"/>
                    <a:pt x="1953" y="822"/>
                  </a:cubicBezTo>
                  <a:cubicBezTo>
                    <a:pt x="1310" y="822"/>
                    <a:pt x="786" y="787"/>
                    <a:pt x="429" y="787"/>
                  </a:cubicBezTo>
                  <a:lnTo>
                    <a:pt x="0" y="787"/>
                  </a:lnTo>
                  <a:lnTo>
                    <a:pt x="429" y="810"/>
                  </a:lnTo>
                  <a:cubicBezTo>
                    <a:pt x="786" y="834"/>
                    <a:pt x="1310" y="858"/>
                    <a:pt x="1953" y="870"/>
                  </a:cubicBezTo>
                  <a:cubicBezTo>
                    <a:pt x="2424" y="883"/>
                    <a:pt x="2961" y="891"/>
                    <a:pt x="3550" y="891"/>
                  </a:cubicBezTo>
                  <a:cubicBezTo>
                    <a:pt x="4570" y="891"/>
                    <a:pt x="5744" y="866"/>
                    <a:pt x="6989" y="799"/>
                  </a:cubicBezTo>
                  <a:cubicBezTo>
                    <a:pt x="8966" y="691"/>
                    <a:pt x="10728" y="501"/>
                    <a:pt x="12014" y="322"/>
                  </a:cubicBezTo>
                  <a:cubicBezTo>
                    <a:pt x="12657" y="239"/>
                    <a:pt x="13169" y="168"/>
                    <a:pt x="13526" y="108"/>
                  </a:cubicBezTo>
                  <a:lnTo>
                    <a:pt x="13943" y="37"/>
                  </a:lnTo>
                  <a:lnTo>
                    <a:pt x="14086"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46"/>
            <p:cNvSpPr/>
            <p:nvPr/>
          </p:nvSpPr>
          <p:spPr>
            <a:xfrm>
              <a:off x="2515175" y="3150400"/>
              <a:ext cx="112525" cy="3725"/>
            </a:xfrm>
            <a:custGeom>
              <a:avLst/>
              <a:gdLst/>
              <a:ahLst/>
              <a:cxnLst/>
              <a:rect l="l" t="t" r="r" b="b"/>
              <a:pathLst>
                <a:path w="4501" h="149" extrusionOk="0">
                  <a:moveTo>
                    <a:pt x="2802" y="0"/>
                  </a:moveTo>
                  <a:cubicBezTo>
                    <a:pt x="2631" y="0"/>
                    <a:pt x="2451" y="2"/>
                    <a:pt x="2263" y="5"/>
                  </a:cubicBezTo>
                  <a:cubicBezTo>
                    <a:pt x="1620" y="17"/>
                    <a:pt x="1060" y="41"/>
                    <a:pt x="655" y="77"/>
                  </a:cubicBezTo>
                  <a:lnTo>
                    <a:pt x="179" y="124"/>
                  </a:lnTo>
                  <a:cubicBezTo>
                    <a:pt x="120" y="124"/>
                    <a:pt x="60" y="136"/>
                    <a:pt x="0" y="148"/>
                  </a:cubicBezTo>
                  <a:lnTo>
                    <a:pt x="179" y="148"/>
                  </a:lnTo>
                  <a:lnTo>
                    <a:pt x="655" y="124"/>
                  </a:lnTo>
                  <a:cubicBezTo>
                    <a:pt x="1072" y="100"/>
                    <a:pt x="1620" y="65"/>
                    <a:pt x="2251" y="65"/>
                  </a:cubicBezTo>
                  <a:lnTo>
                    <a:pt x="4322" y="65"/>
                  </a:lnTo>
                  <a:cubicBezTo>
                    <a:pt x="4352" y="71"/>
                    <a:pt x="4382" y="74"/>
                    <a:pt x="4412" y="74"/>
                  </a:cubicBezTo>
                  <a:cubicBezTo>
                    <a:pt x="4441" y="74"/>
                    <a:pt x="4471" y="71"/>
                    <a:pt x="4501" y="65"/>
                  </a:cubicBezTo>
                  <a:lnTo>
                    <a:pt x="4358" y="53"/>
                  </a:lnTo>
                  <a:lnTo>
                    <a:pt x="3870" y="17"/>
                  </a:lnTo>
                  <a:cubicBezTo>
                    <a:pt x="3575" y="9"/>
                    <a:pt x="3215" y="0"/>
                    <a:pt x="2802"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46"/>
            <p:cNvSpPr/>
            <p:nvPr/>
          </p:nvSpPr>
          <p:spPr>
            <a:xfrm>
              <a:off x="2019575" y="2831125"/>
              <a:ext cx="128625" cy="23275"/>
            </a:xfrm>
            <a:custGeom>
              <a:avLst/>
              <a:gdLst/>
              <a:ahLst/>
              <a:cxnLst/>
              <a:rect l="l" t="t" r="r" b="b"/>
              <a:pathLst>
                <a:path w="5145" h="931" extrusionOk="0">
                  <a:moveTo>
                    <a:pt x="5140" y="0"/>
                  </a:moveTo>
                  <a:cubicBezTo>
                    <a:pt x="5064" y="0"/>
                    <a:pt x="3947" y="187"/>
                    <a:pt x="2572" y="429"/>
                  </a:cubicBezTo>
                  <a:cubicBezTo>
                    <a:pt x="1144" y="691"/>
                    <a:pt x="1" y="906"/>
                    <a:pt x="1" y="930"/>
                  </a:cubicBezTo>
                  <a:cubicBezTo>
                    <a:pt x="1" y="930"/>
                    <a:pt x="2" y="930"/>
                    <a:pt x="4" y="930"/>
                  </a:cubicBezTo>
                  <a:cubicBezTo>
                    <a:pt x="69" y="930"/>
                    <a:pt x="1186" y="743"/>
                    <a:pt x="2572" y="501"/>
                  </a:cubicBezTo>
                  <a:cubicBezTo>
                    <a:pt x="3989" y="239"/>
                    <a:pt x="5144" y="25"/>
                    <a:pt x="5144" y="1"/>
                  </a:cubicBezTo>
                  <a:cubicBezTo>
                    <a:pt x="5144" y="0"/>
                    <a:pt x="5142" y="0"/>
                    <a:pt x="5140"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 name="Google Shape;1150;p46"/>
            <p:cNvSpPr/>
            <p:nvPr/>
          </p:nvSpPr>
          <p:spPr>
            <a:xfrm>
              <a:off x="2023750" y="2957250"/>
              <a:ext cx="119975" cy="11825"/>
            </a:xfrm>
            <a:custGeom>
              <a:avLst/>
              <a:gdLst/>
              <a:ahLst/>
              <a:cxnLst/>
              <a:rect l="l" t="t" r="r" b="b"/>
              <a:pathLst>
                <a:path w="4799" h="473" extrusionOk="0">
                  <a:moveTo>
                    <a:pt x="4765" y="0"/>
                  </a:moveTo>
                  <a:cubicBezTo>
                    <a:pt x="4573" y="0"/>
                    <a:pt x="3589" y="89"/>
                    <a:pt x="2393" y="206"/>
                  </a:cubicBezTo>
                  <a:cubicBezTo>
                    <a:pt x="1072" y="326"/>
                    <a:pt x="0" y="445"/>
                    <a:pt x="0" y="468"/>
                  </a:cubicBezTo>
                  <a:cubicBezTo>
                    <a:pt x="0" y="471"/>
                    <a:pt x="12" y="472"/>
                    <a:pt x="34" y="472"/>
                  </a:cubicBezTo>
                  <a:cubicBezTo>
                    <a:pt x="228" y="472"/>
                    <a:pt x="1221" y="383"/>
                    <a:pt x="2405" y="266"/>
                  </a:cubicBezTo>
                  <a:cubicBezTo>
                    <a:pt x="3727" y="147"/>
                    <a:pt x="4798" y="16"/>
                    <a:pt x="4798" y="4"/>
                  </a:cubicBezTo>
                  <a:cubicBezTo>
                    <a:pt x="4798" y="2"/>
                    <a:pt x="4787" y="0"/>
                    <a:pt x="4765"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1151;p46"/>
            <p:cNvSpPr/>
            <p:nvPr/>
          </p:nvSpPr>
          <p:spPr>
            <a:xfrm>
              <a:off x="2030300" y="3058425"/>
              <a:ext cx="124425" cy="4250"/>
            </a:xfrm>
            <a:custGeom>
              <a:avLst/>
              <a:gdLst/>
              <a:ahLst/>
              <a:cxnLst/>
              <a:rect l="l" t="t" r="r" b="b"/>
              <a:pathLst>
                <a:path w="4977" h="170" extrusionOk="0">
                  <a:moveTo>
                    <a:pt x="4801" y="1"/>
                  </a:moveTo>
                  <a:cubicBezTo>
                    <a:pt x="4435" y="1"/>
                    <a:pt x="3535" y="16"/>
                    <a:pt x="2489" y="53"/>
                  </a:cubicBezTo>
                  <a:cubicBezTo>
                    <a:pt x="1107" y="89"/>
                    <a:pt x="0" y="136"/>
                    <a:pt x="0" y="160"/>
                  </a:cubicBezTo>
                  <a:cubicBezTo>
                    <a:pt x="0" y="167"/>
                    <a:pt x="87" y="170"/>
                    <a:pt x="241" y="170"/>
                  </a:cubicBezTo>
                  <a:cubicBezTo>
                    <a:pt x="640" y="170"/>
                    <a:pt x="1493" y="150"/>
                    <a:pt x="2489" y="124"/>
                  </a:cubicBezTo>
                  <a:cubicBezTo>
                    <a:pt x="3858" y="77"/>
                    <a:pt x="4977" y="29"/>
                    <a:pt x="4977" y="5"/>
                  </a:cubicBezTo>
                  <a:cubicBezTo>
                    <a:pt x="4977" y="2"/>
                    <a:pt x="4915" y="1"/>
                    <a:pt x="4801"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152;p46"/>
            <p:cNvSpPr/>
            <p:nvPr/>
          </p:nvSpPr>
          <p:spPr>
            <a:xfrm>
              <a:off x="2019575" y="3155275"/>
              <a:ext cx="111650" cy="28300"/>
            </a:xfrm>
            <a:custGeom>
              <a:avLst/>
              <a:gdLst/>
              <a:ahLst/>
              <a:cxnLst/>
              <a:rect l="l" t="t" r="r" b="b"/>
              <a:pathLst>
                <a:path w="4466" h="1132" extrusionOk="0">
                  <a:moveTo>
                    <a:pt x="1" y="1"/>
                  </a:moveTo>
                  <a:lnTo>
                    <a:pt x="1" y="1"/>
                  </a:lnTo>
                  <a:cubicBezTo>
                    <a:pt x="48" y="36"/>
                    <a:pt x="96" y="60"/>
                    <a:pt x="155" y="84"/>
                  </a:cubicBezTo>
                  <a:cubicBezTo>
                    <a:pt x="262" y="144"/>
                    <a:pt x="417" y="215"/>
                    <a:pt x="608" y="298"/>
                  </a:cubicBezTo>
                  <a:cubicBezTo>
                    <a:pt x="1620" y="727"/>
                    <a:pt x="2691" y="1001"/>
                    <a:pt x="3787" y="1096"/>
                  </a:cubicBezTo>
                  <a:cubicBezTo>
                    <a:pt x="4001" y="1132"/>
                    <a:pt x="4168" y="1132"/>
                    <a:pt x="4287" y="1132"/>
                  </a:cubicBezTo>
                  <a:lnTo>
                    <a:pt x="4465" y="1132"/>
                  </a:lnTo>
                  <a:cubicBezTo>
                    <a:pt x="4406" y="1120"/>
                    <a:pt x="4334" y="1108"/>
                    <a:pt x="4275" y="1108"/>
                  </a:cubicBezTo>
                  <a:lnTo>
                    <a:pt x="3787" y="1060"/>
                  </a:lnTo>
                  <a:cubicBezTo>
                    <a:pt x="3239" y="989"/>
                    <a:pt x="2703" y="894"/>
                    <a:pt x="2179" y="763"/>
                  </a:cubicBezTo>
                  <a:cubicBezTo>
                    <a:pt x="1656" y="620"/>
                    <a:pt x="1132" y="453"/>
                    <a:pt x="632" y="251"/>
                  </a:cubicBezTo>
                  <a:cubicBezTo>
                    <a:pt x="429" y="179"/>
                    <a:pt x="274" y="108"/>
                    <a:pt x="167" y="60"/>
                  </a:cubicBezTo>
                  <a:cubicBezTo>
                    <a:pt x="120" y="36"/>
                    <a:pt x="60" y="13"/>
                    <a:pt x="1"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46"/>
            <p:cNvSpPr/>
            <p:nvPr/>
          </p:nvSpPr>
          <p:spPr>
            <a:xfrm>
              <a:off x="2017200" y="3218375"/>
              <a:ext cx="120575" cy="56575"/>
            </a:xfrm>
            <a:custGeom>
              <a:avLst/>
              <a:gdLst/>
              <a:ahLst/>
              <a:cxnLst/>
              <a:rect l="l" t="t" r="r" b="b"/>
              <a:pathLst>
                <a:path w="4823" h="2263" extrusionOk="0">
                  <a:moveTo>
                    <a:pt x="4822" y="1"/>
                  </a:moveTo>
                  <a:lnTo>
                    <a:pt x="4822" y="1"/>
                  </a:lnTo>
                  <a:cubicBezTo>
                    <a:pt x="4763" y="25"/>
                    <a:pt x="4703" y="60"/>
                    <a:pt x="4644" y="96"/>
                  </a:cubicBezTo>
                  <a:cubicBezTo>
                    <a:pt x="4525" y="179"/>
                    <a:pt x="4370" y="287"/>
                    <a:pt x="4156" y="418"/>
                  </a:cubicBezTo>
                  <a:cubicBezTo>
                    <a:pt x="3096" y="1084"/>
                    <a:pt x="1941" y="1632"/>
                    <a:pt x="750" y="2025"/>
                  </a:cubicBezTo>
                  <a:cubicBezTo>
                    <a:pt x="524" y="2096"/>
                    <a:pt x="334" y="2156"/>
                    <a:pt x="203" y="2192"/>
                  </a:cubicBezTo>
                  <a:cubicBezTo>
                    <a:pt x="131" y="2215"/>
                    <a:pt x="60" y="2239"/>
                    <a:pt x="0" y="2263"/>
                  </a:cubicBezTo>
                  <a:cubicBezTo>
                    <a:pt x="72" y="2251"/>
                    <a:pt x="131" y="2239"/>
                    <a:pt x="203" y="2215"/>
                  </a:cubicBezTo>
                  <a:cubicBezTo>
                    <a:pt x="334" y="2192"/>
                    <a:pt x="524" y="2132"/>
                    <a:pt x="762" y="2072"/>
                  </a:cubicBezTo>
                  <a:cubicBezTo>
                    <a:pt x="1370" y="1882"/>
                    <a:pt x="1953" y="1656"/>
                    <a:pt x="2536" y="1382"/>
                  </a:cubicBezTo>
                  <a:cubicBezTo>
                    <a:pt x="3108" y="1108"/>
                    <a:pt x="3656" y="799"/>
                    <a:pt x="4179" y="453"/>
                  </a:cubicBezTo>
                  <a:cubicBezTo>
                    <a:pt x="4382" y="322"/>
                    <a:pt x="4548" y="215"/>
                    <a:pt x="4656" y="132"/>
                  </a:cubicBezTo>
                  <a:cubicBezTo>
                    <a:pt x="4715" y="84"/>
                    <a:pt x="4775" y="48"/>
                    <a:pt x="4822"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46"/>
            <p:cNvSpPr/>
            <p:nvPr/>
          </p:nvSpPr>
          <p:spPr>
            <a:xfrm>
              <a:off x="2218125" y="2612050"/>
              <a:ext cx="11925" cy="630775"/>
            </a:xfrm>
            <a:custGeom>
              <a:avLst/>
              <a:gdLst/>
              <a:ahLst/>
              <a:cxnLst/>
              <a:rect l="l" t="t" r="r" b="b"/>
              <a:pathLst>
                <a:path w="477" h="25231" extrusionOk="0">
                  <a:moveTo>
                    <a:pt x="0" y="1"/>
                  </a:moveTo>
                  <a:cubicBezTo>
                    <a:pt x="0" y="1"/>
                    <a:pt x="0" y="72"/>
                    <a:pt x="0" y="251"/>
                  </a:cubicBezTo>
                  <a:cubicBezTo>
                    <a:pt x="12" y="441"/>
                    <a:pt x="36" y="691"/>
                    <a:pt x="36" y="989"/>
                  </a:cubicBezTo>
                  <a:cubicBezTo>
                    <a:pt x="71" y="1644"/>
                    <a:pt x="119" y="2561"/>
                    <a:pt x="167" y="3692"/>
                  </a:cubicBezTo>
                  <a:cubicBezTo>
                    <a:pt x="262" y="5978"/>
                    <a:pt x="357" y="9133"/>
                    <a:pt x="381" y="12610"/>
                  </a:cubicBezTo>
                  <a:cubicBezTo>
                    <a:pt x="405" y="16098"/>
                    <a:pt x="357" y="19253"/>
                    <a:pt x="286" y="21527"/>
                  </a:cubicBezTo>
                  <a:cubicBezTo>
                    <a:pt x="250" y="22658"/>
                    <a:pt x="226" y="23599"/>
                    <a:pt x="202" y="24242"/>
                  </a:cubicBezTo>
                  <a:cubicBezTo>
                    <a:pt x="191" y="24540"/>
                    <a:pt x="179" y="24801"/>
                    <a:pt x="179" y="24968"/>
                  </a:cubicBezTo>
                  <a:lnTo>
                    <a:pt x="179" y="25230"/>
                  </a:lnTo>
                  <a:cubicBezTo>
                    <a:pt x="179" y="25230"/>
                    <a:pt x="191" y="25135"/>
                    <a:pt x="191" y="24980"/>
                  </a:cubicBezTo>
                  <a:lnTo>
                    <a:pt x="226" y="24254"/>
                  </a:lnTo>
                  <a:cubicBezTo>
                    <a:pt x="250" y="23611"/>
                    <a:pt x="298" y="22694"/>
                    <a:pt x="333" y="21551"/>
                  </a:cubicBezTo>
                  <a:cubicBezTo>
                    <a:pt x="405" y="19265"/>
                    <a:pt x="476" y="16110"/>
                    <a:pt x="441" y="12621"/>
                  </a:cubicBezTo>
                  <a:cubicBezTo>
                    <a:pt x="417" y="9145"/>
                    <a:pt x="310" y="5990"/>
                    <a:pt x="202" y="3704"/>
                  </a:cubicBezTo>
                  <a:cubicBezTo>
                    <a:pt x="155" y="2561"/>
                    <a:pt x="107" y="1644"/>
                    <a:pt x="60" y="1001"/>
                  </a:cubicBezTo>
                  <a:cubicBezTo>
                    <a:pt x="60" y="679"/>
                    <a:pt x="48" y="418"/>
                    <a:pt x="24" y="251"/>
                  </a:cubicBezTo>
                  <a:cubicBezTo>
                    <a:pt x="0" y="84"/>
                    <a:pt x="0" y="1"/>
                    <a:pt x="0"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46"/>
            <p:cNvSpPr/>
            <p:nvPr/>
          </p:nvSpPr>
          <p:spPr>
            <a:xfrm>
              <a:off x="2338075" y="2583175"/>
              <a:ext cx="27100" cy="210175"/>
            </a:xfrm>
            <a:custGeom>
              <a:avLst/>
              <a:gdLst/>
              <a:ahLst/>
              <a:cxnLst/>
              <a:rect l="l" t="t" r="r" b="b"/>
              <a:pathLst>
                <a:path w="1084" h="8407" extrusionOk="0">
                  <a:moveTo>
                    <a:pt x="24" y="1"/>
                  </a:moveTo>
                  <a:cubicBezTo>
                    <a:pt x="0" y="1"/>
                    <a:pt x="215" y="1894"/>
                    <a:pt x="512" y="4216"/>
                  </a:cubicBezTo>
                  <a:cubicBezTo>
                    <a:pt x="798" y="6526"/>
                    <a:pt x="1048" y="8407"/>
                    <a:pt x="1072" y="8407"/>
                  </a:cubicBezTo>
                  <a:cubicBezTo>
                    <a:pt x="1084" y="8407"/>
                    <a:pt x="869" y="6526"/>
                    <a:pt x="572" y="4204"/>
                  </a:cubicBezTo>
                  <a:cubicBezTo>
                    <a:pt x="286" y="1882"/>
                    <a:pt x="36" y="1"/>
                    <a:pt x="24"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46"/>
            <p:cNvSpPr/>
            <p:nvPr/>
          </p:nvSpPr>
          <p:spPr>
            <a:xfrm>
              <a:off x="2342225" y="2825475"/>
              <a:ext cx="9550" cy="63125"/>
            </a:xfrm>
            <a:custGeom>
              <a:avLst/>
              <a:gdLst/>
              <a:ahLst/>
              <a:cxnLst/>
              <a:rect l="l" t="t" r="r" b="b"/>
              <a:pathLst>
                <a:path w="382" h="2525" extrusionOk="0">
                  <a:moveTo>
                    <a:pt x="13" y="1"/>
                  </a:moveTo>
                  <a:cubicBezTo>
                    <a:pt x="1" y="1"/>
                    <a:pt x="60" y="572"/>
                    <a:pt x="168" y="1263"/>
                  </a:cubicBezTo>
                  <a:cubicBezTo>
                    <a:pt x="215" y="1691"/>
                    <a:pt x="287" y="2108"/>
                    <a:pt x="382" y="2525"/>
                  </a:cubicBezTo>
                  <a:cubicBezTo>
                    <a:pt x="358" y="2096"/>
                    <a:pt x="310" y="1679"/>
                    <a:pt x="227" y="1251"/>
                  </a:cubicBezTo>
                  <a:cubicBezTo>
                    <a:pt x="180" y="834"/>
                    <a:pt x="108" y="417"/>
                    <a:pt x="13"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1157;p46"/>
            <p:cNvSpPr/>
            <p:nvPr/>
          </p:nvSpPr>
          <p:spPr>
            <a:xfrm>
              <a:off x="2382725" y="2879950"/>
              <a:ext cx="2400" cy="181600"/>
            </a:xfrm>
            <a:custGeom>
              <a:avLst/>
              <a:gdLst/>
              <a:ahLst/>
              <a:cxnLst/>
              <a:rect l="l" t="t" r="r" b="b"/>
              <a:pathLst>
                <a:path w="96" h="7264" extrusionOk="0">
                  <a:moveTo>
                    <a:pt x="12" y="0"/>
                  </a:moveTo>
                  <a:cubicBezTo>
                    <a:pt x="0" y="0"/>
                    <a:pt x="0" y="1632"/>
                    <a:pt x="12" y="3632"/>
                  </a:cubicBezTo>
                  <a:cubicBezTo>
                    <a:pt x="36" y="5632"/>
                    <a:pt x="60" y="7263"/>
                    <a:pt x="84" y="7263"/>
                  </a:cubicBezTo>
                  <a:cubicBezTo>
                    <a:pt x="95" y="7263"/>
                    <a:pt x="95" y="5644"/>
                    <a:pt x="84" y="3632"/>
                  </a:cubicBezTo>
                  <a:cubicBezTo>
                    <a:pt x="60" y="1632"/>
                    <a:pt x="36" y="0"/>
                    <a:pt x="12"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158;p46"/>
            <p:cNvSpPr/>
            <p:nvPr/>
          </p:nvSpPr>
          <p:spPr>
            <a:xfrm>
              <a:off x="2359200" y="3075800"/>
              <a:ext cx="23550" cy="164325"/>
            </a:xfrm>
            <a:custGeom>
              <a:avLst/>
              <a:gdLst/>
              <a:ahLst/>
              <a:cxnLst/>
              <a:rect l="l" t="t" r="r" b="b"/>
              <a:pathLst>
                <a:path w="942" h="6573" extrusionOk="0">
                  <a:moveTo>
                    <a:pt x="24" y="1"/>
                  </a:moveTo>
                  <a:cubicBezTo>
                    <a:pt x="1" y="13"/>
                    <a:pt x="191" y="1477"/>
                    <a:pt x="441" y="3299"/>
                  </a:cubicBezTo>
                  <a:cubicBezTo>
                    <a:pt x="691" y="5109"/>
                    <a:pt x="905" y="6573"/>
                    <a:pt x="917" y="6573"/>
                  </a:cubicBezTo>
                  <a:cubicBezTo>
                    <a:pt x="941" y="6561"/>
                    <a:pt x="751" y="5097"/>
                    <a:pt x="501" y="3287"/>
                  </a:cubicBezTo>
                  <a:cubicBezTo>
                    <a:pt x="263" y="1477"/>
                    <a:pt x="48" y="1"/>
                    <a:pt x="24"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46"/>
            <p:cNvSpPr/>
            <p:nvPr/>
          </p:nvSpPr>
          <p:spPr>
            <a:xfrm>
              <a:off x="2487200" y="2557300"/>
              <a:ext cx="53900" cy="336950"/>
            </a:xfrm>
            <a:custGeom>
              <a:avLst/>
              <a:gdLst/>
              <a:ahLst/>
              <a:cxnLst/>
              <a:rect l="l" t="t" r="r" b="b"/>
              <a:pathLst>
                <a:path w="2156" h="13478" extrusionOk="0">
                  <a:moveTo>
                    <a:pt x="12" y="0"/>
                  </a:moveTo>
                  <a:cubicBezTo>
                    <a:pt x="0" y="0"/>
                    <a:pt x="465" y="3036"/>
                    <a:pt x="1048" y="6751"/>
                  </a:cubicBezTo>
                  <a:cubicBezTo>
                    <a:pt x="1643" y="10466"/>
                    <a:pt x="2131" y="13478"/>
                    <a:pt x="2155" y="13478"/>
                  </a:cubicBezTo>
                  <a:cubicBezTo>
                    <a:pt x="2155" y="13478"/>
                    <a:pt x="1703" y="10442"/>
                    <a:pt x="1119" y="6727"/>
                  </a:cubicBezTo>
                  <a:cubicBezTo>
                    <a:pt x="524" y="3012"/>
                    <a:pt x="36" y="0"/>
                    <a:pt x="12"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46"/>
            <p:cNvSpPr/>
            <p:nvPr/>
          </p:nvSpPr>
          <p:spPr>
            <a:xfrm>
              <a:off x="2503575" y="2963600"/>
              <a:ext cx="17875" cy="149725"/>
            </a:xfrm>
            <a:custGeom>
              <a:avLst/>
              <a:gdLst/>
              <a:ahLst/>
              <a:cxnLst/>
              <a:rect l="l" t="t" r="r" b="b"/>
              <a:pathLst>
                <a:path w="715" h="5989" extrusionOk="0">
                  <a:moveTo>
                    <a:pt x="0" y="0"/>
                  </a:moveTo>
                  <a:cubicBezTo>
                    <a:pt x="0" y="1"/>
                    <a:pt x="131" y="1346"/>
                    <a:pt x="322" y="3000"/>
                  </a:cubicBezTo>
                  <a:cubicBezTo>
                    <a:pt x="512" y="4655"/>
                    <a:pt x="679" y="5989"/>
                    <a:pt x="703" y="5989"/>
                  </a:cubicBezTo>
                  <a:cubicBezTo>
                    <a:pt x="714" y="5989"/>
                    <a:pt x="572" y="4644"/>
                    <a:pt x="381" y="2989"/>
                  </a:cubicBezTo>
                  <a:cubicBezTo>
                    <a:pt x="191" y="1334"/>
                    <a:pt x="0" y="1"/>
                    <a:pt x="0"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46"/>
            <p:cNvSpPr/>
            <p:nvPr/>
          </p:nvSpPr>
          <p:spPr>
            <a:xfrm>
              <a:off x="2616975" y="2459650"/>
              <a:ext cx="259275" cy="93775"/>
            </a:xfrm>
            <a:custGeom>
              <a:avLst/>
              <a:gdLst/>
              <a:ahLst/>
              <a:cxnLst/>
              <a:rect l="l" t="t" r="r" b="b"/>
              <a:pathLst>
                <a:path w="10371" h="3751" extrusionOk="0">
                  <a:moveTo>
                    <a:pt x="10371" y="1"/>
                  </a:moveTo>
                  <a:lnTo>
                    <a:pt x="10264" y="84"/>
                  </a:lnTo>
                  <a:lnTo>
                    <a:pt x="10002" y="287"/>
                  </a:lnTo>
                  <a:cubicBezTo>
                    <a:pt x="9787" y="465"/>
                    <a:pt x="9454" y="715"/>
                    <a:pt x="9037" y="1001"/>
                  </a:cubicBezTo>
                  <a:cubicBezTo>
                    <a:pt x="8549" y="1334"/>
                    <a:pt x="8037" y="1632"/>
                    <a:pt x="7501" y="1918"/>
                  </a:cubicBezTo>
                  <a:cubicBezTo>
                    <a:pt x="6858" y="2251"/>
                    <a:pt x="6192" y="2549"/>
                    <a:pt x="5501" y="2799"/>
                  </a:cubicBezTo>
                  <a:cubicBezTo>
                    <a:pt x="4822" y="3037"/>
                    <a:pt x="4120" y="3239"/>
                    <a:pt x="3406" y="3394"/>
                  </a:cubicBezTo>
                  <a:cubicBezTo>
                    <a:pt x="2822" y="3525"/>
                    <a:pt x="2227" y="3608"/>
                    <a:pt x="1632" y="3668"/>
                  </a:cubicBezTo>
                  <a:cubicBezTo>
                    <a:pt x="1131" y="3716"/>
                    <a:pt x="715" y="3739"/>
                    <a:pt x="429" y="3739"/>
                  </a:cubicBezTo>
                  <a:lnTo>
                    <a:pt x="0" y="3739"/>
                  </a:lnTo>
                  <a:cubicBezTo>
                    <a:pt x="174" y="3747"/>
                    <a:pt x="347" y="3751"/>
                    <a:pt x="521" y="3751"/>
                  </a:cubicBezTo>
                  <a:cubicBezTo>
                    <a:pt x="895" y="3751"/>
                    <a:pt x="1269" y="3732"/>
                    <a:pt x="1643" y="3692"/>
                  </a:cubicBezTo>
                  <a:cubicBezTo>
                    <a:pt x="2239" y="3644"/>
                    <a:pt x="2834" y="3561"/>
                    <a:pt x="3417" y="3442"/>
                  </a:cubicBezTo>
                  <a:cubicBezTo>
                    <a:pt x="4144" y="3287"/>
                    <a:pt x="4846" y="3085"/>
                    <a:pt x="5537" y="2846"/>
                  </a:cubicBezTo>
                  <a:cubicBezTo>
                    <a:pt x="6227" y="2596"/>
                    <a:pt x="6894" y="2299"/>
                    <a:pt x="7537" y="1953"/>
                  </a:cubicBezTo>
                  <a:cubicBezTo>
                    <a:pt x="8073" y="1680"/>
                    <a:pt x="8585" y="1358"/>
                    <a:pt x="9085" y="1025"/>
                  </a:cubicBezTo>
                  <a:cubicBezTo>
                    <a:pt x="9537" y="715"/>
                    <a:pt x="9966" y="370"/>
                    <a:pt x="10371"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46"/>
            <p:cNvSpPr/>
            <p:nvPr/>
          </p:nvSpPr>
          <p:spPr>
            <a:xfrm>
              <a:off x="2876825" y="2253675"/>
              <a:ext cx="10750" cy="206000"/>
            </a:xfrm>
            <a:custGeom>
              <a:avLst/>
              <a:gdLst/>
              <a:ahLst/>
              <a:cxnLst/>
              <a:rect l="l" t="t" r="r" b="b"/>
              <a:pathLst>
                <a:path w="430" h="8240" extrusionOk="0">
                  <a:moveTo>
                    <a:pt x="382" y="1"/>
                  </a:moveTo>
                  <a:lnTo>
                    <a:pt x="382" y="251"/>
                  </a:lnTo>
                  <a:lnTo>
                    <a:pt x="382" y="1144"/>
                  </a:lnTo>
                  <a:cubicBezTo>
                    <a:pt x="382" y="1894"/>
                    <a:pt x="382" y="2942"/>
                    <a:pt x="322" y="4085"/>
                  </a:cubicBezTo>
                  <a:cubicBezTo>
                    <a:pt x="274" y="5239"/>
                    <a:pt x="191" y="6275"/>
                    <a:pt x="120" y="7025"/>
                  </a:cubicBezTo>
                  <a:cubicBezTo>
                    <a:pt x="84" y="7371"/>
                    <a:pt x="48" y="7668"/>
                    <a:pt x="24" y="7918"/>
                  </a:cubicBezTo>
                  <a:cubicBezTo>
                    <a:pt x="12" y="8002"/>
                    <a:pt x="1" y="8085"/>
                    <a:pt x="1" y="8157"/>
                  </a:cubicBezTo>
                  <a:cubicBezTo>
                    <a:pt x="1" y="8192"/>
                    <a:pt x="1" y="8216"/>
                    <a:pt x="1" y="8240"/>
                  </a:cubicBezTo>
                  <a:cubicBezTo>
                    <a:pt x="1" y="8240"/>
                    <a:pt x="1" y="8240"/>
                    <a:pt x="12" y="8157"/>
                  </a:cubicBezTo>
                  <a:cubicBezTo>
                    <a:pt x="24" y="8085"/>
                    <a:pt x="48" y="8014"/>
                    <a:pt x="48" y="7918"/>
                  </a:cubicBezTo>
                  <a:cubicBezTo>
                    <a:pt x="84" y="7716"/>
                    <a:pt x="120" y="7406"/>
                    <a:pt x="167" y="7037"/>
                  </a:cubicBezTo>
                  <a:cubicBezTo>
                    <a:pt x="251" y="6287"/>
                    <a:pt x="358" y="5239"/>
                    <a:pt x="393" y="4096"/>
                  </a:cubicBezTo>
                  <a:cubicBezTo>
                    <a:pt x="429" y="2942"/>
                    <a:pt x="429" y="1894"/>
                    <a:pt x="429" y="1144"/>
                  </a:cubicBezTo>
                  <a:cubicBezTo>
                    <a:pt x="417" y="763"/>
                    <a:pt x="393" y="453"/>
                    <a:pt x="393" y="251"/>
                  </a:cubicBezTo>
                  <a:cubicBezTo>
                    <a:pt x="382" y="156"/>
                    <a:pt x="382" y="84"/>
                    <a:pt x="382"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46"/>
            <p:cNvSpPr/>
            <p:nvPr/>
          </p:nvSpPr>
          <p:spPr>
            <a:xfrm>
              <a:off x="2677400" y="2245950"/>
              <a:ext cx="299750" cy="403925"/>
            </a:xfrm>
            <a:custGeom>
              <a:avLst/>
              <a:gdLst/>
              <a:ahLst/>
              <a:cxnLst/>
              <a:rect l="l" t="t" r="r" b="b"/>
              <a:pathLst>
                <a:path w="11990" h="16157" extrusionOk="0">
                  <a:moveTo>
                    <a:pt x="10680" y="0"/>
                  </a:moveTo>
                  <a:cubicBezTo>
                    <a:pt x="10680" y="0"/>
                    <a:pt x="10704" y="298"/>
                    <a:pt x="10823" y="857"/>
                  </a:cubicBezTo>
                  <a:cubicBezTo>
                    <a:pt x="10954" y="1417"/>
                    <a:pt x="11180" y="2215"/>
                    <a:pt x="11430" y="3215"/>
                  </a:cubicBezTo>
                  <a:cubicBezTo>
                    <a:pt x="11764" y="4370"/>
                    <a:pt x="11907" y="5572"/>
                    <a:pt x="11847" y="6775"/>
                  </a:cubicBezTo>
                  <a:cubicBezTo>
                    <a:pt x="11776" y="8251"/>
                    <a:pt x="11026" y="9632"/>
                    <a:pt x="9823" y="10501"/>
                  </a:cubicBezTo>
                  <a:cubicBezTo>
                    <a:pt x="9216" y="10954"/>
                    <a:pt x="8573" y="11371"/>
                    <a:pt x="7918" y="11752"/>
                  </a:cubicBezTo>
                  <a:cubicBezTo>
                    <a:pt x="7275" y="12133"/>
                    <a:pt x="6668" y="12490"/>
                    <a:pt x="6073" y="12835"/>
                  </a:cubicBezTo>
                  <a:cubicBezTo>
                    <a:pt x="4906" y="13514"/>
                    <a:pt x="3834" y="14097"/>
                    <a:pt x="2929" y="14597"/>
                  </a:cubicBezTo>
                  <a:cubicBezTo>
                    <a:pt x="2036" y="15085"/>
                    <a:pt x="1298" y="15466"/>
                    <a:pt x="786" y="15728"/>
                  </a:cubicBezTo>
                  <a:lnTo>
                    <a:pt x="203" y="16050"/>
                  </a:lnTo>
                  <a:lnTo>
                    <a:pt x="0" y="16157"/>
                  </a:lnTo>
                  <a:lnTo>
                    <a:pt x="203" y="16062"/>
                  </a:lnTo>
                  <a:lnTo>
                    <a:pt x="798" y="15764"/>
                  </a:lnTo>
                  <a:cubicBezTo>
                    <a:pt x="1310" y="15514"/>
                    <a:pt x="2048" y="15133"/>
                    <a:pt x="2953" y="14657"/>
                  </a:cubicBezTo>
                  <a:cubicBezTo>
                    <a:pt x="3858" y="14169"/>
                    <a:pt x="4930" y="13585"/>
                    <a:pt x="6108" y="12907"/>
                  </a:cubicBezTo>
                  <a:cubicBezTo>
                    <a:pt x="6704" y="12561"/>
                    <a:pt x="7299" y="12204"/>
                    <a:pt x="7942" y="11823"/>
                  </a:cubicBezTo>
                  <a:cubicBezTo>
                    <a:pt x="8620" y="11454"/>
                    <a:pt x="9263" y="11025"/>
                    <a:pt x="9871" y="10573"/>
                  </a:cubicBezTo>
                  <a:cubicBezTo>
                    <a:pt x="11097" y="9692"/>
                    <a:pt x="11859" y="8299"/>
                    <a:pt x="11930" y="6787"/>
                  </a:cubicBezTo>
                  <a:cubicBezTo>
                    <a:pt x="11990" y="5584"/>
                    <a:pt x="11835" y="4370"/>
                    <a:pt x="11490" y="3215"/>
                  </a:cubicBezTo>
                  <a:cubicBezTo>
                    <a:pt x="11228" y="2227"/>
                    <a:pt x="11002" y="1429"/>
                    <a:pt x="10871" y="869"/>
                  </a:cubicBezTo>
                  <a:cubicBezTo>
                    <a:pt x="10799" y="595"/>
                    <a:pt x="10752" y="381"/>
                    <a:pt x="10728" y="226"/>
                  </a:cubicBezTo>
                  <a:cubicBezTo>
                    <a:pt x="10692" y="84"/>
                    <a:pt x="10680" y="0"/>
                    <a:pt x="10680"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46"/>
            <p:cNvSpPr/>
            <p:nvPr/>
          </p:nvSpPr>
          <p:spPr>
            <a:xfrm>
              <a:off x="2054400" y="2614450"/>
              <a:ext cx="27400" cy="483400"/>
            </a:xfrm>
            <a:custGeom>
              <a:avLst/>
              <a:gdLst/>
              <a:ahLst/>
              <a:cxnLst/>
              <a:rect l="l" t="t" r="r" b="b"/>
              <a:pathLst>
                <a:path w="1096" h="19336" extrusionOk="0">
                  <a:moveTo>
                    <a:pt x="1096" y="0"/>
                  </a:moveTo>
                  <a:cubicBezTo>
                    <a:pt x="1084" y="143"/>
                    <a:pt x="1072" y="333"/>
                    <a:pt x="1072" y="560"/>
                  </a:cubicBezTo>
                  <a:cubicBezTo>
                    <a:pt x="1060" y="1084"/>
                    <a:pt x="1036" y="1798"/>
                    <a:pt x="1001" y="2655"/>
                  </a:cubicBezTo>
                  <a:cubicBezTo>
                    <a:pt x="929" y="4429"/>
                    <a:pt x="834" y="6882"/>
                    <a:pt x="679" y="9573"/>
                  </a:cubicBezTo>
                  <a:cubicBezTo>
                    <a:pt x="536" y="12275"/>
                    <a:pt x="358" y="14716"/>
                    <a:pt x="215" y="16478"/>
                  </a:cubicBezTo>
                  <a:lnTo>
                    <a:pt x="48" y="18562"/>
                  </a:lnTo>
                  <a:cubicBezTo>
                    <a:pt x="24" y="18812"/>
                    <a:pt x="1" y="19002"/>
                    <a:pt x="1" y="19133"/>
                  </a:cubicBezTo>
                  <a:lnTo>
                    <a:pt x="1" y="19336"/>
                  </a:lnTo>
                  <a:cubicBezTo>
                    <a:pt x="1" y="19336"/>
                    <a:pt x="12" y="19276"/>
                    <a:pt x="24" y="19133"/>
                  </a:cubicBezTo>
                  <a:cubicBezTo>
                    <a:pt x="36" y="18991"/>
                    <a:pt x="48" y="18800"/>
                    <a:pt x="84" y="18574"/>
                  </a:cubicBezTo>
                  <a:cubicBezTo>
                    <a:pt x="120" y="18050"/>
                    <a:pt x="191" y="17347"/>
                    <a:pt x="274" y="16478"/>
                  </a:cubicBezTo>
                  <a:cubicBezTo>
                    <a:pt x="441" y="14716"/>
                    <a:pt x="608" y="12275"/>
                    <a:pt x="763" y="9573"/>
                  </a:cubicBezTo>
                  <a:cubicBezTo>
                    <a:pt x="905" y="6882"/>
                    <a:pt x="1001" y="4429"/>
                    <a:pt x="1048" y="2667"/>
                  </a:cubicBezTo>
                  <a:cubicBezTo>
                    <a:pt x="1072" y="1798"/>
                    <a:pt x="1096" y="1084"/>
                    <a:pt x="1096" y="560"/>
                  </a:cubicBezTo>
                  <a:lnTo>
                    <a:pt x="1096"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46"/>
            <p:cNvSpPr/>
            <p:nvPr/>
          </p:nvSpPr>
          <p:spPr>
            <a:xfrm>
              <a:off x="2049650" y="3133550"/>
              <a:ext cx="25900" cy="194700"/>
            </a:xfrm>
            <a:custGeom>
              <a:avLst/>
              <a:gdLst/>
              <a:ahLst/>
              <a:cxnLst/>
              <a:rect l="l" t="t" r="r" b="b"/>
              <a:pathLst>
                <a:path w="1036" h="7788" extrusionOk="0">
                  <a:moveTo>
                    <a:pt x="36" y="1"/>
                  </a:moveTo>
                  <a:cubicBezTo>
                    <a:pt x="0" y="203"/>
                    <a:pt x="0" y="501"/>
                    <a:pt x="0" y="882"/>
                  </a:cubicBezTo>
                  <a:cubicBezTo>
                    <a:pt x="0" y="1846"/>
                    <a:pt x="48" y="2810"/>
                    <a:pt x="167" y="3775"/>
                  </a:cubicBezTo>
                  <a:cubicBezTo>
                    <a:pt x="286" y="4739"/>
                    <a:pt x="464" y="5692"/>
                    <a:pt x="703" y="6632"/>
                  </a:cubicBezTo>
                  <a:cubicBezTo>
                    <a:pt x="786" y="6989"/>
                    <a:pt x="869" y="7287"/>
                    <a:pt x="929" y="7478"/>
                  </a:cubicBezTo>
                  <a:cubicBezTo>
                    <a:pt x="953" y="7561"/>
                    <a:pt x="964" y="7656"/>
                    <a:pt x="1000" y="7716"/>
                  </a:cubicBezTo>
                  <a:cubicBezTo>
                    <a:pt x="976" y="7644"/>
                    <a:pt x="964" y="7561"/>
                    <a:pt x="941" y="7478"/>
                  </a:cubicBezTo>
                  <a:cubicBezTo>
                    <a:pt x="881" y="7275"/>
                    <a:pt x="810" y="6989"/>
                    <a:pt x="726" y="6632"/>
                  </a:cubicBezTo>
                  <a:cubicBezTo>
                    <a:pt x="500" y="5680"/>
                    <a:pt x="333" y="4727"/>
                    <a:pt x="214" y="3775"/>
                  </a:cubicBezTo>
                  <a:cubicBezTo>
                    <a:pt x="107" y="2810"/>
                    <a:pt x="36" y="1846"/>
                    <a:pt x="36" y="882"/>
                  </a:cubicBezTo>
                  <a:lnTo>
                    <a:pt x="36" y="1"/>
                  </a:lnTo>
                  <a:close/>
                  <a:moveTo>
                    <a:pt x="1000" y="7716"/>
                  </a:moveTo>
                  <a:lnTo>
                    <a:pt x="1036" y="7787"/>
                  </a:lnTo>
                  <a:cubicBezTo>
                    <a:pt x="1036" y="7787"/>
                    <a:pt x="1036" y="7763"/>
                    <a:pt x="1000" y="7716"/>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 name="Google Shape;1166;p46"/>
            <p:cNvSpPr/>
            <p:nvPr/>
          </p:nvSpPr>
          <p:spPr>
            <a:xfrm>
              <a:off x="2123150" y="2755225"/>
              <a:ext cx="6575" cy="548900"/>
            </a:xfrm>
            <a:custGeom>
              <a:avLst/>
              <a:gdLst/>
              <a:ahLst/>
              <a:cxnLst/>
              <a:rect l="l" t="t" r="r" b="b"/>
              <a:pathLst>
                <a:path w="263" h="21956" extrusionOk="0">
                  <a:moveTo>
                    <a:pt x="1" y="1"/>
                  </a:moveTo>
                  <a:lnTo>
                    <a:pt x="1" y="644"/>
                  </a:lnTo>
                  <a:cubicBezTo>
                    <a:pt x="13" y="1227"/>
                    <a:pt x="25" y="2025"/>
                    <a:pt x="60" y="3013"/>
                  </a:cubicBezTo>
                  <a:cubicBezTo>
                    <a:pt x="96" y="5025"/>
                    <a:pt x="144" y="7799"/>
                    <a:pt x="168" y="10871"/>
                  </a:cubicBezTo>
                  <a:cubicBezTo>
                    <a:pt x="191" y="13931"/>
                    <a:pt x="168" y="16705"/>
                    <a:pt x="168" y="18705"/>
                  </a:cubicBezTo>
                  <a:cubicBezTo>
                    <a:pt x="144" y="19694"/>
                    <a:pt x="144" y="20503"/>
                    <a:pt x="144" y="21087"/>
                  </a:cubicBezTo>
                  <a:lnTo>
                    <a:pt x="144" y="21730"/>
                  </a:lnTo>
                  <a:lnTo>
                    <a:pt x="144" y="21956"/>
                  </a:lnTo>
                  <a:cubicBezTo>
                    <a:pt x="144" y="21956"/>
                    <a:pt x="144" y="21896"/>
                    <a:pt x="156" y="21730"/>
                  </a:cubicBezTo>
                  <a:cubicBezTo>
                    <a:pt x="168" y="21575"/>
                    <a:pt x="168" y="21360"/>
                    <a:pt x="168" y="21087"/>
                  </a:cubicBezTo>
                  <a:cubicBezTo>
                    <a:pt x="180" y="20515"/>
                    <a:pt x="215" y="19694"/>
                    <a:pt x="215" y="18717"/>
                  </a:cubicBezTo>
                  <a:cubicBezTo>
                    <a:pt x="239" y="16705"/>
                    <a:pt x="263" y="13931"/>
                    <a:pt x="239" y="10871"/>
                  </a:cubicBezTo>
                  <a:cubicBezTo>
                    <a:pt x="215" y="7799"/>
                    <a:pt x="156" y="5025"/>
                    <a:pt x="96" y="3013"/>
                  </a:cubicBezTo>
                  <a:cubicBezTo>
                    <a:pt x="72" y="2025"/>
                    <a:pt x="25" y="1227"/>
                    <a:pt x="25" y="644"/>
                  </a:cubicBezTo>
                  <a:cubicBezTo>
                    <a:pt x="1" y="382"/>
                    <a:pt x="1" y="144"/>
                    <a:pt x="1"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46"/>
            <p:cNvSpPr/>
            <p:nvPr/>
          </p:nvSpPr>
          <p:spPr>
            <a:xfrm>
              <a:off x="2220800" y="2505800"/>
              <a:ext cx="5975" cy="101225"/>
            </a:xfrm>
            <a:custGeom>
              <a:avLst/>
              <a:gdLst/>
              <a:ahLst/>
              <a:cxnLst/>
              <a:rect l="l" t="t" r="r" b="b"/>
              <a:pathLst>
                <a:path w="239" h="4049" extrusionOk="0">
                  <a:moveTo>
                    <a:pt x="12" y="0"/>
                  </a:moveTo>
                  <a:lnTo>
                    <a:pt x="12" y="0"/>
                  </a:lnTo>
                  <a:cubicBezTo>
                    <a:pt x="0" y="0"/>
                    <a:pt x="24" y="905"/>
                    <a:pt x="84" y="2024"/>
                  </a:cubicBezTo>
                  <a:cubicBezTo>
                    <a:pt x="143" y="3144"/>
                    <a:pt x="203" y="4048"/>
                    <a:pt x="214" y="4048"/>
                  </a:cubicBezTo>
                  <a:cubicBezTo>
                    <a:pt x="238" y="4048"/>
                    <a:pt x="203" y="3144"/>
                    <a:pt x="143" y="2024"/>
                  </a:cubicBezTo>
                  <a:cubicBezTo>
                    <a:pt x="95" y="905"/>
                    <a:pt x="36" y="0"/>
                    <a:pt x="12"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46"/>
            <p:cNvSpPr/>
            <p:nvPr/>
          </p:nvSpPr>
          <p:spPr>
            <a:xfrm>
              <a:off x="2336575" y="2470375"/>
              <a:ext cx="9250" cy="103300"/>
            </a:xfrm>
            <a:custGeom>
              <a:avLst/>
              <a:gdLst/>
              <a:ahLst/>
              <a:cxnLst/>
              <a:rect l="l" t="t" r="r" b="b"/>
              <a:pathLst>
                <a:path w="370" h="4132" extrusionOk="0">
                  <a:moveTo>
                    <a:pt x="13" y="0"/>
                  </a:moveTo>
                  <a:cubicBezTo>
                    <a:pt x="1" y="0"/>
                    <a:pt x="48" y="929"/>
                    <a:pt x="144" y="2072"/>
                  </a:cubicBezTo>
                  <a:cubicBezTo>
                    <a:pt x="239" y="3203"/>
                    <a:pt x="334" y="4132"/>
                    <a:pt x="346" y="4132"/>
                  </a:cubicBezTo>
                  <a:cubicBezTo>
                    <a:pt x="370" y="4132"/>
                    <a:pt x="310" y="3203"/>
                    <a:pt x="215" y="2060"/>
                  </a:cubicBezTo>
                  <a:cubicBezTo>
                    <a:pt x="120" y="917"/>
                    <a:pt x="25" y="0"/>
                    <a:pt x="13"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169;p46"/>
            <p:cNvSpPr/>
            <p:nvPr/>
          </p:nvSpPr>
          <p:spPr>
            <a:xfrm>
              <a:off x="2447000" y="2449525"/>
              <a:ext cx="28300" cy="94700"/>
            </a:xfrm>
            <a:custGeom>
              <a:avLst/>
              <a:gdLst/>
              <a:ahLst/>
              <a:cxnLst/>
              <a:rect l="l" t="t" r="r" b="b"/>
              <a:pathLst>
                <a:path w="1132" h="3788" extrusionOk="0">
                  <a:moveTo>
                    <a:pt x="13" y="1"/>
                  </a:moveTo>
                  <a:cubicBezTo>
                    <a:pt x="13" y="1"/>
                    <a:pt x="13" y="1"/>
                    <a:pt x="13" y="1"/>
                  </a:cubicBezTo>
                  <a:cubicBezTo>
                    <a:pt x="1" y="1"/>
                    <a:pt x="227" y="858"/>
                    <a:pt x="525" y="1906"/>
                  </a:cubicBezTo>
                  <a:cubicBezTo>
                    <a:pt x="834" y="2942"/>
                    <a:pt x="1096" y="3787"/>
                    <a:pt x="1108" y="3787"/>
                  </a:cubicBezTo>
                  <a:cubicBezTo>
                    <a:pt x="1132" y="3775"/>
                    <a:pt x="894" y="2930"/>
                    <a:pt x="596" y="1882"/>
                  </a:cubicBezTo>
                  <a:cubicBezTo>
                    <a:pt x="289" y="842"/>
                    <a:pt x="28" y="1"/>
                    <a:pt x="13"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1170;p46"/>
            <p:cNvSpPr/>
            <p:nvPr/>
          </p:nvSpPr>
          <p:spPr>
            <a:xfrm>
              <a:off x="2240150" y="2426325"/>
              <a:ext cx="191700" cy="40200"/>
            </a:xfrm>
            <a:custGeom>
              <a:avLst/>
              <a:gdLst/>
              <a:ahLst/>
              <a:cxnLst/>
              <a:rect l="l" t="t" r="r" b="b"/>
              <a:pathLst>
                <a:path w="7668" h="1608" extrusionOk="0">
                  <a:moveTo>
                    <a:pt x="7596" y="0"/>
                  </a:moveTo>
                  <a:lnTo>
                    <a:pt x="7358" y="24"/>
                  </a:lnTo>
                  <a:lnTo>
                    <a:pt x="6537" y="155"/>
                  </a:lnTo>
                  <a:cubicBezTo>
                    <a:pt x="5834" y="262"/>
                    <a:pt x="4870" y="429"/>
                    <a:pt x="3810" y="655"/>
                  </a:cubicBezTo>
                  <a:cubicBezTo>
                    <a:pt x="2750" y="893"/>
                    <a:pt x="1798" y="1120"/>
                    <a:pt x="1107" y="1298"/>
                  </a:cubicBezTo>
                  <a:lnTo>
                    <a:pt x="298" y="1512"/>
                  </a:lnTo>
                  <a:lnTo>
                    <a:pt x="72" y="1584"/>
                  </a:lnTo>
                  <a:lnTo>
                    <a:pt x="0" y="1608"/>
                  </a:lnTo>
                  <a:lnTo>
                    <a:pt x="83" y="1608"/>
                  </a:lnTo>
                  <a:lnTo>
                    <a:pt x="298" y="1560"/>
                  </a:lnTo>
                  <a:lnTo>
                    <a:pt x="1119" y="1358"/>
                  </a:lnTo>
                  <a:cubicBezTo>
                    <a:pt x="1810" y="1191"/>
                    <a:pt x="2762" y="965"/>
                    <a:pt x="3822" y="750"/>
                  </a:cubicBezTo>
                  <a:cubicBezTo>
                    <a:pt x="4882" y="524"/>
                    <a:pt x="5846" y="346"/>
                    <a:pt x="6537" y="227"/>
                  </a:cubicBezTo>
                  <a:lnTo>
                    <a:pt x="7370" y="84"/>
                  </a:lnTo>
                  <a:lnTo>
                    <a:pt x="7596" y="36"/>
                  </a:lnTo>
                  <a:cubicBezTo>
                    <a:pt x="7620" y="36"/>
                    <a:pt x="7644" y="24"/>
                    <a:pt x="7668" y="12"/>
                  </a:cubicBezTo>
                  <a:cubicBezTo>
                    <a:pt x="7644" y="12"/>
                    <a:pt x="7620" y="0"/>
                    <a:pt x="7596"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1171;p46"/>
            <p:cNvSpPr/>
            <p:nvPr/>
          </p:nvSpPr>
          <p:spPr>
            <a:xfrm>
              <a:off x="2273175" y="2438825"/>
              <a:ext cx="2700" cy="46150"/>
            </a:xfrm>
            <a:custGeom>
              <a:avLst/>
              <a:gdLst/>
              <a:ahLst/>
              <a:cxnLst/>
              <a:rect l="l" t="t" r="r" b="b"/>
              <a:pathLst>
                <a:path w="108" h="1846" extrusionOk="0">
                  <a:moveTo>
                    <a:pt x="60" y="0"/>
                  </a:moveTo>
                  <a:cubicBezTo>
                    <a:pt x="24" y="310"/>
                    <a:pt x="13" y="620"/>
                    <a:pt x="24" y="917"/>
                  </a:cubicBezTo>
                  <a:cubicBezTo>
                    <a:pt x="1" y="1227"/>
                    <a:pt x="13" y="1536"/>
                    <a:pt x="36" y="1846"/>
                  </a:cubicBezTo>
                  <a:cubicBezTo>
                    <a:pt x="84" y="1536"/>
                    <a:pt x="96" y="1227"/>
                    <a:pt x="84" y="929"/>
                  </a:cubicBezTo>
                  <a:cubicBezTo>
                    <a:pt x="108" y="620"/>
                    <a:pt x="96" y="310"/>
                    <a:pt x="60"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46"/>
            <p:cNvSpPr/>
            <p:nvPr/>
          </p:nvSpPr>
          <p:spPr>
            <a:xfrm>
              <a:off x="2384500" y="2422450"/>
              <a:ext cx="8075" cy="41700"/>
            </a:xfrm>
            <a:custGeom>
              <a:avLst/>
              <a:gdLst/>
              <a:ahLst/>
              <a:cxnLst/>
              <a:rect l="l" t="t" r="r" b="b"/>
              <a:pathLst>
                <a:path w="323" h="1668" extrusionOk="0">
                  <a:moveTo>
                    <a:pt x="1" y="1"/>
                  </a:moveTo>
                  <a:cubicBezTo>
                    <a:pt x="13" y="286"/>
                    <a:pt x="48" y="560"/>
                    <a:pt x="120" y="834"/>
                  </a:cubicBezTo>
                  <a:cubicBezTo>
                    <a:pt x="155" y="1120"/>
                    <a:pt x="227" y="1394"/>
                    <a:pt x="298" y="1667"/>
                  </a:cubicBezTo>
                  <a:lnTo>
                    <a:pt x="322" y="1667"/>
                  </a:lnTo>
                  <a:cubicBezTo>
                    <a:pt x="251" y="1096"/>
                    <a:pt x="143" y="548"/>
                    <a:pt x="1"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46"/>
            <p:cNvSpPr/>
            <p:nvPr/>
          </p:nvSpPr>
          <p:spPr>
            <a:xfrm>
              <a:off x="1565350" y="4775425"/>
              <a:ext cx="2669700" cy="4175"/>
            </a:xfrm>
            <a:custGeom>
              <a:avLst/>
              <a:gdLst/>
              <a:ahLst/>
              <a:cxnLst/>
              <a:rect l="l" t="t" r="r" b="b"/>
              <a:pathLst>
                <a:path w="106788" h="167" extrusionOk="0">
                  <a:moveTo>
                    <a:pt x="53400" y="0"/>
                  </a:moveTo>
                  <a:cubicBezTo>
                    <a:pt x="23908" y="0"/>
                    <a:pt x="1" y="36"/>
                    <a:pt x="1" y="84"/>
                  </a:cubicBezTo>
                  <a:cubicBezTo>
                    <a:pt x="1" y="119"/>
                    <a:pt x="23920" y="167"/>
                    <a:pt x="53400" y="167"/>
                  </a:cubicBezTo>
                  <a:cubicBezTo>
                    <a:pt x="82880" y="167"/>
                    <a:pt x="106788" y="119"/>
                    <a:pt x="106788" y="84"/>
                  </a:cubicBezTo>
                  <a:cubicBezTo>
                    <a:pt x="106788" y="36"/>
                    <a:pt x="82892" y="0"/>
                    <a:pt x="53400"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46"/>
            <p:cNvSpPr/>
            <p:nvPr/>
          </p:nvSpPr>
          <p:spPr>
            <a:xfrm>
              <a:off x="1631425" y="1827150"/>
              <a:ext cx="430075" cy="447700"/>
            </a:xfrm>
            <a:custGeom>
              <a:avLst/>
              <a:gdLst/>
              <a:ahLst/>
              <a:cxnLst/>
              <a:rect l="l" t="t" r="r" b="b"/>
              <a:pathLst>
                <a:path w="17203" h="17908" extrusionOk="0">
                  <a:moveTo>
                    <a:pt x="8549" y="12"/>
                  </a:moveTo>
                  <a:cubicBezTo>
                    <a:pt x="8561" y="18"/>
                    <a:pt x="8576" y="21"/>
                    <a:pt x="8593" y="21"/>
                  </a:cubicBezTo>
                  <a:cubicBezTo>
                    <a:pt x="8609" y="21"/>
                    <a:pt x="8627" y="18"/>
                    <a:pt x="8645" y="12"/>
                  </a:cubicBezTo>
                  <a:close/>
                  <a:moveTo>
                    <a:pt x="7966" y="0"/>
                  </a:moveTo>
                  <a:cubicBezTo>
                    <a:pt x="7740" y="0"/>
                    <a:pt x="7502" y="24"/>
                    <a:pt x="7276" y="72"/>
                  </a:cubicBezTo>
                  <a:cubicBezTo>
                    <a:pt x="7133" y="95"/>
                    <a:pt x="6990" y="107"/>
                    <a:pt x="6835" y="131"/>
                  </a:cubicBezTo>
                  <a:lnTo>
                    <a:pt x="6335" y="262"/>
                  </a:lnTo>
                  <a:cubicBezTo>
                    <a:pt x="4335" y="786"/>
                    <a:pt x="2608" y="2048"/>
                    <a:pt x="1513" y="3798"/>
                  </a:cubicBezTo>
                  <a:cubicBezTo>
                    <a:pt x="739" y="4989"/>
                    <a:pt x="298" y="6370"/>
                    <a:pt x="227" y="7787"/>
                  </a:cubicBezTo>
                  <a:cubicBezTo>
                    <a:pt x="132" y="9430"/>
                    <a:pt x="525" y="11049"/>
                    <a:pt x="1358" y="12454"/>
                  </a:cubicBezTo>
                  <a:cubicBezTo>
                    <a:pt x="2275" y="14026"/>
                    <a:pt x="3680" y="15240"/>
                    <a:pt x="5359" y="15943"/>
                  </a:cubicBezTo>
                  <a:cubicBezTo>
                    <a:pt x="6240" y="16300"/>
                    <a:pt x="7180" y="16514"/>
                    <a:pt x="8133" y="16550"/>
                  </a:cubicBezTo>
                  <a:cubicBezTo>
                    <a:pt x="8295" y="16560"/>
                    <a:pt x="8459" y="16565"/>
                    <a:pt x="8622" y="16565"/>
                  </a:cubicBezTo>
                  <a:cubicBezTo>
                    <a:pt x="9437" y="16565"/>
                    <a:pt x="10252" y="16441"/>
                    <a:pt x="11026" y="16193"/>
                  </a:cubicBezTo>
                  <a:lnTo>
                    <a:pt x="11070" y="16180"/>
                  </a:lnTo>
                  <a:lnTo>
                    <a:pt x="11070" y="16180"/>
                  </a:lnTo>
                  <a:lnTo>
                    <a:pt x="15896" y="17848"/>
                  </a:lnTo>
                  <a:lnTo>
                    <a:pt x="16086" y="17907"/>
                  </a:lnTo>
                  <a:lnTo>
                    <a:pt x="16086" y="17907"/>
                  </a:lnTo>
                  <a:lnTo>
                    <a:pt x="16027" y="17717"/>
                  </a:lnTo>
                  <a:cubicBezTo>
                    <a:pt x="15605" y="16334"/>
                    <a:pt x="15183" y="15008"/>
                    <a:pt x="14783" y="13741"/>
                  </a:cubicBezTo>
                  <a:lnTo>
                    <a:pt x="14783" y="13741"/>
                  </a:lnTo>
                  <a:cubicBezTo>
                    <a:pt x="16499" y="11780"/>
                    <a:pt x="17202" y="9141"/>
                    <a:pt x="16681" y="6584"/>
                  </a:cubicBezTo>
                  <a:cubicBezTo>
                    <a:pt x="16467" y="5525"/>
                    <a:pt x="16039" y="4501"/>
                    <a:pt x="15431" y="3596"/>
                  </a:cubicBezTo>
                  <a:cubicBezTo>
                    <a:pt x="14896" y="2834"/>
                    <a:pt x="14253" y="2155"/>
                    <a:pt x="13502" y="1596"/>
                  </a:cubicBezTo>
                  <a:cubicBezTo>
                    <a:pt x="13181" y="1357"/>
                    <a:pt x="12836" y="1143"/>
                    <a:pt x="12490" y="953"/>
                  </a:cubicBezTo>
                  <a:cubicBezTo>
                    <a:pt x="12181" y="786"/>
                    <a:pt x="11859" y="643"/>
                    <a:pt x="11526" y="512"/>
                  </a:cubicBezTo>
                  <a:cubicBezTo>
                    <a:pt x="11252" y="405"/>
                    <a:pt x="10978" y="322"/>
                    <a:pt x="10705" y="250"/>
                  </a:cubicBezTo>
                  <a:cubicBezTo>
                    <a:pt x="10454" y="179"/>
                    <a:pt x="10204" y="131"/>
                    <a:pt x="9954" y="95"/>
                  </a:cubicBezTo>
                  <a:cubicBezTo>
                    <a:pt x="9728" y="60"/>
                    <a:pt x="9526" y="36"/>
                    <a:pt x="9347" y="12"/>
                  </a:cubicBezTo>
                  <a:lnTo>
                    <a:pt x="8645" y="12"/>
                  </a:lnTo>
                  <a:lnTo>
                    <a:pt x="8907" y="36"/>
                  </a:lnTo>
                  <a:lnTo>
                    <a:pt x="9347" y="72"/>
                  </a:lnTo>
                  <a:cubicBezTo>
                    <a:pt x="9514" y="83"/>
                    <a:pt x="9716" y="131"/>
                    <a:pt x="9943" y="167"/>
                  </a:cubicBezTo>
                  <a:cubicBezTo>
                    <a:pt x="10193" y="203"/>
                    <a:pt x="10431" y="262"/>
                    <a:pt x="10681" y="333"/>
                  </a:cubicBezTo>
                  <a:cubicBezTo>
                    <a:pt x="10966" y="405"/>
                    <a:pt x="11252" y="512"/>
                    <a:pt x="11538" y="619"/>
                  </a:cubicBezTo>
                  <a:cubicBezTo>
                    <a:pt x="11871" y="750"/>
                    <a:pt x="12193" y="905"/>
                    <a:pt x="12502" y="1072"/>
                  </a:cubicBezTo>
                  <a:cubicBezTo>
                    <a:pt x="12848" y="1262"/>
                    <a:pt x="13169" y="1476"/>
                    <a:pt x="13491" y="1715"/>
                  </a:cubicBezTo>
                  <a:cubicBezTo>
                    <a:pt x="14217" y="2262"/>
                    <a:pt x="14848" y="2941"/>
                    <a:pt x="15360" y="3691"/>
                  </a:cubicBezTo>
                  <a:cubicBezTo>
                    <a:pt x="15955" y="4584"/>
                    <a:pt x="16360" y="5584"/>
                    <a:pt x="16562" y="6632"/>
                  </a:cubicBezTo>
                  <a:cubicBezTo>
                    <a:pt x="17062" y="9144"/>
                    <a:pt x="16348" y="11740"/>
                    <a:pt x="14634" y="13645"/>
                  </a:cubicBezTo>
                  <a:lnTo>
                    <a:pt x="14598" y="13692"/>
                  </a:lnTo>
                  <a:lnTo>
                    <a:pt x="14598" y="13740"/>
                  </a:lnTo>
                  <a:cubicBezTo>
                    <a:pt x="14984" y="14966"/>
                    <a:pt x="15380" y="16256"/>
                    <a:pt x="15788" y="17591"/>
                  </a:cubicBezTo>
                  <a:lnTo>
                    <a:pt x="15788" y="17591"/>
                  </a:lnTo>
                  <a:lnTo>
                    <a:pt x="11133" y="15978"/>
                  </a:lnTo>
                  <a:lnTo>
                    <a:pt x="11062" y="15978"/>
                  </a:lnTo>
                  <a:lnTo>
                    <a:pt x="10990" y="16002"/>
                  </a:lnTo>
                  <a:cubicBezTo>
                    <a:pt x="10227" y="16240"/>
                    <a:pt x="9439" y="16362"/>
                    <a:pt x="8640" y="16362"/>
                  </a:cubicBezTo>
                  <a:cubicBezTo>
                    <a:pt x="8480" y="16362"/>
                    <a:pt x="8318" y="16357"/>
                    <a:pt x="8157" y="16347"/>
                  </a:cubicBezTo>
                  <a:cubicBezTo>
                    <a:pt x="7228" y="16312"/>
                    <a:pt x="6323" y="16109"/>
                    <a:pt x="5454" y="15764"/>
                  </a:cubicBezTo>
                  <a:cubicBezTo>
                    <a:pt x="3823" y="15085"/>
                    <a:pt x="2453" y="13895"/>
                    <a:pt x="1549" y="12371"/>
                  </a:cubicBezTo>
                  <a:cubicBezTo>
                    <a:pt x="1" y="9751"/>
                    <a:pt x="37" y="6477"/>
                    <a:pt x="1644" y="3893"/>
                  </a:cubicBezTo>
                  <a:cubicBezTo>
                    <a:pt x="2715" y="2167"/>
                    <a:pt x="4406" y="905"/>
                    <a:pt x="6359" y="357"/>
                  </a:cubicBezTo>
                  <a:lnTo>
                    <a:pt x="6847" y="226"/>
                  </a:lnTo>
                  <a:cubicBezTo>
                    <a:pt x="7002" y="191"/>
                    <a:pt x="7156" y="167"/>
                    <a:pt x="7287" y="143"/>
                  </a:cubicBezTo>
                  <a:cubicBezTo>
                    <a:pt x="7514" y="95"/>
                    <a:pt x="7752" y="72"/>
                    <a:pt x="7978" y="60"/>
                  </a:cubicBezTo>
                  <a:lnTo>
                    <a:pt x="8407" y="24"/>
                  </a:lnTo>
                  <a:cubicBezTo>
                    <a:pt x="8454" y="24"/>
                    <a:pt x="8502" y="12"/>
                    <a:pt x="8549"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46"/>
            <p:cNvSpPr/>
            <p:nvPr/>
          </p:nvSpPr>
          <p:spPr>
            <a:xfrm>
              <a:off x="1779675" y="1962575"/>
              <a:ext cx="141100" cy="151825"/>
            </a:xfrm>
            <a:custGeom>
              <a:avLst/>
              <a:gdLst/>
              <a:ahLst/>
              <a:cxnLst/>
              <a:rect l="l" t="t" r="r" b="b"/>
              <a:pathLst>
                <a:path w="5644" h="6073" extrusionOk="0">
                  <a:moveTo>
                    <a:pt x="2830" y="0"/>
                  </a:moveTo>
                  <a:cubicBezTo>
                    <a:pt x="2815" y="0"/>
                    <a:pt x="2801" y="0"/>
                    <a:pt x="2786" y="0"/>
                  </a:cubicBezTo>
                  <a:cubicBezTo>
                    <a:pt x="1238" y="24"/>
                    <a:pt x="0" y="1298"/>
                    <a:pt x="12" y="2846"/>
                  </a:cubicBezTo>
                  <a:cubicBezTo>
                    <a:pt x="36" y="3930"/>
                    <a:pt x="679" y="4918"/>
                    <a:pt x="1667" y="5358"/>
                  </a:cubicBezTo>
                  <a:lnTo>
                    <a:pt x="1667" y="6073"/>
                  </a:lnTo>
                  <a:lnTo>
                    <a:pt x="4132" y="6037"/>
                  </a:lnTo>
                  <a:lnTo>
                    <a:pt x="4132" y="5287"/>
                  </a:lnTo>
                  <a:cubicBezTo>
                    <a:pt x="5060" y="4787"/>
                    <a:pt x="5644" y="3822"/>
                    <a:pt x="5632" y="2763"/>
                  </a:cubicBezTo>
                  <a:cubicBezTo>
                    <a:pt x="5608" y="1230"/>
                    <a:pt x="4358" y="0"/>
                    <a:pt x="283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46"/>
            <p:cNvSpPr/>
            <p:nvPr/>
          </p:nvSpPr>
          <p:spPr>
            <a:xfrm>
              <a:off x="1776400" y="1961150"/>
              <a:ext cx="144375" cy="155325"/>
            </a:xfrm>
            <a:custGeom>
              <a:avLst/>
              <a:gdLst/>
              <a:ahLst/>
              <a:cxnLst/>
              <a:rect l="l" t="t" r="r" b="b"/>
              <a:pathLst>
                <a:path w="5775" h="6213" extrusionOk="0">
                  <a:moveTo>
                    <a:pt x="3002" y="138"/>
                  </a:moveTo>
                  <a:cubicBezTo>
                    <a:pt x="3045" y="138"/>
                    <a:pt x="3089" y="139"/>
                    <a:pt x="3131" y="141"/>
                  </a:cubicBezTo>
                  <a:cubicBezTo>
                    <a:pt x="4286" y="212"/>
                    <a:pt x="5275" y="998"/>
                    <a:pt x="5620" y="2105"/>
                  </a:cubicBezTo>
                  <a:cubicBezTo>
                    <a:pt x="5679" y="2342"/>
                    <a:pt x="5726" y="2578"/>
                    <a:pt x="5762" y="2826"/>
                  </a:cubicBezTo>
                  <a:lnTo>
                    <a:pt x="5762" y="2826"/>
                  </a:lnTo>
                  <a:cubicBezTo>
                    <a:pt x="5726" y="3110"/>
                    <a:pt x="5679" y="3381"/>
                    <a:pt x="5596" y="3653"/>
                  </a:cubicBezTo>
                  <a:cubicBezTo>
                    <a:pt x="5370" y="4368"/>
                    <a:pt x="4882" y="4963"/>
                    <a:pt x="4227" y="5308"/>
                  </a:cubicBezTo>
                  <a:lnTo>
                    <a:pt x="4191" y="5308"/>
                  </a:lnTo>
                  <a:lnTo>
                    <a:pt x="4191" y="5344"/>
                  </a:lnTo>
                  <a:lnTo>
                    <a:pt x="4191" y="6035"/>
                  </a:lnTo>
                  <a:lnTo>
                    <a:pt x="4191" y="6035"/>
                  </a:lnTo>
                  <a:lnTo>
                    <a:pt x="1881" y="6057"/>
                  </a:lnTo>
                  <a:lnTo>
                    <a:pt x="1881" y="6057"/>
                  </a:lnTo>
                  <a:lnTo>
                    <a:pt x="1881" y="5427"/>
                  </a:lnTo>
                  <a:lnTo>
                    <a:pt x="1881" y="5380"/>
                  </a:lnTo>
                  <a:lnTo>
                    <a:pt x="1834" y="5356"/>
                  </a:lnTo>
                  <a:cubicBezTo>
                    <a:pt x="1084" y="5010"/>
                    <a:pt x="536" y="4356"/>
                    <a:pt x="322" y="3558"/>
                  </a:cubicBezTo>
                  <a:cubicBezTo>
                    <a:pt x="167" y="2963"/>
                    <a:pt x="214" y="2320"/>
                    <a:pt x="476" y="1748"/>
                  </a:cubicBezTo>
                  <a:cubicBezTo>
                    <a:pt x="715" y="1224"/>
                    <a:pt x="1119" y="784"/>
                    <a:pt x="1619" y="486"/>
                  </a:cubicBezTo>
                  <a:cubicBezTo>
                    <a:pt x="1858" y="367"/>
                    <a:pt x="2108" y="272"/>
                    <a:pt x="2369" y="200"/>
                  </a:cubicBezTo>
                  <a:cubicBezTo>
                    <a:pt x="2577" y="161"/>
                    <a:pt x="2792" y="138"/>
                    <a:pt x="3002" y="138"/>
                  </a:cubicBezTo>
                  <a:close/>
                  <a:moveTo>
                    <a:pt x="2926" y="0"/>
                  </a:moveTo>
                  <a:cubicBezTo>
                    <a:pt x="2729" y="0"/>
                    <a:pt x="2537" y="23"/>
                    <a:pt x="2346" y="57"/>
                  </a:cubicBezTo>
                  <a:cubicBezTo>
                    <a:pt x="2060" y="117"/>
                    <a:pt x="1798" y="224"/>
                    <a:pt x="1548" y="355"/>
                  </a:cubicBezTo>
                  <a:cubicBezTo>
                    <a:pt x="1012" y="665"/>
                    <a:pt x="595" y="1117"/>
                    <a:pt x="345" y="1677"/>
                  </a:cubicBezTo>
                  <a:cubicBezTo>
                    <a:pt x="60" y="2284"/>
                    <a:pt x="0" y="2963"/>
                    <a:pt x="179" y="3606"/>
                  </a:cubicBezTo>
                  <a:cubicBezTo>
                    <a:pt x="389" y="4434"/>
                    <a:pt x="965" y="5114"/>
                    <a:pt x="1738" y="5488"/>
                  </a:cubicBezTo>
                  <a:lnTo>
                    <a:pt x="1738" y="5488"/>
                  </a:lnTo>
                  <a:lnTo>
                    <a:pt x="1738" y="6142"/>
                  </a:lnTo>
                  <a:lnTo>
                    <a:pt x="1738" y="6213"/>
                  </a:lnTo>
                  <a:lnTo>
                    <a:pt x="1822" y="6213"/>
                  </a:lnTo>
                  <a:lnTo>
                    <a:pt x="4274" y="6165"/>
                  </a:lnTo>
                  <a:lnTo>
                    <a:pt x="4334" y="6165"/>
                  </a:lnTo>
                  <a:lnTo>
                    <a:pt x="4334" y="6094"/>
                  </a:lnTo>
                  <a:lnTo>
                    <a:pt x="4334" y="5390"/>
                  </a:lnTo>
                  <a:lnTo>
                    <a:pt x="4334" y="5390"/>
                  </a:lnTo>
                  <a:cubicBezTo>
                    <a:pt x="4705" y="5177"/>
                    <a:pt x="5030" y="4884"/>
                    <a:pt x="5275" y="4534"/>
                  </a:cubicBezTo>
                  <a:cubicBezTo>
                    <a:pt x="5453" y="4260"/>
                    <a:pt x="5596" y="3963"/>
                    <a:pt x="5679" y="3641"/>
                  </a:cubicBezTo>
                  <a:cubicBezTo>
                    <a:pt x="5727" y="3439"/>
                    <a:pt x="5751" y="3236"/>
                    <a:pt x="5763" y="3034"/>
                  </a:cubicBezTo>
                  <a:cubicBezTo>
                    <a:pt x="5775" y="2963"/>
                    <a:pt x="5775" y="2893"/>
                    <a:pt x="5763" y="2822"/>
                  </a:cubicBezTo>
                  <a:lnTo>
                    <a:pt x="5763" y="2822"/>
                  </a:lnTo>
                  <a:cubicBezTo>
                    <a:pt x="5774" y="2575"/>
                    <a:pt x="5750" y="2328"/>
                    <a:pt x="5679" y="2082"/>
                  </a:cubicBezTo>
                  <a:cubicBezTo>
                    <a:pt x="5501" y="1415"/>
                    <a:pt x="5072" y="831"/>
                    <a:pt x="4489" y="450"/>
                  </a:cubicBezTo>
                  <a:cubicBezTo>
                    <a:pt x="4084" y="188"/>
                    <a:pt x="3620" y="34"/>
                    <a:pt x="3143" y="10"/>
                  </a:cubicBezTo>
                  <a:cubicBezTo>
                    <a:pt x="3070" y="3"/>
                    <a:pt x="2997" y="0"/>
                    <a:pt x="2926"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46"/>
            <p:cNvSpPr/>
            <p:nvPr/>
          </p:nvSpPr>
          <p:spPr>
            <a:xfrm>
              <a:off x="1812700" y="2032675"/>
              <a:ext cx="77675" cy="80825"/>
            </a:xfrm>
            <a:custGeom>
              <a:avLst/>
              <a:gdLst/>
              <a:ahLst/>
              <a:cxnLst/>
              <a:rect l="l" t="t" r="r" b="b"/>
              <a:pathLst>
                <a:path w="3107" h="3233" extrusionOk="0">
                  <a:moveTo>
                    <a:pt x="2132" y="185"/>
                  </a:moveTo>
                  <a:cubicBezTo>
                    <a:pt x="2180" y="197"/>
                    <a:pt x="2227" y="221"/>
                    <a:pt x="2251" y="268"/>
                  </a:cubicBezTo>
                  <a:cubicBezTo>
                    <a:pt x="2275" y="316"/>
                    <a:pt x="2287" y="364"/>
                    <a:pt x="2275" y="411"/>
                  </a:cubicBezTo>
                  <a:cubicBezTo>
                    <a:pt x="2239" y="518"/>
                    <a:pt x="2180" y="614"/>
                    <a:pt x="2084" y="685"/>
                  </a:cubicBezTo>
                  <a:cubicBezTo>
                    <a:pt x="2049" y="715"/>
                    <a:pt x="2012" y="742"/>
                    <a:pt x="1972" y="765"/>
                  </a:cubicBezTo>
                  <a:lnTo>
                    <a:pt x="1972" y="765"/>
                  </a:lnTo>
                  <a:cubicBezTo>
                    <a:pt x="1960" y="739"/>
                    <a:pt x="1950" y="712"/>
                    <a:pt x="1941" y="685"/>
                  </a:cubicBezTo>
                  <a:cubicBezTo>
                    <a:pt x="1894" y="578"/>
                    <a:pt x="1894" y="471"/>
                    <a:pt x="1918" y="364"/>
                  </a:cubicBezTo>
                  <a:cubicBezTo>
                    <a:pt x="1930" y="316"/>
                    <a:pt x="1953" y="268"/>
                    <a:pt x="1989" y="233"/>
                  </a:cubicBezTo>
                  <a:cubicBezTo>
                    <a:pt x="2037" y="209"/>
                    <a:pt x="2084" y="185"/>
                    <a:pt x="2132" y="185"/>
                  </a:cubicBezTo>
                  <a:close/>
                  <a:moveTo>
                    <a:pt x="1096" y="48"/>
                  </a:moveTo>
                  <a:cubicBezTo>
                    <a:pt x="1120" y="48"/>
                    <a:pt x="1144" y="54"/>
                    <a:pt x="1168" y="66"/>
                  </a:cubicBezTo>
                  <a:cubicBezTo>
                    <a:pt x="1251" y="113"/>
                    <a:pt x="1298" y="197"/>
                    <a:pt x="1310" y="292"/>
                  </a:cubicBezTo>
                  <a:cubicBezTo>
                    <a:pt x="1322" y="399"/>
                    <a:pt x="1310" y="518"/>
                    <a:pt x="1275" y="614"/>
                  </a:cubicBezTo>
                  <a:cubicBezTo>
                    <a:pt x="1254" y="671"/>
                    <a:pt x="1229" y="725"/>
                    <a:pt x="1199" y="775"/>
                  </a:cubicBezTo>
                  <a:lnTo>
                    <a:pt x="1199" y="775"/>
                  </a:lnTo>
                  <a:cubicBezTo>
                    <a:pt x="1092" y="707"/>
                    <a:pt x="1003" y="611"/>
                    <a:pt x="941" y="494"/>
                  </a:cubicBezTo>
                  <a:cubicBezTo>
                    <a:pt x="894" y="399"/>
                    <a:pt x="882" y="280"/>
                    <a:pt x="917" y="173"/>
                  </a:cubicBezTo>
                  <a:cubicBezTo>
                    <a:pt x="941" y="125"/>
                    <a:pt x="977" y="90"/>
                    <a:pt x="1025" y="66"/>
                  </a:cubicBezTo>
                  <a:cubicBezTo>
                    <a:pt x="1048" y="54"/>
                    <a:pt x="1072" y="48"/>
                    <a:pt x="1096" y="48"/>
                  </a:cubicBezTo>
                  <a:close/>
                  <a:moveTo>
                    <a:pt x="218" y="760"/>
                  </a:moveTo>
                  <a:cubicBezTo>
                    <a:pt x="248" y="760"/>
                    <a:pt x="279" y="767"/>
                    <a:pt x="310" y="780"/>
                  </a:cubicBezTo>
                  <a:cubicBezTo>
                    <a:pt x="382" y="816"/>
                    <a:pt x="441" y="875"/>
                    <a:pt x="465" y="959"/>
                  </a:cubicBezTo>
                  <a:cubicBezTo>
                    <a:pt x="500" y="1030"/>
                    <a:pt x="533" y="1103"/>
                    <a:pt x="565" y="1175"/>
                  </a:cubicBezTo>
                  <a:lnTo>
                    <a:pt x="565" y="1175"/>
                  </a:lnTo>
                  <a:cubicBezTo>
                    <a:pt x="548" y="1176"/>
                    <a:pt x="530" y="1177"/>
                    <a:pt x="512" y="1177"/>
                  </a:cubicBezTo>
                  <a:cubicBezTo>
                    <a:pt x="457" y="1177"/>
                    <a:pt x="402" y="1172"/>
                    <a:pt x="346" y="1161"/>
                  </a:cubicBezTo>
                  <a:cubicBezTo>
                    <a:pt x="251" y="1149"/>
                    <a:pt x="167" y="1114"/>
                    <a:pt x="96" y="1042"/>
                  </a:cubicBezTo>
                  <a:cubicBezTo>
                    <a:pt x="36" y="983"/>
                    <a:pt x="36" y="887"/>
                    <a:pt x="84" y="816"/>
                  </a:cubicBezTo>
                  <a:cubicBezTo>
                    <a:pt x="121" y="779"/>
                    <a:pt x="168" y="760"/>
                    <a:pt x="218" y="760"/>
                  </a:cubicBezTo>
                  <a:close/>
                  <a:moveTo>
                    <a:pt x="3098" y="921"/>
                  </a:moveTo>
                  <a:cubicBezTo>
                    <a:pt x="3095" y="933"/>
                    <a:pt x="3091" y="946"/>
                    <a:pt x="3084" y="959"/>
                  </a:cubicBezTo>
                  <a:cubicBezTo>
                    <a:pt x="3037" y="1054"/>
                    <a:pt x="2965" y="1114"/>
                    <a:pt x="2870" y="1149"/>
                  </a:cubicBezTo>
                  <a:cubicBezTo>
                    <a:pt x="2787" y="1179"/>
                    <a:pt x="2702" y="1194"/>
                    <a:pt x="2618" y="1194"/>
                  </a:cubicBezTo>
                  <a:cubicBezTo>
                    <a:pt x="2580" y="1194"/>
                    <a:pt x="2542" y="1191"/>
                    <a:pt x="2505" y="1185"/>
                  </a:cubicBezTo>
                  <a:lnTo>
                    <a:pt x="2505" y="1185"/>
                  </a:lnTo>
                  <a:cubicBezTo>
                    <a:pt x="2551" y="1194"/>
                    <a:pt x="2598" y="1198"/>
                    <a:pt x="2645" y="1198"/>
                  </a:cubicBezTo>
                  <a:cubicBezTo>
                    <a:pt x="2723" y="1198"/>
                    <a:pt x="2803" y="1186"/>
                    <a:pt x="2882" y="1161"/>
                  </a:cubicBezTo>
                  <a:cubicBezTo>
                    <a:pt x="2965" y="1126"/>
                    <a:pt x="3037" y="1066"/>
                    <a:pt x="3084" y="983"/>
                  </a:cubicBezTo>
                  <a:cubicBezTo>
                    <a:pt x="3094" y="963"/>
                    <a:pt x="3099" y="942"/>
                    <a:pt x="3098" y="921"/>
                  </a:cubicBezTo>
                  <a:close/>
                  <a:moveTo>
                    <a:pt x="1084" y="0"/>
                  </a:moveTo>
                  <a:cubicBezTo>
                    <a:pt x="1054" y="0"/>
                    <a:pt x="1025" y="6"/>
                    <a:pt x="1001" y="18"/>
                  </a:cubicBezTo>
                  <a:cubicBezTo>
                    <a:pt x="941" y="54"/>
                    <a:pt x="894" y="90"/>
                    <a:pt x="870" y="149"/>
                  </a:cubicBezTo>
                  <a:cubicBezTo>
                    <a:pt x="834" y="256"/>
                    <a:pt x="846" y="387"/>
                    <a:pt x="906" y="494"/>
                  </a:cubicBezTo>
                  <a:cubicBezTo>
                    <a:pt x="970" y="623"/>
                    <a:pt x="1068" y="725"/>
                    <a:pt x="1187" y="795"/>
                  </a:cubicBezTo>
                  <a:lnTo>
                    <a:pt x="1187" y="795"/>
                  </a:lnTo>
                  <a:cubicBezTo>
                    <a:pt x="1114" y="911"/>
                    <a:pt x="1015" y="1005"/>
                    <a:pt x="894" y="1078"/>
                  </a:cubicBezTo>
                  <a:cubicBezTo>
                    <a:pt x="799" y="1132"/>
                    <a:pt x="697" y="1163"/>
                    <a:pt x="591" y="1173"/>
                  </a:cubicBezTo>
                  <a:lnTo>
                    <a:pt x="591" y="1173"/>
                  </a:lnTo>
                  <a:cubicBezTo>
                    <a:pt x="559" y="1097"/>
                    <a:pt x="526" y="1020"/>
                    <a:pt x="489" y="947"/>
                  </a:cubicBezTo>
                  <a:cubicBezTo>
                    <a:pt x="453" y="864"/>
                    <a:pt x="394" y="792"/>
                    <a:pt x="310" y="756"/>
                  </a:cubicBezTo>
                  <a:cubicBezTo>
                    <a:pt x="284" y="739"/>
                    <a:pt x="252" y="728"/>
                    <a:pt x="217" y="728"/>
                  </a:cubicBezTo>
                  <a:cubicBezTo>
                    <a:pt x="205" y="728"/>
                    <a:pt x="192" y="729"/>
                    <a:pt x="179" y="733"/>
                  </a:cubicBezTo>
                  <a:cubicBezTo>
                    <a:pt x="132" y="733"/>
                    <a:pt x="84" y="756"/>
                    <a:pt x="60" y="792"/>
                  </a:cubicBezTo>
                  <a:cubicBezTo>
                    <a:pt x="1" y="875"/>
                    <a:pt x="13" y="983"/>
                    <a:pt x="72" y="1066"/>
                  </a:cubicBezTo>
                  <a:cubicBezTo>
                    <a:pt x="144" y="1137"/>
                    <a:pt x="239" y="1185"/>
                    <a:pt x="334" y="1197"/>
                  </a:cubicBezTo>
                  <a:cubicBezTo>
                    <a:pt x="383" y="1206"/>
                    <a:pt x="433" y="1211"/>
                    <a:pt x="484" y="1211"/>
                  </a:cubicBezTo>
                  <a:cubicBezTo>
                    <a:pt x="515" y="1211"/>
                    <a:pt x="547" y="1209"/>
                    <a:pt x="579" y="1205"/>
                  </a:cubicBezTo>
                  <a:lnTo>
                    <a:pt x="579" y="1205"/>
                  </a:lnTo>
                  <a:cubicBezTo>
                    <a:pt x="607" y="1269"/>
                    <a:pt x="636" y="1330"/>
                    <a:pt x="667" y="1387"/>
                  </a:cubicBezTo>
                  <a:cubicBezTo>
                    <a:pt x="894" y="1947"/>
                    <a:pt x="1072" y="2411"/>
                    <a:pt x="1179" y="2733"/>
                  </a:cubicBezTo>
                  <a:cubicBezTo>
                    <a:pt x="1239" y="2888"/>
                    <a:pt x="1287" y="3019"/>
                    <a:pt x="1310" y="3102"/>
                  </a:cubicBezTo>
                  <a:lnTo>
                    <a:pt x="1346" y="3197"/>
                  </a:lnTo>
                  <a:lnTo>
                    <a:pt x="1322" y="3102"/>
                  </a:lnTo>
                  <a:cubicBezTo>
                    <a:pt x="1287" y="3019"/>
                    <a:pt x="1251" y="2888"/>
                    <a:pt x="1191" y="2733"/>
                  </a:cubicBezTo>
                  <a:cubicBezTo>
                    <a:pt x="1084" y="2411"/>
                    <a:pt x="917" y="1947"/>
                    <a:pt x="679" y="1387"/>
                  </a:cubicBezTo>
                  <a:cubicBezTo>
                    <a:pt x="654" y="1327"/>
                    <a:pt x="629" y="1265"/>
                    <a:pt x="603" y="1202"/>
                  </a:cubicBezTo>
                  <a:lnTo>
                    <a:pt x="603" y="1202"/>
                  </a:lnTo>
                  <a:cubicBezTo>
                    <a:pt x="710" y="1188"/>
                    <a:pt x="815" y="1153"/>
                    <a:pt x="906" y="1102"/>
                  </a:cubicBezTo>
                  <a:cubicBezTo>
                    <a:pt x="1035" y="1032"/>
                    <a:pt x="1139" y="930"/>
                    <a:pt x="1213" y="809"/>
                  </a:cubicBezTo>
                  <a:lnTo>
                    <a:pt x="1213" y="809"/>
                  </a:lnTo>
                  <a:cubicBezTo>
                    <a:pt x="1287" y="848"/>
                    <a:pt x="1368" y="875"/>
                    <a:pt x="1453" y="887"/>
                  </a:cubicBezTo>
                  <a:cubicBezTo>
                    <a:pt x="1482" y="890"/>
                    <a:pt x="1510" y="892"/>
                    <a:pt x="1539" y="892"/>
                  </a:cubicBezTo>
                  <a:cubicBezTo>
                    <a:pt x="1678" y="892"/>
                    <a:pt x="1817" y="857"/>
                    <a:pt x="1942" y="791"/>
                  </a:cubicBezTo>
                  <a:lnTo>
                    <a:pt x="1942" y="791"/>
                  </a:lnTo>
                  <a:cubicBezTo>
                    <a:pt x="2039" y="969"/>
                    <a:pt x="2202" y="1098"/>
                    <a:pt x="2388" y="1158"/>
                  </a:cubicBezTo>
                  <a:lnTo>
                    <a:pt x="2388" y="1158"/>
                  </a:lnTo>
                  <a:cubicBezTo>
                    <a:pt x="2365" y="1206"/>
                    <a:pt x="2343" y="1255"/>
                    <a:pt x="2322" y="1304"/>
                  </a:cubicBezTo>
                  <a:cubicBezTo>
                    <a:pt x="2215" y="1566"/>
                    <a:pt x="2132" y="1828"/>
                    <a:pt x="2072" y="2090"/>
                  </a:cubicBezTo>
                  <a:cubicBezTo>
                    <a:pt x="2025" y="2328"/>
                    <a:pt x="1989" y="2542"/>
                    <a:pt x="1977" y="2709"/>
                  </a:cubicBezTo>
                  <a:cubicBezTo>
                    <a:pt x="1953" y="2876"/>
                    <a:pt x="1930" y="3007"/>
                    <a:pt x="1930" y="3090"/>
                  </a:cubicBezTo>
                  <a:lnTo>
                    <a:pt x="1930" y="3197"/>
                  </a:lnTo>
                  <a:cubicBezTo>
                    <a:pt x="1930" y="3209"/>
                    <a:pt x="1930" y="3221"/>
                    <a:pt x="1930" y="3233"/>
                  </a:cubicBezTo>
                  <a:lnTo>
                    <a:pt x="1965" y="3233"/>
                  </a:lnTo>
                  <a:cubicBezTo>
                    <a:pt x="1965" y="3209"/>
                    <a:pt x="1953" y="3221"/>
                    <a:pt x="1965" y="3126"/>
                  </a:cubicBezTo>
                  <a:cubicBezTo>
                    <a:pt x="1977" y="3042"/>
                    <a:pt x="1989" y="2911"/>
                    <a:pt x="2013" y="2745"/>
                  </a:cubicBezTo>
                  <a:cubicBezTo>
                    <a:pt x="2037" y="2578"/>
                    <a:pt x="2072" y="2364"/>
                    <a:pt x="2120" y="2138"/>
                  </a:cubicBezTo>
                  <a:cubicBezTo>
                    <a:pt x="2180" y="1864"/>
                    <a:pt x="2263" y="1602"/>
                    <a:pt x="2370" y="1352"/>
                  </a:cubicBezTo>
                  <a:cubicBezTo>
                    <a:pt x="2395" y="1292"/>
                    <a:pt x="2421" y="1233"/>
                    <a:pt x="2451" y="1175"/>
                  </a:cubicBezTo>
                  <a:lnTo>
                    <a:pt x="2451" y="1175"/>
                  </a:lnTo>
                  <a:cubicBezTo>
                    <a:pt x="2469" y="1179"/>
                    <a:pt x="2487" y="1182"/>
                    <a:pt x="2505" y="1185"/>
                  </a:cubicBezTo>
                  <a:lnTo>
                    <a:pt x="2505" y="1185"/>
                  </a:lnTo>
                  <a:cubicBezTo>
                    <a:pt x="2487" y="1182"/>
                    <a:pt x="2470" y="1178"/>
                    <a:pt x="2452" y="1173"/>
                  </a:cubicBezTo>
                  <a:lnTo>
                    <a:pt x="2452" y="1173"/>
                  </a:lnTo>
                  <a:cubicBezTo>
                    <a:pt x="2494" y="1091"/>
                    <a:pt x="2541" y="1011"/>
                    <a:pt x="2596" y="935"/>
                  </a:cubicBezTo>
                  <a:cubicBezTo>
                    <a:pt x="2632" y="864"/>
                    <a:pt x="2703" y="804"/>
                    <a:pt x="2775" y="768"/>
                  </a:cubicBezTo>
                  <a:cubicBezTo>
                    <a:pt x="2811" y="750"/>
                    <a:pt x="2852" y="742"/>
                    <a:pt x="2894" y="742"/>
                  </a:cubicBezTo>
                  <a:cubicBezTo>
                    <a:pt x="2936" y="742"/>
                    <a:pt x="2977" y="750"/>
                    <a:pt x="3013" y="768"/>
                  </a:cubicBezTo>
                  <a:cubicBezTo>
                    <a:pt x="3065" y="803"/>
                    <a:pt x="3098" y="863"/>
                    <a:pt x="3098" y="921"/>
                  </a:cubicBezTo>
                  <a:lnTo>
                    <a:pt x="3098" y="921"/>
                  </a:lnTo>
                  <a:cubicBezTo>
                    <a:pt x="3107" y="886"/>
                    <a:pt x="3102" y="851"/>
                    <a:pt x="3084" y="816"/>
                  </a:cubicBezTo>
                  <a:cubicBezTo>
                    <a:pt x="3073" y="768"/>
                    <a:pt x="3037" y="733"/>
                    <a:pt x="3001" y="709"/>
                  </a:cubicBezTo>
                  <a:cubicBezTo>
                    <a:pt x="2959" y="685"/>
                    <a:pt x="2912" y="673"/>
                    <a:pt x="2864" y="673"/>
                  </a:cubicBezTo>
                  <a:cubicBezTo>
                    <a:pt x="2817" y="673"/>
                    <a:pt x="2769" y="685"/>
                    <a:pt x="2727" y="709"/>
                  </a:cubicBezTo>
                  <a:cubicBezTo>
                    <a:pt x="2656" y="756"/>
                    <a:pt x="2584" y="816"/>
                    <a:pt x="2537" y="887"/>
                  </a:cubicBezTo>
                  <a:cubicBezTo>
                    <a:pt x="2483" y="972"/>
                    <a:pt x="2434" y="1062"/>
                    <a:pt x="2390" y="1153"/>
                  </a:cubicBezTo>
                  <a:lnTo>
                    <a:pt x="2390" y="1153"/>
                  </a:lnTo>
                  <a:cubicBezTo>
                    <a:pt x="2367" y="1145"/>
                    <a:pt x="2345" y="1136"/>
                    <a:pt x="2322" y="1126"/>
                  </a:cubicBezTo>
                  <a:cubicBezTo>
                    <a:pt x="2172" y="1055"/>
                    <a:pt x="2046" y="925"/>
                    <a:pt x="1975" y="772"/>
                  </a:cubicBezTo>
                  <a:lnTo>
                    <a:pt x="1975" y="772"/>
                  </a:lnTo>
                  <a:cubicBezTo>
                    <a:pt x="2018" y="747"/>
                    <a:pt x="2058" y="718"/>
                    <a:pt x="2096" y="685"/>
                  </a:cubicBezTo>
                  <a:cubicBezTo>
                    <a:pt x="2191" y="614"/>
                    <a:pt x="2251" y="518"/>
                    <a:pt x="2287" y="399"/>
                  </a:cubicBezTo>
                  <a:cubicBezTo>
                    <a:pt x="2299" y="340"/>
                    <a:pt x="2287" y="280"/>
                    <a:pt x="2263" y="233"/>
                  </a:cubicBezTo>
                  <a:cubicBezTo>
                    <a:pt x="2227" y="173"/>
                    <a:pt x="2180" y="137"/>
                    <a:pt x="2120" y="137"/>
                  </a:cubicBezTo>
                  <a:cubicBezTo>
                    <a:pt x="2001" y="137"/>
                    <a:pt x="1894" y="221"/>
                    <a:pt x="1870" y="340"/>
                  </a:cubicBezTo>
                  <a:cubicBezTo>
                    <a:pt x="1846" y="447"/>
                    <a:pt x="1846" y="554"/>
                    <a:pt x="1882" y="661"/>
                  </a:cubicBezTo>
                  <a:cubicBezTo>
                    <a:pt x="1894" y="661"/>
                    <a:pt x="1894" y="673"/>
                    <a:pt x="1894" y="685"/>
                  </a:cubicBezTo>
                  <a:cubicBezTo>
                    <a:pt x="1906" y="719"/>
                    <a:pt x="1921" y="753"/>
                    <a:pt x="1938" y="784"/>
                  </a:cubicBezTo>
                  <a:lnTo>
                    <a:pt x="1938" y="784"/>
                  </a:lnTo>
                  <a:cubicBezTo>
                    <a:pt x="1821" y="846"/>
                    <a:pt x="1687" y="880"/>
                    <a:pt x="1551" y="880"/>
                  </a:cubicBezTo>
                  <a:cubicBezTo>
                    <a:pt x="1523" y="880"/>
                    <a:pt x="1494" y="878"/>
                    <a:pt x="1465" y="875"/>
                  </a:cubicBezTo>
                  <a:cubicBezTo>
                    <a:pt x="1379" y="862"/>
                    <a:pt x="1298" y="833"/>
                    <a:pt x="1224" y="790"/>
                  </a:cubicBezTo>
                  <a:lnTo>
                    <a:pt x="1224" y="790"/>
                  </a:lnTo>
                  <a:cubicBezTo>
                    <a:pt x="1307" y="647"/>
                    <a:pt x="1347" y="479"/>
                    <a:pt x="1334" y="304"/>
                  </a:cubicBezTo>
                  <a:cubicBezTo>
                    <a:pt x="1334" y="256"/>
                    <a:pt x="1322" y="197"/>
                    <a:pt x="1287" y="149"/>
                  </a:cubicBezTo>
                  <a:cubicBezTo>
                    <a:pt x="1263" y="90"/>
                    <a:pt x="1227" y="54"/>
                    <a:pt x="1168" y="18"/>
                  </a:cubicBezTo>
                  <a:cubicBezTo>
                    <a:pt x="1144" y="6"/>
                    <a:pt x="1114" y="0"/>
                    <a:pt x="1084"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46"/>
            <p:cNvSpPr/>
            <p:nvPr/>
          </p:nvSpPr>
          <p:spPr>
            <a:xfrm>
              <a:off x="1821625" y="2117025"/>
              <a:ext cx="60750" cy="8700"/>
            </a:xfrm>
            <a:custGeom>
              <a:avLst/>
              <a:gdLst/>
              <a:ahLst/>
              <a:cxnLst/>
              <a:rect l="l" t="t" r="r" b="b"/>
              <a:pathLst>
                <a:path w="2430" h="348" extrusionOk="0">
                  <a:moveTo>
                    <a:pt x="2293" y="0"/>
                  </a:moveTo>
                  <a:cubicBezTo>
                    <a:pt x="2287" y="0"/>
                    <a:pt x="2281" y="1"/>
                    <a:pt x="2275" y="2"/>
                  </a:cubicBezTo>
                  <a:lnTo>
                    <a:pt x="156" y="26"/>
                  </a:lnTo>
                  <a:cubicBezTo>
                    <a:pt x="72" y="38"/>
                    <a:pt x="1" y="109"/>
                    <a:pt x="13" y="192"/>
                  </a:cubicBezTo>
                  <a:cubicBezTo>
                    <a:pt x="13" y="276"/>
                    <a:pt x="84" y="347"/>
                    <a:pt x="168" y="347"/>
                  </a:cubicBezTo>
                  <a:lnTo>
                    <a:pt x="2275" y="311"/>
                  </a:lnTo>
                  <a:cubicBezTo>
                    <a:pt x="2370" y="311"/>
                    <a:pt x="2430" y="240"/>
                    <a:pt x="2430" y="157"/>
                  </a:cubicBezTo>
                  <a:cubicBezTo>
                    <a:pt x="2430" y="68"/>
                    <a:pt x="2368" y="0"/>
                    <a:pt x="2293"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46"/>
            <p:cNvSpPr/>
            <p:nvPr/>
          </p:nvSpPr>
          <p:spPr>
            <a:xfrm>
              <a:off x="1821925" y="2128375"/>
              <a:ext cx="61050" cy="25925"/>
            </a:xfrm>
            <a:custGeom>
              <a:avLst/>
              <a:gdLst/>
              <a:ahLst/>
              <a:cxnLst/>
              <a:rect l="l" t="t" r="r" b="b"/>
              <a:pathLst>
                <a:path w="2442" h="1037" extrusionOk="0">
                  <a:moveTo>
                    <a:pt x="2263" y="0"/>
                  </a:moveTo>
                  <a:lnTo>
                    <a:pt x="156" y="24"/>
                  </a:lnTo>
                  <a:cubicBezTo>
                    <a:pt x="72" y="24"/>
                    <a:pt x="1" y="107"/>
                    <a:pt x="1" y="191"/>
                  </a:cubicBezTo>
                  <a:cubicBezTo>
                    <a:pt x="1" y="274"/>
                    <a:pt x="72" y="345"/>
                    <a:pt x="167" y="345"/>
                  </a:cubicBezTo>
                  <a:lnTo>
                    <a:pt x="394" y="345"/>
                  </a:lnTo>
                  <a:lnTo>
                    <a:pt x="715" y="929"/>
                  </a:lnTo>
                  <a:cubicBezTo>
                    <a:pt x="751" y="988"/>
                    <a:pt x="822" y="1036"/>
                    <a:pt x="894" y="1036"/>
                  </a:cubicBezTo>
                  <a:lnTo>
                    <a:pt x="1656" y="1036"/>
                  </a:lnTo>
                  <a:cubicBezTo>
                    <a:pt x="1727" y="1024"/>
                    <a:pt x="1799" y="988"/>
                    <a:pt x="1834" y="917"/>
                  </a:cubicBezTo>
                  <a:lnTo>
                    <a:pt x="2120" y="322"/>
                  </a:lnTo>
                  <a:lnTo>
                    <a:pt x="2275" y="322"/>
                  </a:lnTo>
                  <a:cubicBezTo>
                    <a:pt x="2370" y="322"/>
                    <a:pt x="2442" y="250"/>
                    <a:pt x="2442" y="167"/>
                  </a:cubicBezTo>
                  <a:cubicBezTo>
                    <a:pt x="2442" y="84"/>
                    <a:pt x="2370" y="0"/>
                    <a:pt x="2275"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46"/>
            <p:cNvSpPr/>
            <p:nvPr/>
          </p:nvSpPr>
          <p:spPr>
            <a:xfrm>
              <a:off x="1787700" y="1975675"/>
              <a:ext cx="45875" cy="80125"/>
            </a:xfrm>
            <a:custGeom>
              <a:avLst/>
              <a:gdLst/>
              <a:ahLst/>
              <a:cxnLst/>
              <a:rect l="l" t="t" r="r" b="b"/>
              <a:pathLst>
                <a:path w="1835" h="3205" extrusionOk="0">
                  <a:moveTo>
                    <a:pt x="1656" y="0"/>
                  </a:moveTo>
                  <a:cubicBezTo>
                    <a:pt x="1513" y="24"/>
                    <a:pt x="1370" y="72"/>
                    <a:pt x="1227" y="143"/>
                  </a:cubicBezTo>
                  <a:cubicBezTo>
                    <a:pt x="1025" y="238"/>
                    <a:pt x="834" y="358"/>
                    <a:pt x="667" y="524"/>
                  </a:cubicBezTo>
                  <a:lnTo>
                    <a:pt x="191" y="1191"/>
                  </a:lnTo>
                  <a:cubicBezTo>
                    <a:pt x="84" y="1453"/>
                    <a:pt x="12" y="1727"/>
                    <a:pt x="12" y="2001"/>
                  </a:cubicBezTo>
                  <a:cubicBezTo>
                    <a:pt x="1" y="2227"/>
                    <a:pt x="36" y="2453"/>
                    <a:pt x="96" y="2679"/>
                  </a:cubicBezTo>
                  <a:cubicBezTo>
                    <a:pt x="132" y="2822"/>
                    <a:pt x="203" y="2965"/>
                    <a:pt x="286" y="3084"/>
                  </a:cubicBezTo>
                  <a:cubicBezTo>
                    <a:pt x="340" y="3159"/>
                    <a:pt x="364" y="3205"/>
                    <a:pt x="403" y="3205"/>
                  </a:cubicBezTo>
                  <a:cubicBezTo>
                    <a:pt x="408" y="3205"/>
                    <a:pt x="412" y="3204"/>
                    <a:pt x="417" y="3203"/>
                  </a:cubicBezTo>
                  <a:cubicBezTo>
                    <a:pt x="465" y="3179"/>
                    <a:pt x="382" y="2965"/>
                    <a:pt x="334" y="2620"/>
                  </a:cubicBezTo>
                  <a:cubicBezTo>
                    <a:pt x="274" y="2191"/>
                    <a:pt x="334" y="1739"/>
                    <a:pt x="501" y="1334"/>
                  </a:cubicBezTo>
                  <a:cubicBezTo>
                    <a:pt x="691" y="941"/>
                    <a:pt x="989" y="596"/>
                    <a:pt x="1346" y="346"/>
                  </a:cubicBezTo>
                  <a:cubicBezTo>
                    <a:pt x="1632" y="155"/>
                    <a:pt x="1834" y="48"/>
                    <a:pt x="1834" y="24"/>
                  </a:cubicBezTo>
                  <a:cubicBezTo>
                    <a:pt x="1822" y="0"/>
                    <a:pt x="1763" y="0"/>
                    <a:pt x="1656"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46"/>
            <p:cNvSpPr/>
            <p:nvPr/>
          </p:nvSpPr>
          <p:spPr>
            <a:xfrm>
              <a:off x="1840675" y="1970525"/>
              <a:ext cx="18775" cy="8750"/>
            </a:xfrm>
            <a:custGeom>
              <a:avLst/>
              <a:gdLst/>
              <a:ahLst/>
              <a:cxnLst/>
              <a:rect l="l" t="t" r="r" b="b"/>
              <a:pathLst>
                <a:path w="751" h="350" extrusionOk="0">
                  <a:moveTo>
                    <a:pt x="431" y="1"/>
                  </a:moveTo>
                  <a:cubicBezTo>
                    <a:pt x="415" y="1"/>
                    <a:pt x="398" y="2"/>
                    <a:pt x="382" y="4"/>
                  </a:cubicBezTo>
                  <a:cubicBezTo>
                    <a:pt x="299" y="4"/>
                    <a:pt x="203" y="16"/>
                    <a:pt x="120" y="63"/>
                  </a:cubicBezTo>
                  <a:cubicBezTo>
                    <a:pt x="60" y="111"/>
                    <a:pt x="1" y="111"/>
                    <a:pt x="37" y="206"/>
                  </a:cubicBezTo>
                  <a:cubicBezTo>
                    <a:pt x="72" y="302"/>
                    <a:pt x="215" y="349"/>
                    <a:pt x="394" y="349"/>
                  </a:cubicBezTo>
                  <a:lnTo>
                    <a:pt x="739" y="194"/>
                  </a:lnTo>
                  <a:cubicBezTo>
                    <a:pt x="751" y="147"/>
                    <a:pt x="715" y="99"/>
                    <a:pt x="656" y="63"/>
                  </a:cubicBezTo>
                  <a:cubicBezTo>
                    <a:pt x="587" y="24"/>
                    <a:pt x="509" y="1"/>
                    <a:pt x="431"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46"/>
            <p:cNvSpPr/>
            <p:nvPr/>
          </p:nvSpPr>
          <p:spPr>
            <a:xfrm>
              <a:off x="1780850" y="1945900"/>
              <a:ext cx="15500" cy="17375"/>
            </a:xfrm>
            <a:custGeom>
              <a:avLst/>
              <a:gdLst/>
              <a:ahLst/>
              <a:cxnLst/>
              <a:rect l="l" t="t" r="r" b="b"/>
              <a:pathLst>
                <a:path w="620" h="695" extrusionOk="0">
                  <a:moveTo>
                    <a:pt x="25" y="1"/>
                  </a:moveTo>
                  <a:cubicBezTo>
                    <a:pt x="1" y="1"/>
                    <a:pt x="84" y="191"/>
                    <a:pt x="239" y="382"/>
                  </a:cubicBezTo>
                  <a:cubicBezTo>
                    <a:pt x="381" y="568"/>
                    <a:pt x="524" y="694"/>
                    <a:pt x="574" y="694"/>
                  </a:cubicBezTo>
                  <a:cubicBezTo>
                    <a:pt x="578" y="694"/>
                    <a:pt x="581" y="693"/>
                    <a:pt x="584" y="691"/>
                  </a:cubicBezTo>
                  <a:cubicBezTo>
                    <a:pt x="620" y="644"/>
                    <a:pt x="525" y="501"/>
                    <a:pt x="370" y="298"/>
                  </a:cubicBezTo>
                  <a:cubicBezTo>
                    <a:pt x="215" y="108"/>
                    <a:pt x="60" y="1"/>
                    <a:pt x="25"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46"/>
            <p:cNvSpPr/>
            <p:nvPr/>
          </p:nvSpPr>
          <p:spPr>
            <a:xfrm>
              <a:off x="1839200" y="1901550"/>
              <a:ext cx="6875" cy="41700"/>
            </a:xfrm>
            <a:custGeom>
              <a:avLst/>
              <a:gdLst/>
              <a:ahLst/>
              <a:cxnLst/>
              <a:rect l="l" t="t" r="r" b="b"/>
              <a:pathLst>
                <a:path w="275" h="1668" extrusionOk="0">
                  <a:moveTo>
                    <a:pt x="60" y="1"/>
                  </a:moveTo>
                  <a:cubicBezTo>
                    <a:pt x="0" y="286"/>
                    <a:pt x="0" y="572"/>
                    <a:pt x="60" y="846"/>
                  </a:cubicBezTo>
                  <a:cubicBezTo>
                    <a:pt x="60" y="1132"/>
                    <a:pt x="119" y="1406"/>
                    <a:pt x="215" y="1668"/>
                  </a:cubicBezTo>
                  <a:cubicBezTo>
                    <a:pt x="274" y="1394"/>
                    <a:pt x="274" y="1108"/>
                    <a:pt x="215" y="834"/>
                  </a:cubicBezTo>
                  <a:cubicBezTo>
                    <a:pt x="227" y="548"/>
                    <a:pt x="167" y="263"/>
                    <a:pt x="60"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46"/>
            <p:cNvSpPr/>
            <p:nvPr/>
          </p:nvSpPr>
          <p:spPr>
            <a:xfrm>
              <a:off x="1886225" y="1937200"/>
              <a:ext cx="12225" cy="15650"/>
            </a:xfrm>
            <a:custGeom>
              <a:avLst/>
              <a:gdLst/>
              <a:ahLst/>
              <a:cxnLst/>
              <a:rect l="l" t="t" r="r" b="b"/>
              <a:pathLst>
                <a:path w="489" h="626" extrusionOk="0">
                  <a:moveTo>
                    <a:pt x="442" y="0"/>
                  </a:moveTo>
                  <a:cubicBezTo>
                    <a:pt x="395" y="0"/>
                    <a:pt x="277" y="113"/>
                    <a:pt x="179" y="265"/>
                  </a:cubicBezTo>
                  <a:cubicBezTo>
                    <a:pt x="60" y="444"/>
                    <a:pt x="1" y="599"/>
                    <a:pt x="48" y="623"/>
                  </a:cubicBezTo>
                  <a:cubicBezTo>
                    <a:pt x="51" y="625"/>
                    <a:pt x="55" y="626"/>
                    <a:pt x="59" y="626"/>
                  </a:cubicBezTo>
                  <a:cubicBezTo>
                    <a:pt x="104" y="626"/>
                    <a:pt x="213" y="513"/>
                    <a:pt x="322" y="361"/>
                  </a:cubicBezTo>
                  <a:cubicBezTo>
                    <a:pt x="429" y="194"/>
                    <a:pt x="489" y="39"/>
                    <a:pt x="453" y="3"/>
                  </a:cubicBezTo>
                  <a:cubicBezTo>
                    <a:pt x="450" y="1"/>
                    <a:pt x="446" y="0"/>
                    <a:pt x="442"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 name="Subtitle 10">
            <a:extLst>
              <a:ext uri="{FF2B5EF4-FFF2-40B4-BE49-F238E27FC236}">
                <a16:creationId xmlns:a16="http://schemas.microsoft.com/office/drawing/2014/main" id="{BA8B6F5A-832D-4F4C-9F7E-C44399064297}"/>
              </a:ext>
            </a:extLst>
          </p:cNvPr>
          <p:cNvSpPr>
            <a:spLocks noGrp="1"/>
          </p:cNvSpPr>
          <p:nvPr>
            <p:ph type="subTitle" idx="2"/>
          </p:nvPr>
        </p:nvSpPr>
        <p:spPr>
          <a:xfrm>
            <a:off x="4144771" y="954736"/>
            <a:ext cx="4129837" cy="3596646"/>
          </a:xfrm>
        </p:spPr>
        <p:txBody>
          <a:bodyPr/>
          <a:lstStyle/>
          <a:p>
            <a:pPr algn="just"/>
            <a:r>
              <a:rPr lang="en-GB" dirty="0"/>
              <a:t>       The project aims to reach two main points, namely, building an effective prediction model to predict the state of the water network in Nablus, which specifically detects water losses for each pressure zone (PZ) and transition lines (TL). Which helps in evaluating the future water consumption of the city to meet the demand of customers at the lowest possible cost. And the second trend is to provide an initial administrative system that helps manage and reduce waste to reach the same goal</a:t>
            </a:r>
            <a:r>
              <a:rPr lang="ar-SA" dirty="0"/>
              <a:t>.</a:t>
            </a:r>
          </a:p>
          <a:p>
            <a:pPr algn="just"/>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38"/>
        <p:cNvGrpSpPr/>
        <p:nvPr/>
      </p:nvGrpSpPr>
      <p:grpSpPr>
        <a:xfrm>
          <a:off x="0" y="0"/>
          <a:ext cx="0" cy="0"/>
          <a:chOff x="0" y="0"/>
          <a:chExt cx="0" cy="0"/>
        </a:xfrm>
      </p:grpSpPr>
      <p:sp>
        <p:nvSpPr>
          <p:cNvPr id="1239" name="Google Shape;1239;p50"/>
          <p:cNvSpPr txBox="1">
            <a:spLocks noGrp="1"/>
          </p:cNvSpPr>
          <p:nvPr>
            <p:ph type="title"/>
          </p:nvPr>
        </p:nvSpPr>
        <p:spPr>
          <a:xfrm>
            <a:off x="537879" y="860947"/>
            <a:ext cx="6813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CONSTRAINTS &amp; DIFFICULTIES </a:t>
            </a:r>
            <a:endParaRPr dirty="0"/>
          </a:p>
        </p:txBody>
      </p:sp>
      <p:graphicFrame>
        <p:nvGraphicFramePr>
          <p:cNvPr id="1240" name="Google Shape;1240;p50"/>
          <p:cNvGraphicFramePr/>
          <p:nvPr>
            <p:extLst>
              <p:ext uri="{D42A27DB-BD31-4B8C-83A1-F6EECF244321}">
                <p14:modId xmlns:p14="http://schemas.microsoft.com/office/powerpoint/2010/main" val="2736566267"/>
              </p:ext>
            </p:extLst>
          </p:nvPr>
        </p:nvGraphicFramePr>
        <p:xfrm>
          <a:off x="719470" y="1599408"/>
          <a:ext cx="6861142" cy="2471300"/>
        </p:xfrm>
        <a:graphic>
          <a:graphicData uri="http://schemas.openxmlformats.org/drawingml/2006/table">
            <a:tbl>
              <a:tblPr>
                <a:noFill/>
                <a:tableStyleId>{F974CFEB-4663-47F2-9467-0483B66B4906}</a:tableStyleId>
              </a:tblPr>
              <a:tblGrid>
                <a:gridCol w="1315842">
                  <a:extLst>
                    <a:ext uri="{9D8B030D-6E8A-4147-A177-3AD203B41FA5}">
                      <a16:colId xmlns:a16="http://schemas.microsoft.com/office/drawing/2014/main" val="20000"/>
                    </a:ext>
                  </a:extLst>
                </a:gridCol>
                <a:gridCol w="1386325">
                  <a:extLst>
                    <a:ext uri="{9D8B030D-6E8A-4147-A177-3AD203B41FA5}">
                      <a16:colId xmlns:a16="http://schemas.microsoft.com/office/drawing/2014/main" val="20001"/>
                    </a:ext>
                  </a:extLst>
                </a:gridCol>
                <a:gridCol w="1386325">
                  <a:extLst>
                    <a:ext uri="{9D8B030D-6E8A-4147-A177-3AD203B41FA5}">
                      <a16:colId xmlns:a16="http://schemas.microsoft.com/office/drawing/2014/main" val="20002"/>
                    </a:ext>
                  </a:extLst>
                </a:gridCol>
                <a:gridCol w="1386325">
                  <a:extLst>
                    <a:ext uri="{9D8B030D-6E8A-4147-A177-3AD203B41FA5}">
                      <a16:colId xmlns:a16="http://schemas.microsoft.com/office/drawing/2014/main" val="20003"/>
                    </a:ext>
                  </a:extLst>
                </a:gridCol>
                <a:gridCol w="1386325">
                  <a:extLst>
                    <a:ext uri="{9D8B030D-6E8A-4147-A177-3AD203B41FA5}">
                      <a16:colId xmlns:a16="http://schemas.microsoft.com/office/drawing/2014/main" val="20004"/>
                    </a:ext>
                  </a:extLst>
                </a:gridCol>
              </a:tblGrid>
              <a:tr h="617825">
                <a:tc>
                  <a:txBody>
                    <a:bodyPr/>
                    <a:lstStyle/>
                    <a:p>
                      <a:pPr marL="0" lvl="0" indent="0" algn="l" rtl="0">
                        <a:spcBef>
                          <a:spcPts val="0"/>
                        </a:spcBef>
                        <a:spcAft>
                          <a:spcPts val="0"/>
                        </a:spcAft>
                        <a:buNone/>
                      </a:pPr>
                      <a:endParaRPr lang="en-US" dirty="0">
                        <a:solidFill>
                          <a:srgbClr val="595959"/>
                        </a:solidFill>
                        <a:latin typeface="Barlow Semi Condensed Medium"/>
                        <a:ea typeface="Barlow Semi Condensed Medium"/>
                        <a:cs typeface="Barlow Semi Condensed Medium"/>
                        <a:sym typeface="Barlow Semi Condensed Medium"/>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lgn="ctr">
                      <a:solidFill>
                        <a:srgbClr val="9E9E9E">
                          <a:alpha val="0"/>
                        </a:srgbClr>
                      </a:solidFill>
                      <a:prstDash val="solid"/>
                      <a:round/>
                      <a:headEnd type="none" w="sm" len="sm"/>
                      <a:tailEnd type="none" w="sm" len="sm"/>
                    </a:lnR>
                    <a:lnT w="9525" cap="flat" cmpd="sng">
                      <a:solidFill>
                        <a:srgbClr val="77C6FC">
                          <a:alpha val="0"/>
                        </a:srgbClr>
                      </a:solidFill>
                      <a:prstDash val="solid"/>
                      <a:round/>
                      <a:headEnd type="none" w="sm" len="sm"/>
                      <a:tailEnd type="none" w="sm" len="sm"/>
                    </a:lnT>
                    <a:lnB w="9525" cap="flat" cmpd="sng">
                      <a:solidFill>
                        <a:schemeClr val="accent5">
                          <a:alpha val="0"/>
                        </a:schemeClr>
                      </a:solidFill>
                      <a:prstDash val="solid"/>
                      <a:round/>
                      <a:headEnd type="none" w="sm" len="sm"/>
                      <a:tailEnd type="none" w="sm" len="sm"/>
                    </a:lnB>
                  </a:tcPr>
                </a:tc>
                <a:tc>
                  <a:txBody>
                    <a:bodyPr/>
                    <a:lstStyle/>
                    <a:p>
                      <a:pPr marL="0" lvl="0" indent="0" algn="l" rtl="0">
                        <a:spcBef>
                          <a:spcPts val="0"/>
                        </a:spcBef>
                        <a:spcAft>
                          <a:spcPts val="0"/>
                        </a:spcAft>
                        <a:buNone/>
                      </a:pPr>
                      <a:endParaRPr lang="en-US" dirty="0">
                        <a:solidFill>
                          <a:srgbClr val="595959"/>
                        </a:solidFill>
                        <a:latin typeface="Barlow Semi Condensed Medium"/>
                        <a:ea typeface="Barlow Semi Condensed Medium"/>
                        <a:cs typeface="Barlow Semi Condensed Medium"/>
                        <a:sym typeface="Barlow Semi Condensed Medium"/>
                      </a:endParaRPr>
                    </a:p>
                  </a:txBody>
                  <a:tcPr marL="91425" marR="91425" marT="91425" marB="91425" anchor="ctr">
                    <a:lnL w="9525" cap="flat" cmpd="sng" algn="ctr">
                      <a:solidFill>
                        <a:srgbClr val="9E9E9E">
                          <a:alpha val="0"/>
                        </a:srgbClr>
                      </a:solidFill>
                      <a:prstDash val="solid"/>
                      <a:round/>
                      <a:headEnd type="none" w="sm" len="sm"/>
                      <a:tailEnd type="none" w="sm" len="sm"/>
                    </a:lnL>
                    <a:lnR w="9525" cap="flat" cmpd="sng" algn="ctr">
                      <a:solidFill>
                        <a:srgbClr val="9E9E9E">
                          <a:alpha val="0"/>
                        </a:srgbClr>
                      </a:solidFill>
                      <a:prstDash val="solid"/>
                      <a:round/>
                      <a:headEnd type="none" w="sm" len="sm"/>
                      <a:tailEnd type="none" w="sm" len="sm"/>
                    </a:lnR>
                    <a:lnT w="9525" cap="flat" cmpd="sng">
                      <a:solidFill>
                        <a:srgbClr val="77C6FC">
                          <a:alpha val="0"/>
                        </a:srgbClr>
                      </a:solidFill>
                      <a:prstDash val="solid"/>
                      <a:round/>
                      <a:headEnd type="none" w="sm" len="sm"/>
                      <a:tailEnd type="none" w="sm" len="sm"/>
                    </a:lnT>
                    <a:lnB w="9525" cap="flat" cmpd="sng">
                      <a:solidFill>
                        <a:schemeClr val="accent5">
                          <a:alpha val="0"/>
                        </a:schemeClr>
                      </a:solidFill>
                      <a:prstDash val="solid"/>
                      <a:round/>
                      <a:headEnd type="none" w="sm" len="sm"/>
                      <a:tailEnd type="none" w="sm" len="sm"/>
                    </a:lnB>
                  </a:tcPr>
                </a:tc>
                <a:tc>
                  <a:txBody>
                    <a:bodyPr/>
                    <a:lstStyle/>
                    <a:p>
                      <a:pPr marL="0" lvl="0" indent="0" algn="l" rtl="0">
                        <a:spcBef>
                          <a:spcPts val="0"/>
                        </a:spcBef>
                        <a:spcAft>
                          <a:spcPts val="0"/>
                        </a:spcAft>
                        <a:buNone/>
                      </a:pPr>
                      <a:endParaRPr lang="en-US">
                        <a:solidFill>
                          <a:srgbClr val="595959"/>
                        </a:solidFill>
                        <a:latin typeface="Barlow Semi Condensed Medium"/>
                        <a:ea typeface="Barlow Semi Condensed Medium"/>
                        <a:cs typeface="Barlow Semi Condensed Medium"/>
                        <a:sym typeface="Barlow Semi Condensed Medium"/>
                      </a:endParaRPr>
                    </a:p>
                  </a:txBody>
                  <a:tcPr marL="91425" marR="91425" marT="91425" marB="91425" anchor="ctr">
                    <a:lnL w="9525" cap="flat" cmpd="sng" algn="ctr">
                      <a:solidFill>
                        <a:srgbClr val="9E9E9E">
                          <a:alpha val="0"/>
                        </a:srgbClr>
                      </a:solidFill>
                      <a:prstDash val="solid"/>
                      <a:round/>
                      <a:headEnd type="none" w="sm" len="sm"/>
                      <a:tailEnd type="none" w="sm" len="sm"/>
                    </a:lnL>
                    <a:lnR w="9525" cap="flat" cmpd="sng" algn="ctr">
                      <a:solidFill>
                        <a:srgbClr val="9E9E9E">
                          <a:alpha val="0"/>
                        </a:srgbClr>
                      </a:solidFill>
                      <a:prstDash val="solid"/>
                      <a:round/>
                      <a:headEnd type="none" w="sm" len="sm"/>
                      <a:tailEnd type="none" w="sm" len="sm"/>
                    </a:lnR>
                    <a:lnT w="9525" cap="flat" cmpd="sng">
                      <a:solidFill>
                        <a:srgbClr val="77C6FC">
                          <a:alpha val="0"/>
                        </a:srgbClr>
                      </a:solidFill>
                      <a:prstDash val="solid"/>
                      <a:round/>
                      <a:headEnd type="none" w="sm" len="sm"/>
                      <a:tailEnd type="none" w="sm" len="sm"/>
                    </a:lnT>
                    <a:lnB w="9525" cap="flat" cmpd="sng">
                      <a:solidFill>
                        <a:schemeClr val="accent5">
                          <a:alpha val="0"/>
                        </a:schemeClr>
                      </a:solidFill>
                      <a:prstDash val="solid"/>
                      <a:round/>
                      <a:headEnd type="none" w="sm" len="sm"/>
                      <a:tailEnd type="none" w="sm" len="sm"/>
                    </a:lnB>
                  </a:tcPr>
                </a:tc>
                <a:tc>
                  <a:txBody>
                    <a:bodyPr/>
                    <a:lstStyle/>
                    <a:p>
                      <a:pPr marL="0" lvl="0" indent="0" algn="l" rtl="0">
                        <a:spcBef>
                          <a:spcPts val="0"/>
                        </a:spcBef>
                        <a:spcAft>
                          <a:spcPts val="0"/>
                        </a:spcAft>
                        <a:buNone/>
                      </a:pPr>
                      <a:endParaRPr lang="en-US">
                        <a:solidFill>
                          <a:srgbClr val="595959"/>
                        </a:solidFill>
                        <a:latin typeface="Barlow Semi Condensed Medium"/>
                        <a:ea typeface="Barlow Semi Condensed Medium"/>
                        <a:cs typeface="Barlow Semi Condensed Medium"/>
                        <a:sym typeface="Barlow Semi Condensed Medium"/>
                      </a:endParaRPr>
                    </a:p>
                  </a:txBody>
                  <a:tcPr marL="91425" marR="91425" marT="91425" marB="91425" anchor="ctr">
                    <a:lnL w="9525" cap="flat" cmpd="sng" algn="ctr">
                      <a:solidFill>
                        <a:srgbClr val="9E9E9E">
                          <a:alpha val="0"/>
                        </a:srgbClr>
                      </a:solidFill>
                      <a:prstDash val="solid"/>
                      <a:round/>
                      <a:headEnd type="none" w="sm" len="sm"/>
                      <a:tailEnd type="none" w="sm" len="sm"/>
                    </a:lnL>
                    <a:lnR w="9525" cap="flat" cmpd="sng" algn="ctr">
                      <a:solidFill>
                        <a:srgbClr val="9E9E9E">
                          <a:alpha val="0"/>
                        </a:srgbClr>
                      </a:solidFill>
                      <a:prstDash val="solid"/>
                      <a:round/>
                      <a:headEnd type="none" w="sm" len="sm"/>
                      <a:tailEnd type="none" w="sm" len="sm"/>
                    </a:lnR>
                    <a:lnT w="9525" cap="flat" cmpd="sng">
                      <a:solidFill>
                        <a:srgbClr val="77C6FC">
                          <a:alpha val="0"/>
                        </a:srgbClr>
                      </a:solidFill>
                      <a:prstDash val="solid"/>
                      <a:round/>
                      <a:headEnd type="none" w="sm" len="sm"/>
                      <a:tailEnd type="none" w="sm" len="sm"/>
                    </a:lnT>
                    <a:lnB w="9525" cap="flat" cmpd="sng">
                      <a:solidFill>
                        <a:schemeClr val="accent5">
                          <a:alpha val="0"/>
                        </a:schemeClr>
                      </a:solidFill>
                      <a:prstDash val="solid"/>
                      <a:round/>
                      <a:headEnd type="none" w="sm" len="sm"/>
                      <a:tailEnd type="none" w="sm" len="sm"/>
                    </a:lnB>
                  </a:tcPr>
                </a:tc>
                <a:tc>
                  <a:txBody>
                    <a:bodyPr/>
                    <a:lstStyle/>
                    <a:p>
                      <a:pPr marL="0" lvl="0" indent="0" algn="l" rtl="0">
                        <a:spcBef>
                          <a:spcPts val="0"/>
                        </a:spcBef>
                        <a:spcAft>
                          <a:spcPts val="0"/>
                        </a:spcAft>
                        <a:buNone/>
                      </a:pPr>
                      <a:endParaRPr lang="en-US" dirty="0">
                        <a:solidFill>
                          <a:srgbClr val="595959"/>
                        </a:solidFill>
                        <a:latin typeface="Barlow Semi Condensed Medium"/>
                        <a:ea typeface="Barlow Semi Condensed Medium"/>
                        <a:cs typeface="Barlow Semi Condensed Medium"/>
                        <a:sym typeface="Barlow Semi Condensed Medium"/>
                      </a:endParaRPr>
                    </a:p>
                  </a:txBody>
                  <a:tcPr marL="91425" marR="91425" marT="91425" marB="91425" anchor="ctr">
                    <a:lnL w="9525" cap="flat" cmpd="sng" algn="ctr">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77C6FC">
                          <a:alpha val="0"/>
                        </a:srgbClr>
                      </a:solidFill>
                      <a:prstDash val="solid"/>
                      <a:round/>
                      <a:headEnd type="none" w="sm" len="sm"/>
                      <a:tailEnd type="none" w="sm" len="sm"/>
                    </a:lnT>
                    <a:lnB w="9525" cap="flat" cmpd="sng">
                      <a:solidFill>
                        <a:schemeClr val="accent5">
                          <a:alpha val="0"/>
                        </a:schemeClr>
                      </a:solidFill>
                      <a:prstDash val="solid"/>
                      <a:round/>
                      <a:headEnd type="none" w="sm" len="sm"/>
                      <a:tailEnd type="none" w="sm" len="sm"/>
                    </a:lnB>
                  </a:tcPr>
                </a:tc>
                <a:extLst>
                  <a:ext uri="{0D108BD9-81ED-4DB2-BD59-A6C34878D82A}">
                    <a16:rowId xmlns:a16="http://schemas.microsoft.com/office/drawing/2014/main" val="10001"/>
                  </a:ext>
                </a:extLst>
              </a:tr>
              <a:tr h="617825">
                <a:tc>
                  <a:txBody>
                    <a:bodyPr/>
                    <a:lstStyle/>
                    <a:p>
                      <a:pPr marL="0" lvl="0" indent="0" algn="l" rtl="0">
                        <a:spcBef>
                          <a:spcPts val="0"/>
                        </a:spcBef>
                        <a:spcAft>
                          <a:spcPts val="0"/>
                        </a:spcAft>
                        <a:buNone/>
                      </a:pPr>
                      <a:endParaRPr lang="en-US" dirty="0">
                        <a:solidFill>
                          <a:srgbClr val="595959"/>
                        </a:solidFill>
                        <a:latin typeface="Barlow Semi Condensed Medium"/>
                        <a:ea typeface="Barlow Semi Condensed Medium"/>
                        <a:cs typeface="Barlow Semi Condensed Medium"/>
                        <a:sym typeface="Barlow Semi Condensed Medium"/>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accent5">
                          <a:alpha val="0"/>
                        </a:schemeClr>
                      </a:solidFill>
                      <a:prstDash val="solid"/>
                      <a:round/>
                      <a:headEnd type="none" w="sm" len="sm"/>
                      <a:tailEnd type="none" w="sm" len="sm"/>
                    </a:lnT>
                    <a:lnB w="9525" cap="flat" cmpd="sng">
                      <a:solidFill>
                        <a:schemeClr val="accent5">
                          <a:alpha val="0"/>
                        </a:schemeClr>
                      </a:solidFill>
                      <a:prstDash val="solid"/>
                      <a:round/>
                      <a:headEnd type="none" w="sm" len="sm"/>
                      <a:tailEnd type="none" w="sm" len="sm"/>
                    </a:lnB>
                    <a:solidFill>
                      <a:schemeClr val="accent4"/>
                    </a:solidFill>
                  </a:tcPr>
                </a:tc>
                <a:tc>
                  <a:txBody>
                    <a:bodyPr/>
                    <a:lstStyle/>
                    <a:p>
                      <a:pPr marL="0" lvl="0" indent="0" algn="l" rtl="0">
                        <a:spcBef>
                          <a:spcPts val="0"/>
                        </a:spcBef>
                        <a:spcAft>
                          <a:spcPts val="0"/>
                        </a:spcAft>
                        <a:buNone/>
                      </a:pPr>
                      <a:endParaRPr lang="en-US" dirty="0">
                        <a:solidFill>
                          <a:srgbClr val="595959"/>
                        </a:solidFill>
                        <a:latin typeface="Barlow Semi Condensed Medium"/>
                        <a:ea typeface="Barlow Semi Condensed Medium"/>
                        <a:cs typeface="Barlow Semi Condensed Medium"/>
                        <a:sym typeface="Barlow Semi Condensed Medium"/>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accent5">
                          <a:alpha val="0"/>
                        </a:schemeClr>
                      </a:solidFill>
                      <a:prstDash val="solid"/>
                      <a:round/>
                      <a:headEnd type="none" w="sm" len="sm"/>
                      <a:tailEnd type="none" w="sm" len="sm"/>
                    </a:lnT>
                    <a:lnB w="9525" cap="flat" cmpd="sng">
                      <a:solidFill>
                        <a:schemeClr val="accent5">
                          <a:alpha val="0"/>
                        </a:schemeClr>
                      </a:solidFill>
                      <a:prstDash val="solid"/>
                      <a:round/>
                      <a:headEnd type="none" w="sm" len="sm"/>
                      <a:tailEnd type="none" w="sm" len="sm"/>
                    </a:lnB>
                    <a:solidFill>
                      <a:schemeClr val="accent4"/>
                    </a:solidFill>
                  </a:tcPr>
                </a:tc>
                <a:tc>
                  <a:txBody>
                    <a:bodyPr/>
                    <a:lstStyle/>
                    <a:p>
                      <a:pPr marL="0" lvl="0" indent="0" algn="l" rtl="0">
                        <a:spcBef>
                          <a:spcPts val="0"/>
                        </a:spcBef>
                        <a:spcAft>
                          <a:spcPts val="0"/>
                        </a:spcAft>
                        <a:buNone/>
                      </a:pPr>
                      <a:endParaRPr lang="en-US">
                        <a:solidFill>
                          <a:srgbClr val="595959"/>
                        </a:solidFill>
                        <a:latin typeface="Barlow Semi Condensed Medium"/>
                        <a:ea typeface="Barlow Semi Condensed Medium"/>
                        <a:cs typeface="Barlow Semi Condensed Medium"/>
                        <a:sym typeface="Barlow Semi Condensed Medium"/>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accent5">
                          <a:alpha val="0"/>
                        </a:schemeClr>
                      </a:solidFill>
                      <a:prstDash val="solid"/>
                      <a:round/>
                      <a:headEnd type="none" w="sm" len="sm"/>
                      <a:tailEnd type="none" w="sm" len="sm"/>
                    </a:lnT>
                    <a:lnB w="9525" cap="flat" cmpd="sng">
                      <a:solidFill>
                        <a:schemeClr val="accent5">
                          <a:alpha val="0"/>
                        </a:schemeClr>
                      </a:solidFill>
                      <a:prstDash val="solid"/>
                      <a:round/>
                      <a:headEnd type="none" w="sm" len="sm"/>
                      <a:tailEnd type="none" w="sm" len="sm"/>
                    </a:lnB>
                    <a:solidFill>
                      <a:schemeClr val="accent4"/>
                    </a:solidFill>
                  </a:tcPr>
                </a:tc>
                <a:tc>
                  <a:txBody>
                    <a:bodyPr/>
                    <a:lstStyle/>
                    <a:p>
                      <a:pPr marL="0" lvl="0" indent="0" algn="l" rtl="0">
                        <a:spcBef>
                          <a:spcPts val="0"/>
                        </a:spcBef>
                        <a:spcAft>
                          <a:spcPts val="0"/>
                        </a:spcAft>
                        <a:buNone/>
                      </a:pPr>
                      <a:endParaRPr lang="en-US">
                        <a:solidFill>
                          <a:srgbClr val="595959"/>
                        </a:solidFill>
                        <a:latin typeface="Barlow Semi Condensed Medium"/>
                        <a:ea typeface="Barlow Semi Condensed Medium"/>
                        <a:cs typeface="Barlow Semi Condensed Medium"/>
                        <a:sym typeface="Barlow Semi Condensed Medium"/>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accent5">
                          <a:alpha val="0"/>
                        </a:schemeClr>
                      </a:solidFill>
                      <a:prstDash val="solid"/>
                      <a:round/>
                      <a:headEnd type="none" w="sm" len="sm"/>
                      <a:tailEnd type="none" w="sm" len="sm"/>
                    </a:lnT>
                    <a:lnB w="9525" cap="flat" cmpd="sng">
                      <a:solidFill>
                        <a:schemeClr val="accent5">
                          <a:alpha val="0"/>
                        </a:schemeClr>
                      </a:solidFill>
                      <a:prstDash val="solid"/>
                      <a:round/>
                      <a:headEnd type="none" w="sm" len="sm"/>
                      <a:tailEnd type="none" w="sm" len="sm"/>
                    </a:lnB>
                    <a:solidFill>
                      <a:schemeClr val="accent4"/>
                    </a:solidFill>
                  </a:tcPr>
                </a:tc>
                <a:tc>
                  <a:txBody>
                    <a:bodyPr/>
                    <a:lstStyle/>
                    <a:p>
                      <a:pPr marL="0" lvl="0" indent="0" algn="l" rtl="0">
                        <a:spcBef>
                          <a:spcPts val="0"/>
                        </a:spcBef>
                        <a:spcAft>
                          <a:spcPts val="0"/>
                        </a:spcAft>
                        <a:buNone/>
                      </a:pPr>
                      <a:endParaRPr lang="en-US">
                        <a:solidFill>
                          <a:srgbClr val="595959"/>
                        </a:solidFill>
                        <a:latin typeface="Barlow Semi Condensed Medium"/>
                        <a:ea typeface="Barlow Semi Condensed Medium"/>
                        <a:cs typeface="Barlow Semi Condensed Medium"/>
                        <a:sym typeface="Barlow Semi Condensed Medium"/>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accent5">
                          <a:alpha val="0"/>
                        </a:schemeClr>
                      </a:solidFill>
                      <a:prstDash val="solid"/>
                      <a:round/>
                      <a:headEnd type="none" w="sm" len="sm"/>
                      <a:tailEnd type="none" w="sm" len="sm"/>
                    </a:lnT>
                    <a:lnB w="9525" cap="flat" cmpd="sng">
                      <a:solidFill>
                        <a:schemeClr val="accent5">
                          <a:alpha val="0"/>
                        </a:schemeClr>
                      </a:solidFill>
                      <a:prstDash val="solid"/>
                      <a:round/>
                      <a:headEnd type="none" w="sm" len="sm"/>
                      <a:tailEnd type="none" w="sm" len="sm"/>
                    </a:lnB>
                    <a:solidFill>
                      <a:schemeClr val="accent4"/>
                    </a:solidFill>
                  </a:tcPr>
                </a:tc>
                <a:extLst>
                  <a:ext uri="{0D108BD9-81ED-4DB2-BD59-A6C34878D82A}">
                    <a16:rowId xmlns:a16="http://schemas.microsoft.com/office/drawing/2014/main" val="10002"/>
                  </a:ext>
                </a:extLst>
              </a:tr>
              <a:tr h="617825">
                <a:tc>
                  <a:txBody>
                    <a:bodyPr/>
                    <a:lstStyle/>
                    <a:p>
                      <a:pPr marL="0" lvl="0" indent="0" algn="l" rtl="0">
                        <a:spcBef>
                          <a:spcPts val="0"/>
                        </a:spcBef>
                        <a:spcAft>
                          <a:spcPts val="0"/>
                        </a:spcAft>
                        <a:buNone/>
                      </a:pPr>
                      <a:endParaRPr lang="en-US">
                        <a:solidFill>
                          <a:srgbClr val="595959"/>
                        </a:solidFill>
                        <a:latin typeface="Barlow Semi Condensed Medium"/>
                        <a:ea typeface="Barlow Semi Condensed Medium"/>
                        <a:cs typeface="Barlow Semi Condensed Medium"/>
                        <a:sym typeface="Barlow Semi Condensed Medium"/>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accent5">
                          <a:alpha val="0"/>
                        </a:schemeClr>
                      </a:solidFill>
                      <a:prstDash val="solid"/>
                      <a:round/>
                      <a:headEnd type="none" w="sm" len="sm"/>
                      <a:tailEnd type="none" w="sm" len="sm"/>
                    </a:lnT>
                    <a:lnB w="9525" cap="flat" cmpd="sng">
                      <a:solidFill>
                        <a:schemeClr val="accent5">
                          <a:alpha val="0"/>
                        </a:schemeClr>
                      </a:solidFill>
                      <a:prstDash val="solid"/>
                      <a:round/>
                      <a:headEnd type="none" w="sm" len="sm"/>
                      <a:tailEnd type="none" w="sm" len="sm"/>
                    </a:lnB>
                  </a:tcPr>
                </a:tc>
                <a:tc>
                  <a:txBody>
                    <a:bodyPr/>
                    <a:lstStyle/>
                    <a:p>
                      <a:pPr marL="0" lvl="0" indent="0" algn="l" rtl="0">
                        <a:spcBef>
                          <a:spcPts val="0"/>
                        </a:spcBef>
                        <a:spcAft>
                          <a:spcPts val="0"/>
                        </a:spcAft>
                        <a:buNone/>
                      </a:pPr>
                      <a:endParaRPr lang="en-US" dirty="0">
                        <a:solidFill>
                          <a:srgbClr val="595959"/>
                        </a:solidFill>
                        <a:latin typeface="Barlow Semi Condensed Medium"/>
                        <a:ea typeface="Barlow Semi Condensed Medium"/>
                        <a:cs typeface="Barlow Semi Condensed Medium"/>
                        <a:sym typeface="Barlow Semi Condensed Medium"/>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accent5">
                          <a:alpha val="0"/>
                        </a:schemeClr>
                      </a:solidFill>
                      <a:prstDash val="solid"/>
                      <a:round/>
                      <a:headEnd type="none" w="sm" len="sm"/>
                      <a:tailEnd type="none" w="sm" len="sm"/>
                    </a:lnT>
                    <a:lnB w="9525" cap="flat" cmpd="sng">
                      <a:solidFill>
                        <a:schemeClr val="accent5">
                          <a:alpha val="0"/>
                        </a:schemeClr>
                      </a:solidFill>
                      <a:prstDash val="solid"/>
                      <a:round/>
                      <a:headEnd type="none" w="sm" len="sm"/>
                      <a:tailEnd type="none" w="sm" len="sm"/>
                    </a:lnB>
                  </a:tcPr>
                </a:tc>
                <a:tc>
                  <a:txBody>
                    <a:bodyPr/>
                    <a:lstStyle/>
                    <a:p>
                      <a:pPr marL="0" lvl="0" indent="0" algn="l" rtl="0">
                        <a:spcBef>
                          <a:spcPts val="0"/>
                        </a:spcBef>
                        <a:spcAft>
                          <a:spcPts val="0"/>
                        </a:spcAft>
                        <a:buNone/>
                      </a:pPr>
                      <a:endParaRPr lang="en-US">
                        <a:solidFill>
                          <a:srgbClr val="595959"/>
                        </a:solidFill>
                        <a:latin typeface="Barlow Semi Condensed Medium"/>
                        <a:ea typeface="Barlow Semi Condensed Medium"/>
                        <a:cs typeface="Barlow Semi Condensed Medium"/>
                        <a:sym typeface="Barlow Semi Condensed Medium"/>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accent5">
                          <a:alpha val="0"/>
                        </a:schemeClr>
                      </a:solidFill>
                      <a:prstDash val="solid"/>
                      <a:round/>
                      <a:headEnd type="none" w="sm" len="sm"/>
                      <a:tailEnd type="none" w="sm" len="sm"/>
                    </a:lnT>
                    <a:lnB w="9525" cap="flat" cmpd="sng">
                      <a:solidFill>
                        <a:schemeClr val="accent5">
                          <a:alpha val="0"/>
                        </a:schemeClr>
                      </a:solidFill>
                      <a:prstDash val="solid"/>
                      <a:round/>
                      <a:headEnd type="none" w="sm" len="sm"/>
                      <a:tailEnd type="none" w="sm" len="sm"/>
                    </a:lnB>
                  </a:tcPr>
                </a:tc>
                <a:tc>
                  <a:txBody>
                    <a:bodyPr/>
                    <a:lstStyle/>
                    <a:p>
                      <a:pPr marL="0" lvl="0" indent="0" algn="l" rtl="0">
                        <a:spcBef>
                          <a:spcPts val="0"/>
                        </a:spcBef>
                        <a:spcAft>
                          <a:spcPts val="0"/>
                        </a:spcAft>
                        <a:buNone/>
                      </a:pPr>
                      <a:endParaRPr lang="en-US">
                        <a:solidFill>
                          <a:srgbClr val="595959"/>
                        </a:solidFill>
                        <a:latin typeface="Barlow Semi Condensed Medium"/>
                        <a:ea typeface="Barlow Semi Condensed Medium"/>
                        <a:cs typeface="Barlow Semi Condensed Medium"/>
                        <a:sym typeface="Barlow Semi Condensed Medium"/>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accent5">
                          <a:alpha val="0"/>
                        </a:schemeClr>
                      </a:solidFill>
                      <a:prstDash val="solid"/>
                      <a:round/>
                      <a:headEnd type="none" w="sm" len="sm"/>
                      <a:tailEnd type="none" w="sm" len="sm"/>
                    </a:lnT>
                    <a:lnB w="9525" cap="flat" cmpd="sng">
                      <a:solidFill>
                        <a:schemeClr val="accent5">
                          <a:alpha val="0"/>
                        </a:schemeClr>
                      </a:solidFill>
                      <a:prstDash val="solid"/>
                      <a:round/>
                      <a:headEnd type="none" w="sm" len="sm"/>
                      <a:tailEnd type="none" w="sm" len="sm"/>
                    </a:lnB>
                  </a:tcPr>
                </a:tc>
                <a:tc>
                  <a:txBody>
                    <a:bodyPr/>
                    <a:lstStyle/>
                    <a:p>
                      <a:pPr marL="0" lvl="0" indent="0" algn="l" rtl="0">
                        <a:spcBef>
                          <a:spcPts val="0"/>
                        </a:spcBef>
                        <a:spcAft>
                          <a:spcPts val="0"/>
                        </a:spcAft>
                        <a:buNone/>
                      </a:pPr>
                      <a:endParaRPr lang="en-US">
                        <a:solidFill>
                          <a:srgbClr val="595959"/>
                        </a:solidFill>
                        <a:latin typeface="Barlow Semi Condensed Medium"/>
                        <a:ea typeface="Barlow Semi Condensed Medium"/>
                        <a:cs typeface="Barlow Semi Condensed Medium"/>
                        <a:sym typeface="Barlow Semi Condensed Medium"/>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accent5">
                          <a:alpha val="0"/>
                        </a:schemeClr>
                      </a:solidFill>
                      <a:prstDash val="solid"/>
                      <a:round/>
                      <a:headEnd type="none" w="sm" len="sm"/>
                      <a:tailEnd type="none" w="sm" len="sm"/>
                    </a:lnT>
                    <a:lnB w="9525" cap="flat" cmpd="sng">
                      <a:solidFill>
                        <a:schemeClr val="accent5">
                          <a:alpha val="0"/>
                        </a:schemeClr>
                      </a:solidFill>
                      <a:prstDash val="solid"/>
                      <a:round/>
                      <a:headEnd type="none" w="sm" len="sm"/>
                      <a:tailEnd type="none" w="sm" len="sm"/>
                    </a:lnB>
                  </a:tcPr>
                </a:tc>
                <a:extLst>
                  <a:ext uri="{0D108BD9-81ED-4DB2-BD59-A6C34878D82A}">
                    <a16:rowId xmlns:a16="http://schemas.microsoft.com/office/drawing/2014/main" val="10003"/>
                  </a:ext>
                </a:extLst>
              </a:tr>
              <a:tr h="617825">
                <a:tc>
                  <a:txBody>
                    <a:bodyPr/>
                    <a:lstStyle/>
                    <a:p>
                      <a:pPr marL="0" lvl="0" indent="0" algn="l" rtl="0">
                        <a:spcBef>
                          <a:spcPts val="0"/>
                        </a:spcBef>
                        <a:spcAft>
                          <a:spcPts val="0"/>
                        </a:spcAft>
                        <a:buNone/>
                      </a:pPr>
                      <a:endParaRPr lang="en-US" dirty="0">
                        <a:solidFill>
                          <a:srgbClr val="595959"/>
                        </a:solidFill>
                        <a:latin typeface="Barlow Semi Condensed Medium"/>
                        <a:ea typeface="Barlow Semi Condensed Medium"/>
                        <a:cs typeface="Barlow Semi Condensed Medium"/>
                        <a:sym typeface="Barlow Semi Condensed Medium"/>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accent5">
                          <a:alpha val="0"/>
                        </a:schemeClr>
                      </a:solidFill>
                      <a:prstDash val="solid"/>
                      <a:round/>
                      <a:headEnd type="none" w="sm" len="sm"/>
                      <a:tailEnd type="none" w="sm" len="sm"/>
                    </a:lnT>
                    <a:lnB w="9525" cap="flat" cmpd="sng">
                      <a:solidFill>
                        <a:srgbClr val="9E9E9E">
                          <a:alpha val="0"/>
                        </a:srgbClr>
                      </a:solidFill>
                      <a:prstDash val="solid"/>
                      <a:round/>
                      <a:headEnd type="none" w="sm" len="sm"/>
                      <a:tailEnd type="none" w="sm" len="sm"/>
                    </a:lnB>
                    <a:solidFill>
                      <a:schemeClr val="accent4"/>
                    </a:solidFill>
                  </a:tcPr>
                </a:tc>
                <a:tc>
                  <a:txBody>
                    <a:bodyPr/>
                    <a:lstStyle/>
                    <a:p>
                      <a:pPr marL="0" lvl="0" indent="0" algn="l" rtl="0">
                        <a:spcBef>
                          <a:spcPts val="0"/>
                        </a:spcBef>
                        <a:spcAft>
                          <a:spcPts val="0"/>
                        </a:spcAft>
                        <a:buNone/>
                      </a:pPr>
                      <a:endParaRPr lang="en-US">
                        <a:solidFill>
                          <a:srgbClr val="595959"/>
                        </a:solidFill>
                        <a:latin typeface="Barlow Semi Condensed Medium"/>
                        <a:ea typeface="Barlow Semi Condensed Medium"/>
                        <a:cs typeface="Barlow Semi Condensed Medium"/>
                        <a:sym typeface="Barlow Semi Condensed Medium"/>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accent5">
                          <a:alpha val="0"/>
                        </a:schemeClr>
                      </a:solidFill>
                      <a:prstDash val="solid"/>
                      <a:round/>
                      <a:headEnd type="none" w="sm" len="sm"/>
                      <a:tailEnd type="none" w="sm" len="sm"/>
                    </a:lnT>
                    <a:lnB w="9525" cap="flat" cmpd="sng">
                      <a:solidFill>
                        <a:srgbClr val="9E9E9E">
                          <a:alpha val="0"/>
                        </a:srgbClr>
                      </a:solidFill>
                      <a:prstDash val="solid"/>
                      <a:round/>
                      <a:headEnd type="none" w="sm" len="sm"/>
                      <a:tailEnd type="none" w="sm" len="sm"/>
                    </a:lnB>
                    <a:solidFill>
                      <a:schemeClr val="accent4"/>
                    </a:solidFill>
                  </a:tcPr>
                </a:tc>
                <a:tc>
                  <a:txBody>
                    <a:bodyPr/>
                    <a:lstStyle/>
                    <a:p>
                      <a:pPr marL="0" lvl="0" indent="0" algn="l" rtl="0">
                        <a:spcBef>
                          <a:spcPts val="0"/>
                        </a:spcBef>
                        <a:spcAft>
                          <a:spcPts val="0"/>
                        </a:spcAft>
                        <a:buNone/>
                      </a:pPr>
                      <a:endParaRPr lang="en-US">
                        <a:solidFill>
                          <a:srgbClr val="595959"/>
                        </a:solidFill>
                        <a:latin typeface="Barlow Semi Condensed Medium"/>
                        <a:ea typeface="Barlow Semi Condensed Medium"/>
                        <a:cs typeface="Barlow Semi Condensed Medium"/>
                        <a:sym typeface="Barlow Semi Condensed Medium"/>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accent5">
                          <a:alpha val="0"/>
                        </a:schemeClr>
                      </a:solidFill>
                      <a:prstDash val="solid"/>
                      <a:round/>
                      <a:headEnd type="none" w="sm" len="sm"/>
                      <a:tailEnd type="none" w="sm" len="sm"/>
                    </a:lnT>
                    <a:lnB w="9525" cap="flat" cmpd="sng">
                      <a:solidFill>
                        <a:srgbClr val="9E9E9E">
                          <a:alpha val="0"/>
                        </a:srgbClr>
                      </a:solidFill>
                      <a:prstDash val="solid"/>
                      <a:round/>
                      <a:headEnd type="none" w="sm" len="sm"/>
                      <a:tailEnd type="none" w="sm" len="sm"/>
                    </a:lnB>
                    <a:solidFill>
                      <a:schemeClr val="accent4"/>
                    </a:solidFill>
                  </a:tcPr>
                </a:tc>
                <a:tc>
                  <a:txBody>
                    <a:bodyPr/>
                    <a:lstStyle/>
                    <a:p>
                      <a:pPr marL="0" lvl="0" indent="0" algn="l" rtl="0">
                        <a:spcBef>
                          <a:spcPts val="0"/>
                        </a:spcBef>
                        <a:spcAft>
                          <a:spcPts val="0"/>
                        </a:spcAft>
                        <a:buNone/>
                      </a:pPr>
                      <a:endParaRPr lang="en-US">
                        <a:solidFill>
                          <a:srgbClr val="595959"/>
                        </a:solidFill>
                        <a:latin typeface="Barlow Semi Condensed Medium"/>
                        <a:ea typeface="Barlow Semi Condensed Medium"/>
                        <a:cs typeface="Barlow Semi Condensed Medium"/>
                        <a:sym typeface="Barlow Semi Condensed Medium"/>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accent5">
                          <a:alpha val="0"/>
                        </a:schemeClr>
                      </a:solidFill>
                      <a:prstDash val="solid"/>
                      <a:round/>
                      <a:headEnd type="none" w="sm" len="sm"/>
                      <a:tailEnd type="none" w="sm" len="sm"/>
                    </a:lnT>
                    <a:lnB w="9525" cap="flat" cmpd="sng">
                      <a:solidFill>
                        <a:srgbClr val="9E9E9E">
                          <a:alpha val="0"/>
                        </a:srgbClr>
                      </a:solidFill>
                      <a:prstDash val="solid"/>
                      <a:round/>
                      <a:headEnd type="none" w="sm" len="sm"/>
                      <a:tailEnd type="none" w="sm" len="sm"/>
                    </a:lnB>
                    <a:solidFill>
                      <a:schemeClr val="accent4"/>
                    </a:solidFill>
                  </a:tcPr>
                </a:tc>
                <a:tc>
                  <a:txBody>
                    <a:bodyPr/>
                    <a:lstStyle/>
                    <a:p>
                      <a:pPr marL="0" lvl="0" indent="0" algn="l" rtl="0">
                        <a:spcBef>
                          <a:spcPts val="0"/>
                        </a:spcBef>
                        <a:spcAft>
                          <a:spcPts val="0"/>
                        </a:spcAft>
                        <a:buNone/>
                      </a:pPr>
                      <a:endParaRPr lang="en-US" dirty="0">
                        <a:solidFill>
                          <a:srgbClr val="595959"/>
                        </a:solidFill>
                        <a:latin typeface="Barlow Semi Condensed Medium"/>
                        <a:ea typeface="Barlow Semi Condensed Medium"/>
                        <a:cs typeface="Barlow Semi Condensed Medium"/>
                        <a:sym typeface="Barlow Semi Condensed Medium"/>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chemeClr val="accent5">
                          <a:alpha val="0"/>
                        </a:schemeClr>
                      </a:solidFill>
                      <a:prstDash val="solid"/>
                      <a:round/>
                      <a:headEnd type="none" w="sm" len="sm"/>
                      <a:tailEnd type="none" w="sm" len="sm"/>
                    </a:lnT>
                    <a:lnB w="9525" cap="flat" cmpd="sng">
                      <a:solidFill>
                        <a:srgbClr val="9E9E9E">
                          <a:alpha val="0"/>
                        </a:srgbClr>
                      </a:solidFill>
                      <a:prstDash val="solid"/>
                      <a:round/>
                      <a:headEnd type="none" w="sm" len="sm"/>
                      <a:tailEnd type="none" w="sm" len="sm"/>
                    </a:lnB>
                    <a:solidFill>
                      <a:schemeClr val="accent4"/>
                    </a:solidFill>
                  </a:tcPr>
                </a:tc>
                <a:extLst>
                  <a:ext uri="{0D108BD9-81ED-4DB2-BD59-A6C34878D82A}">
                    <a16:rowId xmlns:a16="http://schemas.microsoft.com/office/drawing/2014/main" val="10004"/>
                  </a:ext>
                </a:extLst>
              </a:tr>
            </a:tbl>
          </a:graphicData>
        </a:graphic>
      </p:graphicFrame>
      <p:sp>
        <p:nvSpPr>
          <p:cNvPr id="2" name="TextBox 1">
            <a:extLst>
              <a:ext uri="{FF2B5EF4-FFF2-40B4-BE49-F238E27FC236}">
                <a16:creationId xmlns:a16="http://schemas.microsoft.com/office/drawing/2014/main" id="{4F1B0296-825B-4F09-AC6B-24F29935D346}"/>
              </a:ext>
            </a:extLst>
          </p:cNvPr>
          <p:cNvSpPr txBox="1"/>
          <p:nvPr/>
        </p:nvSpPr>
        <p:spPr>
          <a:xfrm>
            <a:off x="1576177" y="1706402"/>
            <a:ext cx="6026513" cy="738664"/>
          </a:xfrm>
          <a:prstGeom prst="rect">
            <a:avLst/>
          </a:prstGeom>
          <a:noFill/>
        </p:spPr>
        <p:txBody>
          <a:bodyPr wrap="square" rtlCol="0">
            <a:spAutoFit/>
          </a:bodyPr>
          <a:lstStyle/>
          <a:p>
            <a:r>
              <a:rPr lang="en-GB" dirty="0"/>
              <a:t>The difficulty of taking times for meeting with people in municipality because of the afraid from corona </a:t>
            </a:r>
            <a:endParaRPr lang="ar-SA" dirty="0"/>
          </a:p>
          <a:p>
            <a:endParaRPr lang="en-US" dirty="0"/>
          </a:p>
        </p:txBody>
      </p:sp>
      <p:grpSp>
        <p:nvGrpSpPr>
          <p:cNvPr id="134" name="Google Shape;10471;p80">
            <a:extLst>
              <a:ext uri="{FF2B5EF4-FFF2-40B4-BE49-F238E27FC236}">
                <a16:creationId xmlns:a16="http://schemas.microsoft.com/office/drawing/2014/main" id="{D1129FEB-B977-408C-9491-B9137FD872BF}"/>
              </a:ext>
            </a:extLst>
          </p:cNvPr>
          <p:cNvGrpSpPr/>
          <p:nvPr/>
        </p:nvGrpSpPr>
        <p:grpSpPr>
          <a:xfrm rot="16200000">
            <a:off x="14853" y="2655581"/>
            <a:ext cx="2338574" cy="491677"/>
            <a:chOff x="5194708" y="3484366"/>
            <a:chExt cx="3148146" cy="987304"/>
          </a:xfrm>
        </p:grpSpPr>
        <p:grpSp>
          <p:nvGrpSpPr>
            <p:cNvPr id="135" name="Google Shape;10472;p80">
              <a:extLst>
                <a:ext uri="{FF2B5EF4-FFF2-40B4-BE49-F238E27FC236}">
                  <a16:creationId xmlns:a16="http://schemas.microsoft.com/office/drawing/2014/main" id="{3A6A114E-6965-4845-8274-65312057E68B}"/>
                </a:ext>
              </a:extLst>
            </p:cNvPr>
            <p:cNvGrpSpPr/>
            <p:nvPr/>
          </p:nvGrpSpPr>
          <p:grpSpPr>
            <a:xfrm>
              <a:off x="7531519" y="3484366"/>
              <a:ext cx="811335" cy="987304"/>
              <a:chOff x="3379425" y="1617275"/>
              <a:chExt cx="1090650" cy="1327200"/>
            </a:xfrm>
          </p:grpSpPr>
          <p:sp>
            <p:nvSpPr>
              <p:cNvPr id="148" name="Google Shape;10473;p80">
                <a:extLst>
                  <a:ext uri="{FF2B5EF4-FFF2-40B4-BE49-F238E27FC236}">
                    <a16:creationId xmlns:a16="http://schemas.microsoft.com/office/drawing/2014/main" id="{B37C3CB5-9E13-4ED8-AF99-47D6003A9861}"/>
                  </a:ext>
                </a:extLst>
              </p:cNvPr>
              <p:cNvSpPr/>
              <p:nvPr/>
            </p:nvSpPr>
            <p:spPr>
              <a:xfrm>
                <a:off x="3554475" y="1792400"/>
                <a:ext cx="740475" cy="740375"/>
              </a:xfrm>
              <a:custGeom>
                <a:avLst/>
                <a:gdLst/>
                <a:ahLst/>
                <a:cxnLst/>
                <a:rect l="l" t="t" r="r" b="b"/>
                <a:pathLst>
                  <a:path w="29619" h="29615" extrusionOk="0">
                    <a:moveTo>
                      <a:pt x="14809" y="1"/>
                    </a:moveTo>
                    <a:cubicBezTo>
                      <a:pt x="6631" y="1"/>
                      <a:pt x="0" y="6631"/>
                      <a:pt x="0" y="14809"/>
                    </a:cubicBezTo>
                    <a:cubicBezTo>
                      <a:pt x="0" y="22988"/>
                      <a:pt x="6631" y="29615"/>
                      <a:pt x="14809" y="29615"/>
                    </a:cubicBezTo>
                    <a:cubicBezTo>
                      <a:pt x="22987" y="29615"/>
                      <a:pt x="29618" y="22988"/>
                      <a:pt x="29618" y="14809"/>
                    </a:cubicBezTo>
                    <a:cubicBezTo>
                      <a:pt x="29618" y="6631"/>
                      <a:pt x="22987" y="1"/>
                      <a:pt x="14809" y="1"/>
                    </a:cubicBezTo>
                    <a:close/>
                  </a:path>
                </a:pathLst>
              </a:custGeom>
              <a:noFill/>
              <a:ln w="19050"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9" name="Google Shape;10474;p80">
                <a:extLst>
                  <a:ext uri="{FF2B5EF4-FFF2-40B4-BE49-F238E27FC236}">
                    <a16:creationId xmlns:a16="http://schemas.microsoft.com/office/drawing/2014/main" id="{2023D870-001C-4BB7-94A0-81B68465FC57}"/>
                  </a:ext>
                </a:extLst>
              </p:cNvPr>
              <p:cNvSpPr/>
              <p:nvPr/>
            </p:nvSpPr>
            <p:spPr>
              <a:xfrm>
                <a:off x="3379425" y="1617275"/>
                <a:ext cx="1090650" cy="1273950"/>
              </a:xfrm>
              <a:custGeom>
                <a:avLst/>
                <a:gdLst/>
                <a:ahLst/>
                <a:cxnLst/>
                <a:rect l="l" t="t" r="r" b="b"/>
                <a:pathLst>
                  <a:path w="43626" h="50958" extrusionOk="0">
                    <a:moveTo>
                      <a:pt x="21811" y="0"/>
                    </a:moveTo>
                    <a:cubicBezTo>
                      <a:pt x="9785" y="0"/>
                      <a:pt x="0" y="9788"/>
                      <a:pt x="0" y="21814"/>
                    </a:cubicBezTo>
                    <a:cubicBezTo>
                      <a:pt x="8" y="22289"/>
                      <a:pt x="401" y="22672"/>
                      <a:pt x="876" y="22672"/>
                    </a:cubicBezTo>
                    <a:cubicBezTo>
                      <a:pt x="1355" y="22672"/>
                      <a:pt x="1744" y="22289"/>
                      <a:pt x="1755" y="21814"/>
                    </a:cubicBezTo>
                    <a:cubicBezTo>
                      <a:pt x="1755" y="10757"/>
                      <a:pt x="10754" y="1755"/>
                      <a:pt x="21811" y="1755"/>
                    </a:cubicBezTo>
                    <a:cubicBezTo>
                      <a:pt x="32869" y="1755"/>
                      <a:pt x="41867" y="10753"/>
                      <a:pt x="41867" y="21814"/>
                    </a:cubicBezTo>
                    <a:cubicBezTo>
                      <a:pt x="41871" y="32872"/>
                      <a:pt x="32869" y="41870"/>
                      <a:pt x="21811" y="41870"/>
                    </a:cubicBezTo>
                    <a:cubicBezTo>
                      <a:pt x="21329" y="41870"/>
                      <a:pt x="20932" y="42263"/>
                      <a:pt x="20935" y="42750"/>
                    </a:cubicBezTo>
                    <a:lnTo>
                      <a:pt x="20935" y="50957"/>
                    </a:lnTo>
                    <a:lnTo>
                      <a:pt x="22691" y="50942"/>
                    </a:lnTo>
                    <a:lnTo>
                      <a:pt x="22691" y="43610"/>
                    </a:lnTo>
                    <a:cubicBezTo>
                      <a:pt x="34312" y="43147"/>
                      <a:pt x="43626" y="33547"/>
                      <a:pt x="43626" y="21814"/>
                    </a:cubicBezTo>
                    <a:cubicBezTo>
                      <a:pt x="43626" y="9785"/>
                      <a:pt x="33841" y="0"/>
                      <a:pt x="21811" y="0"/>
                    </a:cubicBezTo>
                    <a:close/>
                  </a:path>
                </a:pathLst>
              </a:custGeom>
              <a:solidFill>
                <a:srgbClr val="A5B7C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0" name="Google Shape;10475;p80">
                <a:extLst>
                  <a:ext uri="{FF2B5EF4-FFF2-40B4-BE49-F238E27FC236}">
                    <a16:creationId xmlns:a16="http://schemas.microsoft.com/office/drawing/2014/main" id="{FDF3C2D9-596E-4F5E-8003-EAFCCD5CFC2F}"/>
                  </a:ext>
                </a:extLst>
              </p:cNvPr>
              <p:cNvSpPr/>
              <p:nvPr/>
            </p:nvSpPr>
            <p:spPr>
              <a:xfrm>
                <a:off x="3775050" y="2771175"/>
                <a:ext cx="300875" cy="173300"/>
              </a:xfrm>
              <a:custGeom>
                <a:avLst/>
                <a:gdLst/>
                <a:ahLst/>
                <a:cxnLst/>
                <a:rect l="l" t="t" r="r" b="b"/>
                <a:pathLst>
                  <a:path w="12035" h="6932" extrusionOk="0">
                    <a:moveTo>
                      <a:pt x="11087" y="1"/>
                    </a:moveTo>
                    <a:cubicBezTo>
                      <a:pt x="10861" y="1"/>
                      <a:pt x="10636" y="87"/>
                      <a:pt x="10465" y="260"/>
                    </a:cubicBezTo>
                    <a:lnTo>
                      <a:pt x="6866" y="3859"/>
                    </a:lnTo>
                    <a:lnTo>
                      <a:pt x="5979" y="4742"/>
                    </a:lnTo>
                    <a:lnTo>
                      <a:pt x="5110" y="3874"/>
                    </a:lnTo>
                    <a:lnTo>
                      <a:pt x="1496" y="260"/>
                    </a:lnTo>
                    <a:cubicBezTo>
                      <a:pt x="1342" y="153"/>
                      <a:pt x="1166" y="102"/>
                      <a:pt x="990" y="102"/>
                    </a:cubicBezTo>
                    <a:cubicBezTo>
                      <a:pt x="731" y="102"/>
                      <a:pt x="475" y="214"/>
                      <a:pt x="298" y="427"/>
                    </a:cubicBezTo>
                    <a:cubicBezTo>
                      <a:pt x="1" y="783"/>
                      <a:pt x="23" y="1306"/>
                      <a:pt x="350" y="1636"/>
                    </a:cubicBezTo>
                    <a:lnTo>
                      <a:pt x="5389" y="6675"/>
                    </a:lnTo>
                    <a:cubicBezTo>
                      <a:pt x="5559" y="6846"/>
                      <a:pt x="5784" y="6931"/>
                      <a:pt x="6009" y="6931"/>
                    </a:cubicBezTo>
                    <a:cubicBezTo>
                      <a:pt x="6234" y="6931"/>
                      <a:pt x="6459" y="6846"/>
                      <a:pt x="6632" y="6675"/>
                    </a:cubicBezTo>
                    <a:lnTo>
                      <a:pt x="11667" y="1636"/>
                    </a:lnTo>
                    <a:cubicBezTo>
                      <a:pt x="12016" y="1250"/>
                      <a:pt x="12034" y="668"/>
                      <a:pt x="11712" y="260"/>
                    </a:cubicBezTo>
                    <a:cubicBezTo>
                      <a:pt x="11539" y="87"/>
                      <a:pt x="11313" y="1"/>
                      <a:pt x="11087" y="1"/>
                    </a:cubicBezTo>
                    <a:close/>
                  </a:path>
                </a:pathLst>
              </a:custGeom>
              <a:solidFill>
                <a:srgbClr val="A5B7C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36" name="Google Shape;10476;p80">
              <a:extLst>
                <a:ext uri="{FF2B5EF4-FFF2-40B4-BE49-F238E27FC236}">
                  <a16:creationId xmlns:a16="http://schemas.microsoft.com/office/drawing/2014/main" id="{15B7D4BB-F47B-4AB6-AB34-2E32BC095B52}"/>
                </a:ext>
              </a:extLst>
            </p:cNvPr>
            <p:cNvGrpSpPr/>
            <p:nvPr/>
          </p:nvGrpSpPr>
          <p:grpSpPr>
            <a:xfrm>
              <a:off x="6752545" y="3484366"/>
              <a:ext cx="811428" cy="987304"/>
              <a:chOff x="2332275" y="1617275"/>
              <a:chExt cx="1090775" cy="1327200"/>
            </a:xfrm>
          </p:grpSpPr>
          <p:sp>
            <p:nvSpPr>
              <p:cNvPr id="145" name="Google Shape;10477;p80">
                <a:extLst>
                  <a:ext uri="{FF2B5EF4-FFF2-40B4-BE49-F238E27FC236}">
                    <a16:creationId xmlns:a16="http://schemas.microsoft.com/office/drawing/2014/main" id="{7EFCBE75-B3FF-4D4F-9105-264C84AC33FE}"/>
                  </a:ext>
                </a:extLst>
              </p:cNvPr>
              <p:cNvSpPr/>
              <p:nvPr/>
            </p:nvSpPr>
            <p:spPr>
              <a:xfrm>
                <a:off x="2507425" y="1792400"/>
                <a:ext cx="740375" cy="740375"/>
              </a:xfrm>
              <a:custGeom>
                <a:avLst/>
                <a:gdLst/>
                <a:ahLst/>
                <a:cxnLst/>
                <a:rect l="l" t="t" r="r" b="b"/>
                <a:pathLst>
                  <a:path w="29615" h="29615" extrusionOk="0">
                    <a:moveTo>
                      <a:pt x="14810" y="1"/>
                    </a:moveTo>
                    <a:cubicBezTo>
                      <a:pt x="6631" y="1"/>
                      <a:pt x="1" y="6631"/>
                      <a:pt x="1" y="14809"/>
                    </a:cubicBezTo>
                    <a:cubicBezTo>
                      <a:pt x="1" y="22988"/>
                      <a:pt x="6631" y="29615"/>
                      <a:pt x="14810" y="29615"/>
                    </a:cubicBezTo>
                    <a:cubicBezTo>
                      <a:pt x="22988" y="29615"/>
                      <a:pt x="29615" y="22988"/>
                      <a:pt x="29615" y="14809"/>
                    </a:cubicBezTo>
                    <a:cubicBezTo>
                      <a:pt x="29615" y="6631"/>
                      <a:pt x="22988" y="1"/>
                      <a:pt x="14810" y="1"/>
                    </a:cubicBezTo>
                    <a:close/>
                  </a:path>
                </a:pathLst>
              </a:custGeom>
              <a:noFill/>
              <a:ln w="19050"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6" name="Google Shape;10478;p80">
                <a:extLst>
                  <a:ext uri="{FF2B5EF4-FFF2-40B4-BE49-F238E27FC236}">
                    <a16:creationId xmlns:a16="http://schemas.microsoft.com/office/drawing/2014/main" id="{DC9BCA8C-A5D0-44A6-86D9-6F600DE15F3E}"/>
                  </a:ext>
                </a:extLst>
              </p:cNvPr>
              <p:cNvSpPr/>
              <p:nvPr/>
            </p:nvSpPr>
            <p:spPr>
              <a:xfrm>
                <a:off x="2332275" y="1617275"/>
                <a:ext cx="1090775" cy="1273950"/>
              </a:xfrm>
              <a:custGeom>
                <a:avLst/>
                <a:gdLst/>
                <a:ahLst/>
                <a:cxnLst/>
                <a:rect l="l" t="t" r="r" b="b"/>
                <a:pathLst>
                  <a:path w="43631" h="50958" extrusionOk="0">
                    <a:moveTo>
                      <a:pt x="21816" y="0"/>
                    </a:moveTo>
                    <a:cubicBezTo>
                      <a:pt x="9786" y="0"/>
                      <a:pt x="1" y="9788"/>
                      <a:pt x="1" y="21814"/>
                    </a:cubicBezTo>
                    <a:cubicBezTo>
                      <a:pt x="12" y="22289"/>
                      <a:pt x="402" y="22672"/>
                      <a:pt x="880" y="22672"/>
                    </a:cubicBezTo>
                    <a:cubicBezTo>
                      <a:pt x="1355" y="22672"/>
                      <a:pt x="1745" y="22289"/>
                      <a:pt x="1756" y="21814"/>
                    </a:cubicBezTo>
                    <a:cubicBezTo>
                      <a:pt x="1756" y="10757"/>
                      <a:pt x="10754" y="1755"/>
                      <a:pt x="21812" y="1755"/>
                    </a:cubicBezTo>
                    <a:cubicBezTo>
                      <a:pt x="32869" y="1755"/>
                      <a:pt x="41871" y="10753"/>
                      <a:pt x="41871" y="21814"/>
                    </a:cubicBezTo>
                    <a:cubicBezTo>
                      <a:pt x="41871" y="32872"/>
                      <a:pt x="32873" y="41870"/>
                      <a:pt x="21816" y="41870"/>
                    </a:cubicBezTo>
                    <a:cubicBezTo>
                      <a:pt x="21329" y="41870"/>
                      <a:pt x="20936" y="42263"/>
                      <a:pt x="20936" y="42750"/>
                    </a:cubicBezTo>
                    <a:lnTo>
                      <a:pt x="20936" y="50957"/>
                    </a:lnTo>
                    <a:lnTo>
                      <a:pt x="22691" y="50942"/>
                    </a:lnTo>
                    <a:lnTo>
                      <a:pt x="22691" y="43610"/>
                    </a:lnTo>
                    <a:cubicBezTo>
                      <a:pt x="34317" y="43147"/>
                      <a:pt x="43630" y="33547"/>
                      <a:pt x="43627" y="21814"/>
                    </a:cubicBezTo>
                    <a:cubicBezTo>
                      <a:pt x="43627" y="9785"/>
                      <a:pt x="33842" y="0"/>
                      <a:pt x="21816" y="0"/>
                    </a:cubicBezTo>
                    <a:close/>
                  </a:path>
                </a:pathLst>
              </a:custGeom>
              <a:solidFill>
                <a:srgbClr val="667E9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7" name="Google Shape;10479;p80">
                <a:extLst>
                  <a:ext uri="{FF2B5EF4-FFF2-40B4-BE49-F238E27FC236}">
                    <a16:creationId xmlns:a16="http://schemas.microsoft.com/office/drawing/2014/main" id="{105FB8C5-58DE-404F-8480-3DA0727EB561}"/>
                  </a:ext>
                </a:extLst>
              </p:cNvPr>
              <p:cNvSpPr/>
              <p:nvPr/>
            </p:nvSpPr>
            <p:spPr>
              <a:xfrm>
                <a:off x="2727925" y="2771175"/>
                <a:ext cx="300950" cy="173300"/>
              </a:xfrm>
              <a:custGeom>
                <a:avLst/>
                <a:gdLst/>
                <a:ahLst/>
                <a:cxnLst/>
                <a:rect l="l" t="t" r="r" b="b"/>
                <a:pathLst>
                  <a:path w="12038" h="6932" extrusionOk="0">
                    <a:moveTo>
                      <a:pt x="11088" y="1"/>
                    </a:moveTo>
                    <a:cubicBezTo>
                      <a:pt x="10863" y="1"/>
                      <a:pt x="10637" y="87"/>
                      <a:pt x="10465" y="260"/>
                    </a:cubicBezTo>
                    <a:lnTo>
                      <a:pt x="6869" y="3859"/>
                    </a:lnTo>
                    <a:lnTo>
                      <a:pt x="5982" y="4742"/>
                    </a:lnTo>
                    <a:lnTo>
                      <a:pt x="5110" y="3874"/>
                    </a:lnTo>
                    <a:lnTo>
                      <a:pt x="1496" y="260"/>
                    </a:lnTo>
                    <a:cubicBezTo>
                      <a:pt x="1342" y="153"/>
                      <a:pt x="1165" y="102"/>
                      <a:pt x="990" y="102"/>
                    </a:cubicBezTo>
                    <a:cubicBezTo>
                      <a:pt x="731" y="102"/>
                      <a:pt x="475" y="214"/>
                      <a:pt x="297" y="427"/>
                    </a:cubicBezTo>
                    <a:cubicBezTo>
                      <a:pt x="1" y="783"/>
                      <a:pt x="27" y="1306"/>
                      <a:pt x="353" y="1636"/>
                    </a:cubicBezTo>
                    <a:lnTo>
                      <a:pt x="5388" y="6675"/>
                    </a:lnTo>
                    <a:cubicBezTo>
                      <a:pt x="5561" y="6846"/>
                      <a:pt x="5785" y="6931"/>
                      <a:pt x="6010" y="6931"/>
                    </a:cubicBezTo>
                    <a:cubicBezTo>
                      <a:pt x="6234" y="6931"/>
                      <a:pt x="6459" y="6846"/>
                      <a:pt x="6632" y="6675"/>
                    </a:cubicBezTo>
                    <a:lnTo>
                      <a:pt x="11667" y="1636"/>
                    </a:lnTo>
                    <a:cubicBezTo>
                      <a:pt x="12019" y="1250"/>
                      <a:pt x="12038" y="668"/>
                      <a:pt x="11711" y="260"/>
                    </a:cubicBezTo>
                    <a:cubicBezTo>
                      <a:pt x="11539" y="87"/>
                      <a:pt x="11313" y="1"/>
                      <a:pt x="11088" y="1"/>
                    </a:cubicBezTo>
                    <a:close/>
                  </a:path>
                </a:pathLst>
              </a:custGeom>
              <a:solidFill>
                <a:srgbClr val="667E9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37" name="Google Shape;10480;p80">
              <a:extLst>
                <a:ext uri="{FF2B5EF4-FFF2-40B4-BE49-F238E27FC236}">
                  <a16:creationId xmlns:a16="http://schemas.microsoft.com/office/drawing/2014/main" id="{9E8DE339-3400-4631-9703-0E97E6251A31}"/>
                </a:ext>
              </a:extLst>
            </p:cNvPr>
            <p:cNvGrpSpPr/>
            <p:nvPr/>
          </p:nvGrpSpPr>
          <p:grpSpPr>
            <a:xfrm>
              <a:off x="5973663" y="3484366"/>
              <a:ext cx="811335" cy="987304"/>
              <a:chOff x="1285250" y="1617275"/>
              <a:chExt cx="1090650" cy="1327200"/>
            </a:xfrm>
          </p:grpSpPr>
          <p:sp>
            <p:nvSpPr>
              <p:cNvPr id="142" name="Google Shape;10481;p80">
                <a:extLst>
                  <a:ext uri="{FF2B5EF4-FFF2-40B4-BE49-F238E27FC236}">
                    <a16:creationId xmlns:a16="http://schemas.microsoft.com/office/drawing/2014/main" id="{281E2A02-ACDC-4E47-BC30-66EBB551FDB4}"/>
                  </a:ext>
                </a:extLst>
              </p:cNvPr>
              <p:cNvSpPr/>
              <p:nvPr/>
            </p:nvSpPr>
            <p:spPr>
              <a:xfrm>
                <a:off x="1460300" y="1792400"/>
                <a:ext cx="740475" cy="740375"/>
              </a:xfrm>
              <a:custGeom>
                <a:avLst/>
                <a:gdLst/>
                <a:ahLst/>
                <a:cxnLst/>
                <a:rect l="l" t="t" r="r" b="b"/>
                <a:pathLst>
                  <a:path w="29619" h="29615" extrusionOk="0">
                    <a:moveTo>
                      <a:pt x="14809" y="1"/>
                    </a:moveTo>
                    <a:cubicBezTo>
                      <a:pt x="6631" y="1"/>
                      <a:pt x="0" y="6631"/>
                      <a:pt x="0" y="14809"/>
                    </a:cubicBezTo>
                    <a:cubicBezTo>
                      <a:pt x="0" y="22988"/>
                      <a:pt x="6631" y="29615"/>
                      <a:pt x="14809" y="29615"/>
                    </a:cubicBezTo>
                    <a:cubicBezTo>
                      <a:pt x="22987" y="29615"/>
                      <a:pt x="29618" y="22988"/>
                      <a:pt x="29618" y="14809"/>
                    </a:cubicBezTo>
                    <a:cubicBezTo>
                      <a:pt x="29618" y="6631"/>
                      <a:pt x="22987" y="1"/>
                      <a:pt x="14809" y="1"/>
                    </a:cubicBezTo>
                    <a:close/>
                  </a:path>
                </a:pathLst>
              </a:custGeom>
              <a:noFill/>
              <a:ln w="19050" cap="flat" cmpd="sng">
                <a:solidFill>
                  <a:srgbClr val="445D73"/>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3" name="Google Shape;10482;p80">
                <a:extLst>
                  <a:ext uri="{FF2B5EF4-FFF2-40B4-BE49-F238E27FC236}">
                    <a16:creationId xmlns:a16="http://schemas.microsoft.com/office/drawing/2014/main" id="{B065F333-6B30-473A-A9BD-45DC9A7A039A}"/>
                  </a:ext>
                </a:extLst>
              </p:cNvPr>
              <p:cNvSpPr/>
              <p:nvPr/>
            </p:nvSpPr>
            <p:spPr>
              <a:xfrm>
                <a:off x="1285250" y="1617275"/>
                <a:ext cx="1090650" cy="1273950"/>
              </a:xfrm>
              <a:custGeom>
                <a:avLst/>
                <a:gdLst/>
                <a:ahLst/>
                <a:cxnLst/>
                <a:rect l="l" t="t" r="r" b="b"/>
                <a:pathLst>
                  <a:path w="43626" h="50958" extrusionOk="0">
                    <a:moveTo>
                      <a:pt x="21811" y="0"/>
                    </a:moveTo>
                    <a:cubicBezTo>
                      <a:pt x="9785" y="0"/>
                      <a:pt x="0" y="9788"/>
                      <a:pt x="0" y="21814"/>
                    </a:cubicBezTo>
                    <a:cubicBezTo>
                      <a:pt x="8" y="22289"/>
                      <a:pt x="401" y="22672"/>
                      <a:pt x="876" y="22672"/>
                    </a:cubicBezTo>
                    <a:cubicBezTo>
                      <a:pt x="1355" y="22672"/>
                      <a:pt x="1744" y="22289"/>
                      <a:pt x="1755" y="21814"/>
                    </a:cubicBezTo>
                    <a:cubicBezTo>
                      <a:pt x="1755" y="10757"/>
                      <a:pt x="10754" y="1755"/>
                      <a:pt x="21811" y="1755"/>
                    </a:cubicBezTo>
                    <a:cubicBezTo>
                      <a:pt x="32869" y="1755"/>
                      <a:pt x="41867" y="10753"/>
                      <a:pt x="41867" y="21814"/>
                    </a:cubicBezTo>
                    <a:cubicBezTo>
                      <a:pt x="41871" y="32872"/>
                      <a:pt x="32869" y="41870"/>
                      <a:pt x="21811" y="41870"/>
                    </a:cubicBezTo>
                    <a:cubicBezTo>
                      <a:pt x="21329" y="41870"/>
                      <a:pt x="20932" y="42263"/>
                      <a:pt x="20936" y="42750"/>
                    </a:cubicBezTo>
                    <a:lnTo>
                      <a:pt x="20936" y="50957"/>
                    </a:lnTo>
                    <a:lnTo>
                      <a:pt x="22691" y="50942"/>
                    </a:lnTo>
                    <a:lnTo>
                      <a:pt x="22691" y="43610"/>
                    </a:lnTo>
                    <a:cubicBezTo>
                      <a:pt x="34312" y="43147"/>
                      <a:pt x="43626" y="33547"/>
                      <a:pt x="43626" y="21814"/>
                    </a:cubicBezTo>
                    <a:cubicBezTo>
                      <a:pt x="43626" y="9785"/>
                      <a:pt x="33841" y="0"/>
                      <a:pt x="21811" y="0"/>
                    </a:cubicBezTo>
                    <a:close/>
                  </a:path>
                </a:pathLst>
              </a:custGeom>
              <a:solidFill>
                <a:srgbClr val="445D7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4" name="Google Shape;10483;p80">
                <a:extLst>
                  <a:ext uri="{FF2B5EF4-FFF2-40B4-BE49-F238E27FC236}">
                    <a16:creationId xmlns:a16="http://schemas.microsoft.com/office/drawing/2014/main" id="{C3AB8732-228A-4C71-8ED5-D84BD404AB86}"/>
                  </a:ext>
                </a:extLst>
              </p:cNvPr>
              <p:cNvSpPr/>
              <p:nvPr/>
            </p:nvSpPr>
            <p:spPr>
              <a:xfrm>
                <a:off x="1680900" y="2771175"/>
                <a:ext cx="300850" cy="173300"/>
              </a:xfrm>
              <a:custGeom>
                <a:avLst/>
                <a:gdLst/>
                <a:ahLst/>
                <a:cxnLst/>
                <a:rect l="l" t="t" r="r" b="b"/>
                <a:pathLst>
                  <a:path w="12034" h="6932" extrusionOk="0">
                    <a:moveTo>
                      <a:pt x="11086" y="1"/>
                    </a:moveTo>
                    <a:cubicBezTo>
                      <a:pt x="10860" y="1"/>
                      <a:pt x="10635" y="87"/>
                      <a:pt x="10464" y="260"/>
                    </a:cubicBezTo>
                    <a:lnTo>
                      <a:pt x="6865" y="3859"/>
                    </a:lnTo>
                    <a:lnTo>
                      <a:pt x="5978" y="4742"/>
                    </a:lnTo>
                    <a:lnTo>
                      <a:pt x="5110" y="3874"/>
                    </a:lnTo>
                    <a:lnTo>
                      <a:pt x="1495" y="260"/>
                    </a:lnTo>
                    <a:cubicBezTo>
                      <a:pt x="1341" y="153"/>
                      <a:pt x="1165" y="102"/>
                      <a:pt x="989" y="102"/>
                    </a:cubicBezTo>
                    <a:cubicBezTo>
                      <a:pt x="730" y="102"/>
                      <a:pt x="474" y="214"/>
                      <a:pt x="297" y="427"/>
                    </a:cubicBezTo>
                    <a:cubicBezTo>
                      <a:pt x="0" y="783"/>
                      <a:pt x="22" y="1306"/>
                      <a:pt x="349" y="1636"/>
                    </a:cubicBezTo>
                    <a:lnTo>
                      <a:pt x="5388" y="6675"/>
                    </a:lnTo>
                    <a:cubicBezTo>
                      <a:pt x="5559" y="6846"/>
                      <a:pt x="5783" y="6931"/>
                      <a:pt x="6008" y="6931"/>
                    </a:cubicBezTo>
                    <a:cubicBezTo>
                      <a:pt x="6233" y="6931"/>
                      <a:pt x="6458" y="6846"/>
                      <a:pt x="6631" y="6675"/>
                    </a:cubicBezTo>
                    <a:lnTo>
                      <a:pt x="11666" y="1636"/>
                    </a:lnTo>
                    <a:cubicBezTo>
                      <a:pt x="12015" y="1250"/>
                      <a:pt x="12034" y="668"/>
                      <a:pt x="11711" y="260"/>
                    </a:cubicBezTo>
                    <a:cubicBezTo>
                      <a:pt x="11538" y="87"/>
                      <a:pt x="11312" y="1"/>
                      <a:pt x="11086" y="1"/>
                    </a:cubicBezTo>
                    <a:close/>
                  </a:path>
                </a:pathLst>
              </a:custGeom>
              <a:solidFill>
                <a:srgbClr val="445D7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38" name="Google Shape;10484;p80">
              <a:extLst>
                <a:ext uri="{FF2B5EF4-FFF2-40B4-BE49-F238E27FC236}">
                  <a16:creationId xmlns:a16="http://schemas.microsoft.com/office/drawing/2014/main" id="{0874C083-B9C5-4B46-BEE9-233B47781E39}"/>
                </a:ext>
              </a:extLst>
            </p:cNvPr>
            <p:cNvGrpSpPr/>
            <p:nvPr/>
          </p:nvGrpSpPr>
          <p:grpSpPr>
            <a:xfrm>
              <a:off x="5194708" y="3484366"/>
              <a:ext cx="811409" cy="987304"/>
              <a:chOff x="238125" y="1617275"/>
              <a:chExt cx="1090750" cy="1327200"/>
            </a:xfrm>
          </p:grpSpPr>
          <p:sp>
            <p:nvSpPr>
              <p:cNvPr id="139" name="Google Shape;10485;p80">
                <a:extLst>
                  <a:ext uri="{FF2B5EF4-FFF2-40B4-BE49-F238E27FC236}">
                    <a16:creationId xmlns:a16="http://schemas.microsoft.com/office/drawing/2014/main" id="{286092AF-A63F-4199-B24F-3F0CFFB35F7A}"/>
                  </a:ext>
                </a:extLst>
              </p:cNvPr>
              <p:cNvSpPr/>
              <p:nvPr/>
            </p:nvSpPr>
            <p:spPr>
              <a:xfrm>
                <a:off x="413250" y="1792400"/>
                <a:ext cx="740375" cy="740375"/>
              </a:xfrm>
              <a:custGeom>
                <a:avLst/>
                <a:gdLst/>
                <a:ahLst/>
                <a:cxnLst/>
                <a:rect l="l" t="t" r="r" b="b"/>
                <a:pathLst>
                  <a:path w="29615" h="29615" extrusionOk="0">
                    <a:moveTo>
                      <a:pt x="14810" y="1"/>
                    </a:moveTo>
                    <a:cubicBezTo>
                      <a:pt x="6631" y="1"/>
                      <a:pt x="1" y="6631"/>
                      <a:pt x="1" y="14809"/>
                    </a:cubicBezTo>
                    <a:cubicBezTo>
                      <a:pt x="1" y="22988"/>
                      <a:pt x="6631" y="29615"/>
                      <a:pt x="14810" y="29615"/>
                    </a:cubicBezTo>
                    <a:cubicBezTo>
                      <a:pt x="22988" y="29615"/>
                      <a:pt x="29615" y="22988"/>
                      <a:pt x="29615" y="14809"/>
                    </a:cubicBezTo>
                    <a:cubicBezTo>
                      <a:pt x="29615" y="6631"/>
                      <a:pt x="22988" y="1"/>
                      <a:pt x="14810" y="1"/>
                    </a:cubicBezTo>
                    <a:close/>
                  </a:path>
                </a:pathLst>
              </a:custGeom>
              <a:noFill/>
              <a:ln w="19050"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0" name="Google Shape;10486;p80">
                <a:extLst>
                  <a:ext uri="{FF2B5EF4-FFF2-40B4-BE49-F238E27FC236}">
                    <a16:creationId xmlns:a16="http://schemas.microsoft.com/office/drawing/2014/main" id="{8F075766-983C-4689-A49F-44326615C595}"/>
                  </a:ext>
                </a:extLst>
              </p:cNvPr>
              <p:cNvSpPr/>
              <p:nvPr/>
            </p:nvSpPr>
            <p:spPr>
              <a:xfrm>
                <a:off x="238125" y="1617275"/>
                <a:ext cx="1090750" cy="1273950"/>
              </a:xfrm>
              <a:custGeom>
                <a:avLst/>
                <a:gdLst/>
                <a:ahLst/>
                <a:cxnLst/>
                <a:rect l="l" t="t" r="r" b="b"/>
                <a:pathLst>
                  <a:path w="43630" h="50958" extrusionOk="0">
                    <a:moveTo>
                      <a:pt x="21815" y="0"/>
                    </a:moveTo>
                    <a:cubicBezTo>
                      <a:pt x="9785" y="0"/>
                      <a:pt x="0" y="9788"/>
                      <a:pt x="0" y="21814"/>
                    </a:cubicBezTo>
                    <a:cubicBezTo>
                      <a:pt x="11" y="22289"/>
                      <a:pt x="401" y="22672"/>
                      <a:pt x="879" y="22672"/>
                    </a:cubicBezTo>
                    <a:cubicBezTo>
                      <a:pt x="1354" y="22672"/>
                      <a:pt x="1744" y="22289"/>
                      <a:pt x="1755" y="21814"/>
                    </a:cubicBezTo>
                    <a:cubicBezTo>
                      <a:pt x="1755" y="10757"/>
                      <a:pt x="10753" y="1755"/>
                      <a:pt x="21811" y="1755"/>
                    </a:cubicBezTo>
                    <a:cubicBezTo>
                      <a:pt x="32869" y="1755"/>
                      <a:pt x="41870" y="10753"/>
                      <a:pt x="41870" y="21814"/>
                    </a:cubicBezTo>
                    <a:cubicBezTo>
                      <a:pt x="41870" y="32872"/>
                      <a:pt x="32872" y="41870"/>
                      <a:pt x="21815" y="41870"/>
                    </a:cubicBezTo>
                    <a:cubicBezTo>
                      <a:pt x="21329" y="41870"/>
                      <a:pt x="20935" y="42263"/>
                      <a:pt x="20935" y="42750"/>
                    </a:cubicBezTo>
                    <a:lnTo>
                      <a:pt x="20935" y="50957"/>
                    </a:lnTo>
                    <a:lnTo>
                      <a:pt x="22694" y="50942"/>
                    </a:lnTo>
                    <a:lnTo>
                      <a:pt x="22694" y="43610"/>
                    </a:lnTo>
                    <a:cubicBezTo>
                      <a:pt x="34316" y="43147"/>
                      <a:pt x="43629" y="33547"/>
                      <a:pt x="43626" y="21814"/>
                    </a:cubicBezTo>
                    <a:cubicBezTo>
                      <a:pt x="43626" y="9785"/>
                      <a:pt x="33841" y="0"/>
                      <a:pt x="21815" y="0"/>
                    </a:cubicBezTo>
                    <a:close/>
                  </a:path>
                </a:pathLst>
              </a:custGeom>
              <a:solidFill>
                <a:srgbClr val="869FB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1" name="Google Shape;10487;p80">
                <a:extLst>
                  <a:ext uri="{FF2B5EF4-FFF2-40B4-BE49-F238E27FC236}">
                    <a16:creationId xmlns:a16="http://schemas.microsoft.com/office/drawing/2014/main" id="{0F5DD280-4DD5-45D5-80CE-3673591ACD7B}"/>
                  </a:ext>
                </a:extLst>
              </p:cNvPr>
              <p:cNvSpPr/>
              <p:nvPr/>
            </p:nvSpPr>
            <p:spPr>
              <a:xfrm>
                <a:off x="633750" y="2771175"/>
                <a:ext cx="300950" cy="173300"/>
              </a:xfrm>
              <a:custGeom>
                <a:avLst/>
                <a:gdLst/>
                <a:ahLst/>
                <a:cxnLst/>
                <a:rect l="l" t="t" r="r" b="b"/>
                <a:pathLst>
                  <a:path w="12038" h="6932" extrusionOk="0">
                    <a:moveTo>
                      <a:pt x="11088" y="1"/>
                    </a:moveTo>
                    <a:cubicBezTo>
                      <a:pt x="10863" y="1"/>
                      <a:pt x="10637" y="87"/>
                      <a:pt x="10465" y="260"/>
                    </a:cubicBezTo>
                    <a:lnTo>
                      <a:pt x="6869" y="3859"/>
                    </a:lnTo>
                    <a:lnTo>
                      <a:pt x="5982" y="4742"/>
                    </a:lnTo>
                    <a:lnTo>
                      <a:pt x="5110" y="3874"/>
                    </a:lnTo>
                    <a:lnTo>
                      <a:pt x="1496" y="260"/>
                    </a:lnTo>
                    <a:cubicBezTo>
                      <a:pt x="1342" y="153"/>
                      <a:pt x="1165" y="102"/>
                      <a:pt x="990" y="102"/>
                    </a:cubicBezTo>
                    <a:cubicBezTo>
                      <a:pt x="731" y="102"/>
                      <a:pt x="475" y="214"/>
                      <a:pt x="298" y="427"/>
                    </a:cubicBezTo>
                    <a:cubicBezTo>
                      <a:pt x="1" y="783"/>
                      <a:pt x="27" y="1306"/>
                      <a:pt x="353" y="1636"/>
                    </a:cubicBezTo>
                    <a:lnTo>
                      <a:pt x="5389" y="6675"/>
                    </a:lnTo>
                    <a:cubicBezTo>
                      <a:pt x="5561" y="6846"/>
                      <a:pt x="5786" y="6931"/>
                      <a:pt x="6010" y="6931"/>
                    </a:cubicBezTo>
                    <a:cubicBezTo>
                      <a:pt x="6235" y="6931"/>
                      <a:pt x="6459" y="6846"/>
                      <a:pt x="6632" y="6675"/>
                    </a:cubicBezTo>
                    <a:lnTo>
                      <a:pt x="11667" y="1636"/>
                    </a:lnTo>
                    <a:cubicBezTo>
                      <a:pt x="12019" y="1250"/>
                      <a:pt x="12038" y="668"/>
                      <a:pt x="11711" y="260"/>
                    </a:cubicBezTo>
                    <a:cubicBezTo>
                      <a:pt x="11539" y="87"/>
                      <a:pt x="11313" y="1"/>
                      <a:pt x="11088" y="1"/>
                    </a:cubicBezTo>
                    <a:close/>
                  </a:path>
                </a:pathLst>
              </a:custGeom>
              <a:solidFill>
                <a:srgbClr val="869FB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sp>
        <p:nvSpPr>
          <p:cNvPr id="151" name="TextBox 150">
            <a:extLst>
              <a:ext uri="{FF2B5EF4-FFF2-40B4-BE49-F238E27FC236}">
                <a16:creationId xmlns:a16="http://schemas.microsoft.com/office/drawing/2014/main" id="{7CFC6411-F4F1-4465-ABF9-659ED9A95C20}"/>
              </a:ext>
            </a:extLst>
          </p:cNvPr>
          <p:cNvSpPr txBox="1"/>
          <p:nvPr/>
        </p:nvSpPr>
        <p:spPr>
          <a:xfrm>
            <a:off x="1576177" y="2215942"/>
            <a:ext cx="6026513" cy="523220"/>
          </a:xfrm>
          <a:prstGeom prst="rect">
            <a:avLst/>
          </a:prstGeom>
          <a:noFill/>
        </p:spPr>
        <p:txBody>
          <a:bodyPr wrap="square" rtlCol="0">
            <a:spAutoFit/>
          </a:bodyPr>
          <a:lstStyle/>
          <a:p>
            <a:r>
              <a:rPr lang="en-GB" dirty="0"/>
              <a:t>The lack in time because of the current situation and the procedure of taking data form water department</a:t>
            </a:r>
          </a:p>
        </p:txBody>
      </p:sp>
      <p:sp>
        <p:nvSpPr>
          <p:cNvPr id="152" name="TextBox 151">
            <a:extLst>
              <a:ext uri="{FF2B5EF4-FFF2-40B4-BE49-F238E27FC236}">
                <a16:creationId xmlns:a16="http://schemas.microsoft.com/office/drawing/2014/main" id="{C7036F01-690E-4ACD-8F2E-426688E827F9}"/>
              </a:ext>
            </a:extLst>
          </p:cNvPr>
          <p:cNvSpPr txBox="1"/>
          <p:nvPr/>
        </p:nvSpPr>
        <p:spPr>
          <a:xfrm>
            <a:off x="1576177" y="2835058"/>
            <a:ext cx="6026513" cy="523220"/>
          </a:xfrm>
          <a:prstGeom prst="rect">
            <a:avLst/>
          </a:prstGeom>
          <a:noFill/>
        </p:spPr>
        <p:txBody>
          <a:bodyPr wrap="square" rtlCol="0">
            <a:spAutoFit/>
          </a:bodyPr>
          <a:lstStyle/>
          <a:p>
            <a:r>
              <a:rPr lang="en-GB" dirty="0"/>
              <a:t>Missing data for some pressure zones, periods, and meters that needs calibration.</a:t>
            </a:r>
            <a:endParaRPr lang="ar-SA" dirty="0"/>
          </a:p>
        </p:txBody>
      </p:sp>
      <p:sp>
        <p:nvSpPr>
          <p:cNvPr id="153" name="TextBox 152">
            <a:extLst>
              <a:ext uri="{FF2B5EF4-FFF2-40B4-BE49-F238E27FC236}">
                <a16:creationId xmlns:a16="http://schemas.microsoft.com/office/drawing/2014/main" id="{7B48F1C4-959D-40E9-AFB8-BBC375DD609F}"/>
              </a:ext>
            </a:extLst>
          </p:cNvPr>
          <p:cNvSpPr txBox="1"/>
          <p:nvPr/>
        </p:nvSpPr>
        <p:spPr>
          <a:xfrm>
            <a:off x="1576177" y="3399599"/>
            <a:ext cx="6026513" cy="738664"/>
          </a:xfrm>
          <a:prstGeom prst="rect">
            <a:avLst/>
          </a:prstGeom>
          <a:noFill/>
        </p:spPr>
        <p:txBody>
          <a:bodyPr wrap="square" rtlCol="0">
            <a:spAutoFit/>
          </a:bodyPr>
          <a:lstStyle/>
          <a:p>
            <a:r>
              <a:rPr lang="en-GB" dirty="0"/>
              <a:t>The difficulty of collecting data and finding sources or references about the problem, which took a lot of time and effort to achieve accurate and reliable results.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61"/>
        <p:cNvGrpSpPr/>
        <p:nvPr/>
      </p:nvGrpSpPr>
      <p:grpSpPr>
        <a:xfrm>
          <a:off x="0" y="0"/>
          <a:ext cx="0" cy="0"/>
          <a:chOff x="0" y="0"/>
          <a:chExt cx="0" cy="0"/>
        </a:xfrm>
      </p:grpSpPr>
      <p:sp>
        <p:nvSpPr>
          <p:cNvPr id="1362" name="Google Shape;1362;p51"/>
          <p:cNvSpPr txBox="1">
            <a:spLocks noGrp="1"/>
          </p:cNvSpPr>
          <p:nvPr>
            <p:ph type="title"/>
          </p:nvPr>
        </p:nvSpPr>
        <p:spPr>
          <a:xfrm>
            <a:off x="0" y="616176"/>
            <a:ext cx="3521135" cy="599423"/>
          </a:xfrm>
          <a:prstGeom prst="rect">
            <a:avLst/>
          </a:prstGeom>
        </p:spPr>
        <p:txBody>
          <a:bodyPr spcFirstLastPara="1" wrap="square" lIns="91425" tIns="91425" rIns="91425" bIns="91425" anchor="b" anchorCtr="0">
            <a:noAutofit/>
          </a:bodyPr>
          <a:lstStyle/>
          <a:p>
            <a:pPr marL="0" indent="0"/>
            <a:r>
              <a:rPr lang="en-GB" dirty="0"/>
              <a:t>LITERATURE REVIEW</a:t>
            </a:r>
            <a:endParaRPr lang="en-US" dirty="0"/>
          </a:p>
        </p:txBody>
      </p:sp>
      <p:sp>
        <p:nvSpPr>
          <p:cNvPr id="1363" name="Google Shape;1363;p51"/>
          <p:cNvSpPr txBox="1">
            <a:spLocks noGrp="1"/>
          </p:cNvSpPr>
          <p:nvPr>
            <p:ph type="body" idx="1"/>
          </p:nvPr>
        </p:nvSpPr>
        <p:spPr>
          <a:xfrm>
            <a:off x="79187" y="1177193"/>
            <a:ext cx="5950419" cy="3791755"/>
          </a:xfrm>
          <a:prstGeom prst="rect">
            <a:avLst/>
          </a:prstGeom>
        </p:spPr>
        <p:txBody>
          <a:bodyPr spcFirstLastPara="1" wrap="square" lIns="91425" tIns="91425" rIns="91425" bIns="91425" anchor="t" anchorCtr="0">
            <a:noAutofit/>
          </a:bodyPr>
          <a:lstStyle/>
          <a:p>
            <a:r>
              <a:rPr lang="en-GB" dirty="0"/>
              <a:t>Forecasting </a:t>
            </a:r>
            <a:endParaRPr lang="ar-SA" dirty="0"/>
          </a:p>
          <a:p>
            <a:r>
              <a:rPr lang="en-GB" dirty="0"/>
              <a:t>Anticipating the occurrence of an expectation of the company's ability to derive its next moves from predicting what will happen if this occurs, as the study of current events is a tool for decision-making and dealing with future uncertainty.</a:t>
            </a:r>
            <a:endParaRPr lang="ar-SA" dirty="0"/>
          </a:p>
          <a:p>
            <a:r>
              <a:rPr lang="en-GB" dirty="0"/>
              <a:t>The importance of forecasting lies in giving the ability to make data-driven decisions, as forecasting provides information related to past, present, and potential future events. Especially in the process of water forecasting, managers are able to estimate future demand and enable them to understand spatial and temporal patterns of future water use to improve the system or plan for future water purchase in addition to future revenues and expenditures.</a:t>
            </a:r>
          </a:p>
        </p:txBody>
      </p:sp>
      <p:grpSp>
        <p:nvGrpSpPr>
          <p:cNvPr id="1364" name="Google Shape;1364;p51"/>
          <p:cNvGrpSpPr/>
          <p:nvPr/>
        </p:nvGrpSpPr>
        <p:grpSpPr>
          <a:xfrm>
            <a:off x="6290705" y="375173"/>
            <a:ext cx="2748658" cy="2456400"/>
            <a:chOff x="4566550" y="708550"/>
            <a:chExt cx="4120238" cy="3446518"/>
          </a:xfrm>
        </p:grpSpPr>
        <p:sp>
          <p:nvSpPr>
            <p:cNvPr id="1365" name="Google Shape;1365;p51"/>
            <p:cNvSpPr/>
            <p:nvPr/>
          </p:nvSpPr>
          <p:spPr>
            <a:xfrm>
              <a:off x="5147515" y="2250458"/>
              <a:ext cx="1745180" cy="1470312"/>
            </a:xfrm>
            <a:custGeom>
              <a:avLst/>
              <a:gdLst/>
              <a:ahLst/>
              <a:cxnLst/>
              <a:rect l="l" t="t" r="r" b="b"/>
              <a:pathLst>
                <a:path w="17384" h="14646" extrusionOk="0">
                  <a:moveTo>
                    <a:pt x="17205" y="1"/>
                  </a:moveTo>
                  <a:lnTo>
                    <a:pt x="72" y="572"/>
                  </a:lnTo>
                  <a:lnTo>
                    <a:pt x="72" y="9895"/>
                  </a:lnTo>
                  <a:cubicBezTo>
                    <a:pt x="0" y="12407"/>
                    <a:pt x="3048" y="14646"/>
                    <a:pt x="3048" y="14646"/>
                  </a:cubicBezTo>
                  <a:lnTo>
                    <a:pt x="17383" y="6811"/>
                  </a:lnTo>
                  <a:lnTo>
                    <a:pt x="17205" y="1"/>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51"/>
            <p:cNvSpPr/>
            <p:nvPr/>
          </p:nvSpPr>
          <p:spPr>
            <a:xfrm>
              <a:off x="5440356" y="2775202"/>
              <a:ext cx="14356" cy="945573"/>
            </a:xfrm>
            <a:custGeom>
              <a:avLst/>
              <a:gdLst/>
              <a:ahLst/>
              <a:cxnLst/>
              <a:rect l="l" t="t" r="r" b="b"/>
              <a:pathLst>
                <a:path w="143" h="9419" extrusionOk="0">
                  <a:moveTo>
                    <a:pt x="12" y="1"/>
                  </a:moveTo>
                  <a:cubicBezTo>
                    <a:pt x="0" y="1"/>
                    <a:pt x="12" y="2108"/>
                    <a:pt x="48" y="4716"/>
                  </a:cubicBezTo>
                  <a:cubicBezTo>
                    <a:pt x="83" y="7311"/>
                    <a:pt x="119" y="9419"/>
                    <a:pt x="131" y="9419"/>
                  </a:cubicBezTo>
                  <a:cubicBezTo>
                    <a:pt x="143" y="9419"/>
                    <a:pt x="131" y="7311"/>
                    <a:pt x="95" y="4716"/>
                  </a:cubicBezTo>
                  <a:cubicBezTo>
                    <a:pt x="60" y="2108"/>
                    <a:pt x="24" y="1"/>
                    <a:pt x="12"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51"/>
            <p:cNvSpPr/>
            <p:nvPr/>
          </p:nvSpPr>
          <p:spPr>
            <a:xfrm>
              <a:off x="5539543" y="2660455"/>
              <a:ext cx="172169" cy="1034017"/>
            </a:xfrm>
            <a:custGeom>
              <a:avLst/>
              <a:gdLst/>
              <a:ahLst/>
              <a:cxnLst/>
              <a:rect l="l" t="t" r="r" b="b"/>
              <a:pathLst>
                <a:path w="1715" h="10300" extrusionOk="0">
                  <a:moveTo>
                    <a:pt x="1703" y="1"/>
                  </a:moveTo>
                  <a:cubicBezTo>
                    <a:pt x="1703" y="13"/>
                    <a:pt x="1703" y="25"/>
                    <a:pt x="1703" y="36"/>
                  </a:cubicBezTo>
                  <a:cubicBezTo>
                    <a:pt x="1715" y="25"/>
                    <a:pt x="1715" y="13"/>
                    <a:pt x="1703" y="1"/>
                  </a:cubicBezTo>
                  <a:close/>
                  <a:moveTo>
                    <a:pt x="1703" y="36"/>
                  </a:moveTo>
                  <a:cubicBezTo>
                    <a:pt x="1703" y="48"/>
                    <a:pt x="1691" y="84"/>
                    <a:pt x="1691" y="108"/>
                  </a:cubicBezTo>
                  <a:cubicBezTo>
                    <a:pt x="1679" y="179"/>
                    <a:pt x="1667" y="286"/>
                    <a:pt x="1643" y="406"/>
                  </a:cubicBezTo>
                  <a:cubicBezTo>
                    <a:pt x="1608" y="679"/>
                    <a:pt x="1560" y="1060"/>
                    <a:pt x="1489" y="1525"/>
                  </a:cubicBezTo>
                  <a:cubicBezTo>
                    <a:pt x="1358" y="2453"/>
                    <a:pt x="1167" y="3739"/>
                    <a:pt x="929" y="5168"/>
                  </a:cubicBezTo>
                  <a:cubicBezTo>
                    <a:pt x="703" y="6585"/>
                    <a:pt x="465" y="7871"/>
                    <a:pt x="286" y="8799"/>
                  </a:cubicBezTo>
                  <a:cubicBezTo>
                    <a:pt x="191" y="9264"/>
                    <a:pt x="131" y="9633"/>
                    <a:pt x="72" y="9895"/>
                  </a:cubicBezTo>
                  <a:cubicBezTo>
                    <a:pt x="48" y="10026"/>
                    <a:pt x="36" y="10121"/>
                    <a:pt x="24" y="10192"/>
                  </a:cubicBezTo>
                  <a:lnTo>
                    <a:pt x="0" y="10276"/>
                  </a:lnTo>
                  <a:cubicBezTo>
                    <a:pt x="0" y="10288"/>
                    <a:pt x="0" y="10300"/>
                    <a:pt x="0" y="10300"/>
                  </a:cubicBezTo>
                  <a:cubicBezTo>
                    <a:pt x="12" y="10300"/>
                    <a:pt x="12" y="10288"/>
                    <a:pt x="12" y="10276"/>
                  </a:cubicBezTo>
                  <a:cubicBezTo>
                    <a:pt x="12" y="10252"/>
                    <a:pt x="24" y="10228"/>
                    <a:pt x="36" y="10192"/>
                  </a:cubicBezTo>
                  <a:lnTo>
                    <a:pt x="96" y="9895"/>
                  </a:lnTo>
                  <a:cubicBezTo>
                    <a:pt x="155" y="9645"/>
                    <a:pt x="227" y="9264"/>
                    <a:pt x="322" y="8799"/>
                  </a:cubicBezTo>
                  <a:cubicBezTo>
                    <a:pt x="500" y="7883"/>
                    <a:pt x="750" y="6597"/>
                    <a:pt x="977" y="5180"/>
                  </a:cubicBezTo>
                  <a:cubicBezTo>
                    <a:pt x="1215" y="3751"/>
                    <a:pt x="1405" y="2465"/>
                    <a:pt x="1524" y="1525"/>
                  </a:cubicBezTo>
                  <a:cubicBezTo>
                    <a:pt x="1584" y="1060"/>
                    <a:pt x="1632" y="679"/>
                    <a:pt x="1667" y="417"/>
                  </a:cubicBezTo>
                  <a:cubicBezTo>
                    <a:pt x="1679" y="286"/>
                    <a:pt x="1691" y="179"/>
                    <a:pt x="1703" y="108"/>
                  </a:cubicBezTo>
                  <a:cubicBezTo>
                    <a:pt x="1703" y="84"/>
                    <a:pt x="1703" y="48"/>
                    <a:pt x="1703" y="36"/>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51"/>
            <p:cNvSpPr/>
            <p:nvPr/>
          </p:nvSpPr>
          <p:spPr>
            <a:xfrm>
              <a:off x="5833589" y="2567292"/>
              <a:ext cx="170964" cy="1030805"/>
            </a:xfrm>
            <a:custGeom>
              <a:avLst/>
              <a:gdLst/>
              <a:ahLst/>
              <a:cxnLst/>
              <a:rect l="l" t="t" r="r" b="b"/>
              <a:pathLst>
                <a:path w="1703" h="10268" extrusionOk="0">
                  <a:moveTo>
                    <a:pt x="1703" y="0"/>
                  </a:moveTo>
                  <a:cubicBezTo>
                    <a:pt x="1691" y="24"/>
                    <a:pt x="1691" y="48"/>
                    <a:pt x="1691" y="83"/>
                  </a:cubicBezTo>
                  <a:cubicBezTo>
                    <a:pt x="1703" y="48"/>
                    <a:pt x="1703" y="24"/>
                    <a:pt x="1703" y="0"/>
                  </a:cubicBezTo>
                  <a:close/>
                  <a:moveTo>
                    <a:pt x="1691" y="83"/>
                  </a:moveTo>
                  <a:cubicBezTo>
                    <a:pt x="1679" y="155"/>
                    <a:pt x="1667" y="250"/>
                    <a:pt x="1643" y="381"/>
                  </a:cubicBezTo>
                  <a:cubicBezTo>
                    <a:pt x="1608" y="643"/>
                    <a:pt x="1548" y="1024"/>
                    <a:pt x="1489" y="1488"/>
                  </a:cubicBezTo>
                  <a:cubicBezTo>
                    <a:pt x="1358" y="2417"/>
                    <a:pt x="1167" y="3715"/>
                    <a:pt x="929" y="5132"/>
                  </a:cubicBezTo>
                  <a:cubicBezTo>
                    <a:pt x="691" y="6560"/>
                    <a:pt x="453" y="7834"/>
                    <a:pt x="286" y="8763"/>
                  </a:cubicBezTo>
                  <a:cubicBezTo>
                    <a:pt x="191" y="9227"/>
                    <a:pt x="119" y="9608"/>
                    <a:pt x="72" y="9870"/>
                  </a:cubicBezTo>
                  <a:cubicBezTo>
                    <a:pt x="48" y="9989"/>
                    <a:pt x="24" y="10096"/>
                    <a:pt x="12" y="10168"/>
                  </a:cubicBezTo>
                  <a:lnTo>
                    <a:pt x="0" y="10239"/>
                  </a:lnTo>
                  <a:cubicBezTo>
                    <a:pt x="0" y="10251"/>
                    <a:pt x="0" y="10263"/>
                    <a:pt x="0" y="10263"/>
                  </a:cubicBezTo>
                  <a:cubicBezTo>
                    <a:pt x="0" y="10266"/>
                    <a:pt x="0" y="10268"/>
                    <a:pt x="1" y="10268"/>
                  </a:cubicBezTo>
                  <a:cubicBezTo>
                    <a:pt x="1" y="10268"/>
                    <a:pt x="3" y="10257"/>
                    <a:pt x="12" y="10239"/>
                  </a:cubicBezTo>
                  <a:lnTo>
                    <a:pt x="24" y="10156"/>
                  </a:lnTo>
                  <a:cubicBezTo>
                    <a:pt x="36" y="10096"/>
                    <a:pt x="60" y="9989"/>
                    <a:pt x="96" y="9870"/>
                  </a:cubicBezTo>
                  <a:cubicBezTo>
                    <a:pt x="143" y="9608"/>
                    <a:pt x="227" y="9239"/>
                    <a:pt x="322" y="8775"/>
                  </a:cubicBezTo>
                  <a:cubicBezTo>
                    <a:pt x="500" y="7846"/>
                    <a:pt x="738" y="6560"/>
                    <a:pt x="977" y="5144"/>
                  </a:cubicBezTo>
                  <a:cubicBezTo>
                    <a:pt x="1215" y="3727"/>
                    <a:pt x="1393" y="2429"/>
                    <a:pt x="1524" y="1488"/>
                  </a:cubicBezTo>
                  <a:cubicBezTo>
                    <a:pt x="1584" y="1024"/>
                    <a:pt x="1631" y="643"/>
                    <a:pt x="1667" y="381"/>
                  </a:cubicBezTo>
                  <a:cubicBezTo>
                    <a:pt x="1679" y="250"/>
                    <a:pt x="1691" y="155"/>
                    <a:pt x="1691" y="83"/>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51"/>
            <p:cNvSpPr/>
            <p:nvPr/>
          </p:nvSpPr>
          <p:spPr>
            <a:xfrm>
              <a:off x="6127636" y="2468006"/>
              <a:ext cx="170964" cy="1030403"/>
            </a:xfrm>
            <a:custGeom>
              <a:avLst/>
              <a:gdLst/>
              <a:ahLst/>
              <a:cxnLst/>
              <a:rect l="l" t="t" r="r" b="b"/>
              <a:pathLst>
                <a:path w="1703" h="10264" extrusionOk="0">
                  <a:moveTo>
                    <a:pt x="1703" y="1"/>
                  </a:moveTo>
                  <a:cubicBezTo>
                    <a:pt x="1703" y="13"/>
                    <a:pt x="1691" y="13"/>
                    <a:pt x="1691" y="25"/>
                  </a:cubicBezTo>
                  <a:cubicBezTo>
                    <a:pt x="1691" y="48"/>
                    <a:pt x="1691" y="72"/>
                    <a:pt x="1679" y="108"/>
                  </a:cubicBezTo>
                  <a:cubicBezTo>
                    <a:pt x="1667" y="179"/>
                    <a:pt x="1655" y="275"/>
                    <a:pt x="1643" y="406"/>
                  </a:cubicBezTo>
                  <a:cubicBezTo>
                    <a:pt x="1608" y="668"/>
                    <a:pt x="1548" y="1049"/>
                    <a:pt x="1489" y="1513"/>
                  </a:cubicBezTo>
                  <a:cubicBezTo>
                    <a:pt x="1346" y="2442"/>
                    <a:pt x="1167" y="3739"/>
                    <a:pt x="929" y="5156"/>
                  </a:cubicBezTo>
                  <a:cubicBezTo>
                    <a:pt x="691" y="6585"/>
                    <a:pt x="453" y="7859"/>
                    <a:pt x="274" y="8788"/>
                  </a:cubicBezTo>
                  <a:cubicBezTo>
                    <a:pt x="191" y="9252"/>
                    <a:pt x="119" y="9621"/>
                    <a:pt x="72" y="9895"/>
                  </a:cubicBezTo>
                  <a:cubicBezTo>
                    <a:pt x="48" y="10014"/>
                    <a:pt x="24" y="10121"/>
                    <a:pt x="12" y="10193"/>
                  </a:cubicBezTo>
                  <a:lnTo>
                    <a:pt x="0" y="10264"/>
                  </a:lnTo>
                  <a:cubicBezTo>
                    <a:pt x="12" y="10240"/>
                    <a:pt x="12" y="10216"/>
                    <a:pt x="24" y="10193"/>
                  </a:cubicBezTo>
                  <a:cubicBezTo>
                    <a:pt x="36" y="10109"/>
                    <a:pt x="60" y="10014"/>
                    <a:pt x="84" y="9895"/>
                  </a:cubicBezTo>
                  <a:cubicBezTo>
                    <a:pt x="143" y="9633"/>
                    <a:pt x="215" y="9264"/>
                    <a:pt x="310" y="8800"/>
                  </a:cubicBezTo>
                  <a:cubicBezTo>
                    <a:pt x="500" y="7871"/>
                    <a:pt x="738" y="6585"/>
                    <a:pt x="977" y="5168"/>
                  </a:cubicBezTo>
                  <a:cubicBezTo>
                    <a:pt x="1203" y="3739"/>
                    <a:pt x="1393" y="2453"/>
                    <a:pt x="1512" y="1513"/>
                  </a:cubicBezTo>
                  <a:cubicBezTo>
                    <a:pt x="1584" y="1049"/>
                    <a:pt x="1631" y="668"/>
                    <a:pt x="1655" y="406"/>
                  </a:cubicBezTo>
                  <a:cubicBezTo>
                    <a:pt x="1679" y="275"/>
                    <a:pt x="1679" y="179"/>
                    <a:pt x="1691" y="108"/>
                  </a:cubicBezTo>
                  <a:cubicBezTo>
                    <a:pt x="1703" y="72"/>
                    <a:pt x="1703" y="48"/>
                    <a:pt x="1703" y="25"/>
                  </a:cubicBezTo>
                  <a:cubicBezTo>
                    <a:pt x="1703" y="13"/>
                    <a:pt x="1703" y="13"/>
                    <a:pt x="1703"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51"/>
            <p:cNvSpPr/>
            <p:nvPr/>
          </p:nvSpPr>
          <p:spPr>
            <a:xfrm>
              <a:off x="6420477" y="2371228"/>
              <a:ext cx="172169" cy="1034017"/>
            </a:xfrm>
            <a:custGeom>
              <a:avLst/>
              <a:gdLst/>
              <a:ahLst/>
              <a:cxnLst/>
              <a:rect l="l" t="t" r="r" b="b"/>
              <a:pathLst>
                <a:path w="1715" h="10300" extrusionOk="0">
                  <a:moveTo>
                    <a:pt x="1715" y="0"/>
                  </a:moveTo>
                  <a:cubicBezTo>
                    <a:pt x="1703" y="12"/>
                    <a:pt x="1703" y="24"/>
                    <a:pt x="1703" y="24"/>
                  </a:cubicBezTo>
                  <a:cubicBezTo>
                    <a:pt x="1703" y="48"/>
                    <a:pt x="1691" y="72"/>
                    <a:pt x="1691" y="108"/>
                  </a:cubicBezTo>
                  <a:cubicBezTo>
                    <a:pt x="1679" y="179"/>
                    <a:pt x="1667" y="274"/>
                    <a:pt x="1643" y="405"/>
                  </a:cubicBezTo>
                  <a:cubicBezTo>
                    <a:pt x="1608" y="667"/>
                    <a:pt x="1560" y="1048"/>
                    <a:pt x="1489" y="1512"/>
                  </a:cubicBezTo>
                  <a:cubicBezTo>
                    <a:pt x="1358" y="2453"/>
                    <a:pt x="1167" y="3739"/>
                    <a:pt x="929" y="5168"/>
                  </a:cubicBezTo>
                  <a:cubicBezTo>
                    <a:pt x="703" y="6585"/>
                    <a:pt x="465" y="7870"/>
                    <a:pt x="286" y="8799"/>
                  </a:cubicBezTo>
                  <a:cubicBezTo>
                    <a:pt x="203" y="9252"/>
                    <a:pt x="131" y="9633"/>
                    <a:pt x="72" y="9894"/>
                  </a:cubicBezTo>
                  <a:cubicBezTo>
                    <a:pt x="48" y="10025"/>
                    <a:pt x="36" y="10121"/>
                    <a:pt x="24" y="10192"/>
                  </a:cubicBezTo>
                  <a:cubicBezTo>
                    <a:pt x="48" y="10121"/>
                    <a:pt x="72" y="10025"/>
                    <a:pt x="96" y="9894"/>
                  </a:cubicBezTo>
                  <a:cubicBezTo>
                    <a:pt x="155" y="9644"/>
                    <a:pt x="226" y="9263"/>
                    <a:pt x="322" y="8799"/>
                  </a:cubicBezTo>
                  <a:cubicBezTo>
                    <a:pt x="500" y="7870"/>
                    <a:pt x="750" y="6596"/>
                    <a:pt x="977" y="5168"/>
                  </a:cubicBezTo>
                  <a:cubicBezTo>
                    <a:pt x="1215" y="3751"/>
                    <a:pt x="1405" y="2453"/>
                    <a:pt x="1524" y="1524"/>
                  </a:cubicBezTo>
                  <a:cubicBezTo>
                    <a:pt x="1584" y="1048"/>
                    <a:pt x="1631" y="679"/>
                    <a:pt x="1667" y="405"/>
                  </a:cubicBezTo>
                  <a:cubicBezTo>
                    <a:pt x="1679" y="286"/>
                    <a:pt x="1691" y="179"/>
                    <a:pt x="1703" y="108"/>
                  </a:cubicBezTo>
                  <a:cubicBezTo>
                    <a:pt x="1703" y="72"/>
                    <a:pt x="1715" y="48"/>
                    <a:pt x="1715" y="24"/>
                  </a:cubicBezTo>
                  <a:cubicBezTo>
                    <a:pt x="1715" y="24"/>
                    <a:pt x="1715" y="12"/>
                    <a:pt x="1715" y="0"/>
                  </a:cubicBezTo>
                  <a:close/>
                  <a:moveTo>
                    <a:pt x="24" y="10192"/>
                  </a:moveTo>
                  <a:lnTo>
                    <a:pt x="0" y="10275"/>
                  </a:lnTo>
                  <a:cubicBezTo>
                    <a:pt x="0" y="10275"/>
                    <a:pt x="0" y="10287"/>
                    <a:pt x="0" y="10299"/>
                  </a:cubicBezTo>
                  <a:cubicBezTo>
                    <a:pt x="12" y="10287"/>
                    <a:pt x="12" y="10275"/>
                    <a:pt x="12" y="10275"/>
                  </a:cubicBezTo>
                  <a:lnTo>
                    <a:pt x="24" y="10192"/>
                  </a:ln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51"/>
            <p:cNvSpPr/>
            <p:nvPr/>
          </p:nvSpPr>
          <p:spPr>
            <a:xfrm>
              <a:off x="6714523" y="2277965"/>
              <a:ext cx="170964" cy="1030403"/>
            </a:xfrm>
            <a:custGeom>
              <a:avLst/>
              <a:gdLst/>
              <a:ahLst/>
              <a:cxnLst/>
              <a:rect l="l" t="t" r="r" b="b"/>
              <a:pathLst>
                <a:path w="1703" h="10264" extrusionOk="0">
                  <a:moveTo>
                    <a:pt x="1703" y="1"/>
                  </a:moveTo>
                  <a:cubicBezTo>
                    <a:pt x="1703" y="13"/>
                    <a:pt x="1691" y="36"/>
                    <a:pt x="1691" y="72"/>
                  </a:cubicBezTo>
                  <a:cubicBezTo>
                    <a:pt x="1679" y="144"/>
                    <a:pt x="1667" y="251"/>
                    <a:pt x="1643" y="370"/>
                  </a:cubicBezTo>
                  <a:cubicBezTo>
                    <a:pt x="1608" y="644"/>
                    <a:pt x="1560" y="1013"/>
                    <a:pt x="1488" y="1477"/>
                  </a:cubicBezTo>
                  <a:cubicBezTo>
                    <a:pt x="1358" y="2418"/>
                    <a:pt x="1167" y="3704"/>
                    <a:pt x="929" y="5132"/>
                  </a:cubicBezTo>
                  <a:cubicBezTo>
                    <a:pt x="691" y="6549"/>
                    <a:pt x="465" y="7835"/>
                    <a:pt x="286" y="8764"/>
                  </a:cubicBezTo>
                  <a:cubicBezTo>
                    <a:pt x="191" y="9228"/>
                    <a:pt x="119" y="9597"/>
                    <a:pt x="72" y="9859"/>
                  </a:cubicBezTo>
                  <a:cubicBezTo>
                    <a:pt x="48" y="9990"/>
                    <a:pt x="36" y="10085"/>
                    <a:pt x="12" y="10157"/>
                  </a:cubicBezTo>
                  <a:lnTo>
                    <a:pt x="0" y="10240"/>
                  </a:lnTo>
                  <a:cubicBezTo>
                    <a:pt x="0" y="10240"/>
                    <a:pt x="0" y="10252"/>
                    <a:pt x="0" y="10264"/>
                  </a:cubicBezTo>
                  <a:cubicBezTo>
                    <a:pt x="0" y="10264"/>
                    <a:pt x="12" y="10252"/>
                    <a:pt x="12" y="10228"/>
                  </a:cubicBezTo>
                  <a:cubicBezTo>
                    <a:pt x="12" y="10216"/>
                    <a:pt x="24" y="10192"/>
                    <a:pt x="36" y="10157"/>
                  </a:cubicBezTo>
                  <a:lnTo>
                    <a:pt x="95" y="9859"/>
                  </a:lnTo>
                  <a:cubicBezTo>
                    <a:pt x="155" y="9609"/>
                    <a:pt x="226" y="9228"/>
                    <a:pt x="322" y="8764"/>
                  </a:cubicBezTo>
                  <a:cubicBezTo>
                    <a:pt x="500" y="7835"/>
                    <a:pt x="738" y="6561"/>
                    <a:pt x="977" y="5132"/>
                  </a:cubicBezTo>
                  <a:cubicBezTo>
                    <a:pt x="1215" y="3715"/>
                    <a:pt x="1405" y="2418"/>
                    <a:pt x="1524" y="1489"/>
                  </a:cubicBezTo>
                  <a:cubicBezTo>
                    <a:pt x="1584" y="1013"/>
                    <a:pt x="1631" y="644"/>
                    <a:pt x="1667" y="382"/>
                  </a:cubicBezTo>
                  <a:cubicBezTo>
                    <a:pt x="1679" y="251"/>
                    <a:pt x="1691" y="144"/>
                    <a:pt x="1703" y="72"/>
                  </a:cubicBezTo>
                  <a:cubicBezTo>
                    <a:pt x="1703" y="36"/>
                    <a:pt x="1703" y="13"/>
                    <a:pt x="1703"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51"/>
            <p:cNvSpPr/>
            <p:nvPr/>
          </p:nvSpPr>
          <p:spPr>
            <a:xfrm>
              <a:off x="4566550" y="1433374"/>
              <a:ext cx="2644072" cy="1341913"/>
            </a:xfrm>
            <a:custGeom>
              <a:avLst/>
              <a:gdLst/>
              <a:ahLst/>
              <a:cxnLst/>
              <a:rect l="l" t="t" r="r" b="b"/>
              <a:pathLst>
                <a:path w="26338" h="13367" extrusionOk="0">
                  <a:moveTo>
                    <a:pt x="23718" y="1"/>
                  </a:moveTo>
                  <a:cubicBezTo>
                    <a:pt x="17971" y="1"/>
                    <a:pt x="12990" y="1865"/>
                    <a:pt x="12990" y="1865"/>
                  </a:cubicBezTo>
                  <a:cubicBezTo>
                    <a:pt x="1" y="6509"/>
                    <a:pt x="8716" y="13367"/>
                    <a:pt x="8716" y="13367"/>
                  </a:cubicBezTo>
                  <a:lnTo>
                    <a:pt x="22992" y="8140"/>
                  </a:lnTo>
                  <a:lnTo>
                    <a:pt x="26337" y="139"/>
                  </a:lnTo>
                  <a:cubicBezTo>
                    <a:pt x="25456" y="43"/>
                    <a:pt x="24579" y="1"/>
                    <a:pt x="2371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51"/>
            <p:cNvSpPr/>
            <p:nvPr/>
          </p:nvSpPr>
          <p:spPr>
            <a:xfrm>
              <a:off x="6874648" y="908228"/>
              <a:ext cx="973080" cy="787760"/>
            </a:xfrm>
            <a:custGeom>
              <a:avLst/>
              <a:gdLst/>
              <a:ahLst/>
              <a:cxnLst/>
              <a:rect l="l" t="t" r="r" b="b"/>
              <a:pathLst>
                <a:path w="9693" h="7847" extrusionOk="0">
                  <a:moveTo>
                    <a:pt x="1525" y="0"/>
                  </a:moveTo>
                  <a:lnTo>
                    <a:pt x="1" y="7846"/>
                  </a:lnTo>
                  <a:lnTo>
                    <a:pt x="9692" y="1572"/>
                  </a:lnTo>
                  <a:cubicBezTo>
                    <a:pt x="9692" y="1572"/>
                    <a:pt x="6835" y="60"/>
                    <a:pt x="1525" y="0"/>
                  </a:cubicBezTo>
                  <a:close/>
                </a:path>
              </a:pathLst>
            </a:custGeom>
            <a:solidFill>
              <a:srgbClr val="B34B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51"/>
            <p:cNvSpPr/>
            <p:nvPr/>
          </p:nvSpPr>
          <p:spPr>
            <a:xfrm>
              <a:off x="6874648" y="1065942"/>
              <a:ext cx="973080" cy="2089417"/>
            </a:xfrm>
            <a:custGeom>
              <a:avLst/>
              <a:gdLst/>
              <a:ahLst/>
              <a:cxnLst/>
              <a:rect l="l" t="t" r="r" b="b"/>
              <a:pathLst>
                <a:path w="9693" h="20813" extrusionOk="0">
                  <a:moveTo>
                    <a:pt x="9692" y="1"/>
                  </a:moveTo>
                  <a:lnTo>
                    <a:pt x="1" y="6275"/>
                  </a:lnTo>
                  <a:lnTo>
                    <a:pt x="1" y="20813"/>
                  </a:lnTo>
                  <a:lnTo>
                    <a:pt x="9692" y="13717"/>
                  </a:lnTo>
                  <a:lnTo>
                    <a:pt x="9692" y="1"/>
                  </a:ln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51"/>
            <p:cNvSpPr/>
            <p:nvPr/>
          </p:nvSpPr>
          <p:spPr>
            <a:xfrm>
              <a:off x="6966706" y="2672402"/>
              <a:ext cx="1616078" cy="735256"/>
            </a:xfrm>
            <a:custGeom>
              <a:avLst/>
              <a:gdLst/>
              <a:ahLst/>
              <a:cxnLst/>
              <a:rect l="l" t="t" r="r" b="b"/>
              <a:pathLst>
                <a:path w="16098" h="7324" extrusionOk="0">
                  <a:moveTo>
                    <a:pt x="0" y="1"/>
                  </a:moveTo>
                  <a:lnTo>
                    <a:pt x="0" y="4918"/>
                  </a:lnTo>
                  <a:lnTo>
                    <a:pt x="15979" y="7323"/>
                  </a:lnTo>
                  <a:cubicBezTo>
                    <a:pt x="15979" y="7323"/>
                    <a:pt x="16098" y="2096"/>
                    <a:pt x="15979" y="1834"/>
                  </a:cubicBezTo>
                  <a:cubicBezTo>
                    <a:pt x="15860" y="1572"/>
                    <a:pt x="0" y="1"/>
                    <a:pt x="0" y="1"/>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51"/>
            <p:cNvSpPr/>
            <p:nvPr/>
          </p:nvSpPr>
          <p:spPr>
            <a:xfrm>
              <a:off x="6966706" y="2000685"/>
              <a:ext cx="1720082" cy="855925"/>
            </a:xfrm>
            <a:custGeom>
              <a:avLst/>
              <a:gdLst/>
              <a:ahLst/>
              <a:cxnLst/>
              <a:rect l="l" t="t" r="r" b="b"/>
              <a:pathLst>
                <a:path w="17134" h="8526" extrusionOk="0">
                  <a:moveTo>
                    <a:pt x="10002" y="0"/>
                  </a:moveTo>
                  <a:lnTo>
                    <a:pt x="0" y="6692"/>
                  </a:lnTo>
                  <a:lnTo>
                    <a:pt x="15979" y="8525"/>
                  </a:lnTo>
                  <a:cubicBezTo>
                    <a:pt x="15979" y="8525"/>
                    <a:pt x="17134" y="6644"/>
                    <a:pt x="15729" y="3822"/>
                  </a:cubicBezTo>
                  <a:cubicBezTo>
                    <a:pt x="14336" y="989"/>
                    <a:pt x="10002" y="0"/>
                    <a:pt x="1000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51"/>
            <p:cNvSpPr/>
            <p:nvPr/>
          </p:nvSpPr>
          <p:spPr>
            <a:xfrm>
              <a:off x="8570759" y="2618592"/>
              <a:ext cx="63446" cy="789065"/>
            </a:xfrm>
            <a:custGeom>
              <a:avLst/>
              <a:gdLst/>
              <a:ahLst/>
              <a:cxnLst/>
              <a:rect l="l" t="t" r="r" b="b"/>
              <a:pathLst>
                <a:path w="632" h="7860" extrusionOk="0">
                  <a:moveTo>
                    <a:pt x="453" y="1"/>
                  </a:moveTo>
                  <a:lnTo>
                    <a:pt x="1" y="2370"/>
                  </a:lnTo>
                  <a:lnTo>
                    <a:pt x="1" y="7859"/>
                  </a:lnTo>
                  <a:cubicBezTo>
                    <a:pt x="1" y="7859"/>
                    <a:pt x="263" y="7014"/>
                    <a:pt x="453" y="6442"/>
                  </a:cubicBezTo>
                  <a:cubicBezTo>
                    <a:pt x="632" y="5883"/>
                    <a:pt x="453" y="1"/>
                    <a:pt x="453" y="1"/>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51"/>
            <p:cNvSpPr/>
            <p:nvPr/>
          </p:nvSpPr>
          <p:spPr>
            <a:xfrm>
              <a:off x="6966706" y="2672402"/>
              <a:ext cx="1616078" cy="735256"/>
            </a:xfrm>
            <a:custGeom>
              <a:avLst/>
              <a:gdLst/>
              <a:ahLst/>
              <a:cxnLst/>
              <a:rect l="l" t="t" r="r" b="b"/>
              <a:pathLst>
                <a:path w="16098" h="7324" extrusionOk="0">
                  <a:moveTo>
                    <a:pt x="0" y="1"/>
                  </a:moveTo>
                  <a:lnTo>
                    <a:pt x="0" y="4918"/>
                  </a:lnTo>
                  <a:lnTo>
                    <a:pt x="15979" y="7323"/>
                  </a:lnTo>
                  <a:cubicBezTo>
                    <a:pt x="15979" y="7323"/>
                    <a:pt x="16098" y="2096"/>
                    <a:pt x="15979" y="1834"/>
                  </a:cubicBezTo>
                  <a:cubicBezTo>
                    <a:pt x="15860" y="1572"/>
                    <a:pt x="0" y="1"/>
                    <a:pt x="0" y="1"/>
                  </a:cubicBezTo>
                  <a:close/>
                </a:path>
              </a:pathLst>
            </a:custGeom>
            <a:solidFill>
              <a:srgbClr val="272753">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 name="Google Shape;1379;p51"/>
            <p:cNvSpPr/>
            <p:nvPr/>
          </p:nvSpPr>
          <p:spPr>
            <a:xfrm>
              <a:off x="7876352" y="2822989"/>
              <a:ext cx="334700" cy="355180"/>
            </a:xfrm>
            <a:custGeom>
              <a:avLst/>
              <a:gdLst/>
              <a:ahLst/>
              <a:cxnLst/>
              <a:rect l="l" t="t" r="r" b="b"/>
              <a:pathLst>
                <a:path w="3334" h="3538" extrusionOk="0">
                  <a:moveTo>
                    <a:pt x="3322" y="1"/>
                  </a:moveTo>
                  <a:cubicBezTo>
                    <a:pt x="3310" y="1"/>
                    <a:pt x="2572" y="775"/>
                    <a:pt x="1655" y="1751"/>
                  </a:cubicBezTo>
                  <a:cubicBezTo>
                    <a:pt x="738" y="2727"/>
                    <a:pt x="0" y="3525"/>
                    <a:pt x="12" y="3537"/>
                  </a:cubicBezTo>
                  <a:cubicBezTo>
                    <a:pt x="12" y="3537"/>
                    <a:pt x="12" y="3537"/>
                    <a:pt x="12" y="3537"/>
                  </a:cubicBezTo>
                  <a:cubicBezTo>
                    <a:pt x="35" y="3537"/>
                    <a:pt x="769" y="2756"/>
                    <a:pt x="1679" y="1787"/>
                  </a:cubicBezTo>
                  <a:cubicBezTo>
                    <a:pt x="2596" y="811"/>
                    <a:pt x="3334" y="13"/>
                    <a:pt x="3322"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51"/>
            <p:cNvSpPr/>
            <p:nvPr/>
          </p:nvSpPr>
          <p:spPr>
            <a:xfrm>
              <a:off x="8212161" y="2852905"/>
              <a:ext cx="316831" cy="357489"/>
            </a:xfrm>
            <a:custGeom>
              <a:avLst/>
              <a:gdLst/>
              <a:ahLst/>
              <a:cxnLst/>
              <a:rect l="l" t="t" r="r" b="b"/>
              <a:pathLst>
                <a:path w="3156" h="3561" extrusionOk="0">
                  <a:moveTo>
                    <a:pt x="3156" y="1"/>
                  </a:moveTo>
                  <a:cubicBezTo>
                    <a:pt x="3144" y="13"/>
                    <a:pt x="3132" y="24"/>
                    <a:pt x="3120" y="36"/>
                  </a:cubicBezTo>
                  <a:lnTo>
                    <a:pt x="3037" y="143"/>
                  </a:lnTo>
                  <a:cubicBezTo>
                    <a:pt x="2953" y="239"/>
                    <a:pt x="2834" y="370"/>
                    <a:pt x="2703" y="524"/>
                  </a:cubicBezTo>
                  <a:cubicBezTo>
                    <a:pt x="2430" y="858"/>
                    <a:pt x="2037" y="1310"/>
                    <a:pt x="1608" y="1798"/>
                  </a:cubicBezTo>
                  <a:cubicBezTo>
                    <a:pt x="1168" y="2287"/>
                    <a:pt x="763" y="2727"/>
                    <a:pt x="477" y="3037"/>
                  </a:cubicBezTo>
                  <a:lnTo>
                    <a:pt x="120" y="3418"/>
                  </a:lnTo>
                  <a:lnTo>
                    <a:pt x="36" y="3513"/>
                  </a:lnTo>
                  <a:cubicBezTo>
                    <a:pt x="13" y="3537"/>
                    <a:pt x="1" y="3561"/>
                    <a:pt x="1" y="3561"/>
                  </a:cubicBezTo>
                  <a:cubicBezTo>
                    <a:pt x="13" y="3549"/>
                    <a:pt x="25" y="3537"/>
                    <a:pt x="36" y="3525"/>
                  </a:cubicBezTo>
                  <a:cubicBezTo>
                    <a:pt x="72" y="3501"/>
                    <a:pt x="96" y="3465"/>
                    <a:pt x="144" y="3430"/>
                  </a:cubicBezTo>
                  <a:cubicBezTo>
                    <a:pt x="227" y="3346"/>
                    <a:pt x="346" y="3215"/>
                    <a:pt x="501" y="3061"/>
                  </a:cubicBezTo>
                  <a:cubicBezTo>
                    <a:pt x="798" y="2751"/>
                    <a:pt x="1203" y="2322"/>
                    <a:pt x="1644" y="1834"/>
                  </a:cubicBezTo>
                  <a:cubicBezTo>
                    <a:pt x="2072" y="1334"/>
                    <a:pt x="2453" y="882"/>
                    <a:pt x="2727" y="548"/>
                  </a:cubicBezTo>
                  <a:cubicBezTo>
                    <a:pt x="2870" y="382"/>
                    <a:pt x="2977" y="251"/>
                    <a:pt x="3049" y="155"/>
                  </a:cubicBezTo>
                  <a:lnTo>
                    <a:pt x="3132" y="36"/>
                  </a:lnTo>
                  <a:cubicBezTo>
                    <a:pt x="3156" y="13"/>
                    <a:pt x="3156" y="1"/>
                    <a:pt x="3156"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 name="Google Shape;1381;p51"/>
            <p:cNvSpPr/>
            <p:nvPr/>
          </p:nvSpPr>
          <p:spPr>
            <a:xfrm>
              <a:off x="7545262" y="2787149"/>
              <a:ext cx="343133" cy="355079"/>
            </a:xfrm>
            <a:custGeom>
              <a:avLst/>
              <a:gdLst/>
              <a:ahLst/>
              <a:cxnLst/>
              <a:rect l="l" t="t" r="r" b="b"/>
              <a:pathLst>
                <a:path w="3418" h="3537" extrusionOk="0">
                  <a:moveTo>
                    <a:pt x="3417" y="1"/>
                  </a:moveTo>
                  <a:cubicBezTo>
                    <a:pt x="3405" y="13"/>
                    <a:pt x="3405" y="25"/>
                    <a:pt x="3393" y="36"/>
                  </a:cubicBezTo>
                  <a:cubicBezTo>
                    <a:pt x="3417" y="13"/>
                    <a:pt x="3417" y="1"/>
                    <a:pt x="3417" y="1"/>
                  </a:cubicBezTo>
                  <a:close/>
                  <a:moveTo>
                    <a:pt x="3393" y="36"/>
                  </a:moveTo>
                  <a:lnTo>
                    <a:pt x="3286" y="132"/>
                  </a:lnTo>
                  <a:lnTo>
                    <a:pt x="2929" y="525"/>
                  </a:lnTo>
                  <a:cubicBezTo>
                    <a:pt x="2619" y="846"/>
                    <a:pt x="2203" y="1299"/>
                    <a:pt x="1726" y="1787"/>
                  </a:cubicBezTo>
                  <a:cubicBezTo>
                    <a:pt x="1250" y="2275"/>
                    <a:pt x="822" y="2715"/>
                    <a:pt x="512" y="3025"/>
                  </a:cubicBezTo>
                  <a:lnTo>
                    <a:pt x="131" y="3394"/>
                  </a:lnTo>
                  <a:lnTo>
                    <a:pt x="36" y="3501"/>
                  </a:lnTo>
                  <a:cubicBezTo>
                    <a:pt x="24" y="3513"/>
                    <a:pt x="12" y="3525"/>
                    <a:pt x="0" y="3537"/>
                  </a:cubicBezTo>
                  <a:cubicBezTo>
                    <a:pt x="0" y="3537"/>
                    <a:pt x="12" y="3537"/>
                    <a:pt x="36" y="3513"/>
                  </a:cubicBezTo>
                  <a:lnTo>
                    <a:pt x="143" y="3418"/>
                  </a:lnTo>
                  <a:cubicBezTo>
                    <a:pt x="238" y="3335"/>
                    <a:pt x="369" y="3204"/>
                    <a:pt x="536" y="3049"/>
                  </a:cubicBezTo>
                  <a:cubicBezTo>
                    <a:pt x="857" y="2739"/>
                    <a:pt x="1286" y="2311"/>
                    <a:pt x="1762" y="1811"/>
                  </a:cubicBezTo>
                  <a:cubicBezTo>
                    <a:pt x="2238" y="1322"/>
                    <a:pt x="2655" y="870"/>
                    <a:pt x="2953" y="548"/>
                  </a:cubicBezTo>
                  <a:cubicBezTo>
                    <a:pt x="3096" y="382"/>
                    <a:pt x="3227" y="239"/>
                    <a:pt x="3298" y="144"/>
                  </a:cubicBezTo>
                  <a:lnTo>
                    <a:pt x="3393" y="36"/>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1382;p51"/>
            <p:cNvSpPr/>
            <p:nvPr/>
          </p:nvSpPr>
          <p:spPr>
            <a:xfrm>
              <a:off x="7344379" y="2735749"/>
              <a:ext cx="267841" cy="347952"/>
            </a:xfrm>
            <a:custGeom>
              <a:avLst/>
              <a:gdLst/>
              <a:ahLst/>
              <a:cxnLst/>
              <a:rect l="l" t="t" r="r" b="b"/>
              <a:pathLst>
                <a:path w="2668" h="3466" extrusionOk="0">
                  <a:moveTo>
                    <a:pt x="2656" y="1"/>
                  </a:moveTo>
                  <a:lnTo>
                    <a:pt x="2656" y="1"/>
                  </a:lnTo>
                  <a:cubicBezTo>
                    <a:pt x="2656" y="1"/>
                    <a:pt x="2049" y="763"/>
                    <a:pt x="1322" y="1727"/>
                  </a:cubicBezTo>
                  <a:cubicBezTo>
                    <a:pt x="596" y="2680"/>
                    <a:pt x="1" y="3466"/>
                    <a:pt x="13" y="3466"/>
                  </a:cubicBezTo>
                  <a:cubicBezTo>
                    <a:pt x="13" y="3466"/>
                    <a:pt x="13" y="3466"/>
                    <a:pt x="13" y="3466"/>
                  </a:cubicBezTo>
                  <a:cubicBezTo>
                    <a:pt x="34" y="3466"/>
                    <a:pt x="637" y="2696"/>
                    <a:pt x="1358" y="1751"/>
                  </a:cubicBezTo>
                  <a:cubicBezTo>
                    <a:pt x="2084" y="799"/>
                    <a:pt x="2668" y="13"/>
                    <a:pt x="2656"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 name="Google Shape;1383;p51"/>
            <p:cNvSpPr/>
            <p:nvPr/>
          </p:nvSpPr>
          <p:spPr>
            <a:xfrm>
              <a:off x="7151928" y="2713060"/>
              <a:ext cx="235615" cy="288119"/>
            </a:xfrm>
            <a:custGeom>
              <a:avLst/>
              <a:gdLst/>
              <a:ahLst/>
              <a:cxnLst/>
              <a:rect l="l" t="t" r="r" b="b"/>
              <a:pathLst>
                <a:path w="2347" h="2870" extrusionOk="0">
                  <a:moveTo>
                    <a:pt x="2334" y="0"/>
                  </a:moveTo>
                  <a:cubicBezTo>
                    <a:pt x="2313" y="0"/>
                    <a:pt x="1793" y="639"/>
                    <a:pt x="1156" y="1417"/>
                  </a:cubicBezTo>
                  <a:cubicBezTo>
                    <a:pt x="513" y="2215"/>
                    <a:pt x="1" y="2858"/>
                    <a:pt x="13" y="2870"/>
                  </a:cubicBezTo>
                  <a:cubicBezTo>
                    <a:pt x="25" y="2870"/>
                    <a:pt x="549" y="2239"/>
                    <a:pt x="1192" y="1453"/>
                  </a:cubicBezTo>
                  <a:cubicBezTo>
                    <a:pt x="1834" y="655"/>
                    <a:pt x="2346" y="12"/>
                    <a:pt x="2335" y="1"/>
                  </a:cubicBezTo>
                  <a:cubicBezTo>
                    <a:pt x="2334" y="0"/>
                    <a:pt x="2334" y="0"/>
                    <a:pt x="2334"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51"/>
            <p:cNvSpPr/>
            <p:nvPr/>
          </p:nvSpPr>
          <p:spPr>
            <a:xfrm>
              <a:off x="6994214" y="2695090"/>
              <a:ext cx="159018" cy="214132"/>
            </a:xfrm>
            <a:custGeom>
              <a:avLst/>
              <a:gdLst/>
              <a:ahLst/>
              <a:cxnLst/>
              <a:rect l="l" t="t" r="r" b="b"/>
              <a:pathLst>
                <a:path w="1584" h="2133" extrusionOk="0">
                  <a:moveTo>
                    <a:pt x="1584" y="1"/>
                  </a:moveTo>
                  <a:cubicBezTo>
                    <a:pt x="1560" y="25"/>
                    <a:pt x="1524" y="49"/>
                    <a:pt x="1500" y="72"/>
                  </a:cubicBezTo>
                  <a:cubicBezTo>
                    <a:pt x="1465" y="120"/>
                    <a:pt x="1393" y="191"/>
                    <a:pt x="1310" y="287"/>
                  </a:cubicBezTo>
                  <a:cubicBezTo>
                    <a:pt x="1155" y="465"/>
                    <a:pt x="941" y="727"/>
                    <a:pt x="727" y="1025"/>
                  </a:cubicBezTo>
                  <a:cubicBezTo>
                    <a:pt x="512" y="1311"/>
                    <a:pt x="322" y="1596"/>
                    <a:pt x="191" y="1799"/>
                  </a:cubicBezTo>
                  <a:cubicBezTo>
                    <a:pt x="131" y="1894"/>
                    <a:pt x="84" y="1977"/>
                    <a:pt x="48" y="2037"/>
                  </a:cubicBezTo>
                  <a:cubicBezTo>
                    <a:pt x="24" y="2073"/>
                    <a:pt x="12" y="2096"/>
                    <a:pt x="0" y="2132"/>
                  </a:cubicBezTo>
                  <a:cubicBezTo>
                    <a:pt x="24" y="2108"/>
                    <a:pt x="48" y="2073"/>
                    <a:pt x="60" y="2049"/>
                  </a:cubicBezTo>
                  <a:lnTo>
                    <a:pt x="226" y="1811"/>
                  </a:lnTo>
                  <a:cubicBezTo>
                    <a:pt x="357" y="1608"/>
                    <a:pt x="548" y="1334"/>
                    <a:pt x="774" y="1049"/>
                  </a:cubicBezTo>
                  <a:cubicBezTo>
                    <a:pt x="988" y="751"/>
                    <a:pt x="1191" y="489"/>
                    <a:pt x="1346" y="299"/>
                  </a:cubicBezTo>
                  <a:lnTo>
                    <a:pt x="1524" y="84"/>
                  </a:lnTo>
                  <a:cubicBezTo>
                    <a:pt x="1548" y="61"/>
                    <a:pt x="1572" y="25"/>
                    <a:pt x="1584"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51"/>
            <p:cNvSpPr/>
            <p:nvPr/>
          </p:nvSpPr>
          <p:spPr>
            <a:xfrm>
              <a:off x="8062779" y="3254570"/>
              <a:ext cx="510483" cy="598927"/>
            </a:xfrm>
            <a:custGeom>
              <a:avLst/>
              <a:gdLst/>
              <a:ahLst/>
              <a:cxnLst/>
              <a:rect l="l" t="t" r="r" b="b"/>
              <a:pathLst>
                <a:path w="5085" h="5966" extrusionOk="0">
                  <a:moveTo>
                    <a:pt x="5061" y="0"/>
                  </a:moveTo>
                  <a:lnTo>
                    <a:pt x="667" y="3822"/>
                  </a:lnTo>
                  <a:lnTo>
                    <a:pt x="0" y="3334"/>
                  </a:lnTo>
                  <a:lnTo>
                    <a:pt x="179" y="5477"/>
                  </a:lnTo>
                  <a:lnTo>
                    <a:pt x="727" y="5965"/>
                  </a:lnTo>
                  <a:cubicBezTo>
                    <a:pt x="727" y="5965"/>
                    <a:pt x="4203" y="4036"/>
                    <a:pt x="5084" y="1822"/>
                  </a:cubicBezTo>
                  <a:lnTo>
                    <a:pt x="506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386;p51"/>
            <p:cNvSpPr/>
            <p:nvPr/>
          </p:nvSpPr>
          <p:spPr>
            <a:xfrm>
              <a:off x="7428105" y="3135004"/>
              <a:ext cx="1142739" cy="503255"/>
            </a:xfrm>
            <a:custGeom>
              <a:avLst/>
              <a:gdLst/>
              <a:ahLst/>
              <a:cxnLst/>
              <a:rect l="l" t="t" r="r" b="b"/>
              <a:pathLst>
                <a:path w="11383" h="5013" extrusionOk="0">
                  <a:moveTo>
                    <a:pt x="0" y="0"/>
                  </a:moveTo>
                  <a:lnTo>
                    <a:pt x="6989" y="5013"/>
                  </a:lnTo>
                  <a:cubicBezTo>
                    <a:pt x="6989" y="5013"/>
                    <a:pt x="9370" y="4120"/>
                    <a:pt x="11383" y="1191"/>
                  </a:cubicBezTo>
                  <a:lnTo>
                    <a:pt x="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1387;p51"/>
            <p:cNvSpPr/>
            <p:nvPr/>
          </p:nvSpPr>
          <p:spPr>
            <a:xfrm>
              <a:off x="8128535" y="3638165"/>
              <a:ext cx="7228" cy="217646"/>
            </a:xfrm>
            <a:custGeom>
              <a:avLst/>
              <a:gdLst/>
              <a:ahLst/>
              <a:cxnLst/>
              <a:rect l="l" t="t" r="r" b="b"/>
              <a:pathLst>
                <a:path w="72" h="2168" extrusionOk="0">
                  <a:moveTo>
                    <a:pt x="12" y="1"/>
                  </a:moveTo>
                  <a:cubicBezTo>
                    <a:pt x="0" y="1"/>
                    <a:pt x="0" y="489"/>
                    <a:pt x="12" y="1084"/>
                  </a:cubicBezTo>
                  <a:cubicBezTo>
                    <a:pt x="24" y="1680"/>
                    <a:pt x="48" y="2168"/>
                    <a:pt x="60" y="2168"/>
                  </a:cubicBezTo>
                  <a:cubicBezTo>
                    <a:pt x="72" y="2168"/>
                    <a:pt x="72" y="1680"/>
                    <a:pt x="60" y="1084"/>
                  </a:cubicBezTo>
                  <a:cubicBezTo>
                    <a:pt x="48" y="489"/>
                    <a:pt x="24" y="1"/>
                    <a:pt x="12"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 name="Google Shape;1388;p51"/>
            <p:cNvSpPr/>
            <p:nvPr/>
          </p:nvSpPr>
          <p:spPr>
            <a:xfrm>
              <a:off x="5551490" y="3166126"/>
              <a:ext cx="2535249" cy="988942"/>
            </a:xfrm>
            <a:custGeom>
              <a:avLst/>
              <a:gdLst/>
              <a:ahLst/>
              <a:cxnLst/>
              <a:rect l="l" t="t" r="r" b="b"/>
              <a:pathLst>
                <a:path w="25254" h="9851" extrusionOk="0">
                  <a:moveTo>
                    <a:pt x="12716" y="0"/>
                  </a:moveTo>
                  <a:lnTo>
                    <a:pt x="0" y="1965"/>
                  </a:lnTo>
                  <a:lnTo>
                    <a:pt x="0" y="6477"/>
                  </a:lnTo>
                  <a:cubicBezTo>
                    <a:pt x="0" y="6477"/>
                    <a:pt x="3608" y="9573"/>
                    <a:pt x="12085" y="9835"/>
                  </a:cubicBezTo>
                  <a:cubicBezTo>
                    <a:pt x="12441" y="9846"/>
                    <a:pt x="12790" y="9851"/>
                    <a:pt x="13133" y="9851"/>
                  </a:cubicBezTo>
                  <a:cubicBezTo>
                    <a:pt x="20948" y="9851"/>
                    <a:pt x="25254" y="7108"/>
                    <a:pt x="25254" y="7108"/>
                  </a:cubicBezTo>
                  <a:lnTo>
                    <a:pt x="24896" y="2822"/>
                  </a:lnTo>
                  <a:lnTo>
                    <a:pt x="12716" y="0"/>
                  </a:ln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 name="Google Shape;1389;p51"/>
            <p:cNvSpPr/>
            <p:nvPr/>
          </p:nvSpPr>
          <p:spPr>
            <a:xfrm>
              <a:off x="5551490" y="3166126"/>
              <a:ext cx="2535249" cy="988942"/>
            </a:xfrm>
            <a:custGeom>
              <a:avLst/>
              <a:gdLst/>
              <a:ahLst/>
              <a:cxnLst/>
              <a:rect l="l" t="t" r="r" b="b"/>
              <a:pathLst>
                <a:path w="25254" h="9851" extrusionOk="0">
                  <a:moveTo>
                    <a:pt x="12716" y="0"/>
                  </a:moveTo>
                  <a:lnTo>
                    <a:pt x="0" y="1965"/>
                  </a:lnTo>
                  <a:lnTo>
                    <a:pt x="0" y="6477"/>
                  </a:lnTo>
                  <a:cubicBezTo>
                    <a:pt x="0" y="6477"/>
                    <a:pt x="3608" y="9573"/>
                    <a:pt x="12085" y="9835"/>
                  </a:cubicBezTo>
                  <a:cubicBezTo>
                    <a:pt x="12441" y="9846"/>
                    <a:pt x="12790" y="9851"/>
                    <a:pt x="13133" y="9851"/>
                  </a:cubicBezTo>
                  <a:cubicBezTo>
                    <a:pt x="20948" y="9851"/>
                    <a:pt x="25254" y="7108"/>
                    <a:pt x="25254" y="7108"/>
                  </a:cubicBezTo>
                  <a:lnTo>
                    <a:pt x="24896" y="2822"/>
                  </a:lnTo>
                  <a:lnTo>
                    <a:pt x="12716" y="0"/>
                  </a:lnTo>
                  <a:close/>
                </a:path>
              </a:pathLst>
            </a:custGeom>
            <a:solidFill>
              <a:srgbClr val="272753">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 name="Google Shape;1390;p51"/>
            <p:cNvSpPr/>
            <p:nvPr/>
          </p:nvSpPr>
          <p:spPr>
            <a:xfrm>
              <a:off x="5551490" y="2856519"/>
              <a:ext cx="2499410" cy="862752"/>
            </a:xfrm>
            <a:custGeom>
              <a:avLst/>
              <a:gdLst/>
              <a:ahLst/>
              <a:cxnLst/>
              <a:rect l="l" t="t" r="r" b="b"/>
              <a:pathLst>
                <a:path w="24897" h="8594" extrusionOk="0">
                  <a:moveTo>
                    <a:pt x="13181" y="0"/>
                  </a:moveTo>
                  <a:lnTo>
                    <a:pt x="0" y="5049"/>
                  </a:lnTo>
                  <a:cubicBezTo>
                    <a:pt x="0" y="5049"/>
                    <a:pt x="3977" y="7692"/>
                    <a:pt x="11109" y="8478"/>
                  </a:cubicBezTo>
                  <a:cubicBezTo>
                    <a:pt x="11854" y="8558"/>
                    <a:pt x="12594" y="8594"/>
                    <a:pt x="13320" y="8594"/>
                  </a:cubicBezTo>
                  <a:cubicBezTo>
                    <a:pt x="19597" y="8594"/>
                    <a:pt x="24896" y="5906"/>
                    <a:pt x="24896" y="5906"/>
                  </a:cubicBezTo>
                  <a:lnTo>
                    <a:pt x="1318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51"/>
            <p:cNvSpPr/>
            <p:nvPr/>
          </p:nvSpPr>
          <p:spPr>
            <a:xfrm>
              <a:off x="6740826" y="3711149"/>
              <a:ext cx="351465" cy="439909"/>
            </a:xfrm>
            <a:custGeom>
              <a:avLst/>
              <a:gdLst/>
              <a:ahLst/>
              <a:cxnLst/>
              <a:rect l="l" t="t" r="r" b="b"/>
              <a:pathLst>
                <a:path w="3501" h="4382" extrusionOk="0">
                  <a:moveTo>
                    <a:pt x="3500" y="1"/>
                  </a:moveTo>
                  <a:lnTo>
                    <a:pt x="3500" y="1"/>
                  </a:lnTo>
                  <a:cubicBezTo>
                    <a:pt x="3488" y="12"/>
                    <a:pt x="3477" y="24"/>
                    <a:pt x="3465" y="36"/>
                  </a:cubicBezTo>
                  <a:lnTo>
                    <a:pt x="3370" y="167"/>
                  </a:lnTo>
                  <a:lnTo>
                    <a:pt x="3012" y="655"/>
                  </a:lnTo>
                  <a:cubicBezTo>
                    <a:pt x="2715" y="1060"/>
                    <a:pt x="2286" y="1620"/>
                    <a:pt x="1810" y="2227"/>
                  </a:cubicBezTo>
                  <a:cubicBezTo>
                    <a:pt x="1322" y="2834"/>
                    <a:pt x="869" y="3370"/>
                    <a:pt x="536" y="3763"/>
                  </a:cubicBezTo>
                  <a:cubicBezTo>
                    <a:pt x="381" y="3941"/>
                    <a:pt x="238" y="4096"/>
                    <a:pt x="143" y="4215"/>
                  </a:cubicBezTo>
                  <a:lnTo>
                    <a:pt x="36" y="4334"/>
                  </a:lnTo>
                  <a:cubicBezTo>
                    <a:pt x="24" y="4346"/>
                    <a:pt x="12" y="4370"/>
                    <a:pt x="0" y="4382"/>
                  </a:cubicBezTo>
                  <a:cubicBezTo>
                    <a:pt x="24" y="4370"/>
                    <a:pt x="36" y="4358"/>
                    <a:pt x="48" y="4346"/>
                  </a:cubicBezTo>
                  <a:lnTo>
                    <a:pt x="155" y="4227"/>
                  </a:lnTo>
                  <a:cubicBezTo>
                    <a:pt x="262" y="4120"/>
                    <a:pt x="393" y="3965"/>
                    <a:pt x="560" y="3775"/>
                  </a:cubicBezTo>
                  <a:cubicBezTo>
                    <a:pt x="893" y="3405"/>
                    <a:pt x="1357" y="2870"/>
                    <a:pt x="1834" y="2262"/>
                  </a:cubicBezTo>
                  <a:cubicBezTo>
                    <a:pt x="2322" y="1655"/>
                    <a:pt x="2739" y="1084"/>
                    <a:pt x="3036" y="679"/>
                  </a:cubicBezTo>
                  <a:cubicBezTo>
                    <a:pt x="3179" y="465"/>
                    <a:pt x="3298" y="298"/>
                    <a:pt x="3382" y="179"/>
                  </a:cubicBezTo>
                  <a:lnTo>
                    <a:pt x="3465" y="48"/>
                  </a:lnTo>
                  <a:cubicBezTo>
                    <a:pt x="3477" y="24"/>
                    <a:pt x="3488" y="13"/>
                    <a:pt x="3500"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51"/>
            <p:cNvSpPr/>
            <p:nvPr/>
          </p:nvSpPr>
          <p:spPr>
            <a:xfrm>
              <a:off x="7009774" y="3682437"/>
              <a:ext cx="325163" cy="467416"/>
            </a:xfrm>
            <a:custGeom>
              <a:avLst/>
              <a:gdLst/>
              <a:ahLst/>
              <a:cxnLst/>
              <a:rect l="l" t="t" r="r" b="b"/>
              <a:pathLst>
                <a:path w="3239" h="4656" extrusionOk="0">
                  <a:moveTo>
                    <a:pt x="3227" y="1"/>
                  </a:moveTo>
                  <a:cubicBezTo>
                    <a:pt x="3215" y="1"/>
                    <a:pt x="2488" y="1024"/>
                    <a:pt x="1595" y="2310"/>
                  </a:cubicBezTo>
                  <a:cubicBezTo>
                    <a:pt x="714" y="3596"/>
                    <a:pt x="0" y="4644"/>
                    <a:pt x="12" y="4656"/>
                  </a:cubicBezTo>
                  <a:cubicBezTo>
                    <a:pt x="12" y="4656"/>
                    <a:pt x="12" y="4656"/>
                    <a:pt x="12" y="4656"/>
                  </a:cubicBezTo>
                  <a:cubicBezTo>
                    <a:pt x="32" y="4656"/>
                    <a:pt x="755" y="3625"/>
                    <a:pt x="1631" y="2346"/>
                  </a:cubicBezTo>
                  <a:cubicBezTo>
                    <a:pt x="2524" y="1060"/>
                    <a:pt x="3239" y="12"/>
                    <a:pt x="3227"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1393;p51"/>
            <p:cNvSpPr/>
            <p:nvPr/>
          </p:nvSpPr>
          <p:spPr>
            <a:xfrm>
              <a:off x="7246397" y="3627423"/>
              <a:ext cx="347952" cy="500946"/>
            </a:xfrm>
            <a:custGeom>
              <a:avLst/>
              <a:gdLst/>
              <a:ahLst/>
              <a:cxnLst/>
              <a:rect l="l" t="t" r="r" b="b"/>
              <a:pathLst>
                <a:path w="3466" h="4990" extrusionOk="0">
                  <a:moveTo>
                    <a:pt x="3453" y="1"/>
                  </a:moveTo>
                  <a:cubicBezTo>
                    <a:pt x="3441" y="1"/>
                    <a:pt x="2667" y="1108"/>
                    <a:pt x="1715" y="2489"/>
                  </a:cubicBezTo>
                  <a:cubicBezTo>
                    <a:pt x="762" y="3858"/>
                    <a:pt x="0" y="4990"/>
                    <a:pt x="12" y="4990"/>
                  </a:cubicBezTo>
                  <a:cubicBezTo>
                    <a:pt x="12" y="4990"/>
                    <a:pt x="13" y="4990"/>
                    <a:pt x="13" y="4990"/>
                  </a:cubicBezTo>
                  <a:cubicBezTo>
                    <a:pt x="32" y="4990"/>
                    <a:pt x="803" y="3875"/>
                    <a:pt x="1751" y="2513"/>
                  </a:cubicBezTo>
                  <a:cubicBezTo>
                    <a:pt x="2703" y="1132"/>
                    <a:pt x="3465" y="13"/>
                    <a:pt x="3453"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1394;p51"/>
            <p:cNvSpPr/>
            <p:nvPr/>
          </p:nvSpPr>
          <p:spPr>
            <a:xfrm>
              <a:off x="7499784" y="3528237"/>
              <a:ext cx="357489" cy="565497"/>
            </a:xfrm>
            <a:custGeom>
              <a:avLst/>
              <a:gdLst/>
              <a:ahLst/>
              <a:cxnLst/>
              <a:rect l="l" t="t" r="r" b="b"/>
              <a:pathLst>
                <a:path w="3561" h="5633" extrusionOk="0">
                  <a:moveTo>
                    <a:pt x="3561" y="1"/>
                  </a:moveTo>
                  <a:lnTo>
                    <a:pt x="3561" y="1"/>
                  </a:lnTo>
                  <a:cubicBezTo>
                    <a:pt x="3549" y="13"/>
                    <a:pt x="3537" y="36"/>
                    <a:pt x="3525" y="48"/>
                  </a:cubicBezTo>
                  <a:cubicBezTo>
                    <a:pt x="3501" y="96"/>
                    <a:pt x="3465" y="155"/>
                    <a:pt x="3430" y="215"/>
                  </a:cubicBezTo>
                  <a:lnTo>
                    <a:pt x="3061" y="834"/>
                  </a:lnTo>
                  <a:cubicBezTo>
                    <a:pt x="2751" y="1346"/>
                    <a:pt x="2322" y="2060"/>
                    <a:pt x="1834" y="2846"/>
                  </a:cubicBezTo>
                  <a:cubicBezTo>
                    <a:pt x="1346" y="3620"/>
                    <a:pt x="882" y="4311"/>
                    <a:pt x="548" y="4811"/>
                  </a:cubicBezTo>
                  <a:lnTo>
                    <a:pt x="143" y="5406"/>
                  </a:lnTo>
                  <a:lnTo>
                    <a:pt x="36" y="5573"/>
                  </a:lnTo>
                  <a:cubicBezTo>
                    <a:pt x="24" y="5585"/>
                    <a:pt x="13" y="5608"/>
                    <a:pt x="1" y="5632"/>
                  </a:cubicBezTo>
                  <a:cubicBezTo>
                    <a:pt x="24" y="5608"/>
                    <a:pt x="36" y="5597"/>
                    <a:pt x="48" y="5573"/>
                  </a:cubicBezTo>
                  <a:lnTo>
                    <a:pt x="155" y="5418"/>
                  </a:lnTo>
                  <a:cubicBezTo>
                    <a:pt x="263" y="5287"/>
                    <a:pt x="405" y="5085"/>
                    <a:pt x="572" y="4835"/>
                  </a:cubicBezTo>
                  <a:cubicBezTo>
                    <a:pt x="917" y="4334"/>
                    <a:pt x="1382" y="3644"/>
                    <a:pt x="1870" y="2870"/>
                  </a:cubicBezTo>
                  <a:cubicBezTo>
                    <a:pt x="2358" y="2084"/>
                    <a:pt x="2787" y="1370"/>
                    <a:pt x="3084" y="846"/>
                  </a:cubicBezTo>
                  <a:cubicBezTo>
                    <a:pt x="3239" y="596"/>
                    <a:pt x="3358" y="382"/>
                    <a:pt x="3442" y="227"/>
                  </a:cubicBezTo>
                  <a:cubicBezTo>
                    <a:pt x="3477" y="155"/>
                    <a:pt x="3513" y="96"/>
                    <a:pt x="3537" y="60"/>
                  </a:cubicBezTo>
                  <a:cubicBezTo>
                    <a:pt x="3549" y="36"/>
                    <a:pt x="3549" y="13"/>
                    <a:pt x="3561"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51"/>
            <p:cNvSpPr/>
            <p:nvPr/>
          </p:nvSpPr>
          <p:spPr>
            <a:xfrm>
              <a:off x="7797445" y="3491192"/>
              <a:ext cx="257099" cy="518816"/>
            </a:xfrm>
            <a:custGeom>
              <a:avLst/>
              <a:gdLst/>
              <a:ahLst/>
              <a:cxnLst/>
              <a:rect l="l" t="t" r="r" b="b"/>
              <a:pathLst>
                <a:path w="2561" h="5168" extrusionOk="0">
                  <a:moveTo>
                    <a:pt x="2548" y="1"/>
                  </a:moveTo>
                  <a:cubicBezTo>
                    <a:pt x="2536" y="1"/>
                    <a:pt x="1965" y="1144"/>
                    <a:pt x="1262" y="2572"/>
                  </a:cubicBezTo>
                  <a:cubicBezTo>
                    <a:pt x="560" y="4001"/>
                    <a:pt x="0" y="5156"/>
                    <a:pt x="12" y="5168"/>
                  </a:cubicBezTo>
                  <a:cubicBezTo>
                    <a:pt x="36" y="5168"/>
                    <a:pt x="607" y="4025"/>
                    <a:pt x="1310" y="2596"/>
                  </a:cubicBezTo>
                  <a:cubicBezTo>
                    <a:pt x="2001" y="1167"/>
                    <a:pt x="2560" y="12"/>
                    <a:pt x="2548"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51"/>
            <p:cNvSpPr/>
            <p:nvPr/>
          </p:nvSpPr>
          <p:spPr>
            <a:xfrm>
              <a:off x="7977948" y="3748194"/>
              <a:ext cx="90853" cy="178192"/>
            </a:xfrm>
            <a:custGeom>
              <a:avLst/>
              <a:gdLst/>
              <a:ahLst/>
              <a:cxnLst/>
              <a:rect l="l" t="t" r="r" b="b"/>
              <a:pathLst>
                <a:path w="905" h="1775" extrusionOk="0">
                  <a:moveTo>
                    <a:pt x="892" y="0"/>
                  </a:moveTo>
                  <a:cubicBezTo>
                    <a:pt x="875" y="0"/>
                    <a:pt x="663" y="389"/>
                    <a:pt x="429" y="870"/>
                  </a:cubicBezTo>
                  <a:cubicBezTo>
                    <a:pt x="179" y="1358"/>
                    <a:pt x="0" y="1762"/>
                    <a:pt x="12" y="1774"/>
                  </a:cubicBezTo>
                  <a:cubicBezTo>
                    <a:pt x="12" y="1774"/>
                    <a:pt x="226" y="1381"/>
                    <a:pt x="464" y="893"/>
                  </a:cubicBezTo>
                  <a:cubicBezTo>
                    <a:pt x="714" y="405"/>
                    <a:pt x="905" y="0"/>
                    <a:pt x="893" y="0"/>
                  </a:cubicBezTo>
                  <a:cubicBezTo>
                    <a:pt x="893" y="0"/>
                    <a:pt x="893" y="0"/>
                    <a:pt x="892"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 name="Google Shape;1397;p51"/>
            <p:cNvSpPr/>
            <p:nvPr/>
          </p:nvSpPr>
          <p:spPr>
            <a:xfrm>
              <a:off x="6498180" y="3726610"/>
              <a:ext cx="374154" cy="413707"/>
            </a:xfrm>
            <a:custGeom>
              <a:avLst/>
              <a:gdLst/>
              <a:ahLst/>
              <a:cxnLst/>
              <a:rect l="l" t="t" r="r" b="b"/>
              <a:pathLst>
                <a:path w="3727" h="4121" extrusionOk="0">
                  <a:moveTo>
                    <a:pt x="3715" y="1"/>
                  </a:moveTo>
                  <a:cubicBezTo>
                    <a:pt x="3692" y="1"/>
                    <a:pt x="2863" y="913"/>
                    <a:pt x="1846" y="2049"/>
                  </a:cubicBezTo>
                  <a:cubicBezTo>
                    <a:pt x="822" y="3192"/>
                    <a:pt x="0" y="4121"/>
                    <a:pt x="0" y="4121"/>
                  </a:cubicBezTo>
                  <a:cubicBezTo>
                    <a:pt x="0" y="4121"/>
                    <a:pt x="0" y="4121"/>
                    <a:pt x="1" y="4121"/>
                  </a:cubicBezTo>
                  <a:cubicBezTo>
                    <a:pt x="23" y="4121"/>
                    <a:pt x="864" y="3208"/>
                    <a:pt x="1881" y="2073"/>
                  </a:cubicBezTo>
                  <a:cubicBezTo>
                    <a:pt x="2905" y="942"/>
                    <a:pt x="3727" y="13"/>
                    <a:pt x="3715" y="1"/>
                  </a:cubicBezTo>
                  <a:cubicBezTo>
                    <a:pt x="3715" y="1"/>
                    <a:pt x="3715" y="1"/>
                    <a:pt x="3715"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 name="Google Shape;1398;p51"/>
            <p:cNvSpPr/>
            <p:nvPr/>
          </p:nvSpPr>
          <p:spPr>
            <a:xfrm>
              <a:off x="6288964" y="3712354"/>
              <a:ext cx="374254" cy="393328"/>
            </a:xfrm>
            <a:custGeom>
              <a:avLst/>
              <a:gdLst/>
              <a:ahLst/>
              <a:cxnLst/>
              <a:rect l="l" t="t" r="r" b="b"/>
              <a:pathLst>
                <a:path w="3728" h="3918" extrusionOk="0">
                  <a:moveTo>
                    <a:pt x="3715" y="0"/>
                  </a:moveTo>
                  <a:cubicBezTo>
                    <a:pt x="3692" y="0"/>
                    <a:pt x="2863" y="865"/>
                    <a:pt x="1846" y="1941"/>
                  </a:cubicBezTo>
                  <a:cubicBezTo>
                    <a:pt x="822" y="3024"/>
                    <a:pt x="1" y="3905"/>
                    <a:pt x="12" y="3917"/>
                  </a:cubicBezTo>
                  <a:cubicBezTo>
                    <a:pt x="24" y="3917"/>
                    <a:pt x="858" y="3048"/>
                    <a:pt x="1882" y="1977"/>
                  </a:cubicBezTo>
                  <a:cubicBezTo>
                    <a:pt x="2906" y="893"/>
                    <a:pt x="3727" y="12"/>
                    <a:pt x="3715" y="0"/>
                  </a:cubicBezTo>
                  <a:cubicBezTo>
                    <a:pt x="3715" y="0"/>
                    <a:pt x="3715" y="0"/>
                    <a:pt x="3715"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 name="Google Shape;1399;p51"/>
            <p:cNvSpPr/>
            <p:nvPr/>
          </p:nvSpPr>
          <p:spPr>
            <a:xfrm>
              <a:off x="6046319" y="3665672"/>
              <a:ext cx="334801" cy="392224"/>
            </a:xfrm>
            <a:custGeom>
              <a:avLst/>
              <a:gdLst/>
              <a:ahLst/>
              <a:cxnLst/>
              <a:rect l="l" t="t" r="r" b="b"/>
              <a:pathLst>
                <a:path w="3335" h="3907" extrusionOk="0">
                  <a:moveTo>
                    <a:pt x="3334" y="1"/>
                  </a:moveTo>
                  <a:cubicBezTo>
                    <a:pt x="3312" y="1"/>
                    <a:pt x="2566" y="865"/>
                    <a:pt x="1656" y="1942"/>
                  </a:cubicBezTo>
                  <a:cubicBezTo>
                    <a:pt x="739" y="3013"/>
                    <a:pt x="1" y="3894"/>
                    <a:pt x="13" y="3906"/>
                  </a:cubicBezTo>
                  <a:cubicBezTo>
                    <a:pt x="13" y="3906"/>
                    <a:pt x="13" y="3906"/>
                    <a:pt x="13" y="3906"/>
                  </a:cubicBezTo>
                  <a:cubicBezTo>
                    <a:pt x="34" y="3906"/>
                    <a:pt x="781" y="3030"/>
                    <a:pt x="1691" y="1965"/>
                  </a:cubicBezTo>
                  <a:cubicBezTo>
                    <a:pt x="2608" y="894"/>
                    <a:pt x="3334" y="13"/>
                    <a:pt x="3334" y="1"/>
                  </a:cubicBezTo>
                  <a:cubicBezTo>
                    <a:pt x="3334" y="1"/>
                    <a:pt x="3334" y="1"/>
                    <a:pt x="3334"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1400;p51"/>
            <p:cNvSpPr/>
            <p:nvPr/>
          </p:nvSpPr>
          <p:spPr>
            <a:xfrm>
              <a:off x="5832385" y="3628628"/>
              <a:ext cx="332391" cy="340824"/>
            </a:xfrm>
            <a:custGeom>
              <a:avLst/>
              <a:gdLst/>
              <a:ahLst/>
              <a:cxnLst/>
              <a:rect l="l" t="t" r="r" b="b"/>
              <a:pathLst>
                <a:path w="3311" h="3395" extrusionOk="0">
                  <a:moveTo>
                    <a:pt x="3310" y="1"/>
                  </a:moveTo>
                  <a:lnTo>
                    <a:pt x="3310" y="1"/>
                  </a:lnTo>
                  <a:cubicBezTo>
                    <a:pt x="3298" y="13"/>
                    <a:pt x="3287" y="25"/>
                    <a:pt x="3275" y="36"/>
                  </a:cubicBezTo>
                  <a:lnTo>
                    <a:pt x="3179" y="132"/>
                  </a:lnTo>
                  <a:lnTo>
                    <a:pt x="2834" y="501"/>
                  </a:lnTo>
                  <a:cubicBezTo>
                    <a:pt x="2536" y="822"/>
                    <a:pt x="2132" y="1251"/>
                    <a:pt x="1667" y="1715"/>
                  </a:cubicBezTo>
                  <a:cubicBezTo>
                    <a:pt x="1215" y="2180"/>
                    <a:pt x="798" y="2608"/>
                    <a:pt x="489" y="2906"/>
                  </a:cubicBezTo>
                  <a:lnTo>
                    <a:pt x="131" y="3263"/>
                  </a:lnTo>
                  <a:lnTo>
                    <a:pt x="24" y="3358"/>
                  </a:lnTo>
                  <a:cubicBezTo>
                    <a:pt x="12" y="3370"/>
                    <a:pt x="12" y="3382"/>
                    <a:pt x="0" y="3394"/>
                  </a:cubicBezTo>
                  <a:cubicBezTo>
                    <a:pt x="12" y="3394"/>
                    <a:pt x="24" y="3382"/>
                    <a:pt x="36" y="3370"/>
                  </a:cubicBezTo>
                  <a:lnTo>
                    <a:pt x="143" y="3275"/>
                  </a:lnTo>
                  <a:cubicBezTo>
                    <a:pt x="227" y="3192"/>
                    <a:pt x="358" y="3073"/>
                    <a:pt x="512" y="2930"/>
                  </a:cubicBezTo>
                  <a:cubicBezTo>
                    <a:pt x="822" y="2632"/>
                    <a:pt x="1251" y="2215"/>
                    <a:pt x="1703" y="1751"/>
                  </a:cubicBezTo>
                  <a:cubicBezTo>
                    <a:pt x="2155" y="1275"/>
                    <a:pt x="2560" y="846"/>
                    <a:pt x="2858" y="525"/>
                  </a:cubicBezTo>
                  <a:cubicBezTo>
                    <a:pt x="3001" y="370"/>
                    <a:pt x="3108" y="239"/>
                    <a:pt x="3191" y="144"/>
                  </a:cubicBezTo>
                  <a:lnTo>
                    <a:pt x="3287" y="36"/>
                  </a:lnTo>
                  <a:cubicBezTo>
                    <a:pt x="3298" y="13"/>
                    <a:pt x="3310" y="1"/>
                    <a:pt x="3310"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 name="Google Shape;1401;p51"/>
            <p:cNvSpPr/>
            <p:nvPr/>
          </p:nvSpPr>
          <p:spPr>
            <a:xfrm>
              <a:off x="5644753" y="3558153"/>
              <a:ext cx="325163" cy="323959"/>
            </a:xfrm>
            <a:custGeom>
              <a:avLst/>
              <a:gdLst/>
              <a:ahLst/>
              <a:cxnLst/>
              <a:rect l="l" t="t" r="r" b="b"/>
              <a:pathLst>
                <a:path w="3239" h="3227" extrusionOk="0">
                  <a:moveTo>
                    <a:pt x="3239" y="0"/>
                  </a:moveTo>
                  <a:cubicBezTo>
                    <a:pt x="3238" y="1"/>
                    <a:pt x="3226" y="12"/>
                    <a:pt x="3203" y="24"/>
                  </a:cubicBezTo>
                  <a:lnTo>
                    <a:pt x="3096" y="119"/>
                  </a:lnTo>
                  <a:cubicBezTo>
                    <a:pt x="3012" y="191"/>
                    <a:pt x="2881" y="298"/>
                    <a:pt x="2727" y="441"/>
                  </a:cubicBezTo>
                  <a:cubicBezTo>
                    <a:pt x="2417" y="703"/>
                    <a:pt x="1988" y="1096"/>
                    <a:pt x="1548" y="1536"/>
                  </a:cubicBezTo>
                  <a:cubicBezTo>
                    <a:pt x="1095" y="1989"/>
                    <a:pt x="703" y="2405"/>
                    <a:pt x="429" y="2715"/>
                  </a:cubicBezTo>
                  <a:cubicBezTo>
                    <a:pt x="286" y="2870"/>
                    <a:pt x="179" y="2989"/>
                    <a:pt x="107" y="3084"/>
                  </a:cubicBezTo>
                  <a:lnTo>
                    <a:pt x="24" y="3191"/>
                  </a:lnTo>
                  <a:cubicBezTo>
                    <a:pt x="12" y="3203"/>
                    <a:pt x="0" y="3215"/>
                    <a:pt x="0" y="3227"/>
                  </a:cubicBezTo>
                  <a:cubicBezTo>
                    <a:pt x="12" y="3215"/>
                    <a:pt x="24" y="3203"/>
                    <a:pt x="36" y="3191"/>
                  </a:cubicBezTo>
                  <a:lnTo>
                    <a:pt x="119" y="3096"/>
                  </a:lnTo>
                  <a:lnTo>
                    <a:pt x="453" y="2739"/>
                  </a:lnTo>
                  <a:cubicBezTo>
                    <a:pt x="738" y="2429"/>
                    <a:pt x="1131" y="2024"/>
                    <a:pt x="1584" y="1572"/>
                  </a:cubicBezTo>
                  <a:cubicBezTo>
                    <a:pt x="2024" y="1131"/>
                    <a:pt x="2441" y="738"/>
                    <a:pt x="2750" y="453"/>
                  </a:cubicBezTo>
                  <a:lnTo>
                    <a:pt x="3108" y="131"/>
                  </a:lnTo>
                  <a:lnTo>
                    <a:pt x="3203" y="36"/>
                  </a:lnTo>
                  <a:cubicBezTo>
                    <a:pt x="3226" y="12"/>
                    <a:pt x="3238" y="1"/>
                    <a:pt x="3239"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 name="Google Shape;1402;p51"/>
            <p:cNvSpPr/>
            <p:nvPr/>
          </p:nvSpPr>
          <p:spPr>
            <a:xfrm>
              <a:off x="5546671" y="3489988"/>
              <a:ext cx="226078" cy="197367"/>
            </a:xfrm>
            <a:custGeom>
              <a:avLst/>
              <a:gdLst/>
              <a:ahLst/>
              <a:cxnLst/>
              <a:rect l="l" t="t" r="r" b="b"/>
              <a:pathLst>
                <a:path w="2252" h="1966" extrusionOk="0">
                  <a:moveTo>
                    <a:pt x="2238" y="0"/>
                  </a:moveTo>
                  <a:cubicBezTo>
                    <a:pt x="2214" y="0"/>
                    <a:pt x="1719" y="425"/>
                    <a:pt x="1108" y="965"/>
                  </a:cubicBezTo>
                  <a:cubicBezTo>
                    <a:pt x="501" y="1513"/>
                    <a:pt x="1" y="1965"/>
                    <a:pt x="13" y="1965"/>
                  </a:cubicBezTo>
                  <a:cubicBezTo>
                    <a:pt x="13" y="1965"/>
                    <a:pt x="13" y="1965"/>
                    <a:pt x="13" y="1965"/>
                  </a:cubicBezTo>
                  <a:cubicBezTo>
                    <a:pt x="38" y="1965"/>
                    <a:pt x="533" y="1541"/>
                    <a:pt x="1144" y="1001"/>
                  </a:cubicBezTo>
                  <a:cubicBezTo>
                    <a:pt x="1763" y="453"/>
                    <a:pt x="2251" y="13"/>
                    <a:pt x="2239" y="1"/>
                  </a:cubicBezTo>
                  <a:cubicBezTo>
                    <a:pt x="2239" y="0"/>
                    <a:pt x="2239" y="0"/>
                    <a:pt x="2238"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1403;p51"/>
            <p:cNvSpPr/>
            <p:nvPr/>
          </p:nvSpPr>
          <p:spPr>
            <a:xfrm>
              <a:off x="6171808" y="1144850"/>
              <a:ext cx="223669" cy="352068"/>
            </a:xfrm>
            <a:custGeom>
              <a:avLst/>
              <a:gdLst/>
              <a:ahLst/>
              <a:cxnLst/>
              <a:rect l="l" t="t" r="r" b="b"/>
              <a:pathLst>
                <a:path w="2228" h="3507" extrusionOk="0">
                  <a:moveTo>
                    <a:pt x="489" y="1"/>
                  </a:moveTo>
                  <a:lnTo>
                    <a:pt x="48" y="286"/>
                  </a:lnTo>
                  <a:cubicBezTo>
                    <a:pt x="1" y="822"/>
                    <a:pt x="13" y="1358"/>
                    <a:pt x="60" y="1882"/>
                  </a:cubicBezTo>
                  <a:cubicBezTo>
                    <a:pt x="72" y="2179"/>
                    <a:pt x="144" y="2477"/>
                    <a:pt x="251" y="2751"/>
                  </a:cubicBezTo>
                  <a:cubicBezTo>
                    <a:pt x="358" y="3037"/>
                    <a:pt x="560" y="3275"/>
                    <a:pt x="822" y="3418"/>
                  </a:cubicBezTo>
                  <a:cubicBezTo>
                    <a:pt x="958" y="3478"/>
                    <a:pt x="1102" y="3507"/>
                    <a:pt x="1244" y="3507"/>
                  </a:cubicBezTo>
                  <a:cubicBezTo>
                    <a:pt x="1526" y="3507"/>
                    <a:pt x="1799" y="3393"/>
                    <a:pt x="1989" y="3180"/>
                  </a:cubicBezTo>
                  <a:cubicBezTo>
                    <a:pt x="2144" y="3001"/>
                    <a:pt x="2227" y="2775"/>
                    <a:pt x="2215" y="2537"/>
                  </a:cubicBezTo>
                  <a:cubicBezTo>
                    <a:pt x="2192" y="2299"/>
                    <a:pt x="2061" y="2084"/>
                    <a:pt x="1858" y="1965"/>
                  </a:cubicBezTo>
                  <a:cubicBezTo>
                    <a:pt x="1715" y="1870"/>
                    <a:pt x="1501" y="1834"/>
                    <a:pt x="1430" y="1667"/>
                  </a:cubicBezTo>
                  <a:cubicBezTo>
                    <a:pt x="1370" y="1537"/>
                    <a:pt x="1430" y="1382"/>
                    <a:pt x="1418" y="1239"/>
                  </a:cubicBezTo>
                  <a:cubicBezTo>
                    <a:pt x="1406" y="1084"/>
                    <a:pt x="1322" y="929"/>
                    <a:pt x="1179" y="858"/>
                  </a:cubicBezTo>
                  <a:cubicBezTo>
                    <a:pt x="1049" y="786"/>
                    <a:pt x="906" y="775"/>
                    <a:pt x="775" y="715"/>
                  </a:cubicBezTo>
                  <a:cubicBezTo>
                    <a:pt x="513" y="584"/>
                    <a:pt x="394" y="274"/>
                    <a:pt x="489"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 name="Google Shape;1404;p51"/>
            <p:cNvSpPr/>
            <p:nvPr/>
          </p:nvSpPr>
          <p:spPr>
            <a:xfrm>
              <a:off x="5929162" y="975088"/>
              <a:ext cx="184216" cy="268342"/>
            </a:xfrm>
            <a:custGeom>
              <a:avLst/>
              <a:gdLst/>
              <a:ahLst/>
              <a:cxnLst/>
              <a:rect l="l" t="t" r="r" b="b"/>
              <a:pathLst>
                <a:path w="1835" h="2673" extrusionOk="0">
                  <a:moveTo>
                    <a:pt x="1060" y="1"/>
                  </a:moveTo>
                  <a:lnTo>
                    <a:pt x="1144" y="25"/>
                  </a:lnTo>
                  <a:cubicBezTo>
                    <a:pt x="1099" y="16"/>
                    <a:pt x="1054" y="12"/>
                    <a:pt x="1009" y="12"/>
                  </a:cubicBezTo>
                  <a:cubicBezTo>
                    <a:pt x="741" y="12"/>
                    <a:pt x="472" y="158"/>
                    <a:pt x="298" y="382"/>
                  </a:cubicBezTo>
                  <a:cubicBezTo>
                    <a:pt x="96" y="656"/>
                    <a:pt x="1" y="989"/>
                    <a:pt x="13" y="1323"/>
                  </a:cubicBezTo>
                  <a:cubicBezTo>
                    <a:pt x="25" y="1668"/>
                    <a:pt x="108" y="1989"/>
                    <a:pt x="251" y="2299"/>
                  </a:cubicBezTo>
                  <a:cubicBezTo>
                    <a:pt x="287" y="2430"/>
                    <a:pt x="358" y="2537"/>
                    <a:pt x="465" y="2620"/>
                  </a:cubicBezTo>
                  <a:cubicBezTo>
                    <a:pt x="526" y="2657"/>
                    <a:pt x="593" y="2673"/>
                    <a:pt x="662" y="2673"/>
                  </a:cubicBezTo>
                  <a:cubicBezTo>
                    <a:pt x="792" y="2673"/>
                    <a:pt x="927" y="2615"/>
                    <a:pt x="1037" y="2537"/>
                  </a:cubicBezTo>
                  <a:cubicBezTo>
                    <a:pt x="1525" y="2204"/>
                    <a:pt x="1811" y="1656"/>
                    <a:pt x="1822" y="1061"/>
                  </a:cubicBezTo>
                  <a:cubicBezTo>
                    <a:pt x="1834" y="822"/>
                    <a:pt x="1775" y="572"/>
                    <a:pt x="1644" y="358"/>
                  </a:cubicBezTo>
                  <a:cubicBezTo>
                    <a:pt x="1525" y="144"/>
                    <a:pt x="1310" y="13"/>
                    <a:pt x="1060"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1405;p51"/>
            <p:cNvSpPr/>
            <p:nvPr/>
          </p:nvSpPr>
          <p:spPr>
            <a:xfrm>
              <a:off x="5396084" y="1963640"/>
              <a:ext cx="1342415" cy="255894"/>
            </a:xfrm>
            <a:custGeom>
              <a:avLst/>
              <a:gdLst/>
              <a:ahLst/>
              <a:cxnLst/>
              <a:rect l="l" t="t" r="r" b="b"/>
              <a:pathLst>
                <a:path w="13372" h="2549" extrusionOk="0">
                  <a:moveTo>
                    <a:pt x="5870" y="0"/>
                  </a:moveTo>
                  <a:lnTo>
                    <a:pt x="5847" y="36"/>
                  </a:lnTo>
                  <a:lnTo>
                    <a:pt x="1703" y="131"/>
                  </a:lnTo>
                  <a:cubicBezTo>
                    <a:pt x="870" y="131"/>
                    <a:pt x="1" y="643"/>
                    <a:pt x="1" y="1286"/>
                  </a:cubicBezTo>
                  <a:cubicBezTo>
                    <a:pt x="1" y="1888"/>
                    <a:pt x="293" y="2548"/>
                    <a:pt x="1017" y="2548"/>
                  </a:cubicBezTo>
                  <a:cubicBezTo>
                    <a:pt x="1023" y="2548"/>
                    <a:pt x="1030" y="2548"/>
                    <a:pt x="1036" y="2548"/>
                  </a:cubicBezTo>
                  <a:lnTo>
                    <a:pt x="6692" y="2513"/>
                  </a:lnTo>
                  <a:lnTo>
                    <a:pt x="12347" y="2513"/>
                  </a:lnTo>
                  <a:cubicBezTo>
                    <a:pt x="12357" y="2513"/>
                    <a:pt x="12366" y="2513"/>
                    <a:pt x="12376" y="2513"/>
                  </a:cubicBezTo>
                  <a:cubicBezTo>
                    <a:pt x="13091" y="2513"/>
                    <a:pt x="13288" y="2065"/>
                    <a:pt x="13288" y="1548"/>
                  </a:cubicBezTo>
                  <a:cubicBezTo>
                    <a:pt x="13371" y="560"/>
                    <a:pt x="12752" y="381"/>
                    <a:pt x="12121" y="369"/>
                  </a:cubicBezTo>
                  <a:lnTo>
                    <a:pt x="7549" y="108"/>
                  </a:lnTo>
                  <a:cubicBezTo>
                    <a:pt x="7525" y="36"/>
                    <a:pt x="7502" y="0"/>
                    <a:pt x="7502" y="0"/>
                  </a:cubicBezTo>
                  <a:lnTo>
                    <a:pt x="6263" y="24"/>
                  </a:lnTo>
                  <a:lnTo>
                    <a:pt x="5870"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 name="Google Shape;1406;p51"/>
            <p:cNvSpPr/>
            <p:nvPr/>
          </p:nvSpPr>
          <p:spPr>
            <a:xfrm>
              <a:off x="5552694" y="2047266"/>
              <a:ext cx="537990" cy="173474"/>
            </a:xfrm>
            <a:custGeom>
              <a:avLst/>
              <a:gdLst/>
              <a:ahLst/>
              <a:cxnLst/>
              <a:rect l="l" t="t" r="r" b="b"/>
              <a:pathLst>
                <a:path w="5359" h="1728" extrusionOk="0">
                  <a:moveTo>
                    <a:pt x="453" y="1"/>
                  </a:moveTo>
                  <a:lnTo>
                    <a:pt x="727" y="37"/>
                  </a:lnTo>
                  <a:lnTo>
                    <a:pt x="1774" y="156"/>
                  </a:lnTo>
                  <a:lnTo>
                    <a:pt x="5253" y="534"/>
                  </a:lnTo>
                  <a:lnTo>
                    <a:pt x="5253" y="534"/>
                  </a:lnTo>
                  <a:cubicBezTo>
                    <a:pt x="5275" y="790"/>
                    <a:pt x="5287" y="1056"/>
                    <a:pt x="5311" y="1322"/>
                  </a:cubicBezTo>
                  <a:cubicBezTo>
                    <a:pt x="5311" y="1449"/>
                    <a:pt x="5322" y="1576"/>
                    <a:pt x="5333" y="1692"/>
                  </a:cubicBezTo>
                  <a:lnTo>
                    <a:pt x="5333" y="1692"/>
                  </a:lnTo>
                  <a:lnTo>
                    <a:pt x="1548" y="1703"/>
                  </a:lnTo>
                  <a:lnTo>
                    <a:pt x="417" y="1715"/>
                  </a:lnTo>
                  <a:lnTo>
                    <a:pt x="0" y="1715"/>
                  </a:lnTo>
                  <a:lnTo>
                    <a:pt x="24" y="1727"/>
                  </a:lnTo>
                  <a:lnTo>
                    <a:pt x="5358" y="1727"/>
                  </a:lnTo>
                  <a:lnTo>
                    <a:pt x="5358" y="1703"/>
                  </a:lnTo>
                  <a:cubicBezTo>
                    <a:pt x="5358" y="1584"/>
                    <a:pt x="5346" y="1453"/>
                    <a:pt x="5334" y="1322"/>
                  </a:cubicBezTo>
                  <a:cubicBezTo>
                    <a:pt x="5322" y="1049"/>
                    <a:pt x="5299" y="775"/>
                    <a:pt x="5287" y="513"/>
                  </a:cubicBezTo>
                  <a:lnTo>
                    <a:pt x="5287" y="501"/>
                  </a:lnTo>
                  <a:lnTo>
                    <a:pt x="5275" y="501"/>
                  </a:lnTo>
                  <a:lnTo>
                    <a:pt x="1774" y="132"/>
                  </a:lnTo>
                  <a:lnTo>
                    <a:pt x="739" y="25"/>
                  </a:lnTo>
                  <a:lnTo>
                    <a:pt x="453" y="1"/>
                  </a:ln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 name="Google Shape;1407;p51"/>
            <p:cNvSpPr/>
            <p:nvPr/>
          </p:nvSpPr>
          <p:spPr>
            <a:xfrm>
              <a:off x="5546671" y="2018554"/>
              <a:ext cx="122074" cy="37345"/>
            </a:xfrm>
            <a:custGeom>
              <a:avLst/>
              <a:gdLst/>
              <a:ahLst/>
              <a:cxnLst/>
              <a:rect l="l" t="t" r="r" b="b"/>
              <a:pathLst>
                <a:path w="1216" h="372" extrusionOk="0">
                  <a:moveTo>
                    <a:pt x="245" y="0"/>
                  </a:moveTo>
                  <a:cubicBezTo>
                    <a:pt x="227" y="0"/>
                    <a:pt x="209" y="0"/>
                    <a:pt x="191" y="1"/>
                  </a:cubicBezTo>
                  <a:cubicBezTo>
                    <a:pt x="144" y="1"/>
                    <a:pt x="108" y="1"/>
                    <a:pt x="60" y="13"/>
                  </a:cubicBezTo>
                  <a:cubicBezTo>
                    <a:pt x="37" y="13"/>
                    <a:pt x="25" y="25"/>
                    <a:pt x="1" y="25"/>
                  </a:cubicBezTo>
                  <a:cubicBezTo>
                    <a:pt x="1" y="29"/>
                    <a:pt x="10" y="30"/>
                    <a:pt x="26" y="30"/>
                  </a:cubicBezTo>
                  <a:cubicBezTo>
                    <a:pt x="59" y="30"/>
                    <a:pt x="120" y="25"/>
                    <a:pt x="191" y="25"/>
                  </a:cubicBezTo>
                  <a:cubicBezTo>
                    <a:pt x="346" y="25"/>
                    <a:pt x="501" y="49"/>
                    <a:pt x="644" y="96"/>
                  </a:cubicBezTo>
                  <a:cubicBezTo>
                    <a:pt x="787" y="132"/>
                    <a:pt x="929" y="192"/>
                    <a:pt x="1060" y="275"/>
                  </a:cubicBezTo>
                  <a:cubicBezTo>
                    <a:pt x="1146" y="328"/>
                    <a:pt x="1202" y="372"/>
                    <a:pt x="1213" y="372"/>
                  </a:cubicBezTo>
                  <a:cubicBezTo>
                    <a:pt x="1215" y="372"/>
                    <a:pt x="1215" y="371"/>
                    <a:pt x="1215" y="370"/>
                  </a:cubicBezTo>
                  <a:cubicBezTo>
                    <a:pt x="1215" y="370"/>
                    <a:pt x="1203" y="358"/>
                    <a:pt x="1180" y="334"/>
                  </a:cubicBezTo>
                  <a:cubicBezTo>
                    <a:pt x="1144" y="299"/>
                    <a:pt x="1108" y="275"/>
                    <a:pt x="1072" y="251"/>
                  </a:cubicBezTo>
                  <a:cubicBezTo>
                    <a:pt x="825" y="94"/>
                    <a:pt x="546" y="0"/>
                    <a:pt x="245"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51"/>
            <p:cNvSpPr/>
            <p:nvPr/>
          </p:nvSpPr>
          <p:spPr>
            <a:xfrm>
              <a:off x="6173012" y="2029296"/>
              <a:ext cx="404070" cy="95872"/>
            </a:xfrm>
            <a:custGeom>
              <a:avLst/>
              <a:gdLst/>
              <a:ahLst/>
              <a:cxnLst/>
              <a:rect l="l" t="t" r="r" b="b"/>
              <a:pathLst>
                <a:path w="4025" h="955" extrusionOk="0">
                  <a:moveTo>
                    <a:pt x="4023" y="1"/>
                  </a:moveTo>
                  <a:cubicBezTo>
                    <a:pt x="3977" y="1"/>
                    <a:pt x="3091" y="211"/>
                    <a:pt x="2013" y="466"/>
                  </a:cubicBezTo>
                  <a:cubicBezTo>
                    <a:pt x="894" y="727"/>
                    <a:pt x="1" y="942"/>
                    <a:pt x="1" y="954"/>
                  </a:cubicBezTo>
                  <a:cubicBezTo>
                    <a:pt x="1" y="954"/>
                    <a:pt x="1" y="954"/>
                    <a:pt x="3" y="954"/>
                  </a:cubicBezTo>
                  <a:cubicBezTo>
                    <a:pt x="49" y="954"/>
                    <a:pt x="935" y="744"/>
                    <a:pt x="2013" y="489"/>
                  </a:cubicBezTo>
                  <a:cubicBezTo>
                    <a:pt x="3132" y="227"/>
                    <a:pt x="4025" y="13"/>
                    <a:pt x="4025" y="1"/>
                  </a:cubicBezTo>
                  <a:cubicBezTo>
                    <a:pt x="4025" y="1"/>
                    <a:pt x="4024" y="1"/>
                    <a:pt x="4023"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51"/>
            <p:cNvSpPr/>
            <p:nvPr/>
          </p:nvSpPr>
          <p:spPr>
            <a:xfrm>
              <a:off x="6437142" y="2020964"/>
              <a:ext cx="63446" cy="43168"/>
            </a:xfrm>
            <a:custGeom>
              <a:avLst/>
              <a:gdLst/>
              <a:ahLst/>
              <a:cxnLst/>
              <a:rect l="l" t="t" r="r" b="b"/>
              <a:pathLst>
                <a:path w="632" h="430" extrusionOk="0">
                  <a:moveTo>
                    <a:pt x="632" y="1"/>
                  </a:moveTo>
                  <a:cubicBezTo>
                    <a:pt x="596" y="1"/>
                    <a:pt x="561" y="1"/>
                    <a:pt x="525" y="13"/>
                  </a:cubicBezTo>
                  <a:cubicBezTo>
                    <a:pt x="430" y="48"/>
                    <a:pt x="346" y="84"/>
                    <a:pt x="263" y="144"/>
                  </a:cubicBezTo>
                  <a:cubicBezTo>
                    <a:pt x="191" y="191"/>
                    <a:pt x="120" y="263"/>
                    <a:pt x="60" y="334"/>
                  </a:cubicBezTo>
                  <a:cubicBezTo>
                    <a:pt x="37" y="358"/>
                    <a:pt x="13" y="394"/>
                    <a:pt x="1" y="429"/>
                  </a:cubicBezTo>
                  <a:cubicBezTo>
                    <a:pt x="84" y="334"/>
                    <a:pt x="180" y="251"/>
                    <a:pt x="287" y="168"/>
                  </a:cubicBezTo>
                  <a:cubicBezTo>
                    <a:pt x="394" y="96"/>
                    <a:pt x="513" y="37"/>
                    <a:pt x="632"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51"/>
            <p:cNvSpPr/>
            <p:nvPr/>
          </p:nvSpPr>
          <p:spPr>
            <a:xfrm>
              <a:off x="6084568" y="2111818"/>
              <a:ext cx="84930" cy="104104"/>
            </a:xfrm>
            <a:custGeom>
              <a:avLst/>
              <a:gdLst/>
              <a:ahLst/>
              <a:cxnLst/>
              <a:rect l="l" t="t" r="r" b="b"/>
              <a:pathLst>
                <a:path w="846" h="1037" extrusionOk="0">
                  <a:moveTo>
                    <a:pt x="1" y="1"/>
                  </a:moveTo>
                  <a:lnTo>
                    <a:pt x="72" y="1025"/>
                  </a:lnTo>
                  <a:lnTo>
                    <a:pt x="846" y="1037"/>
                  </a:lnTo>
                  <a:lnTo>
                    <a:pt x="846" y="108"/>
                  </a:lnTo>
                  <a:lnTo>
                    <a:pt x="1" y="1"/>
                  </a:ln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51"/>
            <p:cNvSpPr/>
            <p:nvPr/>
          </p:nvSpPr>
          <p:spPr>
            <a:xfrm>
              <a:off x="6169398" y="2122560"/>
              <a:ext cx="210518" cy="100892"/>
            </a:xfrm>
            <a:custGeom>
              <a:avLst/>
              <a:gdLst/>
              <a:ahLst/>
              <a:cxnLst/>
              <a:rect l="l" t="t" r="r" b="b"/>
              <a:pathLst>
                <a:path w="2097" h="1005" extrusionOk="0">
                  <a:moveTo>
                    <a:pt x="1" y="1"/>
                  </a:moveTo>
                  <a:lnTo>
                    <a:pt x="1" y="930"/>
                  </a:lnTo>
                  <a:cubicBezTo>
                    <a:pt x="1" y="930"/>
                    <a:pt x="1412" y="1005"/>
                    <a:pt x="1801" y="1005"/>
                  </a:cubicBezTo>
                  <a:cubicBezTo>
                    <a:pt x="1850" y="1005"/>
                    <a:pt x="1882" y="1004"/>
                    <a:pt x="1894" y="1001"/>
                  </a:cubicBezTo>
                  <a:cubicBezTo>
                    <a:pt x="2025" y="977"/>
                    <a:pt x="2096" y="763"/>
                    <a:pt x="1858" y="584"/>
                  </a:cubicBezTo>
                  <a:cubicBezTo>
                    <a:pt x="1775" y="525"/>
                    <a:pt x="1382" y="418"/>
                    <a:pt x="1156" y="346"/>
                  </a:cubicBezTo>
                  <a:cubicBezTo>
                    <a:pt x="1037" y="299"/>
                    <a:pt x="918" y="239"/>
                    <a:pt x="799" y="179"/>
                  </a:cubicBezTo>
                  <a:lnTo>
                    <a:pt x="596" y="60"/>
                  </a:lnTo>
                  <a:cubicBezTo>
                    <a:pt x="537" y="25"/>
                    <a:pt x="453" y="1"/>
                    <a:pt x="382" y="1"/>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51"/>
            <p:cNvSpPr/>
            <p:nvPr/>
          </p:nvSpPr>
          <p:spPr>
            <a:xfrm>
              <a:off x="6228027" y="2159604"/>
              <a:ext cx="4819" cy="49191"/>
            </a:xfrm>
            <a:custGeom>
              <a:avLst/>
              <a:gdLst/>
              <a:ahLst/>
              <a:cxnLst/>
              <a:rect l="l" t="t" r="r" b="b"/>
              <a:pathLst>
                <a:path w="48" h="490" extrusionOk="0">
                  <a:moveTo>
                    <a:pt x="36" y="1"/>
                  </a:moveTo>
                  <a:cubicBezTo>
                    <a:pt x="12" y="84"/>
                    <a:pt x="0" y="168"/>
                    <a:pt x="12" y="239"/>
                  </a:cubicBezTo>
                  <a:cubicBezTo>
                    <a:pt x="0" y="322"/>
                    <a:pt x="24" y="406"/>
                    <a:pt x="48" y="489"/>
                  </a:cubicBezTo>
                  <a:cubicBezTo>
                    <a:pt x="48" y="406"/>
                    <a:pt x="48" y="322"/>
                    <a:pt x="36" y="239"/>
                  </a:cubicBezTo>
                  <a:cubicBezTo>
                    <a:pt x="48" y="168"/>
                    <a:pt x="36" y="84"/>
                    <a:pt x="36"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51"/>
            <p:cNvSpPr/>
            <p:nvPr/>
          </p:nvSpPr>
          <p:spPr>
            <a:xfrm>
              <a:off x="6249511" y="2163218"/>
              <a:ext cx="3714" cy="44372"/>
            </a:xfrm>
            <a:custGeom>
              <a:avLst/>
              <a:gdLst/>
              <a:ahLst/>
              <a:cxnLst/>
              <a:rect l="l" t="t" r="r" b="b"/>
              <a:pathLst>
                <a:path w="37" h="442" extrusionOk="0">
                  <a:moveTo>
                    <a:pt x="24" y="1"/>
                  </a:moveTo>
                  <a:cubicBezTo>
                    <a:pt x="1" y="72"/>
                    <a:pt x="1" y="144"/>
                    <a:pt x="1" y="227"/>
                  </a:cubicBezTo>
                  <a:cubicBezTo>
                    <a:pt x="1" y="298"/>
                    <a:pt x="1" y="370"/>
                    <a:pt x="13" y="441"/>
                  </a:cubicBezTo>
                  <a:cubicBezTo>
                    <a:pt x="36" y="370"/>
                    <a:pt x="36" y="298"/>
                    <a:pt x="36" y="227"/>
                  </a:cubicBezTo>
                  <a:cubicBezTo>
                    <a:pt x="36" y="144"/>
                    <a:pt x="36" y="72"/>
                    <a:pt x="24"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51"/>
            <p:cNvSpPr/>
            <p:nvPr/>
          </p:nvSpPr>
          <p:spPr>
            <a:xfrm>
              <a:off x="6268685" y="2165627"/>
              <a:ext cx="4819" cy="45477"/>
            </a:xfrm>
            <a:custGeom>
              <a:avLst/>
              <a:gdLst/>
              <a:ahLst/>
              <a:cxnLst/>
              <a:rect l="l" t="t" r="r" b="b"/>
              <a:pathLst>
                <a:path w="48" h="453" extrusionOk="0">
                  <a:moveTo>
                    <a:pt x="0" y="1"/>
                  </a:moveTo>
                  <a:cubicBezTo>
                    <a:pt x="0" y="155"/>
                    <a:pt x="12" y="310"/>
                    <a:pt x="36" y="453"/>
                  </a:cubicBezTo>
                  <a:cubicBezTo>
                    <a:pt x="48" y="382"/>
                    <a:pt x="48" y="298"/>
                    <a:pt x="36" y="227"/>
                  </a:cubicBezTo>
                  <a:cubicBezTo>
                    <a:pt x="36" y="155"/>
                    <a:pt x="24" y="72"/>
                    <a:pt x="0"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51"/>
            <p:cNvSpPr/>
            <p:nvPr/>
          </p:nvSpPr>
          <p:spPr>
            <a:xfrm>
              <a:off x="6177831" y="2145348"/>
              <a:ext cx="38349" cy="72984"/>
            </a:xfrm>
            <a:custGeom>
              <a:avLst/>
              <a:gdLst/>
              <a:ahLst/>
              <a:cxnLst/>
              <a:rect l="l" t="t" r="r" b="b"/>
              <a:pathLst>
                <a:path w="382" h="727" extrusionOk="0">
                  <a:moveTo>
                    <a:pt x="96" y="19"/>
                  </a:moveTo>
                  <a:cubicBezTo>
                    <a:pt x="104" y="19"/>
                    <a:pt x="112" y="20"/>
                    <a:pt x="119" y="24"/>
                  </a:cubicBezTo>
                  <a:cubicBezTo>
                    <a:pt x="179" y="48"/>
                    <a:pt x="238" y="95"/>
                    <a:pt x="286" y="155"/>
                  </a:cubicBezTo>
                  <a:cubicBezTo>
                    <a:pt x="327" y="219"/>
                    <a:pt x="345" y="291"/>
                    <a:pt x="344" y="362"/>
                  </a:cubicBezTo>
                  <a:lnTo>
                    <a:pt x="344" y="362"/>
                  </a:lnTo>
                  <a:cubicBezTo>
                    <a:pt x="264" y="320"/>
                    <a:pt x="193" y="276"/>
                    <a:pt x="131" y="214"/>
                  </a:cubicBezTo>
                  <a:cubicBezTo>
                    <a:pt x="96" y="191"/>
                    <a:pt x="60" y="143"/>
                    <a:pt x="36" y="107"/>
                  </a:cubicBezTo>
                  <a:cubicBezTo>
                    <a:pt x="24" y="83"/>
                    <a:pt x="36" y="60"/>
                    <a:pt x="48" y="36"/>
                  </a:cubicBezTo>
                  <a:cubicBezTo>
                    <a:pt x="56" y="27"/>
                    <a:pt x="77" y="19"/>
                    <a:pt x="96" y="19"/>
                  </a:cubicBezTo>
                  <a:close/>
                  <a:moveTo>
                    <a:pt x="342" y="389"/>
                  </a:moveTo>
                  <a:lnTo>
                    <a:pt x="342" y="389"/>
                  </a:lnTo>
                  <a:cubicBezTo>
                    <a:pt x="332" y="494"/>
                    <a:pt x="279" y="594"/>
                    <a:pt x="191" y="655"/>
                  </a:cubicBezTo>
                  <a:cubicBezTo>
                    <a:pt x="167" y="667"/>
                    <a:pt x="143" y="679"/>
                    <a:pt x="107" y="691"/>
                  </a:cubicBezTo>
                  <a:cubicBezTo>
                    <a:pt x="84" y="691"/>
                    <a:pt x="60" y="691"/>
                    <a:pt x="48" y="667"/>
                  </a:cubicBezTo>
                  <a:cubicBezTo>
                    <a:pt x="48" y="643"/>
                    <a:pt x="48" y="619"/>
                    <a:pt x="60" y="607"/>
                  </a:cubicBezTo>
                  <a:cubicBezTo>
                    <a:pt x="72" y="584"/>
                    <a:pt x="84" y="560"/>
                    <a:pt x="107" y="548"/>
                  </a:cubicBezTo>
                  <a:cubicBezTo>
                    <a:pt x="155" y="500"/>
                    <a:pt x="215" y="453"/>
                    <a:pt x="286" y="417"/>
                  </a:cubicBezTo>
                  <a:cubicBezTo>
                    <a:pt x="312" y="404"/>
                    <a:pt x="330" y="395"/>
                    <a:pt x="342" y="389"/>
                  </a:cubicBezTo>
                  <a:close/>
                  <a:moveTo>
                    <a:pt x="72" y="0"/>
                  </a:moveTo>
                  <a:cubicBezTo>
                    <a:pt x="48" y="0"/>
                    <a:pt x="36" y="12"/>
                    <a:pt x="24" y="24"/>
                  </a:cubicBezTo>
                  <a:cubicBezTo>
                    <a:pt x="0" y="48"/>
                    <a:pt x="0" y="83"/>
                    <a:pt x="12" y="119"/>
                  </a:cubicBezTo>
                  <a:cubicBezTo>
                    <a:pt x="24" y="143"/>
                    <a:pt x="36" y="167"/>
                    <a:pt x="60" y="191"/>
                  </a:cubicBezTo>
                  <a:cubicBezTo>
                    <a:pt x="131" y="262"/>
                    <a:pt x="215" y="322"/>
                    <a:pt x="310" y="357"/>
                  </a:cubicBezTo>
                  <a:cubicBezTo>
                    <a:pt x="321" y="363"/>
                    <a:pt x="332" y="368"/>
                    <a:pt x="343" y="373"/>
                  </a:cubicBezTo>
                  <a:lnTo>
                    <a:pt x="343" y="373"/>
                  </a:lnTo>
                  <a:cubicBezTo>
                    <a:pt x="343" y="378"/>
                    <a:pt x="343" y="382"/>
                    <a:pt x="342" y="387"/>
                  </a:cubicBezTo>
                  <a:lnTo>
                    <a:pt x="342" y="387"/>
                  </a:lnTo>
                  <a:cubicBezTo>
                    <a:pt x="320" y="393"/>
                    <a:pt x="293" y="395"/>
                    <a:pt x="274" y="405"/>
                  </a:cubicBezTo>
                  <a:cubicBezTo>
                    <a:pt x="203" y="441"/>
                    <a:pt x="143" y="476"/>
                    <a:pt x="84" y="536"/>
                  </a:cubicBezTo>
                  <a:cubicBezTo>
                    <a:pt x="72" y="548"/>
                    <a:pt x="48" y="572"/>
                    <a:pt x="36" y="595"/>
                  </a:cubicBezTo>
                  <a:cubicBezTo>
                    <a:pt x="24" y="619"/>
                    <a:pt x="12" y="655"/>
                    <a:pt x="24" y="679"/>
                  </a:cubicBezTo>
                  <a:cubicBezTo>
                    <a:pt x="36" y="703"/>
                    <a:pt x="48" y="714"/>
                    <a:pt x="60" y="726"/>
                  </a:cubicBezTo>
                  <a:lnTo>
                    <a:pt x="107" y="726"/>
                  </a:lnTo>
                  <a:cubicBezTo>
                    <a:pt x="143" y="714"/>
                    <a:pt x="179" y="703"/>
                    <a:pt x="203" y="679"/>
                  </a:cubicBezTo>
                  <a:cubicBezTo>
                    <a:pt x="274" y="643"/>
                    <a:pt x="322" y="572"/>
                    <a:pt x="346" y="488"/>
                  </a:cubicBezTo>
                  <a:cubicBezTo>
                    <a:pt x="359" y="453"/>
                    <a:pt x="366" y="417"/>
                    <a:pt x="368" y="380"/>
                  </a:cubicBezTo>
                  <a:lnTo>
                    <a:pt x="368" y="380"/>
                  </a:lnTo>
                  <a:cubicBezTo>
                    <a:pt x="373" y="381"/>
                    <a:pt x="377" y="381"/>
                    <a:pt x="381" y="381"/>
                  </a:cubicBezTo>
                  <a:cubicBezTo>
                    <a:pt x="377" y="379"/>
                    <a:pt x="373" y="377"/>
                    <a:pt x="369" y="375"/>
                  </a:cubicBezTo>
                  <a:lnTo>
                    <a:pt x="369" y="375"/>
                  </a:lnTo>
                  <a:cubicBezTo>
                    <a:pt x="376" y="216"/>
                    <a:pt x="283" y="58"/>
                    <a:pt x="119"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51"/>
            <p:cNvSpPr/>
            <p:nvPr/>
          </p:nvSpPr>
          <p:spPr>
            <a:xfrm>
              <a:off x="6214876" y="2123764"/>
              <a:ext cx="154299" cy="99386"/>
            </a:xfrm>
            <a:custGeom>
              <a:avLst/>
              <a:gdLst/>
              <a:ahLst/>
              <a:cxnLst/>
              <a:rect l="l" t="t" r="r" b="b"/>
              <a:pathLst>
                <a:path w="1537" h="990" extrusionOk="0">
                  <a:moveTo>
                    <a:pt x="0" y="1"/>
                  </a:moveTo>
                  <a:cubicBezTo>
                    <a:pt x="12" y="25"/>
                    <a:pt x="36" y="37"/>
                    <a:pt x="60" y="48"/>
                  </a:cubicBezTo>
                  <a:cubicBezTo>
                    <a:pt x="108" y="96"/>
                    <a:pt x="167" y="132"/>
                    <a:pt x="227" y="167"/>
                  </a:cubicBezTo>
                  <a:cubicBezTo>
                    <a:pt x="429" y="298"/>
                    <a:pt x="643" y="394"/>
                    <a:pt x="870" y="453"/>
                  </a:cubicBezTo>
                  <a:cubicBezTo>
                    <a:pt x="989" y="501"/>
                    <a:pt x="1120" y="513"/>
                    <a:pt x="1227" y="560"/>
                  </a:cubicBezTo>
                  <a:cubicBezTo>
                    <a:pt x="1322" y="584"/>
                    <a:pt x="1405" y="656"/>
                    <a:pt x="1465" y="739"/>
                  </a:cubicBezTo>
                  <a:cubicBezTo>
                    <a:pt x="1501" y="799"/>
                    <a:pt x="1512" y="870"/>
                    <a:pt x="1489" y="929"/>
                  </a:cubicBezTo>
                  <a:cubicBezTo>
                    <a:pt x="1477" y="953"/>
                    <a:pt x="1465" y="977"/>
                    <a:pt x="1441" y="989"/>
                  </a:cubicBezTo>
                  <a:cubicBezTo>
                    <a:pt x="1441" y="989"/>
                    <a:pt x="1453" y="989"/>
                    <a:pt x="1465" y="977"/>
                  </a:cubicBezTo>
                  <a:cubicBezTo>
                    <a:pt x="1489" y="965"/>
                    <a:pt x="1501" y="941"/>
                    <a:pt x="1512" y="929"/>
                  </a:cubicBezTo>
                  <a:cubicBezTo>
                    <a:pt x="1536" y="858"/>
                    <a:pt x="1524" y="787"/>
                    <a:pt x="1489" y="715"/>
                  </a:cubicBezTo>
                  <a:cubicBezTo>
                    <a:pt x="1429" y="632"/>
                    <a:pt x="1346" y="560"/>
                    <a:pt x="1239" y="525"/>
                  </a:cubicBezTo>
                  <a:cubicBezTo>
                    <a:pt x="1131" y="489"/>
                    <a:pt x="1001" y="465"/>
                    <a:pt x="870" y="429"/>
                  </a:cubicBezTo>
                  <a:cubicBezTo>
                    <a:pt x="655" y="358"/>
                    <a:pt x="441" y="275"/>
                    <a:pt x="239" y="156"/>
                  </a:cubicBezTo>
                  <a:cubicBezTo>
                    <a:pt x="167" y="108"/>
                    <a:pt x="108" y="72"/>
                    <a:pt x="60" y="37"/>
                  </a:cubicBezTo>
                  <a:cubicBezTo>
                    <a:pt x="36" y="25"/>
                    <a:pt x="24" y="13"/>
                    <a:pt x="0"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1417;p51"/>
            <p:cNvSpPr/>
            <p:nvPr/>
          </p:nvSpPr>
          <p:spPr>
            <a:xfrm>
              <a:off x="6150324" y="1496319"/>
              <a:ext cx="344338" cy="413707"/>
            </a:xfrm>
            <a:custGeom>
              <a:avLst/>
              <a:gdLst/>
              <a:ahLst/>
              <a:cxnLst/>
              <a:rect l="l" t="t" r="r" b="b"/>
              <a:pathLst>
                <a:path w="3430" h="4121" extrusionOk="0">
                  <a:moveTo>
                    <a:pt x="1774" y="0"/>
                  </a:moveTo>
                  <a:lnTo>
                    <a:pt x="631" y="607"/>
                  </a:lnTo>
                  <a:lnTo>
                    <a:pt x="1953" y="2881"/>
                  </a:lnTo>
                  <a:lnTo>
                    <a:pt x="0" y="3262"/>
                  </a:lnTo>
                  <a:lnTo>
                    <a:pt x="60" y="4060"/>
                  </a:lnTo>
                  <a:lnTo>
                    <a:pt x="2275" y="4120"/>
                  </a:lnTo>
                  <a:cubicBezTo>
                    <a:pt x="2285" y="4120"/>
                    <a:pt x="2295" y="4120"/>
                    <a:pt x="2306" y="4120"/>
                  </a:cubicBezTo>
                  <a:cubicBezTo>
                    <a:pt x="2711" y="4120"/>
                    <a:pt x="3089" y="3896"/>
                    <a:pt x="3263" y="3524"/>
                  </a:cubicBezTo>
                  <a:cubicBezTo>
                    <a:pt x="3429" y="3203"/>
                    <a:pt x="3418" y="2834"/>
                    <a:pt x="3239" y="2512"/>
                  </a:cubicBezTo>
                  <a:lnTo>
                    <a:pt x="1774" y="0"/>
                  </a:ln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418;p51"/>
            <p:cNvSpPr/>
            <p:nvPr/>
          </p:nvSpPr>
          <p:spPr>
            <a:xfrm>
              <a:off x="5655495" y="1498628"/>
              <a:ext cx="343133" cy="485386"/>
            </a:xfrm>
            <a:custGeom>
              <a:avLst/>
              <a:gdLst/>
              <a:ahLst/>
              <a:cxnLst/>
              <a:rect l="l" t="t" r="r" b="b"/>
              <a:pathLst>
                <a:path w="3418" h="4835" extrusionOk="0">
                  <a:moveTo>
                    <a:pt x="1739" y="1"/>
                  </a:moveTo>
                  <a:lnTo>
                    <a:pt x="310" y="2513"/>
                  </a:lnTo>
                  <a:cubicBezTo>
                    <a:pt x="0" y="3096"/>
                    <a:pt x="215" y="3811"/>
                    <a:pt x="798" y="4120"/>
                  </a:cubicBezTo>
                  <a:cubicBezTo>
                    <a:pt x="858" y="4144"/>
                    <a:pt x="917" y="4180"/>
                    <a:pt x="988" y="4192"/>
                  </a:cubicBezTo>
                  <a:lnTo>
                    <a:pt x="1334" y="4299"/>
                  </a:lnTo>
                  <a:lnTo>
                    <a:pt x="3370" y="4835"/>
                  </a:lnTo>
                  <a:lnTo>
                    <a:pt x="3417" y="4228"/>
                  </a:lnTo>
                  <a:lnTo>
                    <a:pt x="1536" y="3144"/>
                  </a:lnTo>
                  <a:lnTo>
                    <a:pt x="2893" y="584"/>
                  </a:lnTo>
                  <a:lnTo>
                    <a:pt x="1739" y="1"/>
                  </a:ln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1419;p51"/>
            <p:cNvSpPr/>
            <p:nvPr/>
          </p:nvSpPr>
          <p:spPr>
            <a:xfrm>
              <a:off x="5757091" y="1367216"/>
              <a:ext cx="650326" cy="635971"/>
            </a:xfrm>
            <a:custGeom>
              <a:avLst/>
              <a:gdLst/>
              <a:ahLst/>
              <a:cxnLst/>
              <a:rect l="l" t="t" r="r" b="b"/>
              <a:pathLst>
                <a:path w="6478" h="6335" extrusionOk="0">
                  <a:moveTo>
                    <a:pt x="4013" y="0"/>
                  </a:moveTo>
                  <a:lnTo>
                    <a:pt x="2405" y="24"/>
                  </a:lnTo>
                  <a:cubicBezTo>
                    <a:pt x="2215" y="48"/>
                    <a:pt x="2024" y="95"/>
                    <a:pt x="1834" y="167"/>
                  </a:cubicBezTo>
                  <a:lnTo>
                    <a:pt x="1834" y="155"/>
                  </a:lnTo>
                  <a:cubicBezTo>
                    <a:pt x="965" y="345"/>
                    <a:pt x="0" y="2250"/>
                    <a:pt x="0" y="2250"/>
                  </a:cubicBezTo>
                  <a:lnTo>
                    <a:pt x="1274" y="2917"/>
                  </a:lnTo>
                  <a:lnTo>
                    <a:pt x="1310" y="3120"/>
                  </a:lnTo>
                  <a:cubicBezTo>
                    <a:pt x="1346" y="3382"/>
                    <a:pt x="1465" y="3632"/>
                    <a:pt x="1643" y="3822"/>
                  </a:cubicBezTo>
                  <a:lnTo>
                    <a:pt x="1274" y="6263"/>
                  </a:lnTo>
                  <a:lnTo>
                    <a:pt x="5394" y="6334"/>
                  </a:lnTo>
                  <a:lnTo>
                    <a:pt x="4870" y="4596"/>
                  </a:lnTo>
                  <a:lnTo>
                    <a:pt x="5084" y="2905"/>
                  </a:lnTo>
                  <a:lnTo>
                    <a:pt x="6477" y="2167"/>
                  </a:lnTo>
                  <a:cubicBezTo>
                    <a:pt x="6311" y="1822"/>
                    <a:pt x="6108" y="1488"/>
                    <a:pt x="5882" y="1179"/>
                  </a:cubicBezTo>
                  <a:cubicBezTo>
                    <a:pt x="5418" y="572"/>
                    <a:pt x="4763" y="155"/>
                    <a:pt x="4013" y="0"/>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 name="Google Shape;1420;p51"/>
            <p:cNvSpPr/>
            <p:nvPr/>
          </p:nvSpPr>
          <p:spPr>
            <a:xfrm>
              <a:off x="5948337" y="1014442"/>
              <a:ext cx="233106" cy="449647"/>
            </a:xfrm>
            <a:custGeom>
              <a:avLst/>
              <a:gdLst/>
              <a:ahLst/>
              <a:cxnLst/>
              <a:rect l="l" t="t" r="r" b="b"/>
              <a:pathLst>
                <a:path w="2322" h="4479" extrusionOk="0">
                  <a:moveTo>
                    <a:pt x="733" y="0"/>
                  </a:moveTo>
                  <a:cubicBezTo>
                    <a:pt x="340" y="0"/>
                    <a:pt x="82" y="492"/>
                    <a:pt x="48" y="907"/>
                  </a:cubicBezTo>
                  <a:cubicBezTo>
                    <a:pt x="24" y="1371"/>
                    <a:pt x="0" y="1954"/>
                    <a:pt x="60" y="2300"/>
                  </a:cubicBezTo>
                  <a:cubicBezTo>
                    <a:pt x="167" y="3002"/>
                    <a:pt x="715" y="3097"/>
                    <a:pt x="715" y="3097"/>
                  </a:cubicBezTo>
                  <a:lnTo>
                    <a:pt x="715" y="3705"/>
                  </a:lnTo>
                  <a:cubicBezTo>
                    <a:pt x="715" y="4126"/>
                    <a:pt x="1060" y="4479"/>
                    <a:pt x="1480" y="4479"/>
                  </a:cubicBezTo>
                  <a:cubicBezTo>
                    <a:pt x="1487" y="4479"/>
                    <a:pt x="1494" y="4479"/>
                    <a:pt x="1500" y="4479"/>
                  </a:cubicBezTo>
                  <a:lnTo>
                    <a:pt x="1512" y="4479"/>
                  </a:lnTo>
                  <a:cubicBezTo>
                    <a:pt x="1941" y="4479"/>
                    <a:pt x="2274" y="4133"/>
                    <a:pt x="2286" y="3705"/>
                  </a:cubicBezTo>
                  <a:lnTo>
                    <a:pt x="2322" y="597"/>
                  </a:lnTo>
                  <a:cubicBezTo>
                    <a:pt x="2322" y="466"/>
                    <a:pt x="2227" y="359"/>
                    <a:pt x="2096" y="335"/>
                  </a:cubicBezTo>
                  <a:lnTo>
                    <a:pt x="774" y="2"/>
                  </a:lnTo>
                  <a:cubicBezTo>
                    <a:pt x="760" y="1"/>
                    <a:pt x="747" y="0"/>
                    <a:pt x="733" y="0"/>
                  </a:cubicBez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1421;p51"/>
            <p:cNvSpPr/>
            <p:nvPr/>
          </p:nvSpPr>
          <p:spPr>
            <a:xfrm>
              <a:off x="5974639" y="1135313"/>
              <a:ext cx="17970" cy="17970"/>
            </a:xfrm>
            <a:custGeom>
              <a:avLst/>
              <a:gdLst/>
              <a:ahLst/>
              <a:cxnLst/>
              <a:rect l="l" t="t" r="r" b="b"/>
              <a:pathLst>
                <a:path w="179" h="179" extrusionOk="0">
                  <a:moveTo>
                    <a:pt x="95" y="0"/>
                  </a:moveTo>
                  <a:cubicBezTo>
                    <a:pt x="48" y="0"/>
                    <a:pt x="12" y="36"/>
                    <a:pt x="0" y="84"/>
                  </a:cubicBezTo>
                  <a:cubicBezTo>
                    <a:pt x="0" y="131"/>
                    <a:pt x="48" y="179"/>
                    <a:pt x="95" y="179"/>
                  </a:cubicBezTo>
                  <a:cubicBezTo>
                    <a:pt x="143" y="179"/>
                    <a:pt x="179" y="143"/>
                    <a:pt x="179" y="96"/>
                  </a:cubicBezTo>
                  <a:cubicBezTo>
                    <a:pt x="179" y="48"/>
                    <a:pt x="143" y="0"/>
                    <a:pt x="95"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 name="Google Shape;1422;p51"/>
            <p:cNvSpPr/>
            <p:nvPr/>
          </p:nvSpPr>
          <p:spPr>
            <a:xfrm>
              <a:off x="5965002" y="1125776"/>
              <a:ext cx="38349" cy="9838"/>
            </a:xfrm>
            <a:custGeom>
              <a:avLst/>
              <a:gdLst/>
              <a:ahLst/>
              <a:cxnLst/>
              <a:rect l="l" t="t" r="r" b="b"/>
              <a:pathLst>
                <a:path w="382" h="98" extrusionOk="0">
                  <a:moveTo>
                    <a:pt x="191" y="0"/>
                  </a:moveTo>
                  <a:cubicBezTo>
                    <a:pt x="144" y="0"/>
                    <a:pt x="84" y="12"/>
                    <a:pt x="49" y="48"/>
                  </a:cubicBezTo>
                  <a:cubicBezTo>
                    <a:pt x="13" y="72"/>
                    <a:pt x="1" y="95"/>
                    <a:pt x="13" y="95"/>
                  </a:cubicBezTo>
                  <a:cubicBezTo>
                    <a:pt x="14" y="97"/>
                    <a:pt x="16" y="97"/>
                    <a:pt x="19" y="97"/>
                  </a:cubicBezTo>
                  <a:cubicBezTo>
                    <a:pt x="39" y="97"/>
                    <a:pt x="96" y="60"/>
                    <a:pt x="191" y="60"/>
                  </a:cubicBezTo>
                  <a:cubicBezTo>
                    <a:pt x="276" y="60"/>
                    <a:pt x="342" y="97"/>
                    <a:pt x="364" y="97"/>
                  </a:cubicBezTo>
                  <a:cubicBezTo>
                    <a:pt x="367" y="97"/>
                    <a:pt x="369" y="97"/>
                    <a:pt x="370" y="95"/>
                  </a:cubicBezTo>
                  <a:cubicBezTo>
                    <a:pt x="382" y="83"/>
                    <a:pt x="358" y="72"/>
                    <a:pt x="334" y="48"/>
                  </a:cubicBezTo>
                  <a:cubicBezTo>
                    <a:pt x="287" y="12"/>
                    <a:pt x="239" y="0"/>
                    <a:pt x="191"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 name="Google Shape;1423;p51"/>
            <p:cNvSpPr/>
            <p:nvPr/>
          </p:nvSpPr>
          <p:spPr>
            <a:xfrm>
              <a:off x="6071416" y="1137722"/>
              <a:ext cx="18070" cy="16765"/>
            </a:xfrm>
            <a:custGeom>
              <a:avLst/>
              <a:gdLst/>
              <a:ahLst/>
              <a:cxnLst/>
              <a:rect l="l" t="t" r="r" b="b"/>
              <a:pathLst>
                <a:path w="180" h="167" extrusionOk="0">
                  <a:moveTo>
                    <a:pt x="84" y="0"/>
                  </a:moveTo>
                  <a:cubicBezTo>
                    <a:pt x="36" y="0"/>
                    <a:pt x="1" y="36"/>
                    <a:pt x="1" y="72"/>
                  </a:cubicBezTo>
                  <a:cubicBezTo>
                    <a:pt x="1" y="131"/>
                    <a:pt x="36" y="167"/>
                    <a:pt x="84" y="167"/>
                  </a:cubicBezTo>
                  <a:cubicBezTo>
                    <a:pt x="132" y="167"/>
                    <a:pt x="179" y="131"/>
                    <a:pt x="179" y="84"/>
                  </a:cubicBezTo>
                  <a:cubicBezTo>
                    <a:pt x="179" y="36"/>
                    <a:pt x="132" y="0"/>
                    <a:pt x="84"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51"/>
            <p:cNvSpPr/>
            <p:nvPr/>
          </p:nvSpPr>
          <p:spPr>
            <a:xfrm>
              <a:off x="6061879" y="1127783"/>
              <a:ext cx="38349" cy="10139"/>
            </a:xfrm>
            <a:custGeom>
              <a:avLst/>
              <a:gdLst/>
              <a:ahLst/>
              <a:cxnLst/>
              <a:rect l="l" t="t" r="r" b="b"/>
              <a:pathLst>
                <a:path w="382" h="101" extrusionOk="0">
                  <a:moveTo>
                    <a:pt x="211" y="1"/>
                  </a:moveTo>
                  <a:cubicBezTo>
                    <a:pt x="200" y="1"/>
                    <a:pt x="190" y="2"/>
                    <a:pt x="179" y="4"/>
                  </a:cubicBezTo>
                  <a:cubicBezTo>
                    <a:pt x="131" y="4"/>
                    <a:pt x="84" y="16"/>
                    <a:pt x="48" y="40"/>
                  </a:cubicBezTo>
                  <a:cubicBezTo>
                    <a:pt x="12" y="63"/>
                    <a:pt x="0" y="87"/>
                    <a:pt x="0" y="99"/>
                  </a:cubicBezTo>
                  <a:cubicBezTo>
                    <a:pt x="1" y="100"/>
                    <a:pt x="3" y="101"/>
                    <a:pt x="5" y="101"/>
                  </a:cubicBezTo>
                  <a:cubicBezTo>
                    <a:pt x="25" y="101"/>
                    <a:pt x="92" y="52"/>
                    <a:pt x="179" y="52"/>
                  </a:cubicBezTo>
                  <a:cubicBezTo>
                    <a:pt x="274" y="52"/>
                    <a:pt x="332" y="89"/>
                    <a:pt x="360" y="89"/>
                  </a:cubicBezTo>
                  <a:cubicBezTo>
                    <a:pt x="364" y="89"/>
                    <a:pt x="367" y="89"/>
                    <a:pt x="369" y="87"/>
                  </a:cubicBezTo>
                  <a:cubicBezTo>
                    <a:pt x="381" y="75"/>
                    <a:pt x="358" y="63"/>
                    <a:pt x="322" y="40"/>
                  </a:cubicBezTo>
                  <a:cubicBezTo>
                    <a:pt x="293" y="20"/>
                    <a:pt x="256" y="1"/>
                    <a:pt x="211"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425;p51"/>
            <p:cNvSpPr/>
            <p:nvPr/>
          </p:nvSpPr>
          <p:spPr>
            <a:xfrm>
              <a:off x="6000942" y="1128085"/>
              <a:ext cx="29916" cy="82320"/>
            </a:xfrm>
            <a:custGeom>
              <a:avLst/>
              <a:gdLst/>
              <a:ahLst/>
              <a:cxnLst/>
              <a:rect l="l" t="t" r="r" b="b"/>
              <a:pathLst>
                <a:path w="298" h="820" extrusionOk="0">
                  <a:moveTo>
                    <a:pt x="298" y="1"/>
                  </a:moveTo>
                  <a:cubicBezTo>
                    <a:pt x="214" y="156"/>
                    <a:pt x="155" y="310"/>
                    <a:pt x="95" y="477"/>
                  </a:cubicBezTo>
                  <a:cubicBezTo>
                    <a:pt x="72" y="549"/>
                    <a:pt x="48" y="608"/>
                    <a:pt x="24" y="668"/>
                  </a:cubicBezTo>
                  <a:cubicBezTo>
                    <a:pt x="12" y="703"/>
                    <a:pt x="0" y="739"/>
                    <a:pt x="12" y="763"/>
                  </a:cubicBezTo>
                  <a:cubicBezTo>
                    <a:pt x="24" y="787"/>
                    <a:pt x="36" y="799"/>
                    <a:pt x="48" y="811"/>
                  </a:cubicBezTo>
                  <a:lnTo>
                    <a:pt x="95" y="811"/>
                  </a:lnTo>
                  <a:cubicBezTo>
                    <a:pt x="119" y="816"/>
                    <a:pt x="146" y="819"/>
                    <a:pt x="173" y="819"/>
                  </a:cubicBezTo>
                  <a:cubicBezTo>
                    <a:pt x="200" y="819"/>
                    <a:pt x="226" y="816"/>
                    <a:pt x="250" y="811"/>
                  </a:cubicBezTo>
                  <a:cubicBezTo>
                    <a:pt x="203" y="799"/>
                    <a:pt x="155" y="787"/>
                    <a:pt x="95" y="787"/>
                  </a:cubicBezTo>
                  <a:cubicBezTo>
                    <a:pt x="72" y="787"/>
                    <a:pt x="48" y="775"/>
                    <a:pt x="48" y="763"/>
                  </a:cubicBezTo>
                  <a:cubicBezTo>
                    <a:pt x="48" y="727"/>
                    <a:pt x="48" y="703"/>
                    <a:pt x="60" y="680"/>
                  </a:cubicBezTo>
                  <a:cubicBezTo>
                    <a:pt x="84" y="620"/>
                    <a:pt x="107" y="561"/>
                    <a:pt x="131" y="489"/>
                  </a:cubicBezTo>
                  <a:cubicBezTo>
                    <a:pt x="203" y="334"/>
                    <a:pt x="262" y="168"/>
                    <a:pt x="298"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1426;p51"/>
            <p:cNvSpPr/>
            <p:nvPr/>
          </p:nvSpPr>
          <p:spPr>
            <a:xfrm>
              <a:off x="6020016" y="1300255"/>
              <a:ext cx="94567" cy="42465"/>
            </a:xfrm>
            <a:custGeom>
              <a:avLst/>
              <a:gdLst/>
              <a:ahLst/>
              <a:cxnLst/>
              <a:rect l="l" t="t" r="r" b="b"/>
              <a:pathLst>
                <a:path w="942" h="423" extrusionOk="0">
                  <a:moveTo>
                    <a:pt x="941" y="0"/>
                  </a:moveTo>
                  <a:cubicBezTo>
                    <a:pt x="656" y="167"/>
                    <a:pt x="334" y="250"/>
                    <a:pt x="1" y="250"/>
                  </a:cubicBezTo>
                  <a:lnTo>
                    <a:pt x="13" y="417"/>
                  </a:lnTo>
                  <a:cubicBezTo>
                    <a:pt x="54" y="421"/>
                    <a:pt x="94" y="422"/>
                    <a:pt x="132" y="422"/>
                  </a:cubicBezTo>
                  <a:cubicBezTo>
                    <a:pt x="741" y="422"/>
                    <a:pt x="941" y="1"/>
                    <a:pt x="941"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51"/>
            <p:cNvSpPr/>
            <p:nvPr/>
          </p:nvSpPr>
          <p:spPr>
            <a:xfrm>
              <a:off x="6029553" y="1226167"/>
              <a:ext cx="31221" cy="22086"/>
            </a:xfrm>
            <a:custGeom>
              <a:avLst/>
              <a:gdLst/>
              <a:ahLst/>
              <a:cxnLst/>
              <a:rect l="l" t="t" r="r" b="b"/>
              <a:pathLst>
                <a:path w="311" h="220" extrusionOk="0">
                  <a:moveTo>
                    <a:pt x="168" y="0"/>
                  </a:moveTo>
                  <a:cubicBezTo>
                    <a:pt x="108" y="0"/>
                    <a:pt x="49" y="24"/>
                    <a:pt x="13" y="72"/>
                  </a:cubicBezTo>
                  <a:cubicBezTo>
                    <a:pt x="1" y="84"/>
                    <a:pt x="1" y="95"/>
                    <a:pt x="13" y="107"/>
                  </a:cubicBezTo>
                  <a:cubicBezTo>
                    <a:pt x="13" y="119"/>
                    <a:pt x="25" y="131"/>
                    <a:pt x="37" y="143"/>
                  </a:cubicBezTo>
                  <a:cubicBezTo>
                    <a:pt x="72" y="167"/>
                    <a:pt x="108" y="191"/>
                    <a:pt x="156" y="215"/>
                  </a:cubicBezTo>
                  <a:cubicBezTo>
                    <a:pt x="168" y="218"/>
                    <a:pt x="180" y="219"/>
                    <a:pt x="191" y="219"/>
                  </a:cubicBezTo>
                  <a:cubicBezTo>
                    <a:pt x="226" y="219"/>
                    <a:pt x="260" y="206"/>
                    <a:pt x="287" y="179"/>
                  </a:cubicBezTo>
                  <a:cubicBezTo>
                    <a:pt x="310" y="143"/>
                    <a:pt x="310" y="95"/>
                    <a:pt x="275" y="60"/>
                  </a:cubicBezTo>
                  <a:cubicBezTo>
                    <a:pt x="251" y="24"/>
                    <a:pt x="215" y="12"/>
                    <a:pt x="168"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 name="Google Shape;1428;p51"/>
            <p:cNvSpPr/>
            <p:nvPr/>
          </p:nvSpPr>
          <p:spPr>
            <a:xfrm>
              <a:off x="6023630" y="1216529"/>
              <a:ext cx="33530" cy="27908"/>
            </a:xfrm>
            <a:custGeom>
              <a:avLst/>
              <a:gdLst/>
              <a:ahLst/>
              <a:cxnLst/>
              <a:rect l="l" t="t" r="r" b="b"/>
              <a:pathLst>
                <a:path w="334" h="278" extrusionOk="0">
                  <a:moveTo>
                    <a:pt x="310" y="1"/>
                  </a:moveTo>
                  <a:cubicBezTo>
                    <a:pt x="298" y="1"/>
                    <a:pt x="298" y="108"/>
                    <a:pt x="215" y="180"/>
                  </a:cubicBezTo>
                  <a:cubicBezTo>
                    <a:pt x="119" y="251"/>
                    <a:pt x="12" y="239"/>
                    <a:pt x="0" y="263"/>
                  </a:cubicBezTo>
                  <a:cubicBezTo>
                    <a:pt x="0" y="275"/>
                    <a:pt x="36" y="275"/>
                    <a:pt x="84" y="275"/>
                  </a:cubicBezTo>
                  <a:cubicBezTo>
                    <a:pt x="94" y="277"/>
                    <a:pt x="104" y="278"/>
                    <a:pt x="114" y="278"/>
                  </a:cubicBezTo>
                  <a:cubicBezTo>
                    <a:pt x="163" y="278"/>
                    <a:pt x="211" y="255"/>
                    <a:pt x="250" y="215"/>
                  </a:cubicBezTo>
                  <a:cubicBezTo>
                    <a:pt x="298" y="180"/>
                    <a:pt x="322" y="132"/>
                    <a:pt x="334" y="72"/>
                  </a:cubicBezTo>
                  <a:cubicBezTo>
                    <a:pt x="334" y="25"/>
                    <a:pt x="322" y="1"/>
                    <a:pt x="310"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1429;p51"/>
            <p:cNvSpPr/>
            <p:nvPr/>
          </p:nvSpPr>
          <p:spPr>
            <a:xfrm>
              <a:off x="6057060" y="1112624"/>
              <a:ext cx="46782" cy="13051"/>
            </a:xfrm>
            <a:custGeom>
              <a:avLst/>
              <a:gdLst/>
              <a:ahLst/>
              <a:cxnLst/>
              <a:rect l="l" t="t" r="r" b="b"/>
              <a:pathLst>
                <a:path w="466" h="130" extrusionOk="0">
                  <a:moveTo>
                    <a:pt x="239" y="0"/>
                  </a:moveTo>
                  <a:cubicBezTo>
                    <a:pt x="179" y="0"/>
                    <a:pt x="120" y="0"/>
                    <a:pt x="60" y="24"/>
                  </a:cubicBezTo>
                  <a:cubicBezTo>
                    <a:pt x="25" y="36"/>
                    <a:pt x="1" y="60"/>
                    <a:pt x="1" y="72"/>
                  </a:cubicBezTo>
                  <a:cubicBezTo>
                    <a:pt x="13" y="95"/>
                    <a:pt x="108" y="83"/>
                    <a:pt x="227" y="107"/>
                  </a:cubicBezTo>
                  <a:cubicBezTo>
                    <a:pt x="301" y="116"/>
                    <a:pt x="369" y="129"/>
                    <a:pt x="412" y="129"/>
                  </a:cubicBezTo>
                  <a:cubicBezTo>
                    <a:pt x="432" y="129"/>
                    <a:pt x="446" y="127"/>
                    <a:pt x="453" y="119"/>
                  </a:cubicBezTo>
                  <a:cubicBezTo>
                    <a:pt x="465" y="95"/>
                    <a:pt x="441" y="83"/>
                    <a:pt x="406" y="60"/>
                  </a:cubicBezTo>
                  <a:cubicBezTo>
                    <a:pt x="358" y="24"/>
                    <a:pt x="298" y="12"/>
                    <a:pt x="239"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51"/>
            <p:cNvSpPr/>
            <p:nvPr/>
          </p:nvSpPr>
          <p:spPr>
            <a:xfrm>
              <a:off x="5966206" y="1107304"/>
              <a:ext cx="36040" cy="11244"/>
            </a:xfrm>
            <a:custGeom>
              <a:avLst/>
              <a:gdLst/>
              <a:ahLst/>
              <a:cxnLst/>
              <a:rect l="l" t="t" r="r" b="b"/>
              <a:pathLst>
                <a:path w="359" h="112" extrusionOk="0">
                  <a:moveTo>
                    <a:pt x="181" y="1"/>
                  </a:moveTo>
                  <a:cubicBezTo>
                    <a:pt x="131" y="1"/>
                    <a:pt x="81" y="16"/>
                    <a:pt x="37" y="41"/>
                  </a:cubicBezTo>
                  <a:cubicBezTo>
                    <a:pt x="13" y="65"/>
                    <a:pt x="1" y="89"/>
                    <a:pt x="13" y="101"/>
                  </a:cubicBezTo>
                  <a:cubicBezTo>
                    <a:pt x="17" y="109"/>
                    <a:pt x="27" y="111"/>
                    <a:pt x="43" y="111"/>
                  </a:cubicBezTo>
                  <a:cubicBezTo>
                    <a:pt x="74" y="111"/>
                    <a:pt x="124" y="101"/>
                    <a:pt x="179" y="101"/>
                  </a:cubicBezTo>
                  <a:cubicBezTo>
                    <a:pt x="221" y="101"/>
                    <a:pt x="257" y="104"/>
                    <a:pt x="285" y="104"/>
                  </a:cubicBezTo>
                  <a:cubicBezTo>
                    <a:pt x="313" y="104"/>
                    <a:pt x="334" y="101"/>
                    <a:pt x="346" y="89"/>
                  </a:cubicBezTo>
                  <a:cubicBezTo>
                    <a:pt x="358" y="65"/>
                    <a:pt x="334" y="65"/>
                    <a:pt x="310" y="41"/>
                  </a:cubicBezTo>
                  <a:cubicBezTo>
                    <a:pt x="271" y="13"/>
                    <a:pt x="226" y="1"/>
                    <a:pt x="181"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431;p51"/>
            <p:cNvSpPr/>
            <p:nvPr/>
          </p:nvSpPr>
          <p:spPr>
            <a:xfrm>
              <a:off x="5999737" y="973984"/>
              <a:ext cx="232001" cy="327372"/>
            </a:xfrm>
            <a:custGeom>
              <a:avLst/>
              <a:gdLst/>
              <a:ahLst/>
              <a:cxnLst/>
              <a:rect l="l" t="t" r="r" b="b"/>
              <a:pathLst>
                <a:path w="2311" h="3261" extrusionOk="0">
                  <a:moveTo>
                    <a:pt x="405" y="0"/>
                  </a:moveTo>
                  <a:cubicBezTo>
                    <a:pt x="250" y="0"/>
                    <a:pt x="107" y="71"/>
                    <a:pt x="0" y="191"/>
                  </a:cubicBezTo>
                  <a:lnTo>
                    <a:pt x="24" y="179"/>
                  </a:lnTo>
                  <a:cubicBezTo>
                    <a:pt x="48" y="500"/>
                    <a:pt x="250" y="774"/>
                    <a:pt x="548" y="881"/>
                  </a:cubicBezTo>
                  <a:cubicBezTo>
                    <a:pt x="667" y="929"/>
                    <a:pt x="810" y="941"/>
                    <a:pt x="941" y="988"/>
                  </a:cubicBezTo>
                  <a:cubicBezTo>
                    <a:pt x="1072" y="1024"/>
                    <a:pt x="1179" y="1131"/>
                    <a:pt x="1227" y="1262"/>
                  </a:cubicBezTo>
                  <a:cubicBezTo>
                    <a:pt x="1250" y="1381"/>
                    <a:pt x="1227" y="1500"/>
                    <a:pt x="1179" y="1607"/>
                  </a:cubicBezTo>
                  <a:cubicBezTo>
                    <a:pt x="1155" y="1726"/>
                    <a:pt x="1143" y="1857"/>
                    <a:pt x="1227" y="1941"/>
                  </a:cubicBezTo>
                  <a:cubicBezTo>
                    <a:pt x="1298" y="2036"/>
                    <a:pt x="1417" y="2048"/>
                    <a:pt x="1465" y="2131"/>
                  </a:cubicBezTo>
                  <a:cubicBezTo>
                    <a:pt x="1512" y="2226"/>
                    <a:pt x="1453" y="2334"/>
                    <a:pt x="1417" y="2441"/>
                  </a:cubicBezTo>
                  <a:cubicBezTo>
                    <a:pt x="1346" y="2584"/>
                    <a:pt x="1334" y="2738"/>
                    <a:pt x="1369" y="2893"/>
                  </a:cubicBezTo>
                  <a:cubicBezTo>
                    <a:pt x="1405" y="3048"/>
                    <a:pt x="1524" y="3179"/>
                    <a:pt x="1667" y="3239"/>
                  </a:cubicBezTo>
                  <a:cubicBezTo>
                    <a:pt x="1687" y="3253"/>
                    <a:pt x="1711" y="3260"/>
                    <a:pt x="1736" y="3260"/>
                  </a:cubicBezTo>
                  <a:cubicBezTo>
                    <a:pt x="1770" y="3260"/>
                    <a:pt x="1806" y="3247"/>
                    <a:pt x="1834" y="3227"/>
                  </a:cubicBezTo>
                  <a:cubicBezTo>
                    <a:pt x="1858" y="3191"/>
                    <a:pt x="1834" y="3131"/>
                    <a:pt x="1858" y="3096"/>
                  </a:cubicBezTo>
                  <a:cubicBezTo>
                    <a:pt x="2167" y="2441"/>
                    <a:pt x="2298" y="2191"/>
                    <a:pt x="2298" y="1512"/>
                  </a:cubicBezTo>
                  <a:cubicBezTo>
                    <a:pt x="2310" y="1179"/>
                    <a:pt x="2227" y="869"/>
                    <a:pt x="2036" y="595"/>
                  </a:cubicBezTo>
                  <a:cubicBezTo>
                    <a:pt x="1965" y="464"/>
                    <a:pt x="1846" y="369"/>
                    <a:pt x="1715" y="310"/>
                  </a:cubicBezTo>
                  <a:cubicBezTo>
                    <a:pt x="1441" y="179"/>
                    <a:pt x="1143" y="95"/>
                    <a:pt x="846" y="48"/>
                  </a:cubicBezTo>
                  <a:cubicBezTo>
                    <a:pt x="703" y="12"/>
                    <a:pt x="548" y="0"/>
                    <a:pt x="405"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1432;p51"/>
            <p:cNvSpPr/>
            <p:nvPr/>
          </p:nvSpPr>
          <p:spPr>
            <a:xfrm>
              <a:off x="5924444" y="1003800"/>
              <a:ext cx="95672" cy="147172"/>
            </a:xfrm>
            <a:custGeom>
              <a:avLst/>
              <a:gdLst/>
              <a:ahLst/>
              <a:cxnLst/>
              <a:rect l="l" t="t" r="r" b="b"/>
              <a:pathLst>
                <a:path w="953" h="1466" extrusionOk="0">
                  <a:moveTo>
                    <a:pt x="941" y="1"/>
                  </a:moveTo>
                  <a:cubicBezTo>
                    <a:pt x="834" y="24"/>
                    <a:pt x="726" y="60"/>
                    <a:pt x="631" y="108"/>
                  </a:cubicBezTo>
                  <a:cubicBezTo>
                    <a:pt x="155" y="382"/>
                    <a:pt x="0" y="989"/>
                    <a:pt x="274" y="1465"/>
                  </a:cubicBezTo>
                  <a:cubicBezTo>
                    <a:pt x="203" y="1251"/>
                    <a:pt x="250" y="1025"/>
                    <a:pt x="405" y="858"/>
                  </a:cubicBezTo>
                  <a:cubicBezTo>
                    <a:pt x="476" y="798"/>
                    <a:pt x="548" y="727"/>
                    <a:pt x="619" y="656"/>
                  </a:cubicBezTo>
                  <a:cubicBezTo>
                    <a:pt x="679" y="548"/>
                    <a:pt x="715" y="441"/>
                    <a:pt x="738" y="322"/>
                  </a:cubicBezTo>
                  <a:cubicBezTo>
                    <a:pt x="762" y="203"/>
                    <a:pt x="846" y="108"/>
                    <a:pt x="953" y="48"/>
                  </a:cubicBezTo>
                  <a:lnTo>
                    <a:pt x="941" y="1"/>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 name="Google Shape;1433;p51"/>
            <p:cNvSpPr/>
            <p:nvPr/>
          </p:nvSpPr>
          <p:spPr>
            <a:xfrm>
              <a:off x="6004455" y="1009824"/>
              <a:ext cx="147172" cy="118360"/>
            </a:xfrm>
            <a:custGeom>
              <a:avLst/>
              <a:gdLst/>
              <a:ahLst/>
              <a:cxnLst/>
              <a:rect l="l" t="t" r="r" b="b"/>
              <a:pathLst>
                <a:path w="1466" h="1179" extrusionOk="0">
                  <a:moveTo>
                    <a:pt x="1" y="0"/>
                  </a:moveTo>
                  <a:cubicBezTo>
                    <a:pt x="1" y="24"/>
                    <a:pt x="1" y="60"/>
                    <a:pt x="1" y="84"/>
                  </a:cubicBezTo>
                  <a:cubicBezTo>
                    <a:pt x="13" y="155"/>
                    <a:pt x="37" y="226"/>
                    <a:pt x="72" y="298"/>
                  </a:cubicBezTo>
                  <a:cubicBezTo>
                    <a:pt x="132" y="405"/>
                    <a:pt x="203" y="488"/>
                    <a:pt x="299" y="548"/>
                  </a:cubicBezTo>
                  <a:cubicBezTo>
                    <a:pt x="358" y="596"/>
                    <a:pt x="418" y="619"/>
                    <a:pt x="477" y="643"/>
                  </a:cubicBezTo>
                  <a:cubicBezTo>
                    <a:pt x="549" y="667"/>
                    <a:pt x="620" y="679"/>
                    <a:pt x="691" y="679"/>
                  </a:cubicBezTo>
                  <a:cubicBezTo>
                    <a:pt x="727" y="676"/>
                    <a:pt x="762" y="674"/>
                    <a:pt x="797" y="674"/>
                  </a:cubicBezTo>
                  <a:cubicBezTo>
                    <a:pt x="900" y="674"/>
                    <a:pt x="998" y="688"/>
                    <a:pt x="1096" y="715"/>
                  </a:cubicBezTo>
                  <a:cubicBezTo>
                    <a:pt x="1192" y="762"/>
                    <a:pt x="1287" y="822"/>
                    <a:pt x="1346" y="917"/>
                  </a:cubicBezTo>
                  <a:cubicBezTo>
                    <a:pt x="1406" y="988"/>
                    <a:pt x="1442" y="1084"/>
                    <a:pt x="1453" y="1179"/>
                  </a:cubicBezTo>
                  <a:cubicBezTo>
                    <a:pt x="1465" y="1155"/>
                    <a:pt x="1465" y="1131"/>
                    <a:pt x="1453" y="1107"/>
                  </a:cubicBezTo>
                  <a:cubicBezTo>
                    <a:pt x="1442" y="1024"/>
                    <a:pt x="1418" y="953"/>
                    <a:pt x="1370" y="893"/>
                  </a:cubicBezTo>
                  <a:cubicBezTo>
                    <a:pt x="1311" y="798"/>
                    <a:pt x="1215" y="715"/>
                    <a:pt x="1108" y="679"/>
                  </a:cubicBezTo>
                  <a:cubicBezTo>
                    <a:pt x="1008" y="642"/>
                    <a:pt x="901" y="627"/>
                    <a:pt x="798" y="627"/>
                  </a:cubicBezTo>
                  <a:cubicBezTo>
                    <a:pt x="766" y="627"/>
                    <a:pt x="734" y="628"/>
                    <a:pt x="703" y="631"/>
                  </a:cubicBezTo>
                  <a:cubicBezTo>
                    <a:pt x="632" y="619"/>
                    <a:pt x="560" y="619"/>
                    <a:pt x="501" y="596"/>
                  </a:cubicBezTo>
                  <a:cubicBezTo>
                    <a:pt x="441" y="584"/>
                    <a:pt x="382" y="548"/>
                    <a:pt x="322" y="512"/>
                  </a:cubicBezTo>
                  <a:cubicBezTo>
                    <a:pt x="239" y="453"/>
                    <a:pt x="156" y="381"/>
                    <a:pt x="108" y="286"/>
                  </a:cubicBezTo>
                  <a:cubicBezTo>
                    <a:pt x="60" y="191"/>
                    <a:pt x="25" y="95"/>
                    <a:pt x="1"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 name="Google Shape;1434;p51"/>
            <p:cNvSpPr/>
            <p:nvPr/>
          </p:nvSpPr>
          <p:spPr>
            <a:xfrm>
              <a:off x="6220799" y="1125976"/>
              <a:ext cx="77802" cy="90652"/>
            </a:xfrm>
            <a:custGeom>
              <a:avLst/>
              <a:gdLst/>
              <a:ahLst/>
              <a:cxnLst/>
              <a:rect l="l" t="t" r="r" b="b"/>
              <a:pathLst>
                <a:path w="775" h="903" extrusionOk="0">
                  <a:moveTo>
                    <a:pt x="365" y="0"/>
                  </a:moveTo>
                  <a:cubicBezTo>
                    <a:pt x="301" y="0"/>
                    <a:pt x="237" y="15"/>
                    <a:pt x="180" y="46"/>
                  </a:cubicBezTo>
                  <a:cubicBezTo>
                    <a:pt x="84" y="105"/>
                    <a:pt x="13" y="212"/>
                    <a:pt x="1" y="331"/>
                  </a:cubicBezTo>
                  <a:lnTo>
                    <a:pt x="60" y="570"/>
                  </a:lnTo>
                  <a:cubicBezTo>
                    <a:pt x="60" y="760"/>
                    <a:pt x="227" y="903"/>
                    <a:pt x="418" y="903"/>
                  </a:cubicBezTo>
                  <a:cubicBezTo>
                    <a:pt x="513" y="891"/>
                    <a:pt x="620" y="843"/>
                    <a:pt x="680" y="760"/>
                  </a:cubicBezTo>
                  <a:cubicBezTo>
                    <a:pt x="739" y="665"/>
                    <a:pt x="775" y="558"/>
                    <a:pt x="763" y="439"/>
                  </a:cubicBezTo>
                  <a:cubicBezTo>
                    <a:pt x="763" y="355"/>
                    <a:pt x="739" y="260"/>
                    <a:pt x="703" y="177"/>
                  </a:cubicBezTo>
                  <a:cubicBezTo>
                    <a:pt x="631" y="64"/>
                    <a:pt x="499" y="0"/>
                    <a:pt x="365"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 name="Google Shape;1435;p51"/>
            <p:cNvSpPr/>
            <p:nvPr/>
          </p:nvSpPr>
          <p:spPr>
            <a:xfrm>
              <a:off x="6222003" y="1134108"/>
              <a:ext cx="10842" cy="62242"/>
            </a:xfrm>
            <a:custGeom>
              <a:avLst/>
              <a:gdLst/>
              <a:ahLst/>
              <a:cxnLst/>
              <a:rect l="l" t="t" r="r" b="b"/>
              <a:pathLst>
                <a:path w="108" h="620" extrusionOk="0">
                  <a:moveTo>
                    <a:pt x="37" y="0"/>
                  </a:moveTo>
                  <a:lnTo>
                    <a:pt x="37" y="0"/>
                  </a:lnTo>
                  <a:cubicBezTo>
                    <a:pt x="13" y="0"/>
                    <a:pt x="48" y="143"/>
                    <a:pt x="48" y="310"/>
                  </a:cubicBezTo>
                  <a:cubicBezTo>
                    <a:pt x="48" y="489"/>
                    <a:pt x="1" y="620"/>
                    <a:pt x="13" y="620"/>
                  </a:cubicBezTo>
                  <a:cubicBezTo>
                    <a:pt x="72" y="536"/>
                    <a:pt x="96" y="417"/>
                    <a:pt x="96" y="310"/>
                  </a:cubicBezTo>
                  <a:cubicBezTo>
                    <a:pt x="108" y="203"/>
                    <a:pt x="84" y="96"/>
                    <a:pt x="37" y="0"/>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 name="Google Shape;1436;p51"/>
            <p:cNvSpPr/>
            <p:nvPr/>
          </p:nvSpPr>
          <p:spPr>
            <a:xfrm>
              <a:off x="6009274" y="985931"/>
              <a:ext cx="222464" cy="148276"/>
            </a:xfrm>
            <a:custGeom>
              <a:avLst/>
              <a:gdLst/>
              <a:ahLst/>
              <a:cxnLst/>
              <a:rect l="l" t="t" r="r" b="b"/>
              <a:pathLst>
                <a:path w="2216" h="1477" extrusionOk="0">
                  <a:moveTo>
                    <a:pt x="1" y="0"/>
                  </a:moveTo>
                  <a:lnTo>
                    <a:pt x="1" y="0"/>
                  </a:lnTo>
                  <a:cubicBezTo>
                    <a:pt x="12" y="36"/>
                    <a:pt x="36" y="72"/>
                    <a:pt x="60" y="95"/>
                  </a:cubicBezTo>
                  <a:cubicBezTo>
                    <a:pt x="120" y="179"/>
                    <a:pt x="191" y="250"/>
                    <a:pt x="262" y="322"/>
                  </a:cubicBezTo>
                  <a:cubicBezTo>
                    <a:pt x="382" y="417"/>
                    <a:pt x="512" y="488"/>
                    <a:pt x="655" y="536"/>
                  </a:cubicBezTo>
                  <a:cubicBezTo>
                    <a:pt x="822" y="583"/>
                    <a:pt x="1013" y="595"/>
                    <a:pt x="1167" y="703"/>
                  </a:cubicBezTo>
                  <a:cubicBezTo>
                    <a:pt x="1322" y="810"/>
                    <a:pt x="1405" y="976"/>
                    <a:pt x="1501" y="1107"/>
                  </a:cubicBezTo>
                  <a:cubicBezTo>
                    <a:pt x="1572" y="1250"/>
                    <a:pt x="1679" y="1357"/>
                    <a:pt x="1810" y="1429"/>
                  </a:cubicBezTo>
                  <a:cubicBezTo>
                    <a:pt x="1874" y="1461"/>
                    <a:pt x="1943" y="1476"/>
                    <a:pt x="2013" y="1476"/>
                  </a:cubicBezTo>
                  <a:cubicBezTo>
                    <a:pt x="2048" y="1476"/>
                    <a:pt x="2084" y="1472"/>
                    <a:pt x="2120" y="1465"/>
                  </a:cubicBezTo>
                  <a:cubicBezTo>
                    <a:pt x="2144" y="1453"/>
                    <a:pt x="2167" y="1441"/>
                    <a:pt x="2191" y="1429"/>
                  </a:cubicBezTo>
                  <a:cubicBezTo>
                    <a:pt x="2203" y="1417"/>
                    <a:pt x="2215" y="1405"/>
                    <a:pt x="2215" y="1405"/>
                  </a:cubicBezTo>
                  <a:lnTo>
                    <a:pt x="2215" y="1405"/>
                  </a:lnTo>
                  <a:cubicBezTo>
                    <a:pt x="2179" y="1429"/>
                    <a:pt x="2144" y="1441"/>
                    <a:pt x="2108" y="1441"/>
                  </a:cubicBezTo>
                  <a:cubicBezTo>
                    <a:pt x="2076" y="1449"/>
                    <a:pt x="2044" y="1453"/>
                    <a:pt x="2013" y="1453"/>
                  </a:cubicBezTo>
                  <a:cubicBezTo>
                    <a:pt x="1950" y="1453"/>
                    <a:pt x="1890" y="1437"/>
                    <a:pt x="1834" y="1405"/>
                  </a:cubicBezTo>
                  <a:cubicBezTo>
                    <a:pt x="1703" y="1322"/>
                    <a:pt x="1608" y="1215"/>
                    <a:pt x="1536" y="1084"/>
                  </a:cubicBezTo>
                  <a:cubicBezTo>
                    <a:pt x="1453" y="953"/>
                    <a:pt x="1370" y="774"/>
                    <a:pt x="1191" y="655"/>
                  </a:cubicBezTo>
                  <a:cubicBezTo>
                    <a:pt x="1024" y="548"/>
                    <a:pt x="834" y="536"/>
                    <a:pt x="679" y="488"/>
                  </a:cubicBezTo>
                  <a:cubicBezTo>
                    <a:pt x="536" y="453"/>
                    <a:pt x="405" y="381"/>
                    <a:pt x="286" y="298"/>
                  </a:cubicBezTo>
                  <a:cubicBezTo>
                    <a:pt x="179" y="214"/>
                    <a:pt x="84" y="107"/>
                    <a:pt x="1"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 name="Google Shape;1437;p51"/>
            <p:cNvSpPr/>
            <p:nvPr/>
          </p:nvSpPr>
          <p:spPr>
            <a:xfrm>
              <a:off x="6016402" y="983521"/>
              <a:ext cx="210518" cy="126993"/>
            </a:xfrm>
            <a:custGeom>
              <a:avLst/>
              <a:gdLst/>
              <a:ahLst/>
              <a:cxnLst/>
              <a:rect l="l" t="t" r="r" b="b"/>
              <a:pathLst>
                <a:path w="2097" h="1265" extrusionOk="0">
                  <a:moveTo>
                    <a:pt x="1" y="0"/>
                  </a:moveTo>
                  <a:lnTo>
                    <a:pt x="1" y="0"/>
                  </a:lnTo>
                  <a:cubicBezTo>
                    <a:pt x="25" y="24"/>
                    <a:pt x="49" y="48"/>
                    <a:pt x="72" y="60"/>
                  </a:cubicBezTo>
                  <a:cubicBezTo>
                    <a:pt x="144" y="119"/>
                    <a:pt x="227" y="167"/>
                    <a:pt x="311" y="203"/>
                  </a:cubicBezTo>
                  <a:cubicBezTo>
                    <a:pt x="430" y="262"/>
                    <a:pt x="561" y="310"/>
                    <a:pt x="680" y="346"/>
                  </a:cubicBezTo>
                  <a:cubicBezTo>
                    <a:pt x="846" y="393"/>
                    <a:pt x="989" y="453"/>
                    <a:pt x="1144" y="524"/>
                  </a:cubicBezTo>
                  <a:cubicBezTo>
                    <a:pt x="1287" y="607"/>
                    <a:pt x="1406" y="715"/>
                    <a:pt x="1501" y="834"/>
                  </a:cubicBezTo>
                  <a:cubicBezTo>
                    <a:pt x="1573" y="953"/>
                    <a:pt x="1656" y="1060"/>
                    <a:pt x="1739" y="1167"/>
                  </a:cubicBezTo>
                  <a:cubicBezTo>
                    <a:pt x="1802" y="1229"/>
                    <a:pt x="1882" y="1265"/>
                    <a:pt x="1965" y="1265"/>
                  </a:cubicBezTo>
                  <a:cubicBezTo>
                    <a:pt x="1977" y="1265"/>
                    <a:pt x="1989" y="1264"/>
                    <a:pt x="2001" y="1262"/>
                  </a:cubicBezTo>
                  <a:cubicBezTo>
                    <a:pt x="2025" y="1262"/>
                    <a:pt x="2049" y="1262"/>
                    <a:pt x="2073" y="1250"/>
                  </a:cubicBezTo>
                  <a:cubicBezTo>
                    <a:pt x="2073" y="1239"/>
                    <a:pt x="2085" y="1239"/>
                    <a:pt x="2096" y="1227"/>
                  </a:cubicBezTo>
                  <a:lnTo>
                    <a:pt x="2096" y="1227"/>
                  </a:lnTo>
                  <a:cubicBezTo>
                    <a:pt x="2061" y="1239"/>
                    <a:pt x="2025" y="1250"/>
                    <a:pt x="2001" y="1250"/>
                  </a:cubicBezTo>
                  <a:cubicBezTo>
                    <a:pt x="1906" y="1250"/>
                    <a:pt x="1823" y="1215"/>
                    <a:pt x="1763" y="1143"/>
                  </a:cubicBezTo>
                  <a:cubicBezTo>
                    <a:pt x="1680" y="1036"/>
                    <a:pt x="1608" y="929"/>
                    <a:pt x="1537" y="822"/>
                  </a:cubicBezTo>
                  <a:cubicBezTo>
                    <a:pt x="1430" y="679"/>
                    <a:pt x="1311" y="572"/>
                    <a:pt x="1156" y="488"/>
                  </a:cubicBezTo>
                  <a:cubicBezTo>
                    <a:pt x="1013" y="405"/>
                    <a:pt x="858" y="346"/>
                    <a:pt x="703" y="310"/>
                  </a:cubicBezTo>
                  <a:cubicBezTo>
                    <a:pt x="549" y="262"/>
                    <a:pt x="430" y="215"/>
                    <a:pt x="322" y="179"/>
                  </a:cubicBezTo>
                  <a:cubicBezTo>
                    <a:pt x="203" y="131"/>
                    <a:pt x="96" y="72"/>
                    <a:pt x="1"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 name="Google Shape;1438;p51"/>
            <p:cNvSpPr/>
            <p:nvPr/>
          </p:nvSpPr>
          <p:spPr>
            <a:xfrm>
              <a:off x="6224413" y="1195046"/>
              <a:ext cx="149481" cy="260713"/>
            </a:xfrm>
            <a:custGeom>
              <a:avLst/>
              <a:gdLst/>
              <a:ahLst/>
              <a:cxnLst/>
              <a:rect l="l" t="t" r="r" b="b"/>
              <a:pathLst>
                <a:path w="1489" h="2597" extrusionOk="0">
                  <a:moveTo>
                    <a:pt x="1" y="1"/>
                  </a:moveTo>
                  <a:lnTo>
                    <a:pt x="1" y="36"/>
                  </a:lnTo>
                  <a:cubicBezTo>
                    <a:pt x="1" y="72"/>
                    <a:pt x="13" y="108"/>
                    <a:pt x="36" y="132"/>
                  </a:cubicBezTo>
                  <a:cubicBezTo>
                    <a:pt x="96" y="239"/>
                    <a:pt x="203" y="310"/>
                    <a:pt x="310" y="346"/>
                  </a:cubicBezTo>
                  <a:cubicBezTo>
                    <a:pt x="382" y="382"/>
                    <a:pt x="465" y="405"/>
                    <a:pt x="536" y="441"/>
                  </a:cubicBezTo>
                  <a:cubicBezTo>
                    <a:pt x="620" y="477"/>
                    <a:pt x="691" y="536"/>
                    <a:pt x="739" y="620"/>
                  </a:cubicBezTo>
                  <a:cubicBezTo>
                    <a:pt x="775" y="703"/>
                    <a:pt x="786" y="810"/>
                    <a:pt x="751" y="906"/>
                  </a:cubicBezTo>
                  <a:cubicBezTo>
                    <a:pt x="739" y="953"/>
                    <a:pt x="715" y="1013"/>
                    <a:pt x="703" y="1060"/>
                  </a:cubicBezTo>
                  <a:cubicBezTo>
                    <a:pt x="691" y="1120"/>
                    <a:pt x="691" y="1179"/>
                    <a:pt x="691" y="1239"/>
                  </a:cubicBezTo>
                  <a:cubicBezTo>
                    <a:pt x="703" y="1358"/>
                    <a:pt x="739" y="1465"/>
                    <a:pt x="810" y="1560"/>
                  </a:cubicBezTo>
                  <a:cubicBezTo>
                    <a:pt x="870" y="1656"/>
                    <a:pt x="953" y="1727"/>
                    <a:pt x="1048" y="1775"/>
                  </a:cubicBezTo>
                  <a:cubicBezTo>
                    <a:pt x="1120" y="1822"/>
                    <a:pt x="1203" y="1870"/>
                    <a:pt x="1275" y="1929"/>
                  </a:cubicBezTo>
                  <a:cubicBezTo>
                    <a:pt x="1334" y="1977"/>
                    <a:pt x="1382" y="2049"/>
                    <a:pt x="1406" y="2120"/>
                  </a:cubicBezTo>
                  <a:cubicBezTo>
                    <a:pt x="1441" y="2227"/>
                    <a:pt x="1465" y="2346"/>
                    <a:pt x="1453" y="2465"/>
                  </a:cubicBezTo>
                  <a:cubicBezTo>
                    <a:pt x="1453" y="2501"/>
                    <a:pt x="1453" y="2549"/>
                    <a:pt x="1453" y="2596"/>
                  </a:cubicBezTo>
                  <a:cubicBezTo>
                    <a:pt x="1465" y="2549"/>
                    <a:pt x="1477" y="2513"/>
                    <a:pt x="1477" y="2465"/>
                  </a:cubicBezTo>
                  <a:cubicBezTo>
                    <a:pt x="1489" y="2346"/>
                    <a:pt x="1477" y="2227"/>
                    <a:pt x="1441" y="2108"/>
                  </a:cubicBezTo>
                  <a:cubicBezTo>
                    <a:pt x="1406" y="2025"/>
                    <a:pt x="1358" y="1953"/>
                    <a:pt x="1298" y="1894"/>
                  </a:cubicBezTo>
                  <a:cubicBezTo>
                    <a:pt x="1227" y="1834"/>
                    <a:pt x="1144" y="1787"/>
                    <a:pt x="1060" y="1739"/>
                  </a:cubicBezTo>
                  <a:cubicBezTo>
                    <a:pt x="977" y="1691"/>
                    <a:pt x="906" y="1620"/>
                    <a:pt x="846" y="1537"/>
                  </a:cubicBezTo>
                  <a:cubicBezTo>
                    <a:pt x="786" y="1453"/>
                    <a:pt x="751" y="1346"/>
                    <a:pt x="739" y="1239"/>
                  </a:cubicBezTo>
                  <a:cubicBezTo>
                    <a:pt x="739" y="1132"/>
                    <a:pt x="751" y="1013"/>
                    <a:pt x="786" y="917"/>
                  </a:cubicBezTo>
                  <a:cubicBezTo>
                    <a:pt x="810" y="858"/>
                    <a:pt x="810" y="810"/>
                    <a:pt x="810" y="751"/>
                  </a:cubicBezTo>
                  <a:cubicBezTo>
                    <a:pt x="810" y="703"/>
                    <a:pt x="798" y="644"/>
                    <a:pt x="775" y="596"/>
                  </a:cubicBezTo>
                  <a:cubicBezTo>
                    <a:pt x="727" y="513"/>
                    <a:pt x="644" y="453"/>
                    <a:pt x="560" y="405"/>
                  </a:cubicBezTo>
                  <a:cubicBezTo>
                    <a:pt x="477" y="370"/>
                    <a:pt x="394" y="346"/>
                    <a:pt x="334" y="322"/>
                  </a:cubicBezTo>
                  <a:cubicBezTo>
                    <a:pt x="215" y="286"/>
                    <a:pt x="120" y="215"/>
                    <a:pt x="48" y="120"/>
                  </a:cubicBezTo>
                  <a:cubicBezTo>
                    <a:pt x="24" y="84"/>
                    <a:pt x="13" y="48"/>
                    <a:pt x="1"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 name="Google Shape;1439;p51"/>
            <p:cNvSpPr/>
            <p:nvPr/>
          </p:nvSpPr>
          <p:spPr>
            <a:xfrm>
              <a:off x="6231641" y="1155993"/>
              <a:ext cx="66960" cy="20078"/>
            </a:xfrm>
            <a:custGeom>
              <a:avLst/>
              <a:gdLst/>
              <a:ahLst/>
              <a:cxnLst/>
              <a:rect l="l" t="t" r="r" b="b"/>
              <a:pathLst>
                <a:path w="667" h="200" extrusionOk="0">
                  <a:moveTo>
                    <a:pt x="253" y="1"/>
                  </a:moveTo>
                  <a:cubicBezTo>
                    <a:pt x="203" y="1"/>
                    <a:pt x="151" y="7"/>
                    <a:pt x="95" y="21"/>
                  </a:cubicBezTo>
                  <a:cubicBezTo>
                    <a:pt x="36" y="44"/>
                    <a:pt x="0" y="68"/>
                    <a:pt x="0" y="68"/>
                  </a:cubicBezTo>
                  <a:cubicBezTo>
                    <a:pt x="70" y="54"/>
                    <a:pt x="140" y="48"/>
                    <a:pt x="209" y="48"/>
                  </a:cubicBezTo>
                  <a:cubicBezTo>
                    <a:pt x="259" y="48"/>
                    <a:pt x="308" y="51"/>
                    <a:pt x="357" y="56"/>
                  </a:cubicBezTo>
                  <a:cubicBezTo>
                    <a:pt x="441" y="56"/>
                    <a:pt x="512" y="92"/>
                    <a:pt x="583" y="128"/>
                  </a:cubicBezTo>
                  <a:cubicBezTo>
                    <a:pt x="643" y="152"/>
                    <a:pt x="643" y="199"/>
                    <a:pt x="655" y="199"/>
                  </a:cubicBezTo>
                  <a:cubicBezTo>
                    <a:pt x="667" y="199"/>
                    <a:pt x="667" y="140"/>
                    <a:pt x="607" y="92"/>
                  </a:cubicBezTo>
                  <a:cubicBezTo>
                    <a:pt x="536" y="44"/>
                    <a:pt x="453" y="9"/>
                    <a:pt x="357" y="9"/>
                  </a:cubicBezTo>
                  <a:cubicBezTo>
                    <a:pt x="323" y="4"/>
                    <a:pt x="288" y="1"/>
                    <a:pt x="253"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 name="Google Shape;1440;p51"/>
            <p:cNvSpPr/>
            <p:nvPr/>
          </p:nvSpPr>
          <p:spPr>
            <a:xfrm>
              <a:off x="6228027" y="1186713"/>
              <a:ext cx="64651" cy="17568"/>
            </a:xfrm>
            <a:custGeom>
              <a:avLst/>
              <a:gdLst/>
              <a:ahLst/>
              <a:cxnLst/>
              <a:rect l="l" t="t" r="r" b="b"/>
              <a:pathLst>
                <a:path w="644" h="175" extrusionOk="0">
                  <a:moveTo>
                    <a:pt x="0" y="0"/>
                  </a:moveTo>
                  <a:cubicBezTo>
                    <a:pt x="0" y="0"/>
                    <a:pt x="24" y="36"/>
                    <a:pt x="72" y="72"/>
                  </a:cubicBezTo>
                  <a:cubicBezTo>
                    <a:pt x="143" y="119"/>
                    <a:pt x="227" y="155"/>
                    <a:pt x="310" y="167"/>
                  </a:cubicBezTo>
                  <a:cubicBezTo>
                    <a:pt x="340" y="171"/>
                    <a:pt x="371" y="174"/>
                    <a:pt x="401" y="174"/>
                  </a:cubicBezTo>
                  <a:cubicBezTo>
                    <a:pt x="454" y="174"/>
                    <a:pt x="507" y="166"/>
                    <a:pt x="560" y="143"/>
                  </a:cubicBezTo>
                  <a:cubicBezTo>
                    <a:pt x="619" y="119"/>
                    <a:pt x="643" y="96"/>
                    <a:pt x="643" y="84"/>
                  </a:cubicBezTo>
                  <a:lnTo>
                    <a:pt x="643" y="84"/>
                  </a:lnTo>
                  <a:cubicBezTo>
                    <a:pt x="563" y="110"/>
                    <a:pt x="483" y="124"/>
                    <a:pt x="397" y="124"/>
                  </a:cubicBezTo>
                  <a:cubicBezTo>
                    <a:pt x="369" y="124"/>
                    <a:pt x="340" y="122"/>
                    <a:pt x="310" y="119"/>
                  </a:cubicBezTo>
                  <a:cubicBezTo>
                    <a:pt x="203" y="96"/>
                    <a:pt x="96" y="60"/>
                    <a:pt x="0"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1441;p51"/>
            <p:cNvSpPr/>
            <p:nvPr/>
          </p:nvSpPr>
          <p:spPr>
            <a:xfrm>
              <a:off x="5943518" y="1624218"/>
              <a:ext cx="277378" cy="359798"/>
            </a:xfrm>
            <a:custGeom>
              <a:avLst/>
              <a:gdLst/>
              <a:ahLst/>
              <a:cxnLst/>
              <a:rect l="l" t="t" r="r" b="b"/>
              <a:pathLst>
                <a:path w="2763" h="3584" extrusionOk="0">
                  <a:moveTo>
                    <a:pt x="72" y="0"/>
                  </a:moveTo>
                  <a:cubicBezTo>
                    <a:pt x="1" y="0"/>
                    <a:pt x="179" y="3512"/>
                    <a:pt x="227" y="3584"/>
                  </a:cubicBezTo>
                  <a:lnTo>
                    <a:pt x="2608" y="3465"/>
                  </a:lnTo>
                  <a:lnTo>
                    <a:pt x="2763"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 name="Google Shape;1442;p51"/>
            <p:cNvSpPr/>
            <p:nvPr/>
          </p:nvSpPr>
          <p:spPr>
            <a:xfrm>
              <a:off x="5839512" y="1780728"/>
              <a:ext cx="504560" cy="276273"/>
            </a:xfrm>
            <a:custGeom>
              <a:avLst/>
              <a:gdLst/>
              <a:ahLst/>
              <a:cxnLst/>
              <a:rect l="l" t="t" r="r" b="b"/>
              <a:pathLst>
                <a:path w="5026" h="2752" extrusionOk="0">
                  <a:moveTo>
                    <a:pt x="5025" y="1"/>
                  </a:moveTo>
                  <a:lnTo>
                    <a:pt x="1" y="13"/>
                  </a:lnTo>
                  <a:lnTo>
                    <a:pt x="251" y="2727"/>
                  </a:lnTo>
                  <a:lnTo>
                    <a:pt x="4704" y="2751"/>
                  </a:lnTo>
                  <a:lnTo>
                    <a:pt x="5025" y="1"/>
                  </a:lnTo>
                  <a:close/>
                </a:path>
              </a:pathLst>
            </a:custGeom>
            <a:solidFill>
              <a:srgbClr val="8781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 name="Google Shape;1443;p51"/>
            <p:cNvSpPr/>
            <p:nvPr/>
          </p:nvSpPr>
          <p:spPr>
            <a:xfrm>
              <a:off x="6059470" y="1894270"/>
              <a:ext cx="64651" cy="64651"/>
            </a:xfrm>
            <a:custGeom>
              <a:avLst/>
              <a:gdLst/>
              <a:ahLst/>
              <a:cxnLst/>
              <a:rect l="l" t="t" r="r" b="b"/>
              <a:pathLst>
                <a:path w="644" h="644" extrusionOk="0">
                  <a:moveTo>
                    <a:pt x="322" y="1"/>
                  </a:moveTo>
                  <a:cubicBezTo>
                    <a:pt x="143" y="13"/>
                    <a:pt x="1" y="156"/>
                    <a:pt x="12" y="334"/>
                  </a:cubicBezTo>
                  <a:cubicBezTo>
                    <a:pt x="12" y="501"/>
                    <a:pt x="155" y="644"/>
                    <a:pt x="334" y="644"/>
                  </a:cubicBezTo>
                  <a:cubicBezTo>
                    <a:pt x="501" y="644"/>
                    <a:pt x="644" y="501"/>
                    <a:pt x="644" y="322"/>
                  </a:cubicBezTo>
                  <a:cubicBezTo>
                    <a:pt x="644" y="144"/>
                    <a:pt x="501" y="1"/>
                    <a:pt x="322"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 name="Google Shape;1444;p51"/>
            <p:cNvSpPr/>
            <p:nvPr/>
          </p:nvSpPr>
          <p:spPr>
            <a:xfrm>
              <a:off x="5944723" y="1374043"/>
              <a:ext cx="53909" cy="268041"/>
            </a:xfrm>
            <a:custGeom>
              <a:avLst/>
              <a:gdLst/>
              <a:ahLst/>
              <a:cxnLst/>
              <a:rect l="l" t="t" r="r" b="b"/>
              <a:pathLst>
                <a:path w="537" h="2670" extrusionOk="0">
                  <a:moveTo>
                    <a:pt x="255" y="0"/>
                  </a:moveTo>
                  <a:cubicBezTo>
                    <a:pt x="155" y="0"/>
                    <a:pt x="1" y="87"/>
                    <a:pt x="1" y="87"/>
                  </a:cubicBezTo>
                  <a:cubicBezTo>
                    <a:pt x="48" y="801"/>
                    <a:pt x="167" y="1861"/>
                    <a:pt x="227" y="2432"/>
                  </a:cubicBezTo>
                  <a:cubicBezTo>
                    <a:pt x="227" y="2504"/>
                    <a:pt x="263" y="2563"/>
                    <a:pt x="310" y="2623"/>
                  </a:cubicBezTo>
                  <a:cubicBezTo>
                    <a:pt x="335" y="2654"/>
                    <a:pt x="370" y="2669"/>
                    <a:pt x="407" y="2669"/>
                  </a:cubicBezTo>
                  <a:cubicBezTo>
                    <a:pt x="439" y="2669"/>
                    <a:pt x="473" y="2657"/>
                    <a:pt x="501" y="2635"/>
                  </a:cubicBezTo>
                  <a:cubicBezTo>
                    <a:pt x="524" y="2599"/>
                    <a:pt x="536" y="2540"/>
                    <a:pt x="524" y="2480"/>
                  </a:cubicBezTo>
                  <a:cubicBezTo>
                    <a:pt x="441" y="1611"/>
                    <a:pt x="286" y="4"/>
                    <a:pt x="286" y="4"/>
                  </a:cubicBezTo>
                  <a:cubicBezTo>
                    <a:pt x="277" y="1"/>
                    <a:pt x="266" y="0"/>
                    <a:pt x="255"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1445;p51"/>
            <p:cNvSpPr/>
            <p:nvPr/>
          </p:nvSpPr>
          <p:spPr>
            <a:xfrm>
              <a:off x="6173012" y="1374043"/>
              <a:ext cx="55114" cy="268041"/>
            </a:xfrm>
            <a:custGeom>
              <a:avLst/>
              <a:gdLst/>
              <a:ahLst/>
              <a:cxnLst/>
              <a:rect l="l" t="t" r="r" b="b"/>
              <a:pathLst>
                <a:path w="549" h="2670" extrusionOk="0">
                  <a:moveTo>
                    <a:pt x="291" y="0"/>
                  </a:moveTo>
                  <a:cubicBezTo>
                    <a:pt x="280" y="0"/>
                    <a:pt x="271" y="1"/>
                    <a:pt x="263" y="4"/>
                  </a:cubicBezTo>
                  <a:cubicBezTo>
                    <a:pt x="263" y="4"/>
                    <a:pt x="96" y="1611"/>
                    <a:pt x="13" y="2480"/>
                  </a:cubicBezTo>
                  <a:cubicBezTo>
                    <a:pt x="1" y="2540"/>
                    <a:pt x="13" y="2599"/>
                    <a:pt x="36" y="2635"/>
                  </a:cubicBezTo>
                  <a:cubicBezTo>
                    <a:pt x="64" y="2657"/>
                    <a:pt x="98" y="2669"/>
                    <a:pt x="132" y="2669"/>
                  </a:cubicBezTo>
                  <a:cubicBezTo>
                    <a:pt x="169" y="2669"/>
                    <a:pt x="207" y="2654"/>
                    <a:pt x="239" y="2623"/>
                  </a:cubicBezTo>
                  <a:cubicBezTo>
                    <a:pt x="286" y="2563"/>
                    <a:pt x="310" y="2504"/>
                    <a:pt x="310" y="2432"/>
                  </a:cubicBezTo>
                  <a:cubicBezTo>
                    <a:pt x="370" y="1861"/>
                    <a:pt x="501" y="801"/>
                    <a:pt x="548" y="87"/>
                  </a:cubicBezTo>
                  <a:cubicBezTo>
                    <a:pt x="538" y="87"/>
                    <a:pt x="382" y="0"/>
                    <a:pt x="291"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 name="Google Shape;1446;p51"/>
            <p:cNvSpPr/>
            <p:nvPr/>
          </p:nvSpPr>
          <p:spPr>
            <a:xfrm>
              <a:off x="5967411" y="1622712"/>
              <a:ext cx="32426" cy="25097"/>
            </a:xfrm>
            <a:custGeom>
              <a:avLst/>
              <a:gdLst/>
              <a:ahLst/>
              <a:cxnLst/>
              <a:rect l="l" t="t" r="r" b="b"/>
              <a:pathLst>
                <a:path w="323" h="250" extrusionOk="0">
                  <a:moveTo>
                    <a:pt x="12" y="1"/>
                  </a:moveTo>
                  <a:cubicBezTo>
                    <a:pt x="10" y="1"/>
                    <a:pt x="1" y="35"/>
                    <a:pt x="1" y="86"/>
                  </a:cubicBezTo>
                  <a:cubicBezTo>
                    <a:pt x="1" y="122"/>
                    <a:pt x="13" y="146"/>
                    <a:pt x="37" y="170"/>
                  </a:cubicBezTo>
                  <a:cubicBezTo>
                    <a:pt x="60" y="206"/>
                    <a:pt x="96" y="229"/>
                    <a:pt x="132" y="241"/>
                  </a:cubicBezTo>
                  <a:cubicBezTo>
                    <a:pt x="151" y="246"/>
                    <a:pt x="171" y="249"/>
                    <a:pt x="190" y="249"/>
                  </a:cubicBezTo>
                  <a:cubicBezTo>
                    <a:pt x="217" y="249"/>
                    <a:pt x="242" y="243"/>
                    <a:pt x="263" y="229"/>
                  </a:cubicBezTo>
                  <a:cubicBezTo>
                    <a:pt x="287" y="206"/>
                    <a:pt x="310" y="182"/>
                    <a:pt x="310" y="146"/>
                  </a:cubicBezTo>
                  <a:cubicBezTo>
                    <a:pt x="322" y="86"/>
                    <a:pt x="287" y="63"/>
                    <a:pt x="287" y="63"/>
                  </a:cubicBezTo>
                  <a:lnTo>
                    <a:pt x="287" y="63"/>
                  </a:lnTo>
                  <a:cubicBezTo>
                    <a:pt x="287" y="63"/>
                    <a:pt x="310" y="98"/>
                    <a:pt x="287" y="134"/>
                  </a:cubicBezTo>
                  <a:cubicBezTo>
                    <a:pt x="275" y="158"/>
                    <a:pt x="263" y="182"/>
                    <a:pt x="239" y="194"/>
                  </a:cubicBezTo>
                  <a:cubicBezTo>
                    <a:pt x="215" y="206"/>
                    <a:pt x="179" y="206"/>
                    <a:pt x="144" y="206"/>
                  </a:cubicBezTo>
                  <a:cubicBezTo>
                    <a:pt x="84" y="182"/>
                    <a:pt x="48" y="134"/>
                    <a:pt x="37" y="75"/>
                  </a:cubicBezTo>
                  <a:cubicBezTo>
                    <a:pt x="25" y="27"/>
                    <a:pt x="25" y="3"/>
                    <a:pt x="13" y="3"/>
                  </a:cubicBezTo>
                  <a:cubicBezTo>
                    <a:pt x="13" y="2"/>
                    <a:pt x="13" y="1"/>
                    <a:pt x="12"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 name="Google Shape;1447;p51"/>
            <p:cNvSpPr/>
            <p:nvPr/>
          </p:nvSpPr>
          <p:spPr>
            <a:xfrm>
              <a:off x="5978153" y="1621306"/>
              <a:ext cx="14456" cy="13352"/>
            </a:xfrm>
            <a:custGeom>
              <a:avLst/>
              <a:gdLst/>
              <a:ahLst/>
              <a:cxnLst/>
              <a:rect l="l" t="t" r="r" b="b"/>
              <a:pathLst>
                <a:path w="144" h="133" extrusionOk="0">
                  <a:moveTo>
                    <a:pt x="71" y="0"/>
                  </a:moveTo>
                  <a:cubicBezTo>
                    <a:pt x="55" y="0"/>
                    <a:pt x="49" y="9"/>
                    <a:pt x="49" y="17"/>
                  </a:cubicBezTo>
                  <a:cubicBezTo>
                    <a:pt x="49" y="17"/>
                    <a:pt x="60" y="17"/>
                    <a:pt x="84" y="29"/>
                  </a:cubicBezTo>
                  <a:cubicBezTo>
                    <a:pt x="96" y="53"/>
                    <a:pt x="108" y="65"/>
                    <a:pt x="84" y="77"/>
                  </a:cubicBezTo>
                  <a:cubicBezTo>
                    <a:pt x="78" y="80"/>
                    <a:pt x="72" y="81"/>
                    <a:pt x="67" y="81"/>
                  </a:cubicBezTo>
                  <a:cubicBezTo>
                    <a:pt x="54" y="81"/>
                    <a:pt x="45" y="70"/>
                    <a:pt x="37" y="53"/>
                  </a:cubicBezTo>
                  <a:cubicBezTo>
                    <a:pt x="37" y="41"/>
                    <a:pt x="37" y="29"/>
                    <a:pt x="37" y="17"/>
                  </a:cubicBezTo>
                  <a:cubicBezTo>
                    <a:pt x="37" y="17"/>
                    <a:pt x="13" y="17"/>
                    <a:pt x="1" y="53"/>
                  </a:cubicBezTo>
                  <a:cubicBezTo>
                    <a:pt x="1" y="77"/>
                    <a:pt x="1" y="100"/>
                    <a:pt x="13" y="112"/>
                  </a:cubicBezTo>
                  <a:cubicBezTo>
                    <a:pt x="27" y="126"/>
                    <a:pt x="45" y="132"/>
                    <a:pt x="62" y="132"/>
                  </a:cubicBezTo>
                  <a:cubicBezTo>
                    <a:pt x="74" y="132"/>
                    <a:pt x="86" y="129"/>
                    <a:pt x="96" y="124"/>
                  </a:cubicBezTo>
                  <a:cubicBezTo>
                    <a:pt x="120" y="112"/>
                    <a:pt x="144" y="89"/>
                    <a:pt x="132" y="53"/>
                  </a:cubicBezTo>
                  <a:cubicBezTo>
                    <a:pt x="132" y="29"/>
                    <a:pt x="120" y="17"/>
                    <a:pt x="96" y="5"/>
                  </a:cubicBezTo>
                  <a:cubicBezTo>
                    <a:pt x="86" y="2"/>
                    <a:pt x="77" y="0"/>
                    <a:pt x="71"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1448;p51"/>
            <p:cNvSpPr/>
            <p:nvPr/>
          </p:nvSpPr>
          <p:spPr>
            <a:xfrm>
              <a:off x="6170603" y="1623013"/>
              <a:ext cx="33631" cy="28712"/>
            </a:xfrm>
            <a:custGeom>
              <a:avLst/>
              <a:gdLst/>
              <a:ahLst/>
              <a:cxnLst/>
              <a:rect l="l" t="t" r="r" b="b"/>
              <a:pathLst>
                <a:path w="335" h="286" extrusionOk="0">
                  <a:moveTo>
                    <a:pt x="37" y="0"/>
                  </a:moveTo>
                  <a:cubicBezTo>
                    <a:pt x="25" y="0"/>
                    <a:pt x="13" y="36"/>
                    <a:pt x="1" y="95"/>
                  </a:cubicBezTo>
                  <a:cubicBezTo>
                    <a:pt x="1" y="131"/>
                    <a:pt x="13" y="179"/>
                    <a:pt x="25" y="214"/>
                  </a:cubicBezTo>
                  <a:cubicBezTo>
                    <a:pt x="60" y="262"/>
                    <a:pt x="108" y="286"/>
                    <a:pt x="156" y="286"/>
                  </a:cubicBezTo>
                  <a:cubicBezTo>
                    <a:pt x="215" y="286"/>
                    <a:pt x="263" y="250"/>
                    <a:pt x="287" y="214"/>
                  </a:cubicBezTo>
                  <a:cubicBezTo>
                    <a:pt x="310" y="179"/>
                    <a:pt x="322" y="143"/>
                    <a:pt x="334" y="107"/>
                  </a:cubicBezTo>
                  <a:cubicBezTo>
                    <a:pt x="334" y="36"/>
                    <a:pt x="322" y="0"/>
                    <a:pt x="322" y="0"/>
                  </a:cubicBezTo>
                  <a:cubicBezTo>
                    <a:pt x="310" y="0"/>
                    <a:pt x="310" y="48"/>
                    <a:pt x="299" y="95"/>
                  </a:cubicBezTo>
                  <a:cubicBezTo>
                    <a:pt x="287" y="131"/>
                    <a:pt x="275" y="155"/>
                    <a:pt x="251" y="191"/>
                  </a:cubicBezTo>
                  <a:cubicBezTo>
                    <a:pt x="227" y="214"/>
                    <a:pt x="191" y="238"/>
                    <a:pt x="156" y="238"/>
                  </a:cubicBezTo>
                  <a:cubicBezTo>
                    <a:pt x="120" y="238"/>
                    <a:pt x="84" y="214"/>
                    <a:pt x="72" y="191"/>
                  </a:cubicBezTo>
                  <a:cubicBezTo>
                    <a:pt x="48" y="155"/>
                    <a:pt x="37" y="131"/>
                    <a:pt x="37" y="95"/>
                  </a:cubicBezTo>
                  <a:cubicBezTo>
                    <a:pt x="37" y="36"/>
                    <a:pt x="37" y="0"/>
                    <a:pt x="37"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 name="Google Shape;1449;p51"/>
            <p:cNvSpPr/>
            <p:nvPr/>
          </p:nvSpPr>
          <p:spPr>
            <a:xfrm>
              <a:off x="6182550" y="1628434"/>
              <a:ext cx="12047" cy="10641"/>
            </a:xfrm>
            <a:custGeom>
              <a:avLst/>
              <a:gdLst/>
              <a:ahLst/>
              <a:cxnLst/>
              <a:rect l="l" t="t" r="r" b="b"/>
              <a:pathLst>
                <a:path w="120" h="106" extrusionOk="0">
                  <a:moveTo>
                    <a:pt x="64" y="0"/>
                  </a:moveTo>
                  <a:cubicBezTo>
                    <a:pt x="54" y="0"/>
                    <a:pt x="49" y="6"/>
                    <a:pt x="49" y="6"/>
                  </a:cubicBezTo>
                  <a:cubicBezTo>
                    <a:pt x="49" y="18"/>
                    <a:pt x="60" y="18"/>
                    <a:pt x="72" y="29"/>
                  </a:cubicBezTo>
                  <a:cubicBezTo>
                    <a:pt x="72" y="41"/>
                    <a:pt x="72" y="53"/>
                    <a:pt x="60" y="53"/>
                  </a:cubicBezTo>
                  <a:cubicBezTo>
                    <a:pt x="57" y="57"/>
                    <a:pt x="55" y="58"/>
                    <a:pt x="52" y="58"/>
                  </a:cubicBezTo>
                  <a:cubicBezTo>
                    <a:pt x="48" y="58"/>
                    <a:pt x="45" y="50"/>
                    <a:pt x="37" y="41"/>
                  </a:cubicBezTo>
                  <a:cubicBezTo>
                    <a:pt x="37" y="29"/>
                    <a:pt x="37" y="18"/>
                    <a:pt x="37" y="6"/>
                  </a:cubicBezTo>
                  <a:cubicBezTo>
                    <a:pt x="37" y="6"/>
                    <a:pt x="13" y="6"/>
                    <a:pt x="1" y="29"/>
                  </a:cubicBezTo>
                  <a:cubicBezTo>
                    <a:pt x="1" y="53"/>
                    <a:pt x="1" y="65"/>
                    <a:pt x="13" y="89"/>
                  </a:cubicBezTo>
                  <a:cubicBezTo>
                    <a:pt x="21" y="97"/>
                    <a:pt x="36" y="106"/>
                    <a:pt x="52" y="106"/>
                  </a:cubicBezTo>
                  <a:cubicBezTo>
                    <a:pt x="58" y="106"/>
                    <a:pt x="65" y="104"/>
                    <a:pt x="72" y="101"/>
                  </a:cubicBezTo>
                  <a:cubicBezTo>
                    <a:pt x="96" y="89"/>
                    <a:pt x="120" y="77"/>
                    <a:pt x="120" y="41"/>
                  </a:cubicBezTo>
                  <a:cubicBezTo>
                    <a:pt x="120" y="29"/>
                    <a:pt x="108" y="6"/>
                    <a:pt x="84" y="6"/>
                  </a:cubicBezTo>
                  <a:cubicBezTo>
                    <a:pt x="76" y="2"/>
                    <a:pt x="70" y="0"/>
                    <a:pt x="64"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 name="Google Shape;1450;p51"/>
            <p:cNvSpPr/>
            <p:nvPr/>
          </p:nvSpPr>
          <p:spPr>
            <a:xfrm>
              <a:off x="5994918" y="1729327"/>
              <a:ext cx="190139" cy="22989"/>
            </a:xfrm>
            <a:custGeom>
              <a:avLst/>
              <a:gdLst/>
              <a:ahLst/>
              <a:cxnLst/>
              <a:rect l="l" t="t" r="r" b="b"/>
              <a:pathLst>
                <a:path w="1894" h="229" extrusionOk="0">
                  <a:moveTo>
                    <a:pt x="1" y="1"/>
                  </a:moveTo>
                  <a:cubicBezTo>
                    <a:pt x="1" y="1"/>
                    <a:pt x="24" y="25"/>
                    <a:pt x="72" y="36"/>
                  </a:cubicBezTo>
                  <a:cubicBezTo>
                    <a:pt x="132" y="72"/>
                    <a:pt x="203" y="96"/>
                    <a:pt x="263" y="120"/>
                  </a:cubicBezTo>
                  <a:cubicBezTo>
                    <a:pt x="488" y="193"/>
                    <a:pt x="722" y="229"/>
                    <a:pt x="958" y="229"/>
                  </a:cubicBezTo>
                  <a:cubicBezTo>
                    <a:pt x="1184" y="229"/>
                    <a:pt x="1410" y="196"/>
                    <a:pt x="1632" y="132"/>
                  </a:cubicBezTo>
                  <a:cubicBezTo>
                    <a:pt x="1703" y="120"/>
                    <a:pt x="1763" y="96"/>
                    <a:pt x="1822" y="60"/>
                  </a:cubicBezTo>
                  <a:cubicBezTo>
                    <a:pt x="1870" y="48"/>
                    <a:pt x="1894" y="25"/>
                    <a:pt x="1894" y="25"/>
                  </a:cubicBezTo>
                  <a:lnTo>
                    <a:pt x="1894" y="25"/>
                  </a:lnTo>
                  <a:cubicBezTo>
                    <a:pt x="1894" y="25"/>
                    <a:pt x="1787" y="60"/>
                    <a:pt x="1620" y="108"/>
                  </a:cubicBezTo>
                  <a:cubicBezTo>
                    <a:pt x="1417" y="157"/>
                    <a:pt x="1209" y="181"/>
                    <a:pt x="1001" y="181"/>
                  </a:cubicBezTo>
                  <a:cubicBezTo>
                    <a:pt x="757" y="181"/>
                    <a:pt x="512" y="148"/>
                    <a:pt x="274" y="84"/>
                  </a:cubicBezTo>
                  <a:cubicBezTo>
                    <a:pt x="108" y="36"/>
                    <a:pt x="13" y="1"/>
                    <a:pt x="1"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 name="Google Shape;1451;p51"/>
            <p:cNvSpPr/>
            <p:nvPr/>
          </p:nvSpPr>
          <p:spPr>
            <a:xfrm>
              <a:off x="5882580" y="1589482"/>
              <a:ext cx="26403" cy="80212"/>
            </a:xfrm>
            <a:custGeom>
              <a:avLst/>
              <a:gdLst/>
              <a:ahLst/>
              <a:cxnLst/>
              <a:rect l="l" t="t" r="r" b="b"/>
              <a:pathLst>
                <a:path w="263" h="799" extrusionOk="0">
                  <a:moveTo>
                    <a:pt x="262" y="1"/>
                  </a:moveTo>
                  <a:cubicBezTo>
                    <a:pt x="155" y="108"/>
                    <a:pt x="84" y="227"/>
                    <a:pt x="60" y="370"/>
                  </a:cubicBezTo>
                  <a:cubicBezTo>
                    <a:pt x="12" y="513"/>
                    <a:pt x="0" y="656"/>
                    <a:pt x="36" y="798"/>
                  </a:cubicBezTo>
                  <a:cubicBezTo>
                    <a:pt x="48" y="656"/>
                    <a:pt x="72" y="525"/>
                    <a:pt x="96" y="382"/>
                  </a:cubicBezTo>
                  <a:cubicBezTo>
                    <a:pt x="143" y="251"/>
                    <a:pt x="203" y="132"/>
                    <a:pt x="262"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 name="Google Shape;1452;p51"/>
            <p:cNvSpPr/>
            <p:nvPr/>
          </p:nvSpPr>
          <p:spPr>
            <a:xfrm>
              <a:off x="5673365" y="1675417"/>
              <a:ext cx="131611" cy="98282"/>
            </a:xfrm>
            <a:custGeom>
              <a:avLst/>
              <a:gdLst/>
              <a:ahLst/>
              <a:cxnLst/>
              <a:rect l="l" t="t" r="r" b="b"/>
              <a:pathLst>
                <a:path w="1311" h="979" extrusionOk="0">
                  <a:moveTo>
                    <a:pt x="1310" y="1"/>
                  </a:moveTo>
                  <a:cubicBezTo>
                    <a:pt x="1306" y="1"/>
                    <a:pt x="1269" y="92"/>
                    <a:pt x="1180" y="204"/>
                  </a:cubicBezTo>
                  <a:cubicBezTo>
                    <a:pt x="1061" y="359"/>
                    <a:pt x="906" y="490"/>
                    <a:pt x="727" y="573"/>
                  </a:cubicBezTo>
                  <a:cubicBezTo>
                    <a:pt x="620" y="621"/>
                    <a:pt x="525" y="657"/>
                    <a:pt x="418" y="681"/>
                  </a:cubicBezTo>
                  <a:cubicBezTo>
                    <a:pt x="322" y="704"/>
                    <a:pt x="239" y="740"/>
                    <a:pt x="156" y="788"/>
                  </a:cubicBezTo>
                  <a:cubicBezTo>
                    <a:pt x="108" y="824"/>
                    <a:pt x="60" y="859"/>
                    <a:pt x="25" y="919"/>
                  </a:cubicBezTo>
                  <a:cubicBezTo>
                    <a:pt x="1" y="954"/>
                    <a:pt x="1" y="978"/>
                    <a:pt x="1" y="978"/>
                  </a:cubicBezTo>
                  <a:cubicBezTo>
                    <a:pt x="48" y="907"/>
                    <a:pt x="108" y="859"/>
                    <a:pt x="179" y="812"/>
                  </a:cubicBezTo>
                  <a:cubicBezTo>
                    <a:pt x="251" y="776"/>
                    <a:pt x="334" y="740"/>
                    <a:pt x="429" y="728"/>
                  </a:cubicBezTo>
                  <a:cubicBezTo>
                    <a:pt x="537" y="704"/>
                    <a:pt x="644" y="669"/>
                    <a:pt x="739" y="621"/>
                  </a:cubicBezTo>
                  <a:cubicBezTo>
                    <a:pt x="930" y="526"/>
                    <a:pt x="1084" y="395"/>
                    <a:pt x="1203" y="228"/>
                  </a:cubicBezTo>
                  <a:cubicBezTo>
                    <a:pt x="1239" y="169"/>
                    <a:pt x="1275" y="121"/>
                    <a:pt x="1299" y="62"/>
                  </a:cubicBezTo>
                  <a:cubicBezTo>
                    <a:pt x="1311" y="38"/>
                    <a:pt x="1311" y="14"/>
                    <a:pt x="1311" y="2"/>
                  </a:cubicBezTo>
                  <a:cubicBezTo>
                    <a:pt x="1311" y="1"/>
                    <a:pt x="1310" y="1"/>
                    <a:pt x="1310"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51"/>
            <p:cNvSpPr/>
            <p:nvPr/>
          </p:nvSpPr>
          <p:spPr>
            <a:xfrm>
              <a:off x="5729584" y="1687565"/>
              <a:ext cx="26403" cy="55215"/>
            </a:xfrm>
            <a:custGeom>
              <a:avLst/>
              <a:gdLst/>
              <a:ahLst/>
              <a:cxnLst/>
              <a:rect l="l" t="t" r="r" b="b"/>
              <a:pathLst>
                <a:path w="263" h="550" extrusionOk="0">
                  <a:moveTo>
                    <a:pt x="179" y="0"/>
                  </a:moveTo>
                  <a:lnTo>
                    <a:pt x="155" y="24"/>
                  </a:lnTo>
                  <a:cubicBezTo>
                    <a:pt x="60" y="107"/>
                    <a:pt x="0" y="238"/>
                    <a:pt x="0" y="369"/>
                  </a:cubicBezTo>
                  <a:cubicBezTo>
                    <a:pt x="0" y="429"/>
                    <a:pt x="12" y="476"/>
                    <a:pt x="48" y="524"/>
                  </a:cubicBezTo>
                  <a:cubicBezTo>
                    <a:pt x="60" y="524"/>
                    <a:pt x="36" y="464"/>
                    <a:pt x="36" y="369"/>
                  </a:cubicBezTo>
                  <a:cubicBezTo>
                    <a:pt x="47" y="262"/>
                    <a:pt x="86" y="165"/>
                    <a:pt x="163" y="77"/>
                  </a:cubicBezTo>
                  <a:lnTo>
                    <a:pt x="163" y="77"/>
                  </a:lnTo>
                  <a:cubicBezTo>
                    <a:pt x="214" y="191"/>
                    <a:pt x="201" y="315"/>
                    <a:pt x="155" y="417"/>
                  </a:cubicBezTo>
                  <a:cubicBezTo>
                    <a:pt x="120" y="464"/>
                    <a:pt x="96" y="512"/>
                    <a:pt x="60" y="548"/>
                  </a:cubicBezTo>
                  <a:cubicBezTo>
                    <a:pt x="60" y="549"/>
                    <a:pt x="61" y="550"/>
                    <a:pt x="63" y="550"/>
                  </a:cubicBezTo>
                  <a:cubicBezTo>
                    <a:pt x="77" y="550"/>
                    <a:pt x="137" y="513"/>
                    <a:pt x="179" y="441"/>
                  </a:cubicBezTo>
                  <a:cubicBezTo>
                    <a:pt x="250" y="322"/>
                    <a:pt x="262" y="167"/>
                    <a:pt x="203" y="36"/>
                  </a:cubicBezTo>
                  <a:lnTo>
                    <a:pt x="191" y="24"/>
                  </a:lnTo>
                  <a:lnTo>
                    <a:pt x="179"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51"/>
            <p:cNvSpPr/>
            <p:nvPr/>
          </p:nvSpPr>
          <p:spPr>
            <a:xfrm>
              <a:off x="5765424" y="1720694"/>
              <a:ext cx="52705" cy="22989"/>
            </a:xfrm>
            <a:custGeom>
              <a:avLst/>
              <a:gdLst/>
              <a:ahLst/>
              <a:cxnLst/>
              <a:rect l="l" t="t" r="r" b="b"/>
              <a:pathLst>
                <a:path w="525" h="229" extrusionOk="0">
                  <a:moveTo>
                    <a:pt x="116" y="0"/>
                  </a:moveTo>
                  <a:cubicBezTo>
                    <a:pt x="75" y="0"/>
                    <a:pt x="30" y="20"/>
                    <a:pt x="1" y="39"/>
                  </a:cubicBezTo>
                  <a:cubicBezTo>
                    <a:pt x="48" y="39"/>
                    <a:pt x="96" y="39"/>
                    <a:pt x="144" y="27"/>
                  </a:cubicBezTo>
                  <a:cubicBezTo>
                    <a:pt x="266" y="38"/>
                    <a:pt x="368" y="91"/>
                    <a:pt x="439" y="176"/>
                  </a:cubicBezTo>
                  <a:lnTo>
                    <a:pt x="439" y="176"/>
                  </a:lnTo>
                  <a:cubicBezTo>
                    <a:pt x="412" y="180"/>
                    <a:pt x="385" y="182"/>
                    <a:pt x="358" y="182"/>
                  </a:cubicBezTo>
                  <a:cubicBezTo>
                    <a:pt x="280" y="182"/>
                    <a:pt x="203" y="166"/>
                    <a:pt x="132" y="134"/>
                  </a:cubicBezTo>
                  <a:cubicBezTo>
                    <a:pt x="48" y="87"/>
                    <a:pt x="13" y="51"/>
                    <a:pt x="13" y="51"/>
                  </a:cubicBezTo>
                  <a:lnTo>
                    <a:pt x="13" y="51"/>
                  </a:lnTo>
                  <a:cubicBezTo>
                    <a:pt x="1" y="51"/>
                    <a:pt x="36" y="111"/>
                    <a:pt x="120" y="158"/>
                  </a:cubicBezTo>
                  <a:cubicBezTo>
                    <a:pt x="194" y="208"/>
                    <a:pt x="281" y="229"/>
                    <a:pt x="370" y="229"/>
                  </a:cubicBezTo>
                  <a:cubicBezTo>
                    <a:pt x="409" y="229"/>
                    <a:pt x="449" y="225"/>
                    <a:pt x="489" y="218"/>
                  </a:cubicBezTo>
                  <a:lnTo>
                    <a:pt x="525" y="206"/>
                  </a:lnTo>
                  <a:lnTo>
                    <a:pt x="501" y="182"/>
                  </a:lnTo>
                  <a:lnTo>
                    <a:pt x="489" y="170"/>
                  </a:lnTo>
                  <a:cubicBezTo>
                    <a:pt x="412" y="71"/>
                    <a:pt x="304" y="2"/>
                    <a:pt x="174" y="2"/>
                  </a:cubicBezTo>
                  <a:cubicBezTo>
                    <a:pt x="164" y="2"/>
                    <a:pt x="154" y="3"/>
                    <a:pt x="144" y="3"/>
                  </a:cubicBezTo>
                  <a:cubicBezTo>
                    <a:pt x="135" y="1"/>
                    <a:pt x="126" y="0"/>
                    <a:pt x="116"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51"/>
            <p:cNvSpPr/>
            <p:nvPr/>
          </p:nvSpPr>
          <p:spPr>
            <a:xfrm>
              <a:off x="5789317" y="1683348"/>
              <a:ext cx="53909" cy="21283"/>
            </a:xfrm>
            <a:custGeom>
              <a:avLst/>
              <a:gdLst/>
              <a:ahLst/>
              <a:cxnLst/>
              <a:rect l="l" t="t" r="r" b="b"/>
              <a:pathLst>
                <a:path w="537" h="212" extrusionOk="0">
                  <a:moveTo>
                    <a:pt x="331" y="1"/>
                  </a:moveTo>
                  <a:cubicBezTo>
                    <a:pt x="255" y="1"/>
                    <a:pt x="177" y="19"/>
                    <a:pt x="108" y="54"/>
                  </a:cubicBezTo>
                  <a:cubicBezTo>
                    <a:pt x="25" y="113"/>
                    <a:pt x="1" y="173"/>
                    <a:pt x="1" y="173"/>
                  </a:cubicBezTo>
                  <a:cubicBezTo>
                    <a:pt x="36" y="137"/>
                    <a:pt x="84" y="113"/>
                    <a:pt x="132" y="90"/>
                  </a:cubicBezTo>
                  <a:cubicBezTo>
                    <a:pt x="188" y="58"/>
                    <a:pt x="248" y="43"/>
                    <a:pt x="310" y="43"/>
                  </a:cubicBezTo>
                  <a:cubicBezTo>
                    <a:pt x="356" y="43"/>
                    <a:pt x="402" y="52"/>
                    <a:pt x="449" y="68"/>
                  </a:cubicBezTo>
                  <a:lnTo>
                    <a:pt x="449" y="68"/>
                  </a:lnTo>
                  <a:cubicBezTo>
                    <a:pt x="371" y="135"/>
                    <a:pt x="274" y="174"/>
                    <a:pt x="167" y="185"/>
                  </a:cubicBezTo>
                  <a:cubicBezTo>
                    <a:pt x="91" y="185"/>
                    <a:pt x="38" y="170"/>
                    <a:pt x="20" y="170"/>
                  </a:cubicBezTo>
                  <a:cubicBezTo>
                    <a:pt x="15" y="170"/>
                    <a:pt x="13" y="171"/>
                    <a:pt x="13" y="173"/>
                  </a:cubicBezTo>
                  <a:cubicBezTo>
                    <a:pt x="52" y="192"/>
                    <a:pt x="90" y="212"/>
                    <a:pt x="136" y="212"/>
                  </a:cubicBezTo>
                  <a:cubicBezTo>
                    <a:pt x="146" y="212"/>
                    <a:pt x="157" y="211"/>
                    <a:pt x="167" y="209"/>
                  </a:cubicBezTo>
                  <a:cubicBezTo>
                    <a:pt x="181" y="210"/>
                    <a:pt x="194" y="211"/>
                    <a:pt x="207" y="211"/>
                  </a:cubicBezTo>
                  <a:cubicBezTo>
                    <a:pt x="322" y="211"/>
                    <a:pt x="427" y="163"/>
                    <a:pt x="513" y="78"/>
                  </a:cubicBezTo>
                  <a:lnTo>
                    <a:pt x="537" y="54"/>
                  </a:lnTo>
                  <a:lnTo>
                    <a:pt x="513" y="42"/>
                  </a:lnTo>
                  <a:lnTo>
                    <a:pt x="489" y="30"/>
                  </a:lnTo>
                  <a:cubicBezTo>
                    <a:pt x="439" y="10"/>
                    <a:pt x="385" y="1"/>
                    <a:pt x="331"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 name="Google Shape;1456;p51"/>
            <p:cNvSpPr/>
            <p:nvPr/>
          </p:nvSpPr>
          <p:spPr>
            <a:xfrm>
              <a:off x="5705691" y="1744486"/>
              <a:ext cx="51500" cy="25901"/>
            </a:xfrm>
            <a:custGeom>
              <a:avLst/>
              <a:gdLst/>
              <a:ahLst/>
              <a:cxnLst/>
              <a:rect l="l" t="t" r="r" b="b"/>
              <a:pathLst>
                <a:path w="513" h="258" extrusionOk="0">
                  <a:moveTo>
                    <a:pt x="118" y="0"/>
                  </a:moveTo>
                  <a:cubicBezTo>
                    <a:pt x="78" y="0"/>
                    <a:pt x="36" y="13"/>
                    <a:pt x="0" y="40"/>
                  </a:cubicBezTo>
                  <a:cubicBezTo>
                    <a:pt x="24" y="34"/>
                    <a:pt x="51" y="31"/>
                    <a:pt x="78" y="31"/>
                  </a:cubicBezTo>
                  <a:cubicBezTo>
                    <a:pt x="105" y="31"/>
                    <a:pt x="131" y="34"/>
                    <a:pt x="155" y="40"/>
                  </a:cubicBezTo>
                  <a:cubicBezTo>
                    <a:pt x="270" y="52"/>
                    <a:pt x="374" y="119"/>
                    <a:pt x="435" y="209"/>
                  </a:cubicBezTo>
                  <a:lnTo>
                    <a:pt x="435" y="209"/>
                  </a:lnTo>
                  <a:cubicBezTo>
                    <a:pt x="425" y="210"/>
                    <a:pt x="415" y="210"/>
                    <a:pt x="405" y="210"/>
                  </a:cubicBezTo>
                  <a:cubicBezTo>
                    <a:pt x="307" y="210"/>
                    <a:pt x="211" y="185"/>
                    <a:pt x="131" y="136"/>
                  </a:cubicBezTo>
                  <a:cubicBezTo>
                    <a:pt x="48" y="88"/>
                    <a:pt x="12" y="40"/>
                    <a:pt x="12" y="40"/>
                  </a:cubicBezTo>
                  <a:lnTo>
                    <a:pt x="12" y="40"/>
                  </a:lnTo>
                  <a:cubicBezTo>
                    <a:pt x="12" y="40"/>
                    <a:pt x="36" y="100"/>
                    <a:pt x="107" y="159"/>
                  </a:cubicBezTo>
                  <a:cubicBezTo>
                    <a:pt x="198" y="229"/>
                    <a:pt x="305" y="257"/>
                    <a:pt x="414" y="257"/>
                  </a:cubicBezTo>
                  <a:cubicBezTo>
                    <a:pt x="435" y="257"/>
                    <a:pt x="456" y="256"/>
                    <a:pt x="477" y="255"/>
                  </a:cubicBezTo>
                  <a:lnTo>
                    <a:pt x="512" y="243"/>
                  </a:lnTo>
                  <a:lnTo>
                    <a:pt x="488" y="219"/>
                  </a:lnTo>
                  <a:lnTo>
                    <a:pt x="488" y="207"/>
                  </a:lnTo>
                  <a:cubicBezTo>
                    <a:pt x="417" y="88"/>
                    <a:pt x="286" y="16"/>
                    <a:pt x="155" y="5"/>
                  </a:cubicBezTo>
                  <a:cubicBezTo>
                    <a:pt x="143" y="2"/>
                    <a:pt x="131" y="0"/>
                    <a:pt x="118"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51"/>
            <p:cNvSpPr/>
            <p:nvPr/>
          </p:nvSpPr>
          <p:spPr>
            <a:xfrm>
              <a:off x="5129545" y="708550"/>
              <a:ext cx="645508" cy="601938"/>
            </a:xfrm>
            <a:custGeom>
              <a:avLst/>
              <a:gdLst/>
              <a:ahLst/>
              <a:cxnLst/>
              <a:rect l="l" t="t" r="r" b="b"/>
              <a:pathLst>
                <a:path w="6430" h="5996" extrusionOk="0">
                  <a:moveTo>
                    <a:pt x="2882" y="1"/>
                  </a:moveTo>
                  <a:cubicBezTo>
                    <a:pt x="2382" y="13"/>
                    <a:pt x="1882" y="156"/>
                    <a:pt x="1453" y="418"/>
                  </a:cubicBezTo>
                  <a:cubicBezTo>
                    <a:pt x="1096" y="632"/>
                    <a:pt x="786" y="918"/>
                    <a:pt x="536" y="1263"/>
                  </a:cubicBezTo>
                  <a:cubicBezTo>
                    <a:pt x="358" y="1525"/>
                    <a:pt x="215" y="1811"/>
                    <a:pt x="120" y="2120"/>
                  </a:cubicBezTo>
                  <a:lnTo>
                    <a:pt x="72" y="2311"/>
                  </a:lnTo>
                  <a:cubicBezTo>
                    <a:pt x="60" y="2358"/>
                    <a:pt x="48" y="2418"/>
                    <a:pt x="36" y="2465"/>
                  </a:cubicBezTo>
                  <a:cubicBezTo>
                    <a:pt x="24" y="2549"/>
                    <a:pt x="12" y="2632"/>
                    <a:pt x="12" y="2727"/>
                  </a:cubicBezTo>
                  <a:cubicBezTo>
                    <a:pt x="12" y="2787"/>
                    <a:pt x="1" y="2846"/>
                    <a:pt x="1" y="2882"/>
                  </a:cubicBezTo>
                  <a:cubicBezTo>
                    <a:pt x="1" y="2906"/>
                    <a:pt x="1" y="2918"/>
                    <a:pt x="1" y="2942"/>
                  </a:cubicBezTo>
                  <a:cubicBezTo>
                    <a:pt x="1" y="2918"/>
                    <a:pt x="1" y="2894"/>
                    <a:pt x="12" y="2882"/>
                  </a:cubicBezTo>
                  <a:cubicBezTo>
                    <a:pt x="12" y="2846"/>
                    <a:pt x="12" y="2787"/>
                    <a:pt x="24" y="2727"/>
                  </a:cubicBezTo>
                  <a:cubicBezTo>
                    <a:pt x="24" y="2632"/>
                    <a:pt x="36" y="2549"/>
                    <a:pt x="60" y="2465"/>
                  </a:cubicBezTo>
                  <a:cubicBezTo>
                    <a:pt x="72" y="2418"/>
                    <a:pt x="72" y="2358"/>
                    <a:pt x="96" y="2311"/>
                  </a:cubicBezTo>
                  <a:cubicBezTo>
                    <a:pt x="108" y="2251"/>
                    <a:pt x="120" y="2192"/>
                    <a:pt x="143" y="2132"/>
                  </a:cubicBezTo>
                  <a:cubicBezTo>
                    <a:pt x="239" y="1822"/>
                    <a:pt x="382" y="1537"/>
                    <a:pt x="560" y="1275"/>
                  </a:cubicBezTo>
                  <a:cubicBezTo>
                    <a:pt x="810" y="941"/>
                    <a:pt x="1120" y="656"/>
                    <a:pt x="1477" y="453"/>
                  </a:cubicBezTo>
                  <a:cubicBezTo>
                    <a:pt x="1927" y="189"/>
                    <a:pt x="2434" y="53"/>
                    <a:pt x="2951" y="53"/>
                  </a:cubicBezTo>
                  <a:cubicBezTo>
                    <a:pt x="3063" y="53"/>
                    <a:pt x="3175" y="60"/>
                    <a:pt x="3287" y="72"/>
                  </a:cubicBezTo>
                  <a:cubicBezTo>
                    <a:pt x="3358" y="84"/>
                    <a:pt x="3418" y="96"/>
                    <a:pt x="3489" y="108"/>
                  </a:cubicBezTo>
                  <a:cubicBezTo>
                    <a:pt x="3560" y="120"/>
                    <a:pt x="3620" y="132"/>
                    <a:pt x="3691" y="156"/>
                  </a:cubicBezTo>
                  <a:cubicBezTo>
                    <a:pt x="3977" y="227"/>
                    <a:pt x="4239" y="346"/>
                    <a:pt x="4489" y="501"/>
                  </a:cubicBezTo>
                  <a:cubicBezTo>
                    <a:pt x="5037" y="834"/>
                    <a:pt x="5454" y="1346"/>
                    <a:pt x="5680" y="1942"/>
                  </a:cubicBezTo>
                  <a:cubicBezTo>
                    <a:pt x="5811" y="2263"/>
                    <a:pt x="5870" y="2596"/>
                    <a:pt x="5882" y="2942"/>
                  </a:cubicBezTo>
                  <a:cubicBezTo>
                    <a:pt x="5882" y="3299"/>
                    <a:pt x="5835" y="3644"/>
                    <a:pt x="5716" y="3978"/>
                  </a:cubicBezTo>
                  <a:lnTo>
                    <a:pt x="5680" y="4085"/>
                  </a:lnTo>
                  <a:lnTo>
                    <a:pt x="5668" y="4097"/>
                  </a:lnTo>
                  <a:lnTo>
                    <a:pt x="5680" y="4108"/>
                  </a:lnTo>
                  <a:cubicBezTo>
                    <a:pt x="5895" y="4584"/>
                    <a:pt x="6110" y="5059"/>
                    <a:pt x="6325" y="5524"/>
                  </a:cubicBezTo>
                  <a:lnTo>
                    <a:pt x="6325" y="5524"/>
                  </a:lnTo>
                  <a:lnTo>
                    <a:pt x="5061" y="5061"/>
                  </a:lnTo>
                  <a:lnTo>
                    <a:pt x="5037" y="5061"/>
                  </a:lnTo>
                  <a:lnTo>
                    <a:pt x="5025" y="5073"/>
                  </a:lnTo>
                  <a:cubicBezTo>
                    <a:pt x="4680" y="5418"/>
                    <a:pt x="4263" y="5680"/>
                    <a:pt x="3799" y="5823"/>
                  </a:cubicBezTo>
                  <a:cubicBezTo>
                    <a:pt x="3526" y="5903"/>
                    <a:pt x="3246" y="5943"/>
                    <a:pt x="2968" y="5943"/>
                  </a:cubicBezTo>
                  <a:cubicBezTo>
                    <a:pt x="2421" y="5943"/>
                    <a:pt x="1879" y="5790"/>
                    <a:pt x="1405" y="5490"/>
                  </a:cubicBezTo>
                  <a:cubicBezTo>
                    <a:pt x="1108" y="5311"/>
                    <a:pt x="858" y="5085"/>
                    <a:pt x="643" y="4811"/>
                  </a:cubicBezTo>
                  <a:cubicBezTo>
                    <a:pt x="477" y="4597"/>
                    <a:pt x="334" y="4347"/>
                    <a:pt x="227" y="4085"/>
                  </a:cubicBezTo>
                  <a:cubicBezTo>
                    <a:pt x="143" y="3894"/>
                    <a:pt x="96" y="3680"/>
                    <a:pt x="48" y="3477"/>
                  </a:cubicBezTo>
                  <a:cubicBezTo>
                    <a:pt x="36" y="3394"/>
                    <a:pt x="24" y="3311"/>
                    <a:pt x="24" y="3251"/>
                  </a:cubicBezTo>
                  <a:cubicBezTo>
                    <a:pt x="24" y="3180"/>
                    <a:pt x="12" y="3120"/>
                    <a:pt x="12" y="3073"/>
                  </a:cubicBezTo>
                  <a:lnTo>
                    <a:pt x="12" y="3085"/>
                  </a:lnTo>
                  <a:lnTo>
                    <a:pt x="12" y="3251"/>
                  </a:lnTo>
                  <a:cubicBezTo>
                    <a:pt x="12" y="3311"/>
                    <a:pt x="24" y="3394"/>
                    <a:pt x="36" y="3477"/>
                  </a:cubicBezTo>
                  <a:cubicBezTo>
                    <a:pt x="72" y="3692"/>
                    <a:pt x="120" y="3894"/>
                    <a:pt x="203" y="4097"/>
                  </a:cubicBezTo>
                  <a:cubicBezTo>
                    <a:pt x="310" y="4370"/>
                    <a:pt x="441" y="4620"/>
                    <a:pt x="620" y="4847"/>
                  </a:cubicBezTo>
                  <a:cubicBezTo>
                    <a:pt x="834" y="5109"/>
                    <a:pt x="1084" y="5347"/>
                    <a:pt x="1370" y="5537"/>
                  </a:cubicBezTo>
                  <a:cubicBezTo>
                    <a:pt x="1851" y="5837"/>
                    <a:pt x="2401" y="5996"/>
                    <a:pt x="2956" y="5996"/>
                  </a:cubicBezTo>
                  <a:cubicBezTo>
                    <a:pt x="3238" y="5996"/>
                    <a:pt x="3522" y="5955"/>
                    <a:pt x="3799" y="5871"/>
                  </a:cubicBezTo>
                  <a:cubicBezTo>
                    <a:pt x="4272" y="5729"/>
                    <a:pt x="4710" y="5469"/>
                    <a:pt x="5054" y="5127"/>
                  </a:cubicBezTo>
                  <a:lnTo>
                    <a:pt x="5054" y="5127"/>
                  </a:lnTo>
                  <a:lnTo>
                    <a:pt x="6358" y="5609"/>
                  </a:lnTo>
                  <a:lnTo>
                    <a:pt x="6430" y="5632"/>
                  </a:lnTo>
                  <a:lnTo>
                    <a:pt x="6406" y="5561"/>
                  </a:lnTo>
                  <a:lnTo>
                    <a:pt x="5732" y="4095"/>
                  </a:lnTo>
                  <a:lnTo>
                    <a:pt x="5763" y="4001"/>
                  </a:lnTo>
                  <a:cubicBezTo>
                    <a:pt x="5882" y="3656"/>
                    <a:pt x="5942" y="3299"/>
                    <a:pt x="5930" y="2942"/>
                  </a:cubicBezTo>
                  <a:cubicBezTo>
                    <a:pt x="5930" y="2584"/>
                    <a:pt x="5858" y="2239"/>
                    <a:pt x="5727" y="1918"/>
                  </a:cubicBezTo>
                  <a:cubicBezTo>
                    <a:pt x="5501" y="1299"/>
                    <a:pt x="5073" y="787"/>
                    <a:pt x="4513" y="441"/>
                  </a:cubicBezTo>
                  <a:cubicBezTo>
                    <a:pt x="4263" y="287"/>
                    <a:pt x="3989" y="168"/>
                    <a:pt x="3703" y="96"/>
                  </a:cubicBezTo>
                  <a:cubicBezTo>
                    <a:pt x="3632" y="72"/>
                    <a:pt x="3560" y="60"/>
                    <a:pt x="3489" y="48"/>
                  </a:cubicBezTo>
                  <a:cubicBezTo>
                    <a:pt x="3418" y="37"/>
                    <a:pt x="3358" y="25"/>
                    <a:pt x="3287" y="13"/>
                  </a:cubicBezTo>
                  <a:cubicBezTo>
                    <a:pt x="3156" y="1"/>
                    <a:pt x="3013" y="1"/>
                    <a:pt x="2882"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51"/>
            <p:cNvSpPr/>
            <p:nvPr/>
          </p:nvSpPr>
          <p:spPr>
            <a:xfrm>
              <a:off x="5314767" y="902205"/>
              <a:ext cx="216441" cy="214132"/>
            </a:xfrm>
            <a:custGeom>
              <a:avLst/>
              <a:gdLst/>
              <a:ahLst/>
              <a:cxnLst/>
              <a:rect l="l" t="t" r="r" b="b"/>
              <a:pathLst>
                <a:path w="2156" h="2133" extrusionOk="0">
                  <a:moveTo>
                    <a:pt x="1037" y="1"/>
                  </a:moveTo>
                  <a:cubicBezTo>
                    <a:pt x="453" y="24"/>
                    <a:pt x="1" y="513"/>
                    <a:pt x="13" y="1084"/>
                  </a:cubicBezTo>
                  <a:cubicBezTo>
                    <a:pt x="25" y="1672"/>
                    <a:pt x="501" y="2132"/>
                    <a:pt x="1074" y="2132"/>
                  </a:cubicBezTo>
                  <a:cubicBezTo>
                    <a:pt x="1082" y="2132"/>
                    <a:pt x="1089" y="2132"/>
                    <a:pt x="1096" y="2132"/>
                  </a:cubicBezTo>
                  <a:cubicBezTo>
                    <a:pt x="1692" y="2120"/>
                    <a:pt x="2156" y="1632"/>
                    <a:pt x="2144" y="1048"/>
                  </a:cubicBezTo>
                  <a:lnTo>
                    <a:pt x="2144" y="1048"/>
                  </a:lnTo>
                  <a:lnTo>
                    <a:pt x="1084" y="1072"/>
                  </a:lnTo>
                  <a:lnTo>
                    <a:pt x="1037" y="1"/>
                  </a:ln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51"/>
            <p:cNvSpPr/>
            <p:nvPr/>
          </p:nvSpPr>
          <p:spPr>
            <a:xfrm>
              <a:off x="5447484" y="875802"/>
              <a:ext cx="111232" cy="106614"/>
            </a:xfrm>
            <a:custGeom>
              <a:avLst/>
              <a:gdLst/>
              <a:ahLst/>
              <a:cxnLst/>
              <a:rect l="l" t="t" r="r" b="b"/>
              <a:pathLst>
                <a:path w="1108" h="1062" extrusionOk="0">
                  <a:moveTo>
                    <a:pt x="44" y="1"/>
                  </a:moveTo>
                  <a:cubicBezTo>
                    <a:pt x="29" y="1"/>
                    <a:pt x="15" y="1"/>
                    <a:pt x="1" y="2"/>
                  </a:cubicBezTo>
                  <a:lnTo>
                    <a:pt x="36" y="1061"/>
                  </a:lnTo>
                  <a:lnTo>
                    <a:pt x="1108" y="1026"/>
                  </a:lnTo>
                  <a:cubicBezTo>
                    <a:pt x="1096" y="752"/>
                    <a:pt x="977" y="478"/>
                    <a:pt x="774" y="287"/>
                  </a:cubicBezTo>
                  <a:cubicBezTo>
                    <a:pt x="571" y="107"/>
                    <a:pt x="314" y="1"/>
                    <a:pt x="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61"/>
        <p:cNvGrpSpPr/>
        <p:nvPr/>
      </p:nvGrpSpPr>
      <p:grpSpPr>
        <a:xfrm>
          <a:off x="0" y="0"/>
          <a:ext cx="0" cy="0"/>
          <a:chOff x="0" y="0"/>
          <a:chExt cx="0" cy="0"/>
        </a:xfrm>
      </p:grpSpPr>
      <p:sp>
        <p:nvSpPr>
          <p:cNvPr id="1362" name="Google Shape;1362;p51"/>
          <p:cNvSpPr txBox="1">
            <a:spLocks noGrp="1"/>
          </p:cNvSpPr>
          <p:nvPr>
            <p:ph type="title"/>
          </p:nvPr>
        </p:nvSpPr>
        <p:spPr>
          <a:xfrm>
            <a:off x="0" y="616176"/>
            <a:ext cx="3521135" cy="599423"/>
          </a:xfrm>
          <a:prstGeom prst="rect">
            <a:avLst/>
          </a:prstGeom>
        </p:spPr>
        <p:txBody>
          <a:bodyPr spcFirstLastPara="1" wrap="square" lIns="91425" tIns="91425" rIns="91425" bIns="91425" anchor="b" anchorCtr="0">
            <a:noAutofit/>
          </a:bodyPr>
          <a:lstStyle/>
          <a:p>
            <a:pPr marL="0" indent="0"/>
            <a:r>
              <a:rPr lang="en-GB" dirty="0"/>
              <a:t>LITERATURE REVIEW</a:t>
            </a:r>
            <a:endParaRPr lang="en-US" dirty="0"/>
          </a:p>
        </p:txBody>
      </p:sp>
      <p:sp>
        <p:nvSpPr>
          <p:cNvPr id="1363" name="Google Shape;1363;p51"/>
          <p:cNvSpPr txBox="1">
            <a:spLocks noGrp="1"/>
          </p:cNvSpPr>
          <p:nvPr>
            <p:ph type="body" idx="1"/>
          </p:nvPr>
        </p:nvSpPr>
        <p:spPr>
          <a:xfrm>
            <a:off x="94297" y="1518477"/>
            <a:ext cx="5950419" cy="2395347"/>
          </a:xfrm>
          <a:prstGeom prst="rect">
            <a:avLst/>
          </a:prstGeom>
        </p:spPr>
        <p:txBody>
          <a:bodyPr spcFirstLastPara="1" wrap="square" lIns="91425" tIns="91425" rIns="91425" bIns="91425" anchor="t" anchorCtr="0">
            <a:noAutofit/>
          </a:bodyPr>
          <a:lstStyle/>
          <a:p>
            <a:r>
              <a:rPr lang="en-GB" dirty="0"/>
              <a:t>Management system </a:t>
            </a:r>
          </a:p>
          <a:p>
            <a:pPr marL="0" indent="0">
              <a:buNone/>
            </a:pPr>
            <a:r>
              <a:rPr lang="en-GB" dirty="0"/>
              <a:t>For a management system, the four phrases (plan, do, verify and implement) are the key aspects of any management system in addition to continuous system improvement.</a:t>
            </a:r>
          </a:p>
          <a:p>
            <a:pPr marL="0" indent="0">
              <a:buNone/>
            </a:pPr>
            <a:r>
              <a:rPr lang="en-GB" dirty="0"/>
              <a:t>water management system :</a:t>
            </a:r>
          </a:p>
          <a:p>
            <a:pPr marL="0" indent="0">
              <a:buNone/>
            </a:pPr>
            <a:r>
              <a:rPr lang="en-GB" dirty="0"/>
              <a:t>Water Management is important since it helps determine future Irrigation expectations. water management is the control and movement of water resources to minimize the loses under set policies and regulations.</a:t>
            </a:r>
          </a:p>
        </p:txBody>
      </p:sp>
      <p:grpSp>
        <p:nvGrpSpPr>
          <p:cNvPr id="1364" name="Google Shape;1364;p51"/>
          <p:cNvGrpSpPr/>
          <p:nvPr/>
        </p:nvGrpSpPr>
        <p:grpSpPr>
          <a:xfrm>
            <a:off x="6290705" y="375173"/>
            <a:ext cx="2748658" cy="2456400"/>
            <a:chOff x="4566550" y="708550"/>
            <a:chExt cx="4120238" cy="3446518"/>
          </a:xfrm>
        </p:grpSpPr>
        <p:sp>
          <p:nvSpPr>
            <p:cNvPr id="1365" name="Google Shape;1365;p51"/>
            <p:cNvSpPr/>
            <p:nvPr/>
          </p:nvSpPr>
          <p:spPr>
            <a:xfrm>
              <a:off x="5147515" y="2250458"/>
              <a:ext cx="1745180" cy="1470312"/>
            </a:xfrm>
            <a:custGeom>
              <a:avLst/>
              <a:gdLst/>
              <a:ahLst/>
              <a:cxnLst/>
              <a:rect l="l" t="t" r="r" b="b"/>
              <a:pathLst>
                <a:path w="17384" h="14646" extrusionOk="0">
                  <a:moveTo>
                    <a:pt x="17205" y="1"/>
                  </a:moveTo>
                  <a:lnTo>
                    <a:pt x="72" y="572"/>
                  </a:lnTo>
                  <a:lnTo>
                    <a:pt x="72" y="9895"/>
                  </a:lnTo>
                  <a:cubicBezTo>
                    <a:pt x="0" y="12407"/>
                    <a:pt x="3048" y="14646"/>
                    <a:pt x="3048" y="14646"/>
                  </a:cubicBezTo>
                  <a:lnTo>
                    <a:pt x="17383" y="6811"/>
                  </a:lnTo>
                  <a:lnTo>
                    <a:pt x="17205" y="1"/>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51"/>
            <p:cNvSpPr/>
            <p:nvPr/>
          </p:nvSpPr>
          <p:spPr>
            <a:xfrm>
              <a:off x="5440356" y="2775202"/>
              <a:ext cx="14356" cy="945573"/>
            </a:xfrm>
            <a:custGeom>
              <a:avLst/>
              <a:gdLst/>
              <a:ahLst/>
              <a:cxnLst/>
              <a:rect l="l" t="t" r="r" b="b"/>
              <a:pathLst>
                <a:path w="143" h="9419" extrusionOk="0">
                  <a:moveTo>
                    <a:pt x="12" y="1"/>
                  </a:moveTo>
                  <a:cubicBezTo>
                    <a:pt x="0" y="1"/>
                    <a:pt x="12" y="2108"/>
                    <a:pt x="48" y="4716"/>
                  </a:cubicBezTo>
                  <a:cubicBezTo>
                    <a:pt x="83" y="7311"/>
                    <a:pt x="119" y="9419"/>
                    <a:pt x="131" y="9419"/>
                  </a:cubicBezTo>
                  <a:cubicBezTo>
                    <a:pt x="143" y="9419"/>
                    <a:pt x="131" y="7311"/>
                    <a:pt x="95" y="4716"/>
                  </a:cubicBezTo>
                  <a:cubicBezTo>
                    <a:pt x="60" y="2108"/>
                    <a:pt x="24" y="1"/>
                    <a:pt x="12"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51"/>
            <p:cNvSpPr/>
            <p:nvPr/>
          </p:nvSpPr>
          <p:spPr>
            <a:xfrm>
              <a:off x="5539543" y="2660455"/>
              <a:ext cx="172169" cy="1034017"/>
            </a:xfrm>
            <a:custGeom>
              <a:avLst/>
              <a:gdLst/>
              <a:ahLst/>
              <a:cxnLst/>
              <a:rect l="l" t="t" r="r" b="b"/>
              <a:pathLst>
                <a:path w="1715" h="10300" extrusionOk="0">
                  <a:moveTo>
                    <a:pt x="1703" y="1"/>
                  </a:moveTo>
                  <a:cubicBezTo>
                    <a:pt x="1703" y="13"/>
                    <a:pt x="1703" y="25"/>
                    <a:pt x="1703" y="36"/>
                  </a:cubicBezTo>
                  <a:cubicBezTo>
                    <a:pt x="1715" y="25"/>
                    <a:pt x="1715" y="13"/>
                    <a:pt x="1703" y="1"/>
                  </a:cubicBezTo>
                  <a:close/>
                  <a:moveTo>
                    <a:pt x="1703" y="36"/>
                  </a:moveTo>
                  <a:cubicBezTo>
                    <a:pt x="1703" y="48"/>
                    <a:pt x="1691" y="84"/>
                    <a:pt x="1691" y="108"/>
                  </a:cubicBezTo>
                  <a:cubicBezTo>
                    <a:pt x="1679" y="179"/>
                    <a:pt x="1667" y="286"/>
                    <a:pt x="1643" y="406"/>
                  </a:cubicBezTo>
                  <a:cubicBezTo>
                    <a:pt x="1608" y="679"/>
                    <a:pt x="1560" y="1060"/>
                    <a:pt x="1489" y="1525"/>
                  </a:cubicBezTo>
                  <a:cubicBezTo>
                    <a:pt x="1358" y="2453"/>
                    <a:pt x="1167" y="3739"/>
                    <a:pt x="929" y="5168"/>
                  </a:cubicBezTo>
                  <a:cubicBezTo>
                    <a:pt x="703" y="6585"/>
                    <a:pt x="465" y="7871"/>
                    <a:pt x="286" y="8799"/>
                  </a:cubicBezTo>
                  <a:cubicBezTo>
                    <a:pt x="191" y="9264"/>
                    <a:pt x="131" y="9633"/>
                    <a:pt x="72" y="9895"/>
                  </a:cubicBezTo>
                  <a:cubicBezTo>
                    <a:pt x="48" y="10026"/>
                    <a:pt x="36" y="10121"/>
                    <a:pt x="24" y="10192"/>
                  </a:cubicBezTo>
                  <a:lnTo>
                    <a:pt x="0" y="10276"/>
                  </a:lnTo>
                  <a:cubicBezTo>
                    <a:pt x="0" y="10288"/>
                    <a:pt x="0" y="10300"/>
                    <a:pt x="0" y="10300"/>
                  </a:cubicBezTo>
                  <a:cubicBezTo>
                    <a:pt x="12" y="10300"/>
                    <a:pt x="12" y="10288"/>
                    <a:pt x="12" y="10276"/>
                  </a:cubicBezTo>
                  <a:cubicBezTo>
                    <a:pt x="12" y="10252"/>
                    <a:pt x="24" y="10228"/>
                    <a:pt x="36" y="10192"/>
                  </a:cubicBezTo>
                  <a:lnTo>
                    <a:pt x="96" y="9895"/>
                  </a:lnTo>
                  <a:cubicBezTo>
                    <a:pt x="155" y="9645"/>
                    <a:pt x="227" y="9264"/>
                    <a:pt x="322" y="8799"/>
                  </a:cubicBezTo>
                  <a:cubicBezTo>
                    <a:pt x="500" y="7883"/>
                    <a:pt x="750" y="6597"/>
                    <a:pt x="977" y="5180"/>
                  </a:cubicBezTo>
                  <a:cubicBezTo>
                    <a:pt x="1215" y="3751"/>
                    <a:pt x="1405" y="2465"/>
                    <a:pt x="1524" y="1525"/>
                  </a:cubicBezTo>
                  <a:cubicBezTo>
                    <a:pt x="1584" y="1060"/>
                    <a:pt x="1632" y="679"/>
                    <a:pt x="1667" y="417"/>
                  </a:cubicBezTo>
                  <a:cubicBezTo>
                    <a:pt x="1679" y="286"/>
                    <a:pt x="1691" y="179"/>
                    <a:pt x="1703" y="108"/>
                  </a:cubicBezTo>
                  <a:cubicBezTo>
                    <a:pt x="1703" y="84"/>
                    <a:pt x="1703" y="48"/>
                    <a:pt x="1703" y="36"/>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51"/>
            <p:cNvSpPr/>
            <p:nvPr/>
          </p:nvSpPr>
          <p:spPr>
            <a:xfrm>
              <a:off x="5833589" y="2567292"/>
              <a:ext cx="170964" cy="1030805"/>
            </a:xfrm>
            <a:custGeom>
              <a:avLst/>
              <a:gdLst/>
              <a:ahLst/>
              <a:cxnLst/>
              <a:rect l="l" t="t" r="r" b="b"/>
              <a:pathLst>
                <a:path w="1703" h="10268" extrusionOk="0">
                  <a:moveTo>
                    <a:pt x="1703" y="0"/>
                  </a:moveTo>
                  <a:cubicBezTo>
                    <a:pt x="1691" y="24"/>
                    <a:pt x="1691" y="48"/>
                    <a:pt x="1691" y="83"/>
                  </a:cubicBezTo>
                  <a:cubicBezTo>
                    <a:pt x="1703" y="48"/>
                    <a:pt x="1703" y="24"/>
                    <a:pt x="1703" y="0"/>
                  </a:cubicBezTo>
                  <a:close/>
                  <a:moveTo>
                    <a:pt x="1691" y="83"/>
                  </a:moveTo>
                  <a:cubicBezTo>
                    <a:pt x="1679" y="155"/>
                    <a:pt x="1667" y="250"/>
                    <a:pt x="1643" y="381"/>
                  </a:cubicBezTo>
                  <a:cubicBezTo>
                    <a:pt x="1608" y="643"/>
                    <a:pt x="1548" y="1024"/>
                    <a:pt x="1489" y="1488"/>
                  </a:cubicBezTo>
                  <a:cubicBezTo>
                    <a:pt x="1358" y="2417"/>
                    <a:pt x="1167" y="3715"/>
                    <a:pt x="929" y="5132"/>
                  </a:cubicBezTo>
                  <a:cubicBezTo>
                    <a:pt x="691" y="6560"/>
                    <a:pt x="453" y="7834"/>
                    <a:pt x="286" y="8763"/>
                  </a:cubicBezTo>
                  <a:cubicBezTo>
                    <a:pt x="191" y="9227"/>
                    <a:pt x="119" y="9608"/>
                    <a:pt x="72" y="9870"/>
                  </a:cubicBezTo>
                  <a:cubicBezTo>
                    <a:pt x="48" y="9989"/>
                    <a:pt x="24" y="10096"/>
                    <a:pt x="12" y="10168"/>
                  </a:cubicBezTo>
                  <a:lnTo>
                    <a:pt x="0" y="10239"/>
                  </a:lnTo>
                  <a:cubicBezTo>
                    <a:pt x="0" y="10251"/>
                    <a:pt x="0" y="10263"/>
                    <a:pt x="0" y="10263"/>
                  </a:cubicBezTo>
                  <a:cubicBezTo>
                    <a:pt x="0" y="10266"/>
                    <a:pt x="0" y="10268"/>
                    <a:pt x="1" y="10268"/>
                  </a:cubicBezTo>
                  <a:cubicBezTo>
                    <a:pt x="1" y="10268"/>
                    <a:pt x="3" y="10257"/>
                    <a:pt x="12" y="10239"/>
                  </a:cubicBezTo>
                  <a:lnTo>
                    <a:pt x="24" y="10156"/>
                  </a:lnTo>
                  <a:cubicBezTo>
                    <a:pt x="36" y="10096"/>
                    <a:pt x="60" y="9989"/>
                    <a:pt x="96" y="9870"/>
                  </a:cubicBezTo>
                  <a:cubicBezTo>
                    <a:pt x="143" y="9608"/>
                    <a:pt x="227" y="9239"/>
                    <a:pt x="322" y="8775"/>
                  </a:cubicBezTo>
                  <a:cubicBezTo>
                    <a:pt x="500" y="7846"/>
                    <a:pt x="738" y="6560"/>
                    <a:pt x="977" y="5144"/>
                  </a:cubicBezTo>
                  <a:cubicBezTo>
                    <a:pt x="1215" y="3727"/>
                    <a:pt x="1393" y="2429"/>
                    <a:pt x="1524" y="1488"/>
                  </a:cubicBezTo>
                  <a:cubicBezTo>
                    <a:pt x="1584" y="1024"/>
                    <a:pt x="1631" y="643"/>
                    <a:pt x="1667" y="381"/>
                  </a:cubicBezTo>
                  <a:cubicBezTo>
                    <a:pt x="1679" y="250"/>
                    <a:pt x="1691" y="155"/>
                    <a:pt x="1691" y="83"/>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51"/>
            <p:cNvSpPr/>
            <p:nvPr/>
          </p:nvSpPr>
          <p:spPr>
            <a:xfrm>
              <a:off x="6127636" y="2468006"/>
              <a:ext cx="170964" cy="1030403"/>
            </a:xfrm>
            <a:custGeom>
              <a:avLst/>
              <a:gdLst/>
              <a:ahLst/>
              <a:cxnLst/>
              <a:rect l="l" t="t" r="r" b="b"/>
              <a:pathLst>
                <a:path w="1703" h="10264" extrusionOk="0">
                  <a:moveTo>
                    <a:pt x="1703" y="1"/>
                  </a:moveTo>
                  <a:cubicBezTo>
                    <a:pt x="1703" y="13"/>
                    <a:pt x="1691" y="13"/>
                    <a:pt x="1691" y="25"/>
                  </a:cubicBezTo>
                  <a:cubicBezTo>
                    <a:pt x="1691" y="48"/>
                    <a:pt x="1691" y="72"/>
                    <a:pt x="1679" y="108"/>
                  </a:cubicBezTo>
                  <a:cubicBezTo>
                    <a:pt x="1667" y="179"/>
                    <a:pt x="1655" y="275"/>
                    <a:pt x="1643" y="406"/>
                  </a:cubicBezTo>
                  <a:cubicBezTo>
                    <a:pt x="1608" y="668"/>
                    <a:pt x="1548" y="1049"/>
                    <a:pt x="1489" y="1513"/>
                  </a:cubicBezTo>
                  <a:cubicBezTo>
                    <a:pt x="1346" y="2442"/>
                    <a:pt x="1167" y="3739"/>
                    <a:pt x="929" y="5156"/>
                  </a:cubicBezTo>
                  <a:cubicBezTo>
                    <a:pt x="691" y="6585"/>
                    <a:pt x="453" y="7859"/>
                    <a:pt x="274" y="8788"/>
                  </a:cubicBezTo>
                  <a:cubicBezTo>
                    <a:pt x="191" y="9252"/>
                    <a:pt x="119" y="9621"/>
                    <a:pt x="72" y="9895"/>
                  </a:cubicBezTo>
                  <a:cubicBezTo>
                    <a:pt x="48" y="10014"/>
                    <a:pt x="24" y="10121"/>
                    <a:pt x="12" y="10193"/>
                  </a:cubicBezTo>
                  <a:lnTo>
                    <a:pt x="0" y="10264"/>
                  </a:lnTo>
                  <a:cubicBezTo>
                    <a:pt x="12" y="10240"/>
                    <a:pt x="12" y="10216"/>
                    <a:pt x="24" y="10193"/>
                  </a:cubicBezTo>
                  <a:cubicBezTo>
                    <a:pt x="36" y="10109"/>
                    <a:pt x="60" y="10014"/>
                    <a:pt x="84" y="9895"/>
                  </a:cubicBezTo>
                  <a:cubicBezTo>
                    <a:pt x="143" y="9633"/>
                    <a:pt x="215" y="9264"/>
                    <a:pt x="310" y="8800"/>
                  </a:cubicBezTo>
                  <a:cubicBezTo>
                    <a:pt x="500" y="7871"/>
                    <a:pt x="738" y="6585"/>
                    <a:pt x="977" y="5168"/>
                  </a:cubicBezTo>
                  <a:cubicBezTo>
                    <a:pt x="1203" y="3739"/>
                    <a:pt x="1393" y="2453"/>
                    <a:pt x="1512" y="1513"/>
                  </a:cubicBezTo>
                  <a:cubicBezTo>
                    <a:pt x="1584" y="1049"/>
                    <a:pt x="1631" y="668"/>
                    <a:pt x="1655" y="406"/>
                  </a:cubicBezTo>
                  <a:cubicBezTo>
                    <a:pt x="1679" y="275"/>
                    <a:pt x="1679" y="179"/>
                    <a:pt x="1691" y="108"/>
                  </a:cubicBezTo>
                  <a:cubicBezTo>
                    <a:pt x="1703" y="72"/>
                    <a:pt x="1703" y="48"/>
                    <a:pt x="1703" y="25"/>
                  </a:cubicBezTo>
                  <a:cubicBezTo>
                    <a:pt x="1703" y="13"/>
                    <a:pt x="1703" y="13"/>
                    <a:pt x="1703"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51"/>
            <p:cNvSpPr/>
            <p:nvPr/>
          </p:nvSpPr>
          <p:spPr>
            <a:xfrm>
              <a:off x="6420477" y="2371228"/>
              <a:ext cx="172169" cy="1034017"/>
            </a:xfrm>
            <a:custGeom>
              <a:avLst/>
              <a:gdLst/>
              <a:ahLst/>
              <a:cxnLst/>
              <a:rect l="l" t="t" r="r" b="b"/>
              <a:pathLst>
                <a:path w="1715" h="10300" extrusionOk="0">
                  <a:moveTo>
                    <a:pt x="1715" y="0"/>
                  </a:moveTo>
                  <a:cubicBezTo>
                    <a:pt x="1703" y="12"/>
                    <a:pt x="1703" y="24"/>
                    <a:pt x="1703" y="24"/>
                  </a:cubicBezTo>
                  <a:cubicBezTo>
                    <a:pt x="1703" y="48"/>
                    <a:pt x="1691" y="72"/>
                    <a:pt x="1691" y="108"/>
                  </a:cubicBezTo>
                  <a:cubicBezTo>
                    <a:pt x="1679" y="179"/>
                    <a:pt x="1667" y="274"/>
                    <a:pt x="1643" y="405"/>
                  </a:cubicBezTo>
                  <a:cubicBezTo>
                    <a:pt x="1608" y="667"/>
                    <a:pt x="1560" y="1048"/>
                    <a:pt x="1489" y="1512"/>
                  </a:cubicBezTo>
                  <a:cubicBezTo>
                    <a:pt x="1358" y="2453"/>
                    <a:pt x="1167" y="3739"/>
                    <a:pt x="929" y="5168"/>
                  </a:cubicBezTo>
                  <a:cubicBezTo>
                    <a:pt x="703" y="6585"/>
                    <a:pt x="465" y="7870"/>
                    <a:pt x="286" y="8799"/>
                  </a:cubicBezTo>
                  <a:cubicBezTo>
                    <a:pt x="203" y="9252"/>
                    <a:pt x="131" y="9633"/>
                    <a:pt x="72" y="9894"/>
                  </a:cubicBezTo>
                  <a:cubicBezTo>
                    <a:pt x="48" y="10025"/>
                    <a:pt x="36" y="10121"/>
                    <a:pt x="24" y="10192"/>
                  </a:cubicBezTo>
                  <a:cubicBezTo>
                    <a:pt x="48" y="10121"/>
                    <a:pt x="72" y="10025"/>
                    <a:pt x="96" y="9894"/>
                  </a:cubicBezTo>
                  <a:cubicBezTo>
                    <a:pt x="155" y="9644"/>
                    <a:pt x="226" y="9263"/>
                    <a:pt x="322" y="8799"/>
                  </a:cubicBezTo>
                  <a:cubicBezTo>
                    <a:pt x="500" y="7870"/>
                    <a:pt x="750" y="6596"/>
                    <a:pt x="977" y="5168"/>
                  </a:cubicBezTo>
                  <a:cubicBezTo>
                    <a:pt x="1215" y="3751"/>
                    <a:pt x="1405" y="2453"/>
                    <a:pt x="1524" y="1524"/>
                  </a:cubicBezTo>
                  <a:cubicBezTo>
                    <a:pt x="1584" y="1048"/>
                    <a:pt x="1631" y="679"/>
                    <a:pt x="1667" y="405"/>
                  </a:cubicBezTo>
                  <a:cubicBezTo>
                    <a:pt x="1679" y="286"/>
                    <a:pt x="1691" y="179"/>
                    <a:pt x="1703" y="108"/>
                  </a:cubicBezTo>
                  <a:cubicBezTo>
                    <a:pt x="1703" y="72"/>
                    <a:pt x="1715" y="48"/>
                    <a:pt x="1715" y="24"/>
                  </a:cubicBezTo>
                  <a:cubicBezTo>
                    <a:pt x="1715" y="24"/>
                    <a:pt x="1715" y="12"/>
                    <a:pt x="1715" y="0"/>
                  </a:cubicBezTo>
                  <a:close/>
                  <a:moveTo>
                    <a:pt x="24" y="10192"/>
                  </a:moveTo>
                  <a:lnTo>
                    <a:pt x="0" y="10275"/>
                  </a:lnTo>
                  <a:cubicBezTo>
                    <a:pt x="0" y="10275"/>
                    <a:pt x="0" y="10287"/>
                    <a:pt x="0" y="10299"/>
                  </a:cubicBezTo>
                  <a:cubicBezTo>
                    <a:pt x="12" y="10287"/>
                    <a:pt x="12" y="10275"/>
                    <a:pt x="12" y="10275"/>
                  </a:cubicBezTo>
                  <a:lnTo>
                    <a:pt x="24" y="10192"/>
                  </a:ln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51"/>
            <p:cNvSpPr/>
            <p:nvPr/>
          </p:nvSpPr>
          <p:spPr>
            <a:xfrm>
              <a:off x="6714523" y="2277965"/>
              <a:ext cx="170964" cy="1030403"/>
            </a:xfrm>
            <a:custGeom>
              <a:avLst/>
              <a:gdLst/>
              <a:ahLst/>
              <a:cxnLst/>
              <a:rect l="l" t="t" r="r" b="b"/>
              <a:pathLst>
                <a:path w="1703" h="10264" extrusionOk="0">
                  <a:moveTo>
                    <a:pt x="1703" y="1"/>
                  </a:moveTo>
                  <a:cubicBezTo>
                    <a:pt x="1703" y="13"/>
                    <a:pt x="1691" y="36"/>
                    <a:pt x="1691" y="72"/>
                  </a:cubicBezTo>
                  <a:cubicBezTo>
                    <a:pt x="1679" y="144"/>
                    <a:pt x="1667" y="251"/>
                    <a:pt x="1643" y="370"/>
                  </a:cubicBezTo>
                  <a:cubicBezTo>
                    <a:pt x="1608" y="644"/>
                    <a:pt x="1560" y="1013"/>
                    <a:pt x="1488" y="1477"/>
                  </a:cubicBezTo>
                  <a:cubicBezTo>
                    <a:pt x="1358" y="2418"/>
                    <a:pt x="1167" y="3704"/>
                    <a:pt x="929" y="5132"/>
                  </a:cubicBezTo>
                  <a:cubicBezTo>
                    <a:pt x="691" y="6549"/>
                    <a:pt x="465" y="7835"/>
                    <a:pt x="286" y="8764"/>
                  </a:cubicBezTo>
                  <a:cubicBezTo>
                    <a:pt x="191" y="9228"/>
                    <a:pt x="119" y="9597"/>
                    <a:pt x="72" y="9859"/>
                  </a:cubicBezTo>
                  <a:cubicBezTo>
                    <a:pt x="48" y="9990"/>
                    <a:pt x="36" y="10085"/>
                    <a:pt x="12" y="10157"/>
                  </a:cubicBezTo>
                  <a:lnTo>
                    <a:pt x="0" y="10240"/>
                  </a:lnTo>
                  <a:cubicBezTo>
                    <a:pt x="0" y="10240"/>
                    <a:pt x="0" y="10252"/>
                    <a:pt x="0" y="10264"/>
                  </a:cubicBezTo>
                  <a:cubicBezTo>
                    <a:pt x="0" y="10264"/>
                    <a:pt x="12" y="10252"/>
                    <a:pt x="12" y="10228"/>
                  </a:cubicBezTo>
                  <a:cubicBezTo>
                    <a:pt x="12" y="10216"/>
                    <a:pt x="24" y="10192"/>
                    <a:pt x="36" y="10157"/>
                  </a:cubicBezTo>
                  <a:lnTo>
                    <a:pt x="95" y="9859"/>
                  </a:lnTo>
                  <a:cubicBezTo>
                    <a:pt x="155" y="9609"/>
                    <a:pt x="226" y="9228"/>
                    <a:pt x="322" y="8764"/>
                  </a:cubicBezTo>
                  <a:cubicBezTo>
                    <a:pt x="500" y="7835"/>
                    <a:pt x="738" y="6561"/>
                    <a:pt x="977" y="5132"/>
                  </a:cubicBezTo>
                  <a:cubicBezTo>
                    <a:pt x="1215" y="3715"/>
                    <a:pt x="1405" y="2418"/>
                    <a:pt x="1524" y="1489"/>
                  </a:cubicBezTo>
                  <a:cubicBezTo>
                    <a:pt x="1584" y="1013"/>
                    <a:pt x="1631" y="644"/>
                    <a:pt x="1667" y="382"/>
                  </a:cubicBezTo>
                  <a:cubicBezTo>
                    <a:pt x="1679" y="251"/>
                    <a:pt x="1691" y="144"/>
                    <a:pt x="1703" y="72"/>
                  </a:cubicBezTo>
                  <a:cubicBezTo>
                    <a:pt x="1703" y="36"/>
                    <a:pt x="1703" y="13"/>
                    <a:pt x="1703"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51"/>
            <p:cNvSpPr/>
            <p:nvPr/>
          </p:nvSpPr>
          <p:spPr>
            <a:xfrm>
              <a:off x="4566550" y="1433374"/>
              <a:ext cx="2644072" cy="1341913"/>
            </a:xfrm>
            <a:custGeom>
              <a:avLst/>
              <a:gdLst/>
              <a:ahLst/>
              <a:cxnLst/>
              <a:rect l="l" t="t" r="r" b="b"/>
              <a:pathLst>
                <a:path w="26338" h="13367" extrusionOk="0">
                  <a:moveTo>
                    <a:pt x="23718" y="1"/>
                  </a:moveTo>
                  <a:cubicBezTo>
                    <a:pt x="17971" y="1"/>
                    <a:pt x="12990" y="1865"/>
                    <a:pt x="12990" y="1865"/>
                  </a:cubicBezTo>
                  <a:cubicBezTo>
                    <a:pt x="1" y="6509"/>
                    <a:pt x="8716" y="13367"/>
                    <a:pt x="8716" y="13367"/>
                  </a:cubicBezTo>
                  <a:lnTo>
                    <a:pt x="22992" y="8140"/>
                  </a:lnTo>
                  <a:lnTo>
                    <a:pt x="26337" y="139"/>
                  </a:lnTo>
                  <a:cubicBezTo>
                    <a:pt x="25456" y="43"/>
                    <a:pt x="24579" y="1"/>
                    <a:pt x="2371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51"/>
            <p:cNvSpPr/>
            <p:nvPr/>
          </p:nvSpPr>
          <p:spPr>
            <a:xfrm>
              <a:off x="6874648" y="908228"/>
              <a:ext cx="973080" cy="787760"/>
            </a:xfrm>
            <a:custGeom>
              <a:avLst/>
              <a:gdLst/>
              <a:ahLst/>
              <a:cxnLst/>
              <a:rect l="l" t="t" r="r" b="b"/>
              <a:pathLst>
                <a:path w="9693" h="7847" extrusionOk="0">
                  <a:moveTo>
                    <a:pt x="1525" y="0"/>
                  </a:moveTo>
                  <a:lnTo>
                    <a:pt x="1" y="7846"/>
                  </a:lnTo>
                  <a:lnTo>
                    <a:pt x="9692" y="1572"/>
                  </a:lnTo>
                  <a:cubicBezTo>
                    <a:pt x="9692" y="1572"/>
                    <a:pt x="6835" y="60"/>
                    <a:pt x="1525" y="0"/>
                  </a:cubicBezTo>
                  <a:close/>
                </a:path>
              </a:pathLst>
            </a:custGeom>
            <a:solidFill>
              <a:srgbClr val="B34B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51"/>
            <p:cNvSpPr/>
            <p:nvPr/>
          </p:nvSpPr>
          <p:spPr>
            <a:xfrm>
              <a:off x="6874648" y="1065942"/>
              <a:ext cx="973080" cy="2089417"/>
            </a:xfrm>
            <a:custGeom>
              <a:avLst/>
              <a:gdLst/>
              <a:ahLst/>
              <a:cxnLst/>
              <a:rect l="l" t="t" r="r" b="b"/>
              <a:pathLst>
                <a:path w="9693" h="20813" extrusionOk="0">
                  <a:moveTo>
                    <a:pt x="9692" y="1"/>
                  </a:moveTo>
                  <a:lnTo>
                    <a:pt x="1" y="6275"/>
                  </a:lnTo>
                  <a:lnTo>
                    <a:pt x="1" y="20813"/>
                  </a:lnTo>
                  <a:lnTo>
                    <a:pt x="9692" y="13717"/>
                  </a:lnTo>
                  <a:lnTo>
                    <a:pt x="9692" y="1"/>
                  </a:ln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51"/>
            <p:cNvSpPr/>
            <p:nvPr/>
          </p:nvSpPr>
          <p:spPr>
            <a:xfrm>
              <a:off x="6966706" y="2672402"/>
              <a:ext cx="1616078" cy="735256"/>
            </a:xfrm>
            <a:custGeom>
              <a:avLst/>
              <a:gdLst/>
              <a:ahLst/>
              <a:cxnLst/>
              <a:rect l="l" t="t" r="r" b="b"/>
              <a:pathLst>
                <a:path w="16098" h="7324" extrusionOk="0">
                  <a:moveTo>
                    <a:pt x="0" y="1"/>
                  </a:moveTo>
                  <a:lnTo>
                    <a:pt x="0" y="4918"/>
                  </a:lnTo>
                  <a:lnTo>
                    <a:pt x="15979" y="7323"/>
                  </a:lnTo>
                  <a:cubicBezTo>
                    <a:pt x="15979" y="7323"/>
                    <a:pt x="16098" y="2096"/>
                    <a:pt x="15979" y="1834"/>
                  </a:cubicBezTo>
                  <a:cubicBezTo>
                    <a:pt x="15860" y="1572"/>
                    <a:pt x="0" y="1"/>
                    <a:pt x="0" y="1"/>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51"/>
            <p:cNvSpPr/>
            <p:nvPr/>
          </p:nvSpPr>
          <p:spPr>
            <a:xfrm>
              <a:off x="6966706" y="2000685"/>
              <a:ext cx="1720082" cy="855925"/>
            </a:xfrm>
            <a:custGeom>
              <a:avLst/>
              <a:gdLst/>
              <a:ahLst/>
              <a:cxnLst/>
              <a:rect l="l" t="t" r="r" b="b"/>
              <a:pathLst>
                <a:path w="17134" h="8526" extrusionOk="0">
                  <a:moveTo>
                    <a:pt x="10002" y="0"/>
                  </a:moveTo>
                  <a:lnTo>
                    <a:pt x="0" y="6692"/>
                  </a:lnTo>
                  <a:lnTo>
                    <a:pt x="15979" y="8525"/>
                  </a:lnTo>
                  <a:cubicBezTo>
                    <a:pt x="15979" y="8525"/>
                    <a:pt x="17134" y="6644"/>
                    <a:pt x="15729" y="3822"/>
                  </a:cubicBezTo>
                  <a:cubicBezTo>
                    <a:pt x="14336" y="989"/>
                    <a:pt x="10002" y="0"/>
                    <a:pt x="1000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51"/>
            <p:cNvSpPr/>
            <p:nvPr/>
          </p:nvSpPr>
          <p:spPr>
            <a:xfrm>
              <a:off x="8570759" y="2618592"/>
              <a:ext cx="63446" cy="789065"/>
            </a:xfrm>
            <a:custGeom>
              <a:avLst/>
              <a:gdLst/>
              <a:ahLst/>
              <a:cxnLst/>
              <a:rect l="l" t="t" r="r" b="b"/>
              <a:pathLst>
                <a:path w="632" h="7860" extrusionOk="0">
                  <a:moveTo>
                    <a:pt x="453" y="1"/>
                  </a:moveTo>
                  <a:lnTo>
                    <a:pt x="1" y="2370"/>
                  </a:lnTo>
                  <a:lnTo>
                    <a:pt x="1" y="7859"/>
                  </a:lnTo>
                  <a:cubicBezTo>
                    <a:pt x="1" y="7859"/>
                    <a:pt x="263" y="7014"/>
                    <a:pt x="453" y="6442"/>
                  </a:cubicBezTo>
                  <a:cubicBezTo>
                    <a:pt x="632" y="5883"/>
                    <a:pt x="453" y="1"/>
                    <a:pt x="453" y="1"/>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51"/>
            <p:cNvSpPr/>
            <p:nvPr/>
          </p:nvSpPr>
          <p:spPr>
            <a:xfrm>
              <a:off x="6966706" y="2672402"/>
              <a:ext cx="1616078" cy="735256"/>
            </a:xfrm>
            <a:custGeom>
              <a:avLst/>
              <a:gdLst/>
              <a:ahLst/>
              <a:cxnLst/>
              <a:rect l="l" t="t" r="r" b="b"/>
              <a:pathLst>
                <a:path w="16098" h="7324" extrusionOk="0">
                  <a:moveTo>
                    <a:pt x="0" y="1"/>
                  </a:moveTo>
                  <a:lnTo>
                    <a:pt x="0" y="4918"/>
                  </a:lnTo>
                  <a:lnTo>
                    <a:pt x="15979" y="7323"/>
                  </a:lnTo>
                  <a:cubicBezTo>
                    <a:pt x="15979" y="7323"/>
                    <a:pt x="16098" y="2096"/>
                    <a:pt x="15979" y="1834"/>
                  </a:cubicBezTo>
                  <a:cubicBezTo>
                    <a:pt x="15860" y="1572"/>
                    <a:pt x="0" y="1"/>
                    <a:pt x="0" y="1"/>
                  </a:cubicBezTo>
                  <a:close/>
                </a:path>
              </a:pathLst>
            </a:custGeom>
            <a:solidFill>
              <a:srgbClr val="272753">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 name="Google Shape;1379;p51"/>
            <p:cNvSpPr/>
            <p:nvPr/>
          </p:nvSpPr>
          <p:spPr>
            <a:xfrm>
              <a:off x="7876352" y="2822989"/>
              <a:ext cx="334700" cy="355180"/>
            </a:xfrm>
            <a:custGeom>
              <a:avLst/>
              <a:gdLst/>
              <a:ahLst/>
              <a:cxnLst/>
              <a:rect l="l" t="t" r="r" b="b"/>
              <a:pathLst>
                <a:path w="3334" h="3538" extrusionOk="0">
                  <a:moveTo>
                    <a:pt x="3322" y="1"/>
                  </a:moveTo>
                  <a:cubicBezTo>
                    <a:pt x="3310" y="1"/>
                    <a:pt x="2572" y="775"/>
                    <a:pt x="1655" y="1751"/>
                  </a:cubicBezTo>
                  <a:cubicBezTo>
                    <a:pt x="738" y="2727"/>
                    <a:pt x="0" y="3525"/>
                    <a:pt x="12" y="3537"/>
                  </a:cubicBezTo>
                  <a:cubicBezTo>
                    <a:pt x="12" y="3537"/>
                    <a:pt x="12" y="3537"/>
                    <a:pt x="12" y="3537"/>
                  </a:cubicBezTo>
                  <a:cubicBezTo>
                    <a:pt x="35" y="3537"/>
                    <a:pt x="769" y="2756"/>
                    <a:pt x="1679" y="1787"/>
                  </a:cubicBezTo>
                  <a:cubicBezTo>
                    <a:pt x="2596" y="811"/>
                    <a:pt x="3334" y="13"/>
                    <a:pt x="3322"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51"/>
            <p:cNvSpPr/>
            <p:nvPr/>
          </p:nvSpPr>
          <p:spPr>
            <a:xfrm>
              <a:off x="8212161" y="2852905"/>
              <a:ext cx="316831" cy="357489"/>
            </a:xfrm>
            <a:custGeom>
              <a:avLst/>
              <a:gdLst/>
              <a:ahLst/>
              <a:cxnLst/>
              <a:rect l="l" t="t" r="r" b="b"/>
              <a:pathLst>
                <a:path w="3156" h="3561" extrusionOk="0">
                  <a:moveTo>
                    <a:pt x="3156" y="1"/>
                  </a:moveTo>
                  <a:cubicBezTo>
                    <a:pt x="3144" y="13"/>
                    <a:pt x="3132" y="24"/>
                    <a:pt x="3120" y="36"/>
                  </a:cubicBezTo>
                  <a:lnTo>
                    <a:pt x="3037" y="143"/>
                  </a:lnTo>
                  <a:cubicBezTo>
                    <a:pt x="2953" y="239"/>
                    <a:pt x="2834" y="370"/>
                    <a:pt x="2703" y="524"/>
                  </a:cubicBezTo>
                  <a:cubicBezTo>
                    <a:pt x="2430" y="858"/>
                    <a:pt x="2037" y="1310"/>
                    <a:pt x="1608" y="1798"/>
                  </a:cubicBezTo>
                  <a:cubicBezTo>
                    <a:pt x="1168" y="2287"/>
                    <a:pt x="763" y="2727"/>
                    <a:pt x="477" y="3037"/>
                  </a:cubicBezTo>
                  <a:lnTo>
                    <a:pt x="120" y="3418"/>
                  </a:lnTo>
                  <a:lnTo>
                    <a:pt x="36" y="3513"/>
                  </a:lnTo>
                  <a:cubicBezTo>
                    <a:pt x="13" y="3537"/>
                    <a:pt x="1" y="3561"/>
                    <a:pt x="1" y="3561"/>
                  </a:cubicBezTo>
                  <a:cubicBezTo>
                    <a:pt x="13" y="3549"/>
                    <a:pt x="25" y="3537"/>
                    <a:pt x="36" y="3525"/>
                  </a:cubicBezTo>
                  <a:cubicBezTo>
                    <a:pt x="72" y="3501"/>
                    <a:pt x="96" y="3465"/>
                    <a:pt x="144" y="3430"/>
                  </a:cubicBezTo>
                  <a:cubicBezTo>
                    <a:pt x="227" y="3346"/>
                    <a:pt x="346" y="3215"/>
                    <a:pt x="501" y="3061"/>
                  </a:cubicBezTo>
                  <a:cubicBezTo>
                    <a:pt x="798" y="2751"/>
                    <a:pt x="1203" y="2322"/>
                    <a:pt x="1644" y="1834"/>
                  </a:cubicBezTo>
                  <a:cubicBezTo>
                    <a:pt x="2072" y="1334"/>
                    <a:pt x="2453" y="882"/>
                    <a:pt x="2727" y="548"/>
                  </a:cubicBezTo>
                  <a:cubicBezTo>
                    <a:pt x="2870" y="382"/>
                    <a:pt x="2977" y="251"/>
                    <a:pt x="3049" y="155"/>
                  </a:cubicBezTo>
                  <a:lnTo>
                    <a:pt x="3132" y="36"/>
                  </a:lnTo>
                  <a:cubicBezTo>
                    <a:pt x="3156" y="13"/>
                    <a:pt x="3156" y="1"/>
                    <a:pt x="3156"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 name="Google Shape;1381;p51"/>
            <p:cNvSpPr/>
            <p:nvPr/>
          </p:nvSpPr>
          <p:spPr>
            <a:xfrm>
              <a:off x="7545262" y="2787149"/>
              <a:ext cx="343133" cy="355079"/>
            </a:xfrm>
            <a:custGeom>
              <a:avLst/>
              <a:gdLst/>
              <a:ahLst/>
              <a:cxnLst/>
              <a:rect l="l" t="t" r="r" b="b"/>
              <a:pathLst>
                <a:path w="3418" h="3537" extrusionOk="0">
                  <a:moveTo>
                    <a:pt x="3417" y="1"/>
                  </a:moveTo>
                  <a:cubicBezTo>
                    <a:pt x="3405" y="13"/>
                    <a:pt x="3405" y="25"/>
                    <a:pt x="3393" y="36"/>
                  </a:cubicBezTo>
                  <a:cubicBezTo>
                    <a:pt x="3417" y="13"/>
                    <a:pt x="3417" y="1"/>
                    <a:pt x="3417" y="1"/>
                  </a:cubicBezTo>
                  <a:close/>
                  <a:moveTo>
                    <a:pt x="3393" y="36"/>
                  </a:moveTo>
                  <a:lnTo>
                    <a:pt x="3286" y="132"/>
                  </a:lnTo>
                  <a:lnTo>
                    <a:pt x="2929" y="525"/>
                  </a:lnTo>
                  <a:cubicBezTo>
                    <a:pt x="2619" y="846"/>
                    <a:pt x="2203" y="1299"/>
                    <a:pt x="1726" y="1787"/>
                  </a:cubicBezTo>
                  <a:cubicBezTo>
                    <a:pt x="1250" y="2275"/>
                    <a:pt x="822" y="2715"/>
                    <a:pt x="512" y="3025"/>
                  </a:cubicBezTo>
                  <a:lnTo>
                    <a:pt x="131" y="3394"/>
                  </a:lnTo>
                  <a:lnTo>
                    <a:pt x="36" y="3501"/>
                  </a:lnTo>
                  <a:cubicBezTo>
                    <a:pt x="24" y="3513"/>
                    <a:pt x="12" y="3525"/>
                    <a:pt x="0" y="3537"/>
                  </a:cubicBezTo>
                  <a:cubicBezTo>
                    <a:pt x="0" y="3537"/>
                    <a:pt x="12" y="3537"/>
                    <a:pt x="36" y="3513"/>
                  </a:cubicBezTo>
                  <a:lnTo>
                    <a:pt x="143" y="3418"/>
                  </a:lnTo>
                  <a:cubicBezTo>
                    <a:pt x="238" y="3335"/>
                    <a:pt x="369" y="3204"/>
                    <a:pt x="536" y="3049"/>
                  </a:cubicBezTo>
                  <a:cubicBezTo>
                    <a:pt x="857" y="2739"/>
                    <a:pt x="1286" y="2311"/>
                    <a:pt x="1762" y="1811"/>
                  </a:cubicBezTo>
                  <a:cubicBezTo>
                    <a:pt x="2238" y="1322"/>
                    <a:pt x="2655" y="870"/>
                    <a:pt x="2953" y="548"/>
                  </a:cubicBezTo>
                  <a:cubicBezTo>
                    <a:pt x="3096" y="382"/>
                    <a:pt x="3227" y="239"/>
                    <a:pt x="3298" y="144"/>
                  </a:cubicBezTo>
                  <a:lnTo>
                    <a:pt x="3393" y="36"/>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1382;p51"/>
            <p:cNvSpPr/>
            <p:nvPr/>
          </p:nvSpPr>
          <p:spPr>
            <a:xfrm>
              <a:off x="7344379" y="2735749"/>
              <a:ext cx="267841" cy="347952"/>
            </a:xfrm>
            <a:custGeom>
              <a:avLst/>
              <a:gdLst/>
              <a:ahLst/>
              <a:cxnLst/>
              <a:rect l="l" t="t" r="r" b="b"/>
              <a:pathLst>
                <a:path w="2668" h="3466" extrusionOk="0">
                  <a:moveTo>
                    <a:pt x="2656" y="1"/>
                  </a:moveTo>
                  <a:lnTo>
                    <a:pt x="2656" y="1"/>
                  </a:lnTo>
                  <a:cubicBezTo>
                    <a:pt x="2656" y="1"/>
                    <a:pt x="2049" y="763"/>
                    <a:pt x="1322" y="1727"/>
                  </a:cubicBezTo>
                  <a:cubicBezTo>
                    <a:pt x="596" y="2680"/>
                    <a:pt x="1" y="3466"/>
                    <a:pt x="13" y="3466"/>
                  </a:cubicBezTo>
                  <a:cubicBezTo>
                    <a:pt x="13" y="3466"/>
                    <a:pt x="13" y="3466"/>
                    <a:pt x="13" y="3466"/>
                  </a:cubicBezTo>
                  <a:cubicBezTo>
                    <a:pt x="34" y="3466"/>
                    <a:pt x="637" y="2696"/>
                    <a:pt x="1358" y="1751"/>
                  </a:cubicBezTo>
                  <a:cubicBezTo>
                    <a:pt x="2084" y="799"/>
                    <a:pt x="2668" y="13"/>
                    <a:pt x="2656"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 name="Google Shape;1383;p51"/>
            <p:cNvSpPr/>
            <p:nvPr/>
          </p:nvSpPr>
          <p:spPr>
            <a:xfrm>
              <a:off x="7151928" y="2713060"/>
              <a:ext cx="235615" cy="288119"/>
            </a:xfrm>
            <a:custGeom>
              <a:avLst/>
              <a:gdLst/>
              <a:ahLst/>
              <a:cxnLst/>
              <a:rect l="l" t="t" r="r" b="b"/>
              <a:pathLst>
                <a:path w="2347" h="2870" extrusionOk="0">
                  <a:moveTo>
                    <a:pt x="2334" y="0"/>
                  </a:moveTo>
                  <a:cubicBezTo>
                    <a:pt x="2313" y="0"/>
                    <a:pt x="1793" y="639"/>
                    <a:pt x="1156" y="1417"/>
                  </a:cubicBezTo>
                  <a:cubicBezTo>
                    <a:pt x="513" y="2215"/>
                    <a:pt x="1" y="2858"/>
                    <a:pt x="13" y="2870"/>
                  </a:cubicBezTo>
                  <a:cubicBezTo>
                    <a:pt x="25" y="2870"/>
                    <a:pt x="549" y="2239"/>
                    <a:pt x="1192" y="1453"/>
                  </a:cubicBezTo>
                  <a:cubicBezTo>
                    <a:pt x="1834" y="655"/>
                    <a:pt x="2346" y="12"/>
                    <a:pt x="2335" y="1"/>
                  </a:cubicBezTo>
                  <a:cubicBezTo>
                    <a:pt x="2334" y="0"/>
                    <a:pt x="2334" y="0"/>
                    <a:pt x="2334"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51"/>
            <p:cNvSpPr/>
            <p:nvPr/>
          </p:nvSpPr>
          <p:spPr>
            <a:xfrm>
              <a:off x="6994214" y="2695090"/>
              <a:ext cx="159018" cy="214132"/>
            </a:xfrm>
            <a:custGeom>
              <a:avLst/>
              <a:gdLst/>
              <a:ahLst/>
              <a:cxnLst/>
              <a:rect l="l" t="t" r="r" b="b"/>
              <a:pathLst>
                <a:path w="1584" h="2133" extrusionOk="0">
                  <a:moveTo>
                    <a:pt x="1584" y="1"/>
                  </a:moveTo>
                  <a:cubicBezTo>
                    <a:pt x="1560" y="25"/>
                    <a:pt x="1524" y="49"/>
                    <a:pt x="1500" y="72"/>
                  </a:cubicBezTo>
                  <a:cubicBezTo>
                    <a:pt x="1465" y="120"/>
                    <a:pt x="1393" y="191"/>
                    <a:pt x="1310" y="287"/>
                  </a:cubicBezTo>
                  <a:cubicBezTo>
                    <a:pt x="1155" y="465"/>
                    <a:pt x="941" y="727"/>
                    <a:pt x="727" y="1025"/>
                  </a:cubicBezTo>
                  <a:cubicBezTo>
                    <a:pt x="512" y="1311"/>
                    <a:pt x="322" y="1596"/>
                    <a:pt x="191" y="1799"/>
                  </a:cubicBezTo>
                  <a:cubicBezTo>
                    <a:pt x="131" y="1894"/>
                    <a:pt x="84" y="1977"/>
                    <a:pt x="48" y="2037"/>
                  </a:cubicBezTo>
                  <a:cubicBezTo>
                    <a:pt x="24" y="2073"/>
                    <a:pt x="12" y="2096"/>
                    <a:pt x="0" y="2132"/>
                  </a:cubicBezTo>
                  <a:cubicBezTo>
                    <a:pt x="24" y="2108"/>
                    <a:pt x="48" y="2073"/>
                    <a:pt x="60" y="2049"/>
                  </a:cubicBezTo>
                  <a:lnTo>
                    <a:pt x="226" y="1811"/>
                  </a:lnTo>
                  <a:cubicBezTo>
                    <a:pt x="357" y="1608"/>
                    <a:pt x="548" y="1334"/>
                    <a:pt x="774" y="1049"/>
                  </a:cubicBezTo>
                  <a:cubicBezTo>
                    <a:pt x="988" y="751"/>
                    <a:pt x="1191" y="489"/>
                    <a:pt x="1346" y="299"/>
                  </a:cubicBezTo>
                  <a:lnTo>
                    <a:pt x="1524" y="84"/>
                  </a:lnTo>
                  <a:cubicBezTo>
                    <a:pt x="1548" y="61"/>
                    <a:pt x="1572" y="25"/>
                    <a:pt x="1584"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51"/>
            <p:cNvSpPr/>
            <p:nvPr/>
          </p:nvSpPr>
          <p:spPr>
            <a:xfrm>
              <a:off x="8062779" y="3254570"/>
              <a:ext cx="510483" cy="598927"/>
            </a:xfrm>
            <a:custGeom>
              <a:avLst/>
              <a:gdLst/>
              <a:ahLst/>
              <a:cxnLst/>
              <a:rect l="l" t="t" r="r" b="b"/>
              <a:pathLst>
                <a:path w="5085" h="5966" extrusionOk="0">
                  <a:moveTo>
                    <a:pt x="5061" y="0"/>
                  </a:moveTo>
                  <a:lnTo>
                    <a:pt x="667" y="3822"/>
                  </a:lnTo>
                  <a:lnTo>
                    <a:pt x="0" y="3334"/>
                  </a:lnTo>
                  <a:lnTo>
                    <a:pt x="179" y="5477"/>
                  </a:lnTo>
                  <a:lnTo>
                    <a:pt x="727" y="5965"/>
                  </a:lnTo>
                  <a:cubicBezTo>
                    <a:pt x="727" y="5965"/>
                    <a:pt x="4203" y="4036"/>
                    <a:pt x="5084" y="1822"/>
                  </a:cubicBezTo>
                  <a:lnTo>
                    <a:pt x="506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386;p51"/>
            <p:cNvSpPr/>
            <p:nvPr/>
          </p:nvSpPr>
          <p:spPr>
            <a:xfrm>
              <a:off x="7428105" y="3135004"/>
              <a:ext cx="1142739" cy="503255"/>
            </a:xfrm>
            <a:custGeom>
              <a:avLst/>
              <a:gdLst/>
              <a:ahLst/>
              <a:cxnLst/>
              <a:rect l="l" t="t" r="r" b="b"/>
              <a:pathLst>
                <a:path w="11383" h="5013" extrusionOk="0">
                  <a:moveTo>
                    <a:pt x="0" y="0"/>
                  </a:moveTo>
                  <a:lnTo>
                    <a:pt x="6989" y="5013"/>
                  </a:lnTo>
                  <a:cubicBezTo>
                    <a:pt x="6989" y="5013"/>
                    <a:pt x="9370" y="4120"/>
                    <a:pt x="11383" y="1191"/>
                  </a:cubicBezTo>
                  <a:lnTo>
                    <a:pt x="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1387;p51"/>
            <p:cNvSpPr/>
            <p:nvPr/>
          </p:nvSpPr>
          <p:spPr>
            <a:xfrm>
              <a:off x="8128535" y="3638165"/>
              <a:ext cx="7228" cy="217646"/>
            </a:xfrm>
            <a:custGeom>
              <a:avLst/>
              <a:gdLst/>
              <a:ahLst/>
              <a:cxnLst/>
              <a:rect l="l" t="t" r="r" b="b"/>
              <a:pathLst>
                <a:path w="72" h="2168" extrusionOk="0">
                  <a:moveTo>
                    <a:pt x="12" y="1"/>
                  </a:moveTo>
                  <a:cubicBezTo>
                    <a:pt x="0" y="1"/>
                    <a:pt x="0" y="489"/>
                    <a:pt x="12" y="1084"/>
                  </a:cubicBezTo>
                  <a:cubicBezTo>
                    <a:pt x="24" y="1680"/>
                    <a:pt x="48" y="2168"/>
                    <a:pt x="60" y="2168"/>
                  </a:cubicBezTo>
                  <a:cubicBezTo>
                    <a:pt x="72" y="2168"/>
                    <a:pt x="72" y="1680"/>
                    <a:pt x="60" y="1084"/>
                  </a:cubicBezTo>
                  <a:cubicBezTo>
                    <a:pt x="48" y="489"/>
                    <a:pt x="24" y="1"/>
                    <a:pt x="12"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 name="Google Shape;1388;p51"/>
            <p:cNvSpPr/>
            <p:nvPr/>
          </p:nvSpPr>
          <p:spPr>
            <a:xfrm>
              <a:off x="5551490" y="3166126"/>
              <a:ext cx="2535249" cy="988942"/>
            </a:xfrm>
            <a:custGeom>
              <a:avLst/>
              <a:gdLst/>
              <a:ahLst/>
              <a:cxnLst/>
              <a:rect l="l" t="t" r="r" b="b"/>
              <a:pathLst>
                <a:path w="25254" h="9851" extrusionOk="0">
                  <a:moveTo>
                    <a:pt x="12716" y="0"/>
                  </a:moveTo>
                  <a:lnTo>
                    <a:pt x="0" y="1965"/>
                  </a:lnTo>
                  <a:lnTo>
                    <a:pt x="0" y="6477"/>
                  </a:lnTo>
                  <a:cubicBezTo>
                    <a:pt x="0" y="6477"/>
                    <a:pt x="3608" y="9573"/>
                    <a:pt x="12085" y="9835"/>
                  </a:cubicBezTo>
                  <a:cubicBezTo>
                    <a:pt x="12441" y="9846"/>
                    <a:pt x="12790" y="9851"/>
                    <a:pt x="13133" y="9851"/>
                  </a:cubicBezTo>
                  <a:cubicBezTo>
                    <a:pt x="20948" y="9851"/>
                    <a:pt x="25254" y="7108"/>
                    <a:pt x="25254" y="7108"/>
                  </a:cubicBezTo>
                  <a:lnTo>
                    <a:pt x="24896" y="2822"/>
                  </a:lnTo>
                  <a:lnTo>
                    <a:pt x="12716" y="0"/>
                  </a:ln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 name="Google Shape;1389;p51"/>
            <p:cNvSpPr/>
            <p:nvPr/>
          </p:nvSpPr>
          <p:spPr>
            <a:xfrm>
              <a:off x="5551490" y="3166126"/>
              <a:ext cx="2535249" cy="988942"/>
            </a:xfrm>
            <a:custGeom>
              <a:avLst/>
              <a:gdLst/>
              <a:ahLst/>
              <a:cxnLst/>
              <a:rect l="l" t="t" r="r" b="b"/>
              <a:pathLst>
                <a:path w="25254" h="9851" extrusionOk="0">
                  <a:moveTo>
                    <a:pt x="12716" y="0"/>
                  </a:moveTo>
                  <a:lnTo>
                    <a:pt x="0" y="1965"/>
                  </a:lnTo>
                  <a:lnTo>
                    <a:pt x="0" y="6477"/>
                  </a:lnTo>
                  <a:cubicBezTo>
                    <a:pt x="0" y="6477"/>
                    <a:pt x="3608" y="9573"/>
                    <a:pt x="12085" y="9835"/>
                  </a:cubicBezTo>
                  <a:cubicBezTo>
                    <a:pt x="12441" y="9846"/>
                    <a:pt x="12790" y="9851"/>
                    <a:pt x="13133" y="9851"/>
                  </a:cubicBezTo>
                  <a:cubicBezTo>
                    <a:pt x="20948" y="9851"/>
                    <a:pt x="25254" y="7108"/>
                    <a:pt x="25254" y="7108"/>
                  </a:cubicBezTo>
                  <a:lnTo>
                    <a:pt x="24896" y="2822"/>
                  </a:lnTo>
                  <a:lnTo>
                    <a:pt x="12716" y="0"/>
                  </a:lnTo>
                  <a:close/>
                </a:path>
              </a:pathLst>
            </a:custGeom>
            <a:solidFill>
              <a:srgbClr val="272753">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 name="Google Shape;1390;p51"/>
            <p:cNvSpPr/>
            <p:nvPr/>
          </p:nvSpPr>
          <p:spPr>
            <a:xfrm>
              <a:off x="5551490" y="2856519"/>
              <a:ext cx="2499410" cy="862752"/>
            </a:xfrm>
            <a:custGeom>
              <a:avLst/>
              <a:gdLst/>
              <a:ahLst/>
              <a:cxnLst/>
              <a:rect l="l" t="t" r="r" b="b"/>
              <a:pathLst>
                <a:path w="24897" h="8594" extrusionOk="0">
                  <a:moveTo>
                    <a:pt x="13181" y="0"/>
                  </a:moveTo>
                  <a:lnTo>
                    <a:pt x="0" y="5049"/>
                  </a:lnTo>
                  <a:cubicBezTo>
                    <a:pt x="0" y="5049"/>
                    <a:pt x="3977" y="7692"/>
                    <a:pt x="11109" y="8478"/>
                  </a:cubicBezTo>
                  <a:cubicBezTo>
                    <a:pt x="11854" y="8558"/>
                    <a:pt x="12594" y="8594"/>
                    <a:pt x="13320" y="8594"/>
                  </a:cubicBezTo>
                  <a:cubicBezTo>
                    <a:pt x="19597" y="8594"/>
                    <a:pt x="24896" y="5906"/>
                    <a:pt x="24896" y="5906"/>
                  </a:cubicBezTo>
                  <a:lnTo>
                    <a:pt x="1318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51"/>
            <p:cNvSpPr/>
            <p:nvPr/>
          </p:nvSpPr>
          <p:spPr>
            <a:xfrm>
              <a:off x="6740826" y="3711149"/>
              <a:ext cx="351465" cy="439909"/>
            </a:xfrm>
            <a:custGeom>
              <a:avLst/>
              <a:gdLst/>
              <a:ahLst/>
              <a:cxnLst/>
              <a:rect l="l" t="t" r="r" b="b"/>
              <a:pathLst>
                <a:path w="3501" h="4382" extrusionOk="0">
                  <a:moveTo>
                    <a:pt x="3500" y="1"/>
                  </a:moveTo>
                  <a:lnTo>
                    <a:pt x="3500" y="1"/>
                  </a:lnTo>
                  <a:cubicBezTo>
                    <a:pt x="3488" y="12"/>
                    <a:pt x="3477" y="24"/>
                    <a:pt x="3465" y="36"/>
                  </a:cubicBezTo>
                  <a:lnTo>
                    <a:pt x="3370" y="167"/>
                  </a:lnTo>
                  <a:lnTo>
                    <a:pt x="3012" y="655"/>
                  </a:lnTo>
                  <a:cubicBezTo>
                    <a:pt x="2715" y="1060"/>
                    <a:pt x="2286" y="1620"/>
                    <a:pt x="1810" y="2227"/>
                  </a:cubicBezTo>
                  <a:cubicBezTo>
                    <a:pt x="1322" y="2834"/>
                    <a:pt x="869" y="3370"/>
                    <a:pt x="536" y="3763"/>
                  </a:cubicBezTo>
                  <a:cubicBezTo>
                    <a:pt x="381" y="3941"/>
                    <a:pt x="238" y="4096"/>
                    <a:pt x="143" y="4215"/>
                  </a:cubicBezTo>
                  <a:lnTo>
                    <a:pt x="36" y="4334"/>
                  </a:lnTo>
                  <a:cubicBezTo>
                    <a:pt x="24" y="4346"/>
                    <a:pt x="12" y="4370"/>
                    <a:pt x="0" y="4382"/>
                  </a:cubicBezTo>
                  <a:cubicBezTo>
                    <a:pt x="24" y="4370"/>
                    <a:pt x="36" y="4358"/>
                    <a:pt x="48" y="4346"/>
                  </a:cubicBezTo>
                  <a:lnTo>
                    <a:pt x="155" y="4227"/>
                  </a:lnTo>
                  <a:cubicBezTo>
                    <a:pt x="262" y="4120"/>
                    <a:pt x="393" y="3965"/>
                    <a:pt x="560" y="3775"/>
                  </a:cubicBezTo>
                  <a:cubicBezTo>
                    <a:pt x="893" y="3405"/>
                    <a:pt x="1357" y="2870"/>
                    <a:pt x="1834" y="2262"/>
                  </a:cubicBezTo>
                  <a:cubicBezTo>
                    <a:pt x="2322" y="1655"/>
                    <a:pt x="2739" y="1084"/>
                    <a:pt x="3036" y="679"/>
                  </a:cubicBezTo>
                  <a:cubicBezTo>
                    <a:pt x="3179" y="465"/>
                    <a:pt x="3298" y="298"/>
                    <a:pt x="3382" y="179"/>
                  </a:cubicBezTo>
                  <a:lnTo>
                    <a:pt x="3465" y="48"/>
                  </a:lnTo>
                  <a:cubicBezTo>
                    <a:pt x="3477" y="24"/>
                    <a:pt x="3488" y="13"/>
                    <a:pt x="3500"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51"/>
            <p:cNvSpPr/>
            <p:nvPr/>
          </p:nvSpPr>
          <p:spPr>
            <a:xfrm>
              <a:off x="7009774" y="3682437"/>
              <a:ext cx="325163" cy="467416"/>
            </a:xfrm>
            <a:custGeom>
              <a:avLst/>
              <a:gdLst/>
              <a:ahLst/>
              <a:cxnLst/>
              <a:rect l="l" t="t" r="r" b="b"/>
              <a:pathLst>
                <a:path w="3239" h="4656" extrusionOk="0">
                  <a:moveTo>
                    <a:pt x="3227" y="1"/>
                  </a:moveTo>
                  <a:cubicBezTo>
                    <a:pt x="3215" y="1"/>
                    <a:pt x="2488" y="1024"/>
                    <a:pt x="1595" y="2310"/>
                  </a:cubicBezTo>
                  <a:cubicBezTo>
                    <a:pt x="714" y="3596"/>
                    <a:pt x="0" y="4644"/>
                    <a:pt x="12" y="4656"/>
                  </a:cubicBezTo>
                  <a:cubicBezTo>
                    <a:pt x="12" y="4656"/>
                    <a:pt x="12" y="4656"/>
                    <a:pt x="12" y="4656"/>
                  </a:cubicBezTo>
                  <a:cubicBezTo>
                    <a:pt x="32" y="4656"/>
                    <a:pt x="755" y="3625"/>
                    <a:pt x="1631" y="2346"/>
                  </a:cubicBezTo>
                  <a:cubicBezTo>
                    <a:pt x="2524" y="1060"/>
                    <a:pt x="3239" y="12"/>
                    <a:pt x="3227"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1393;p51"/>
            <p:cNvSpPr/>
            <p:nvPr/>
          </p:nvSpPr>
          <p:spPr>
            <a:xfrm>
              <a:off x="7246397" y="3627423"/>
              <a:ext cx="347952" cy="500946"/>
            </a:xfrm>
            <a:custGeom>
              <a:avLst/>
              <a:gdLst/>
              <a:ahLst/>
              <a:cxnLst/>
              <a:rect l="l" t="t" r="r" b="b"/>
              <a:pathLst>
                <a:path w="3466" h="4990" extrusionOk="0">
                  <a:moveTo>
                    <a:pt x="3453" y="1"/>
                  </a:moveTo>
                  <a:cubicBezTo>
                    <a:pt x="3441" y="1"/>
                    <a:pt x="2667" y="1108"/>
                    <a:pt x="1715" y="2489"/>
                  </a:cubicBezTo>
                  <a:cubicBezTo>
                    <a:pt x="762" y="3858"/>
                    <a:pt x="0" y="4990"/>
                    <a:pt x="12" y="4990"/>
                  </a:cubicBezTo>
                  <a:cubicBezTo>
                    <a:pt x="12" y="4990"/>
                    <a:pt x="13" y="4990"/>
                    <a:pt x="13" y="4990"/>
                  </a:cubicBezTo>
                  <a:cubicBezTo>
                    <a:pt x="32" y="4990"/>
                    <a:pt x="803" y="3875"/>
                    <a:pt x="1751" y="2513"/>
                  </a:cubicBezTo>
                  <a:cubicBezTo>
                    <a:pt x="2703" y="1132"/>
                    <a:pt x="3465" y="13"/>
                    <a:pt x="3453"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1394;p51"/>
            <p:cNvSpPr/>
            <p:nvPr/>
          </p:nvSpPr>
          <p:spPr>
            <a:xfrm>
              <a:off x="7499784" y="3528237"/>
              <a:ext cx="357489" cy="565497"/>
            </a:xfrm>
            <a:custGeom>
              <a:avLst/>
              <a:gdLst/>
              <a:ahLst/>
              <a:cxnLst/>
              <a:rect l="l" t="t" r="r" b="b"/>
              <a:pathLst>
                <a:path w="3561" h="5633" extrusionOk="0">
                  <a:moveTo>
                    <a:pt x="3561" y="1"/>
                  </a:moveTo>
                  <a:lnTo>
                    <a:pt x="3561" y="1"/>
                  </a:lnTo>
                  <a:cubicBezTo>
                    <a:pt x="3549" y="13"/>
                    <a:pt x="3537" y="36"/>
                    <a:pt x="3525" y="48"/>
                  </a:cubicBezTo>
                  <a:cubicBezTo>
                    <a:pt x="3501" y="96"/>
                    <a:pt x="3465" y="155"/>
                    <a:pt x="3430" y="215"/>
                  </a:cubicBezTo>
                  <a:lnTo>
                    <a:pt x="3061" y="834"/>
                  </a:lnTo>
                  <a:cubicBezTo>
                    <a:pt x="2751" y="1346"/>
                    <a:pt x="2322" y="2060"/>
                    <a:pt x="1834" y="2846"/>
                  </a:cubicBezTo>
                  <a:cubicBezTo>
                    <a:pt x="1346" y="3620"/>
                    <a:pt x="882" y="4311"/>
                    <a:pt x="548" y="4811"/>
                  </a:cubicBezTo>
                  <a:lnTo>
                    <a:pt x="143" y="5406"/>
                  </a:lnTo>
                  <a:lnTo>
                    <a:pt x="36" y="5573"/>
                  </a:lnTo>
                  <a:cubicBezTo>
                    <a:pt x="24" y="5585"/>
                    <a:pt x="13" y="5608"/>
                    <a:pt x="1" y="5632"/>
                  </a:cubicBezTo>
                  <a:cubicBezTo>
                    <a:pt x="24" y="5608"/>
                    <a:pt x="36" y="5597"/>
                    <a:pt x="48" y="5573"/>
                  </a:cubicBezTo>
                  <a:lnTo>
                    <a:pt x="155" y="5418"/>
                  </a:lnTo>
                  <a:cubicBezTo>
                    <a:pt x="263" y="5287"/>
                    <a:pt x="405" y="5085"/>
                    <a:pt x="572" y="4835"/>
                  </a:cubicBezTo>
                  <a:cubicBezTo>
                    <a:pt x="917" y="4334"/>
                    <a:pt x="1382" y="3644"/>
                    <a:pt x="1870" y="2870"/>
                  </a:cubicBezTo>
                  <a:cubicBezTo>
                    <a:pt x="2358" y="2084"/>
                    <a:pt x="2787" y="1370"/>
                    <a:pt x="3084" y="846"/>
                  </a:cubicBezTo>
                  <a:cubicBezTo>
                    <a:pt x="3239" y="596"/>
                    <a:pt x="3358" y="382"/>
                    <a:pt x="3442" y="227"/>
                  </a:cubicBezTo>
                  <a:cubicBezTo>
                    <a:pt x="3477" y="155"/>
                    <a:pt x="3513" y="96"/>
                    <a:pt x="3537" y="60"/>
                  </a:cubicBezTo>
                  <a:cubicBezTo>
                    <a:pt x="3549" y="36"/>
                    <a:pt x="3549" y="13"/>
                    <a:pt x="3561"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51"/>
            <p:cNvSpPr/>
            <p:nvPr/>
          </p:nvSpPr>
          <p:spPr>
            <a:xfrm>
              <a:off x="7797445" y="3491192"/>
              <a:ext cx="257099" cy="518816"/>
            </a:xfrm>
            <a:custGeom>
              <a:avLst/>
              <a:gdLst/>
              <a:ahLst/>
              <a:cxnLst/>
              <a:rect l="l" t="t" r="r" b="b"/>
              <a:pathLst>
                <a:path w="2561" h="5168" extrusionOk="0">
                  <a:moveTo>
                    <a:pt x="2548" y="1"/>
                  </a:moveTo>
                  <a:cubicBezTo>
                    <a:pt x="2536" y="1"/>
                    <a:pt x="1965" y="1144"/>
                    <a:pt x="1262" y="2572"/>
                  </a:cubicBezTo>
                  <a:cubicBezTo>
                    <a:pt x="560" y="4001"/>
                    <a:pt x="0" y="5156"/>
                    <a:pt x="12" y="5168"/>
                  </a:cubicBezTo>
                  <a:cubicBezTo>
                    <a:pt x="36" y="5168"/>
                    <a:pt x="607" y="4025"/>
                    <a:pt x="1310" y="2596"/>
                  </a:cubicBezTo>
                  <a:cubicBezTo>
                    <a:pt x="2001" y="1167"/>
                    <a:pt x="2560" y="12"/>
                    <a:pt x="2548"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51"/>
            <p:cNvSpPr/>
            <p:nvPr/>
          </p:nvSpPr>
          <p:spPr>
            <a:xfrm>
              <a:off x="7977948" y="3748194"/>
              <a:ext cx="90853" cy="178192"/>
            </a:xfrm>
            <a:custGeom>
              <a:avLst/>
              <a:gdLst/>
              <a:ahLst/>
              <a:cxnLst/>
              <a:rect l="l" t="t" r="r" b="b"/>
              <a:pathLst>
                <a:path w="905" h="1775" extrusionOk="0">
                  <a:moveTo>
                    <a:pt x="892" y="0"/>
                  </a:moveTo>
                  <a:cubicBezTo>
                    <a:pt x="875" y="0"/>
                    <a:pt x="663" y="389"/>
                    <a:pt x="429" y="870"/>
                  </a:cubicBezTo>
                  <a:cubicBezTo>
                    <a:pt x="179" y="1358"/>
                    <a:pt x="0" y="1762"/>
                    <a:pt x="12" y="1774"/>
                  </a:cubicBezTo>
                  <a:cubicBezTo>
                    <a:pt x="12" y="1774"/>
                    <a:pt x="226" y="1381"/>
                    <a:pt x="464" y="893"/>
                  </a:cubicBezTo>
                  <a:cubicBezTo>
                    <a:pt x="714" y="405"/>
                    <a:pt x="905" y="0"/>
                    <a:pt x="893" y="0"/>
                  </a:cubicBezTo>
                  <a:cubicBezTo>
                    <a:pt x="893" y="0"/>
                    <a:pt x="893" y="0"/>
                    <a:pt x="892"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 name="Google Shape;1397;p51"/>
            <p:cNvSpPr/>
            <p:nvPr/>
          </p:nvSpPr>
          <p:spPr>
            <a:xfrm>
              <a:off x="6498180" y="3726610"/>
              <a:ext cx="374154" cy="413707"/>
            </a:xfrm>
            <a:custGeom>
              <a:avLst/>
              <a:gdLst/>
              <a:ahLst/>
              <a:cxnLst/>
              <a:rect l="l" t="t" r="r" b="b"/>
              <a:pathLst>
                <a:path w="3727" h="4121" extrusionOk="0">
                  <a:moveTo>
                    <a:pt x="3715" y="1"/>
                  </a:moveTo>
                  <a:cubicBezTo>
                    <a:pt x="3692" y="1"/>
                    <a:pt x="2863" y="913"/>
                    <a:pt x="1846" y="2049"/>
                  </a:cubicBezTo>
                  <a:cubicBezTo>
                    <a:pt x="822" y="3192"/>
                    <a:pt x="0" y="4121"/>
                    <a:pt x="0" y="4121"/>
                  </a:cubicBezTo>
                  <a:cubicBezTo>
                    <a:pt x="0" y="4121"/>
                    <a:pt x="0" y="4121"/>
                    <a:pt x="1" y="4121"/>
                  </a:cubicBezTo>
                  <a:cubicBezTo>
                    <a:pt x="23" y="4121"/>
                    <a:pt x="864" y="3208"/>
                    <a:pt x="1881" y="2073"/>
                  </a:cubicBezTo>
                  <a:cubicBezTo>
                    <a:pt x="2905" y="942"/>
                    <a:pt x="3727" y="13"/>
                    <a:pt x="3715" y="1"/>
                  </a:cubicBezTo>
                  <a:cubicBezTo>
                    <a:pt x="3715" y="1"/>
                    <a:pt x="3715" y="1"/>
                    <a:pt x="3715"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 name="Google Shape;1398;p51"/>
            <p:cNvSpPr/>
            <p:nvPr/>
          </p:nvSpPr>
          <p:spPr>
            <a:xfrm>
              <a:off x="6288964" y="3712354"/>
              <a:ext cx="374254" cy="393328"/>
            </a:xfrm>
            <a:custGeom>
              <a:avLst/>
              <a:gdLst/>
              <a:ahLst/>
              <a:cxnLst/>
              <a:rect l="l" t="t" r="r" b="b"/>
              <a:pathLst>
                <a:path w="3728" h="3918" extrusionOk="0">
                  <a:moveTo>
                    <a:pt x="3715" y="0"/>
                  </a:moveTo>
                  <a:cubicBezTo>
                    <a:pt x="3692" y="0"/>
                    <a:pt x="2863" y="865"/>
                    <a:pt x="1846" y="1941"/>
                  </a:cubicBezTo>
                  <a:cubicBezTo>
                    <a:pt x="822" y="3024"/>
                    <a:pt x="1" y="3905"/>
                    <a:pt x="12" y="3917"/>
                  </a:cubicBezTo>
                  <a:cubicBezTo>
                    <a:pt x="24" y="3917"/>
                    <a:pt x="858" y="3048"/>
                    <a:pt x="1882" y="1977"/>
                  </a:cubicBezTo>
                  <a:cubicBezTo>
                    <a:pt x="2906" y="893"/>
                    <a:pt x="3727" y="12"/>
                    <a:pt x="3715" y="0"/>
                  </a:cubicBezTo>
                  <a:cubicBezTo>
                    <a:pt x="3715" y="0"/>
                    <a:pt x="3715" y="0"/>
                    <a:pt x="3715"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 name="Google Shape;1399;p51"/>
            <p:cNvSpPr/>
            <p:nvPr/>
          </p:nvSpPr>
          <p:spPr>
            <a:xfrm>
              <a:off x="6046319" y="3665672"/>
              <a:ext cx="334801" cy="392224"/>
            </a:xfrm>
            <a:custGeom>
              <a:avLst/>
              <a:gdLst/>
              <a:ahLst/>
              <a:cxnLst/>
              <a:rect l="l" t="t" r="r" b="b"/>
              <a:pathLst>
                <a:path w="3335" h="3907" extrusionOk="0">
                  <a:moveTo>
                    <a:pt x="3334" y="1"/>
                  </a:moveTo>
                  <a:cubicBezTo>
                    <a:pt x="3312" y="1"/>
                    <a:pt x="2566" y="865"/>
                    <a:pt x="1656" y="1942"/>
                  </a:cubicBezTo>
                  <a:cubicBezTo>
                    <a:pt x="739" y="3013"/>
                    <a:pt x="1" y="3894"/>
                    <a:pt x="13" y="3906"/>
                  </a:cubicBezTo>
                  <a:cubicBezTo>
                    <a:pt x="13" y="3906"/>
                    <a:pt x="13" y="3906"/>
                    <a:pt x="13" y="3906"/>
                  </a:cubicBezTo>
                  <a:cubicBezTo>
                    <a:pt x="34" y="3906"/>
                    <a:pt x="781" y="3030"/>
                    <a:pt x="1691" y="1965"/>
                  </a:cubicBezTo>
                  <a:cubicBezTo>
                    <a:pt x="2608" y="894"/>
                    <a:pt x="3334" y="13"/>
                    <a:pt x="3334" y="1"/>
                  </a:cubicBezTo>
                  <a:cubicBezTo>
                    <a:pt x="3334" y="1"/>
                    <a:pt x="3334" y="1"/>
                    <a:pt x="3334"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1400;p51"/>
            <p:cNvSpPr/>
            <p:nvPr/>
          </p:nvSpPr>
          <p:spPr>
            <a:xfrm>
              <a:off x="5832385" y="3628628"/>
              <a:ext cx="332391" cy="340824"/>
            </a:xfrm>
            <a:custGeom>
              <a:avLst/>
              <a:gdLst/>
              <a:ahLst/>
              <a:cxnLst/>
              <a:rect l="l" t="t" r="r" b="b"/>
              <a:pathLst>
                <a:path w="3311" h="3395" extrusionOk="0">
                  <a:moveTo>
                    <a:pt x="3310" y="1"/>
                  </a:moveTo>
                  <a:lnTo>
                    <a:pt x="3310" y="1"/>
                  </a:lnTo>
                  <a:cubicBezTo>
                    <a:pt x="3298" y="13"/>
                    <a:pt x="3287" y="25"/>
                    <a:pt x="3275" y="36"/>
                  </a:cubicBezTo>
                  <a:lnTo>
                    <a:pt x="3179" y="132"/>
                  </a:lnTo>
                  <a:lnTo>
                    <a:pt x="2834" y="501"/>
                  </a:lnTo>
                  <a:cubicBezTo>
                    <a:pt x="2536" y="822"/>
                    <a:pt x="2132" y="1251"/>
                    <a:pt x="1667" y="1715"/>
                  </a:cubicBezTo>
                  <a:cubicBezTo>
                    <a:pt x="1215" y="2180"/>
                    <a:pt x="798" y="2608"/>
                    <a:pt x="489" y="2906"/>
                  </a:cubicBezTo>
                  <a:lnTo>
                    <a:pt x="131" y="3263"/>
                  </a:lnTo>
                  <a:lnTo>
                    <a:pt x="24" y="3358"/>
                  </a:lnTo>
                  <a:cubicBezTo>
                    <a:pt x="12" y="3370"/>
                    <a:pt x="12" y="3382"/>
                    <a:pt x="0" y="3394"/>
                  </a:cubicBezTo>
                  <a:cubicBezTo>
                    <a:pt x="12" y="3394"/>
                    <a:pt x="24" y="3382"/>
                    <a:pt x="36" y="3370"/>
                  </a:cubicBezTo>
                  <a:lnTo>
                    <a:pt x="143" y="3275"/>
                  </a:lnTo>
                  <a:cubicBezTo>
                    <a:pt x="227" y="3192"/>
                    <a:pt x="358" y="3073"/>
                    <a:pt x="512" y="2930"/>
                  </a:cubicBezTo>
                  <a:cubicBezTo>
                    <a:pt x="822" y="2632"/>
                    <a:pt x="1251" y="2215"/>
                    <a:pt x="1703" y="1751"/>
                  </a:cubicBezTo>
                  <a:cubicBezTo>
                    <a:pt x="2155" y="1275"/>
                    <a:pt x="2560" y="846"/>
                    <a:pt x="2858" y="525"/>
                  </a:cubicBezTo>
                  <a:cubicBezTo>
                    <a:pt x="3001" y="370"/>
                    <a:pt x="3108" y="239"/>
                    <a:pt x="3191" y="144"/>
                  </a:cubicBezTo>
                  <a:lnTo>
                    <a:pt x="3287" y="36"/>
                  </a:lnTo>
                  <a:cubicBezTo>
                    <a:pt x="3298" y="13"/>
                    <a:pt x="3310" y="1"/>
                    <a:pt x="3310"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 name="Google Shape;1401;p51"/>
            <p:cNvSpPr/>
            <p:nvPr/>
          </p:nvSpPr>
          <p:spPr>
            <a:xfrm>
              <a:off x="5644753" y="3558153"/>
              <a:ext cx="325163" cy="323959"/>
            </a:xfrm>
            <a:custGeom>
              <a:avLst/>
              <a:gdLst/>
              <a:ahLst/>
              <a:cxnLst/>
              <a:rect l="l" t="t" r="r" b="b"/>
              <a:pathLst>
                <a:path w="3239" h="3227" extrusionOk="0">
                  <a:moveTo>
                    <a:pt x="3239" y="0"/>
                  </a:moveTo>
                  <a:cubicBezTo>
                    <a:pt x="3238" y="1"/>
                    <a:pt x="3226" y="12"/>
                    <a:pt x="3203" y="24"/>
                  </a:cubicBezTo>
                  <a:lnTo>
                    <a:pt x="3096" y="119"/>
                  </a:lnTo>
                  <a:cubicBezTo>
                    <a:pt x="3012" y="191"/>
                    <a:pt x="2881" y="298"/>
                    <a:pt x="2727" y="441"/>
                  </a:cubicBezTo>
                  <a:cubicBezTo>
                    <a:pt x="2417" y="703"/>
                    <a:pt x="1988" y="1096"/>
                    <a:pt x="1548" y="1536"/>
                  </a:cubicBezTo>
                  <a:cubicBezTo>
                    <a:pt x="1095" y="1989"/>
                    <a:pt x="703" y="2405"/>
                    <a:pt x="429" y="2715"/>
                  </a:cubicBezTo>
                  <a:cubicBezTo>
                    <a:pt x="286" y="2870"/>
                    <a:pt x="179" y="2989"/>
                    <a:pt x="107" y="3084"/>
                  </a:cubicBezTo>
                  <a:lnTo>
                    <a:pt x="24" y="3191"/>
                  </a:lnTo>
                  <a:cubicBezTo>
                    <a:pt x="12" y="3203"/>
                    <a:pt x="0" y="3215"/>
                    <a:pt x="0" y="3227"/>
                  </a:cubicBezTo>
                  <a:cubicBezTo>
                    <a:pt x="12" y="3215"/>
                    <a:pt x="24" y="3203"/>
                    <a:pt x="36" y="3191"/>
                  </a:cubicBezTo>
                  <a:lnTo>
                    <a:pt x="119" y="3096"/>
                  </a:lnTo>
                  <a:lnTo>
                    <a:pt x="453" y="2739"/>
                  </a:lnTo>
                  <a:cubicBezTo>
                    <a:pt x="738" y="2429"/>
                    <a:pt x="1131" y="2024"/>
                    <a:pt x="1584" y="1572"/>
                  </a:cubicBezTo>
                  <a:cubicBezTo>
                    <a:pt x="2024" y="1131"/>
                    <a:pt x="2441" y="738"/>
                    <a:pt x="2750" y="453"/>
                  </a:cubicBezTo>
                  <a:lnTo>
                    <a:pt x="3108" y="131"/>
                  </a:lnTo>
                  <a:lnTo>
                    <a:pt x="3203" y="36"/>
                  </a:lnTo>
                  <a:cubicBezTo>
                    <a:pt x="3226" y="12"/>
                    <a:pt x="3238" y="1"/>
                    <a:pt x="3239"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 name="Google Shape;1402;p51"/>
            <p:cNvSpPr/>
            <p:nvPr/>
          </p:nvSpPr>
          <p:spPr>
            <a:xfrm>
              <a:off x="5546671" y="3489988"/>
              <a:ext cx="226078" cy="197367"/>
            </a:xfrm>
            <a:custGeom>
              <a:avLst/>
              <a:gdLst/>
              <a:ahLst/>
              <a:cxnLst/>
              <a:rect l="l" t="t" r="r" b="b"/>
              <a:pathLst>
                <a:path w="2252" h="1966" extrusionOk="0">
                  <a:moveTo>
                    <a:pt x="2238" y="0"/>
                  </a:moveTo>
                  <a:cubicBezTo>
                    <a:pt x="2214" y="0"/>
                    <a:pt x="1719" y="425"/>
                    <a:pt x="1108" y="965"/>
                  </a:cubicBezTo>
                  <a:cubicBezTo>
                    <a:pt x="501" y="1513"/>
                    <a:pt x="1" y="1965"/>
                    <a:pt x="13" y="1965"/>
                  </a:cubicBezTo>
                  <a:cubicBezTo>
                    <a:pt x="13" y="1965"/>
                    <a:pt x="13" y="1965"/>
                    <a:pt x="13" y="1965"/>
                  </a:cubicBezTo>
                  <a:cubicBezTo>
                    <a:pt x="38" y="1965"/>
                    <a:pt x="533" y="1541"/>
                    <a:pt x="1144" y="1001"/>
                  </a:cubicBezTo>
                  <a:cubicBezTo>
                    <a:pt x="1763" y="453"/>
                    <a:pt x="2251" y="13"/>
                    <a:pt x="2239" y="1"/>
                  </a:cubicBezTo>
                  <a:cubicBezTo>
                    <a:pt x="2239" y="0"/>
                    <a:pt x="2239" y="0"/>
                    <a:pt x="2238"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1403;p51"/>
            <p:cNvSpPr/>
            <p:nvPr/>
          </p:nvSpPr>
          <p:spPr>
            <a:xfrm>
              <a:off x="6171808" y="1144850"/>
              <a:ext cx="223669" cy="352068"/>
            </a:xfrm>
            <a:custGeom>
              <a:avLst/>
              <a:gdLst/>
              <a:ahLst/>
              <a:cxnLst/>
              <a:rect l="l" t="t" r="r" b="b"/>
              <a:pathLst>
                <a:path w="2228" h="3507" extrusionOk="0">
                  <a:moveTo>
                    <a:pt x="489" y="1"/>
                  </a:moveTo>
                  <a:lnTo>
                    <a:pt x="48" y="286"/>
                  </a:lnTo>
                  <a:cubicBezTo>
                    <a:pt x="1" y="822"/>
                    <a:pt x="13" y="1358"/>
                    <a:pt x="60" y="1882"/>
                  </a:cubicBezTo>
                  <a:cubicBezTo>
                    <a:pt x="72" y="2179"/>
                    <a:pt x="144" y="2477"/>
                    <a:pt x="251" y="2751"/>
                  </a:cubicBezTo>
                  <a:cubicBezTo>
                    <a:pt x="358" y="3037"/>
                    <a:pt x="560" y="3275"/>
                    <a:pt x="822" y="3418"/>
                  </a:cubicBezTo>
                  <a:cubicBezTo>
                    <a:pt x="958" y="3478"/>
                    <a:pt x="1102" y="3507"/>
                    <a:pt x="1244" y="3507"/>
                  </a:cubicBezTo>
                  <a:cubicBezTo>
                    <a:pt x="1526" y="3507"/>
                    <a:pt x="1799" y="3393"/>
                    <a:pt x="1989" y="3180"/>
                  </a:cubicBezTo>
                  <a:cubicBezTo>
                    <a:pt x="2144" y="3001"/>
                    <a:pt x="2227" y="2775"/>
                    <a:pt x="2215" y="2537"/>
                  </a:cubicBezTo>
                  <a:cubicBezTo>
                    <a:pt x="2192" y="2299"/>
                    <a:pt x="2061" y="2084"/>
                    <a:pt x="1858" y="1965"/>
                  </a:cubicBezTo>
                  <a:cubicBezTo>
                    <a:pt x="1715" y="1870"/>
                    <a:pt x="1501" y="1834"/>
                    <a:pt x="1430" y="1667"/>
                  </a:cubicBezTo>
                  <a:cubicBezTo>
                    <a:pt x="1370" y="1537"/>
                    <a:pt x="1430" y="1382"/>
                    <a:pt x="1418" y="1239"/>
                  </a:cubicBezTo>
                  <a:cubicBezTo>
                    <a:pt x="1406" y="1084"/>
                    <a:pt x="1322" y="929"/>
                    <a:pt x="1179" y="858"/>
                  </a:cubicBezTo>
                  <a:cubicBezTo>
                    <a:pt x="1049" y="786"/>
                    <a:pt x="906" y="775"/>
                    <a:pt x="775" y="715"/>
                  </a:cubicBezTo>
                  <a:cubicBezTo>
                    <a:pt x="513" y="584"/>
                    <a:pt x="394" y="274"/>
                    <a:pt x="489"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 name="Google Shape;1404;p51"/>
            <p:cNvSpPr/>
            <p:nvPr/>
          </p:nvSpPr>
          <p:spPr>
            <a:xfrm>
              <a:off x="5929162" y="975088"/>
              <a:ext cx="184216" cy="268342"/>
            </a:xfrm>
            <a:custGeom>
              <a:avLst/>
              <a:gdLst/>
              <a:ahLst/>
              <a:cxnLst/>
              <a:rect l="l" t="t" r="r" b="b"/>
              <a:pathLst>
                <a:path w="1835" h="2673" extrusionOk="0">
                  <a:moveTo>
                    <a:pt x="1060" y="1"/>
                  </a:moveTo>
                  <a:lnTo>
                    <a:pt x="1144" y="25"/>
                  </a:lnTo>
                  <a:cubicBezTo>
                    <a:pt x="1099" y="16"/>
                    <a:pt x="1054" y="12"/>
                    <a:pt x="1009" y="12"/>
                  </a:cubicBezTo>
                  <a:cubicBezTo>
                    <a:pt x="741" y="12"/>
                    <a:pt x="472" y="158"/>
                    <a:pt x="298" y="382"/>
                  </a:cubicBezTo>
                  <a:cubicBezTo>
                    <a:pt x="96" y="656"/>
                    <a:pt x="1" y="989"/>
                    <a:pt x="13" y="1323"/>
                  </a:cubicBezTo>
                  <a:cubicBezTo>
                    <a:pt x="25" y="1668"/>
                    <a:pt x="108" y="1989"/>
                    <a:pt x="251" y="2299"/>
                  </a:cubicBezTo>
                  <a:cubicBezTo>
                    <a:pt x="287" y="2430"/>
                    <a:pt x="358" y="2537"/>
                    <a:pt x="465" y="2620"/>
                  </a:cubicBezTo>
                  <a:cubicBezTo>
                    <a:pt x="526" y="2657"/>
                    <a:pt x="593" y="2673"/>
                    <a:pt x="662" y="2673"/>
                  </a:cubicBezTo>
                  <a:cubicBezTo>
                    <a:pt x="792" y="2673"/>
                    <a:pt x="927" y="2615"/>
                    <a:pt x="1037" y="2537"/>
                  </a:cubicBezTo>
                  <a:cubicBezTo>
                    <a:pt x="1525" y="2204"/>
                    <a:pt x="1811" y="1656"/>
                    <a:pt x="1822" y="1061"/>
                  </a:cubicBezTo>
                  <a:cubicBezTo>
                    <a:pt x="1834" y="822"/>
                    <a:pt x="1775" y="572"/>
                    <a:pt x="1644" y="358"/>
                  </a:cubicBezTo>
                  <a:cubicBezTo>
                    <a:pt x="1525" y="144"/>
                    <a:pt x="1310" y="13"/>
                    <a:pt x="1060"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1405;p51"/>
            <p:cNvSpPr/>
            <p:nvPr/>
          </p:nvSpPr>
          <p:spPr>
            <a:xfrm>
              <a:off x="5396084" y="1963640"/>
              <a:ext cx="1342415" cy="255894"/>
            </a:xfrm>
            <a:custGeom>
              <a:avLst/>
              <a:gdLst/>
              <a:ahLst/>
              <a:cxnLst/>
              <a:rect l="l" t="t" r="r" b="b"/>
              <a:pathLst>
                <a:path w="13372" h="2549" extrusionOk="0">
                  <a:moveTo>
                    <a:pt x="5870" y="0"/>
                  </a:moveTo>
                  <a:lnTo>
                    <a:pt x="5847" y="36"/>
                  </a:lnTo>
                  <a:lnTo>
                    <a:pt x="1703" y="131"/>
                  </a:lnTo>
                  <a:cubicBezTo>
                    <a:pt x="870" y="131"/>
                    <a:pt x="1" y="643"/>
                    <a:pt x="1" y="1286"/>
                  </a:cubicBezTo>
                  <a:cubicBezTo>
                    <a:pt x="1" y="1888"/>
                    <a:pt x="293" y="2548"/>
                    <a:pt x="1017" y="2548"/>
                  </a:cubicBezTo>
                  <a:cubicBezTo>
                    <a:pt x="1023" y="2548"/>
                    <a:pt x="1030" y="2548"/>
                    <a:pt x="1036" y="2548"/>
                  </a:cubicBezTo>
                  <a:lnTo>
                    <a:pt x="6692" y="2513"/>
                  </a:lnTo>
                  <a:lnTo>
                    <a:pt x="12347" y="2513"/>
                  </a:lnTo>
                  <a:cubicBezTo>
                    <a:pt x="12357" y="2513"/>
                    <a:pt x="12366" y="2513"/>
                    <a:pt x="12376" y="2513"/>
                  </a:cubicBezTo>
                  <a:cubicBezTo>
                    <a:pt x="13091" y="2513"/>
                    <a:pt x="13288" y="2065"/>
                    <a:pt x="13288" y="1548"/>
                  </a:cubicBezTo>
                  <a:cubicBezTo>
                    <a:pt x="13371" y="560"/>
                    <a:pt x="12752" y="381"/>
                    <a:pt x="12121" y="369"/>
                  </a:cubicBezTo>
                  <a:lnTo>
                    <a:pt x="7549" y="108"/>
                  </a:lnTo>
                  <a:cubicBezTo>
                    <a:pt x="7525" y="36"/>
                    <a:pt x="7502" y="0"/>
                    <a:pt x="7502" y="0"/>
                  </a:cubicBezTo>
                  <a:lnTo>
                    <a:pt x="6263" y="24"/>
                  </a:lnTo>
                  <a:lnTo>
                    <a:pt x="5870"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 name="Google Shape;1406;p51"/>
            <p:cNvSpPr/>
            <p:nvPr/>
          </p:nvSpPr>
          <p:spPr>
            <a:xfrm>
              <a:off x="5552694" y="2047266"/>
              <a:ext cx="537990" cy="173474"/>
            </a:xfrm>
            <a:custGeom>
              <a:avLst/>
              <a:gdLst/>
              <a:ahLst/>
              <a:cxnLst/>
              <a:rect l="l" t="t" r="r" b="b"/>
              <a:pathLst>
                <a:path w="5359" h="1728" extrusionOk="0">
                  <a:moveTo>
                    <a:pt x="453" y="1"/>
                  </a:moveTo>
                  <a:lnTo>
                    <a:pt x="727" y="37"/>
                  </a:lnTo>
                  <a:lnTo>
                    <a:pt x="1774" y="156"/>
                  </a:lnTo>
                  <a:lnTo>
                    <a:pt x="5253" y="534"/>
                  </a:lnTo>
                  <a:lnTo>
                    <a:pt x="5253" y="534"/>
                  </a:lnTo>
                  <a:cubicBezTo>
                    <a:pt x="5275" y="790"/>
                    <a:pt x="5287" y="1056"/>
                    <a:pt x="5311" y="1322"/>
                  </a:cubicBezTo>
                  <a:cubicBezTo>
                    <a:pt x="5311" y="1449"/>
                    <a:pt x="5322" y="1576"/>
                    <a:pt x="5333" y="1692"/>
                  </a:cubicBezTo>
                  <a:lnTo>
                    <a:pt x="5333" y="1692"/>
                  </a:lnTo>
                  <a:lnTo>
                    <a:pt x="1548" y="1703"/>
                  </a:lnTo>
                  <a:lnTo>
                    <a:pt x="417" y="1715"/>
                  </a:lnTo>
                  <a:lnTo>
                    <a:pt x="0" y="1715"/>
                  </a:lnTo>
                  <a:lnTo>
                    <a:pt x="24" y="1727"/>
                  </a:lnTo>
                  <a:lnTo>
                    <a:pt x="5358" y="1727"/>
                  </a:lnTo>
                  <a:lnTo>
                    <a:pt x="5358" y="1703"/>
                  </a:lnTo>
                  <a:cubicBezTo>
                    <a:pt x="5358" y="1584"/>
                    <a:pt x="5346" y="1453"/>
                    <a:pt x="5334" y="1322"/>
                  </a:cubicBezTo>
                  <a:cubicBezTo>
                    <a:pt x="5322" y="1049"/>
                    <a:pt x="5299" y="775"/>
                    <a:pt x="5287" y="513"/>
                  </a:cubicBezTo>
                  <a:lnTo>
                    <a:pt x="5287" y="501"/>
                  </a:lnTo>
                  <a:lnTo>
                    <a:pt x="5275" y="501"/>
                  </a:lnTo>
                  <a:lnTo>
                    <a:pt x="1774" y="132"/>
                  </a:lnTo>
                  <a:lnTo>
                    <a:pt x="739" y="25"/>
                  </a:lnTo>
                  <a:lnTo>
                    <a:pt x="453" y="1"/>
                  </a:ln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 name="Google Shape;1407;p51"/>
            <p:cNvSpPr/>
            <p:nvPr/>
          </p:nvSpPr>
          <p:spPr>
            <a:xfrm>
              <a:off x="5546671" y="2018554"/>
              <a:ext cx="122074" cy="37345"/>
            </a:xfrm>
            <a:custGeom>
              <a:avLst/>
              <a:gdLst/>
              <a:ahLst/>
              <a:cxnLst/>
              <a:rect l="l" t="t" r="r" b="b"/>
              <a:pathLst>
                <a:path w="1216" h="372" extrusionOk="0">
                  <a:moveTo>
                    <a:pt x="245" y="0"/>
                  </a:moveTo>
                  <a:cubicBezTo>
                    <a:pt x="227" y="0"/>
                    <a:pt x="209" y="0"/>
                    <a:pt x="191" y="1"/>
                  </a:cubicBezTo>
                  <a:cubicBezTo>
                    <a:pt x="144" y="1"/>
                    <a:pt x="108" y="1"/>
                    <a:pt x="60" y="13"/>
                  </a:cubicBezTo>
                  <a:cubicBezTo>
                    <a:pt x="37" y="13"/>
                    <a:pt x="25" y="25"/>
                    <a:pt x="1" y="25"/>
                  </a:cubicBezTo>
                  <a:cubicBezTo>
                    <a:pt x="1" y="29"/>
                    <a:pt x="10" y="30"/>
                    <a:pt x="26" y="30"/>
                  </a:cubicBezTo>
                  <a:cubicBezTo>
                    <a:pt x="59" y="30"/>
                    <a:pt x="120" y="25"/>
                    <a:pt x="191" y="25"/>
                  </a:cubicBezTo>
                  <a:cubicBezTo>
                    <a:pt x="346" y="25"/>
                    <a:pt x="501" y="49"/>
                    <a:pt x="644" y="96"/>
                  </a:cubicBezTo>
                  <a:cubicBezTo>
                    <a:pt x="787" y="132"/>
                    <a:pt x="929" y="192"/>
                    <a:pt x="1060" y="275"/>
                  </a:cubicBezTo>
                  <a:cubicBezTo>
                    <a:pt x="1146" y="328"/>
                    <a:pt x="1202" y="372"/>
                    <a:pt x="1213" y="372"/>
                  </a:cubicBezTo>
                  <a:cubicBezTo>
                    <a:pt x="1215" y="372"/>
                    <a:pt x="1215" y="371"/>
                    <a:pt x="1215" y="370"/>
                  </a:cubicBezTo>
                  <a:cubicBezTo>
                    <a:pt x="1215" y="370"/>
                    <a:pt x="1203" y="358"/>
                    <a:pt x="1180" y="334"/>
                  </a:cubicBezTo>
                  <a:cubicBezTo>
                    <a:pt x="1144" y="299"/>
                    <a:pt x="1108" y="275"/>
                    <a:pt x="1072" y="251"/>
                  </a:cubicBezTo>
                  <a:cubicBezTo>
                    <a:pt x="825" y="94"/>
                    <a:pt x="546" y="0"/>
                    <a:pt x="245"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51"/>
            <p:cNvSpPr/>
            <p:nvPr/>
          </p:nvSpPr>
          <p:spPr>
            <a:xfrm>
              <a:off x="6173012" y="2029296"/>
              <a:ext cx="404070" cy="95872"/>
            </a:xfrm>
            <a:custGeom>
              <a:avLst/>
              <a:gdLst/>
              <a:ahLst/>
              <a:cxnLst/>
              <a:rect l="l" t="t" r="r" b="b"/>
              <a:pathLst>
                <a:path w="4025" h="955" extrusionOk="0">
                  <a:moveTo>
                    <a:pt x="4023" y="1"/>
                  </a:moveTo>
                  <a:cubicBezTo>
                    <a:pt x="3977" y="1"/>
                    <a:pt x="3091" y="211"/>
                    <a:pt x="2013" y="466"/>
                  </a:cubicBezTo>
                  <a:cubicBezTo>
                    <a:pt x="894" y="727"/>
                    <a:pt x="1" y="942"/>
                    <a:pt x="1" y="954"/>
                  </a:cubicBezTo>
                  <a:cubicBezTo>
                    <a:pt x="1" y="954"/>
                    <a:pt x="1" y="954"/>
                    <a:pt x="3" y="954"/>
                  </a:cubicBezTo>
                  <a:cubicBezTo>
                    <a:pt x="49" y="954"/>
                    <a:pt x="935" y="744"/>
                    <a:pt x="2013" y="489"/>
                  </a:cubicBezTo>
                  <a:cubicBezTo>
                    <a:pt x="3132" y="227"/>
                    <a:pt x="4025" y="13"/>
                    <a:pt x="4025" y="1"/>
                  </a:cubicBezTo>
                  <a:cubicBezTo>
                    <a:pt x="4025" y="1"/>
                    <a:pt x="4024" y="1"/>
                    <a:pt x="4023"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51"/>
            <p:cNvSpPr/>
            <p:nvPr/>
          </p:nvSpPr>
          <p:spPr>
            <a:xfrm>
              <a:off x="6437142" y="2020964"/>
              <a:ext cx="63446" cy="43168"/>
            </a:xfrm>
            <a:custGeom>
              <a:avLst/>
              <a:gdLst/>
              <a:ahLst/>
              <a:cxnLst/>
              <a:rect l="l" t="t" r="r" b="b"/>
              <a:pathLst>
                <a:path w="632" h="430" extrusionOk="0">
                  <a:moveTo>
                    <a:pt x="632" y="1"/>
                  </a:moveTo>
                  <a:cubicBezTo>
                    <a:pt x="596" y="1"/>
                    <a:pt x="561" y="1"/>
                    <a:pt x="525" y="13"/>
                  </a:cubicBezTo>
                  <a:cubicBezTo>
                    <a:pt x="430" y="48"/>
                    <a:pt x="346" y="84"/>
                    <a:pt x="263" y="144"/>
                  </a:cubicBezTo>
                  <a:cubicBezTo>
                    <a:pt x="191" y="191"/>
                    <a:pt x="120" y="263"/>
                    <a:pt x="60" y="334"/>
                  </a:cubicBezTo>
                  <a:cubicBezTo>
                    <a:pt x="37" y="358"/>
                    <a:pt x="13" y="394"/>
                    <a:pt x="1" y="429"/>
                  </a:cubicBezTo>
                  <a:cubicBezTo>
                    <a:pt x="84" y="334"/>
                    <a:pt x="180" y="251"/>
                    <a:pt x="287" y="168"/>
                  </a:cubicBezTo>
                  <a:cubicBezTo>
                    <a:pt x="394" y="96"/>
                    <a:pt x="513" y="37"/>
                    <a:pt x="632"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51"/>
            <p:cNvSpPr/>
            <p:nvPr/>
          </p:nvSpPr>
          <p:spPr>
            <a:xfrm>
              <a:off x="6084568" y="2111818"/>
              <a:ext cx="84930" cy="104104"/>
            </a:xfrm>
            <a:custGeom>
              <a:avLst/>
              <a:gdLst/>
              <a:ahLst/>
              <a:cxnLst/>
              <a:rect l="l" t="t" r="r" b="b"/>
              <a:pathLst>
                <a:path w="846" h="1037" extrusionOk="0">
                  <a:moveTo>
                    <a:pt x="1" y="1"/>
                  </a:moveTo>
                  <a:lnTo>
                    <a:pt x="72" y="1025"/>
                  </a:lnTo>
                  <a:lnTo>
                    <a:pt x="846" y="1037"/>
                  </a:lnTo>
                  <a:lnTo>
                    <a:pt x="846" y="108"/>
                  </a:lnTo>
                  <a:lnTo>
                    <a:pt x="1" y="1"/>
                  </a:ln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51"/>
            <p:cNvSpPr/>
            <p:nvPr/>
          </p:nvSpPr>
          <p:spPr>
            <a:xfrm>
              <a:off x="6169398" y="2122560"/>
              <a:ext cx="210518" cy="100892"/>
            </a:xfrm>
            <a:custGeom>
              <a:avLst/>
              <a:gdLst/>
              <a:ahLst/>
              <a:cxnLst/>
              <a:rect l="l" t="t" r="r" b="b"/>
              <a:pathLst>
                <a:path w="2097" h="1005" extrusionOk="0">
                  <a:moveTo>
                    <a:pt x="1" y="1"/>
                  </a:moveTo>
                  <a:lnTo>
                    <a:pt x="1" y="930"/>
                  </a:lnTo>
                  <a:cubicBezTo>
                    <a:pt x="1" y="930"/>
                    <a:pt x="1412" y="1005"/>
                    <a:pt x="1801" y="1005"/>
                  </a:cubicBezTo>
                  <a:cubicBezTo>
                    <a:pt x="1850" y="1005"/>
                    <a:pt x="1882" y="1004"/>
                    <a:pt x="1894" y="1001"/>
                  </a:cubicBezTo>
                  <a:cubicBezTo>
                    <a:pt x="2025" y="977"/>
                    <a:pt x="2096" y="763"/>
                    <a:pt x="1858" y="584"/>
                  </a:cubicBezTo>
                  <a:cubicBezTo>
                    <a:pt x="1775" y="525"/>
                    <a:pt x="1382" y="418"/>
                    <a:pt x="1156" y="346"/>
                  </a:cubicBezTo>
                  <a:cubicBezTo>
                    <a:pt x="1037" y="299"/>
                    <a:pt x="918" y="239"/>
                    <a:pt x="799" y="179"/>
                  </a:cubicBezTo>
                  <a:lnTo>
                    <a:pt x="596" y="60"/>
                  </a:lnTo>
                  <a:cubicBezTo>
                    <a:pt x="537" y="25"/>
                    <a:pt x="453" y="1"/>
                    <a:pt x="382" y="1"/>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51"/>
            <p:cNvSpPr/>
            <p:nvPr/>
          </p:nvSpPr>
          <p:spPr>
            <a:xfrm>
              <a:off x="6228027" y="2159604"/>
              <a:ext cx="4819" cy="49191"/>
            </a:xfrm>
            <a:custGeom>
              <a:avLst/>
              <a:gdLst/>
              <a:ahLst/>
              <a:cxnLst/>
              <a:rect l="l" t="t" r="r" b="b"/>
              <a:pathLst>
                <a:path w="48" h="490" extrusionOk="0">
                  <a:moveTo>
                    <a:pt x="36" y="1"/>
                  </a:moveTo>
                  <a:cubicBezTo>
                    <a:pt x="12" y="84"/>
                    <a:pt x="0" y="168"/>
                    <a:pt x="12" y="239"/>
                  </a:cubicBezTo>
                  <a:cubicBezTo>
                    <a:pt x="0" y="322"/>
                    <a:pt x="24" y="406"/>
                    <a:pt x="48" y="489"/>
                  </a:cubicBezTo>
                  <a:cubicBezTo>
                    <a:pt x="48" y="406"/>
                    <a:pt x="48" y="322"/>
                    <a:pt x="36" y="239"/>
                  </a:cubicBezTo>
                  <a:cubicBezTo>
                    <a:pt x="48" y="168"/>
                    <a:pt x="36" y="84"/>
                    <a:pt x="36"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51"/>
            <p:cNvSpPr/>
            <p:nvPr/>
          </p:nvSpPr>
          <p:spPr>
            <a:xfrm>
              <a:off x="6249511" y="2163218"/>
              <a:ext cx="3714" cy="44372"/>
            </a:xfrm>
            <a:custGeom>
              <a:avLst/>
              <a:gdLst/>
              <a:ahLst/>
              <a:cxnLst/>
              <a:rect l="l" t="t" r="r" b="b"/>
              <a:pathLst>
                <a:path w="37" h="442" extrusionOk="0">
                  <a:moveTo>
                    <a:pt x="24" y="1"/>
                  </a:moveTo>
                  <a:cubicBezTo>
                    <a:pt x="1" y="72"/>
                    <a:pt x="1" y="144"/>
                    <a:pt x="1" y="227"/>
                  </a:cubicBezTo>
                  <a:cubicBezTo>
                    <a:pt x="1" y="298"/>
                    <a:pt x="1" y="370"/>
                    <a:pt x="13" y="441"/>
                  </a:cubicBezTo>
                  <a:cubicBezTo>
                    <a:pt x="36" y="370"/>
                    <a:pt x="36" y="298"/>
                    <a:pt x="36" y="227"/>
                  </a:cubicBezTo>
                  <a:cubicBezTo>
                    <a:pt x="36" y="144"/>
                    <a:pt x="36" y="72"/>
                    <a:pt x="24"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51"/>
            <p:cNvSpPr/>
            <p:nvPr/>
          </p:nvSpPr>
          <p:spPr>
            <a:xfrm>
              <a:off x="6268685" y="2165627"/>
              <a:ext cx="4819" cy="45477"/>
            </a:xfrm>
            <a:custGeom>
              <a:avLst/>
              <a:gdLst/>
              <a:ahLst/>
              <a:cxnLst/>
              <a:rect l="l" t="t" r="r" b="b"/>
              <a:pathLst>
                <a:path w="48" h="453" extrusionOk="0">
                  <a:moveTo>
                    <a:pt x="0" y="1"/>
                  </a:moveTo>
                  <a:cubicBezTo>
                    <a:pt x="0" y="155"/>
                    <a:pt x="12" y="310"/>
                    <a:pt x="36" y="453"/>
                  </a:cubicBezTo>
                  <a:cubicBezTo>
                    <a:pt x="48" y="382"/>
                    <a:pt x="48" y="298"/>
                    <a:pt x="36" y="227"/>
                  </a:cubicBezTo>
                  <a:cubicBezTo>
                    <a:pt x="36" y="155"/>
                    <a:pt x="24" y="72"/>
                    <a:pt x="0"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51"/>
            <p:cNvSpPr/>
            <p:nvPr/>
          </p:nvSpPr>
          <p:spPr>
            <a:xfrm>
              <a:off x="6177831" y="2145348"/>
              <a:ext cx="38349" cy="72984"/>
            </a:xfrm>
            <a:custGeom>
              <a:avLst/>
              <a:gdLst/>
              <a:ahLst/>
              <a:cxnLst/>
              <a:rect l="l" t="t" r="r" b="b"/>
              <a:pathLst>
                <a:path w="382" h="727" extrusionOk="0">
                  <a:moveTo>
                    <a:pt x="96" y="19"/>
                  </a:moveTo>
                  <a:cubicBezTo>
                    <a:pt x="104" y="19"/>
                    <a:pt x="112" y="20"/>
                    <a:pt x="119" y="24"/>
                  </a:cubicBezTo>
                  <a:cubicBezTo>
                    <a:pt x="179" y="48"/>
                    <a:pt x="238" y="95"/>
                    <a:pt x="286" y="155"/>
                  </a:cubicBezTo>
                  <a:cubicBezTo>
                    <a:pt x="327" y="219"/>
                    <a:pt x="345" y="291"/>
                    <a:pt x="344" y="362"/>
                  </a:cubicBezTo>
                  <a:lnTo>
                    <a:pt x="344" y="362"/>
                  </a:lnTo>
                  <a:cubicBezTo>
                    <a:pt x="264" y="320"/>
                    <a:pt x="193" y="276"/>
                    <a:pt x="131" y="214"/>
                  </a:cubicBezTo>
                  <a:cubicBezTo>
                    <a:pt x="96" y="191"/>
                    <a:pt x="60" y="143"/>
                    <a:pt x="36" y="107"/>
                  </a:cubicBezTo>
                  <a:cubicBezTo>
                    <a:pt x="24" y="83"/>
                    <a:pt x="36" y="60"/>
                    <a:pt x="48" y="36"/>
                  </a:cubicBezTo>
                  <a:cubicBezTo>
                    <a:pt x="56" y="27"/>
                    <a:pt x="77" y="19"/>
                    <a:pt x="96" y="19"/>
                  </a:cubicBezTo>
                  <a:close/>
                  <a:moveTo>
                    <a:pt x="342" y="389"/>
                  </a:moveTo>
                  <a:lnTo>
                    <a:pt x="342" y="389"/>
                  </a:lnTo>
                  <a:cubicBezTo>
                    <a:pt x="332" y="494"/>
                    <a:pt x="279" y="594"/>
                    <a:pt x="191" y="655"/>
                  </a:cubicBezTo>
                  <a:cubicBezTo>
                    <a:pt x="167" y="667"/>
                    <a:pt x="143" y="679"/>
                    <a:pt x="107" y="691"/>
                  </a:cubicBezTo>
                  <a:cubicBezTo>
                    <a:pt x="84" y="691"/>
                    <a:pt x="60" y="691"/>
                    <a:pt x="48" y="667"/>
                  </a:cubicBezTo>
                  <a:cubicBezTo>
                    <a:pt x="48" y="643"/>
                    <a:pt x="48" y="619"/>
                    <a:pt x="60" y="607"/>
                  </a:cubicBezTo>
                  <a:cubicBezTo>
                    <a:pt x="72" y="584"/>
                    <a:pt x="84" y="560"/>
                    <a:pt x="107" y="548"/>
                  </a:cubicBezTo>
                  <a:cubicBezTo>
                    <a:pt x="155" y="500"/>
                    <a:pt x="215" y="453"/>
                    <a:pt x="286" y="417"/>
                  </a:cubicBezTo>
                  <a:cubicBezTo>
                    <a:pt x="312" y="404"/>
                    <a:pt x="330" y="395"/>
                    <a:pt x="342" y="389"/>
                  </a:cubicBezTo>
                  <a:close/>
                  <a:moveTo>
                    <a:pt x="72" y="0"/>
                  </a:moveTo>
                  <a:cubicBezTo>
                    <a:pt x="48" y="0"/>
                    <a:pt x="36" y="12"/>
                    <a:pt x="24" y="24"/>
                  </a:cubicBezTo>
                  <a:cubicBezTo>
                    <a:pt x="0" y="48"/>
                    <a:pt x="0" y="83"/>
                    <a:pt x="12" y="119"/>
                  </a:cubicBezTo>
                  <a:cubicBezTo>
                    <a:pt x="24" y="143"/>
                    <a:pt x="36" y="167"/>
                    <a:pt x="60" y="191"/>
                  </a:cubicBezTo>
                  <a:cubicBezTo>
                    <a:pt x="131" y="262"/>
                    <a:pt x="215" y="322"/>
                    <a:pt x="310" y="357"/>
                  </a:cubicBezTo>
                  <a:cubicBezTo>
                    <a:pt x="321" y="363"/>
                    <a:pt x="332" y="368"/>
                    <a:pt x="343" y="373"/>
                  </a:cubicBezTo>
                  <a:lnTo>
                    <a:pt x="343" y="373"/>
                  </a:lnTo>
                  <a:cubicBezTo>
                    <a:pt x="343" y="378"/>
                    <a:pt x="343" y="382"/>
                    <a:pt x="342" y="387"/>
                  </a:cubicBezTo>
                  <a:lnTo>
                    <a:pt x="342" y="387"/>
                  </a:lnTo>
                  <a:cubicBezTo>
                    <a:pt x="320" y="393"/>
                    <a:pt x="293" y="395"/>
                    <a:pt x="274" y="405"/>
                  </a:cubicBezTo>
                  <a:cubicBezTo>
                    <a:pt x="203" y="441"/>
                    <a:pt x="143" y="476"/>
                    <a:pt x="84" y="536"/>
                  </a:cubicBezTo>
                  <a:cubicBezTo>
                    <a:pt x="72" y="548"/>
                    <a:pt x="48" y="572"/>
                    <a:pt x="36" y="595"/>
                  </a:cubicBezTo>
                  <a:cubicBezTo>
                    <a:pt x="24" y="619"/>
                    <a:pt x="12" y="655"/>
                    <a:pt x="24" y="679"/>
                  </a:cubicBezTo>
                  <a:cubicBezTo>
                    <a:pt x="36" y="703"/>
                    <a:pt x="48" y="714"/>
                    <a:pt x="60" y="726"/>
                  </a:cubicBezTo>
                  <a:lnTo>
                    <a:pt x="107" y="726"/>
                  </a:lnTo>
                  <a:cubicBezTo>
                    <a:pt x="143" y="714"/>
                    <a:pt x="179" y="703"/>
                    <a:pt x="203" y="679"/>
                  </a:cubicBezTo>
                  <a:cubicBezTo>
                    <a:pt x="274" y="643"/>
                    <a:pt x="322" y="572"/>
                    <a:pt x="346" y="488"/>
                  </a:cubicBezTo>
                  <a:cubicBezTo>
                    <a:pt x="359" y="453"/>
                    <a:pt x="366" y="417"/>
                    <a:pt x="368" y="380"/>
                  </a:cubicBezTo>
                  <a:lnTo>
                    <a:pt x="368" y="380"/>
                  </a:lnTo>
                  <a:cubicBezTo>
                    <a:pt x="373" y="381"/>
                    <a:pt x="377" y="381"/>
                    <a:pt x="381" y="381"/>
                  </a:cubicBezTo>
                  <a:cubicBezTo>
                    <a:pt x="377" y="379"/>
                    <a:pt x="373" y="377"/>
                    <a:pt x="369" y="375"/>
                  </a:cubicBezTo>
                  <a:lnTo>
                    <a:pt x="369" y="375"/>
                  </a:lnTo>
                  <a:cubicBezTo>
                    <a:pt x="376" y="216"/>
                    <a:pt x="283" y="58"/>
                    <a:pt x="119"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51"/>
            <p:cNvSpPr/>
            <p:nvPr/>
          </p:nvSpPr>
          <p:spPr>
            <a:xfrm>
              <a:off x="6214876" y="2123764"/>
              <a:ext cx="154299" cy="99386"/>
            </a:xfrm>
            <a:custGeom>
              <a:avLst/>
              <a:gdLst/>
              <a:ahLst/>
              <a:cxnLst/>
              <a:rect l="l" t="t" r="r" b="b"/>
              <a:pathLst>
                <a:path w="1537" h="990" extrusionOk="0">
                  <a:moveTo>
                    <a:pt x="0" y="1"/>
                  </a:moveTo>
                  <a:cubicBezTo>
                    <a:pt x="12" y="25"/>
                    <a:pt x="36" y="37"/>
                    <a:pt x="60" y="48"/>
                  </a:cubicBezTo>
                  <a:cubicBezTo>
                    <a:pt x="108" y="96"/>
                    <a:pt x="167" y="132"/>
                    <a:pt x="227" y="167"/>
                  </a:cubicBezTo>
                  <a:cubicBezTo>
                    <a:pt x="429" y="298"/>
                    <a:pt x="643" y="394"/>
                    <a:pt x="870" y="453"/>
                  </a:cubicBezTo>
                  <a:cubicBezTo>
                    <a:pt x="989" y="501"/>
                    <a:pt x="1120" y="513"/>
                    <a:pt x="1227" y="560"/>
                  </a:cubicBezTo>
                  <a:cubicBezTo>
                    <a:pt x="1322" y="584"/>
                    <a:pt x="1405" y="656"/>
                    <a:pt x="1465" y="739"/>
                  </a:cubicBezTo>
                  <a:cubicBezTo>
                    <a:pt x="1501" y="799"/>
                    <a:pt x="1512" y="870"/>
                    <a:pt x="1489" y="929"/>
                  </a:cubicBezTo>
                  <a:cubicBezTo>
                    <a:pt x="1477" y="953"/>
                    <a:pt x="1465" y="977"/>
                    <a:pt x="1441" y="989"/>
                  </a:cubicBezTo>
                  <a:cubicBezTo>
                    <a:pt x="1441" y="989"/>
                    <a:pt x="1453" y="989"/>
                    <a:pt x="1465" y="977"/>
                  </a:cubicBezTo>
                  <a:cubicBezTo>
                    <a:pt x="1489" y="965"/>
                    <a:pt x="1501" y="941"/>
                    <a:pt x="1512" y="929"/>
                  </a:cubicBezTo>
                  <a:cubicBezTo>
                    <a:pt x="1536" y="858"/>
                    <a:pt x="1524" y="787"/>
                    <a:pt x="1489" y="715"/>
                  </a:cubicBezTo>
                  <a:cubicBezTo>
                    <a:pt x="1429" y="632"/>
                    <a:pt x="1346" y="560"/>
                    <a:pt x="1239" y="525"/>
                  </a:cubicBezTo>
                  <a:cubicBezTo>
                    <a:pt x="1131" y="489"/>
                    <a:pt x="1001" y="465"/>
                    <a:pt x="870" y="429"/>
                  </a:cubicBezTo>
                  <a:cubicBezTo>
                    <a:pt x="655" y="358"/>
                    <a:pt x="441" y="275"/>
                    <a:pt x="239" y="156"/>
                  </a:cubicBezTo>
                  <a:cubicBezTo>
                    <a:pt x="167" y="108"/>
                    <a:pt x="108" y="72"/>
                    <a:pt x="60" y="37"/>
                  </a:cubicBezTo>
                  <a:cubicBezTo>
                    <a:pt x="36" y="25"/>
                    <a:pt x="24" y="13"/>
                    <a:pt x="0"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1417;p51"/>
            <p:cNvSpPr/>
            <p:nvPr/>
          </p:nvSpPr>
          <p:spPr>
            <a:xfrm>
              <a:off x="6150324" y="1496319"/>
              <a:ext cx="344338" cy="413707"/>
            </a:xfrm>
            <a:custGeom>
              <a:avLst/>
              <a:gdLst/>
              <a:ahLst/>
              <a:cxnLst/>
              <a:rect l="l" t="t" r="r" b="b"/>
              <a:pathLst>
                <a:path w="3430" h="4121" extrusionOk="0">
                  <a:moveTo>
                    <a:pt x="1774" y="0"/>
                  </a:moveTo>
                  <a:lnTo>
                    <a:pt x="631" y="607"/>
                  </a:lnTo>
                  <a:lnTo>
                    <a:pt x="1953" y="2881"/>
                  </a:lnTo>
                  <a:lnTo>
                    <a:pt x="0" y="3262"/>
                  </a:lnTo>
                  <a:lnTo>
                    <a:pt x="60" y="4060"/>
                  </a:lnTo>
                  <a:lnTo>
                    <a:pt x="2275" y="4120"/>
                  </a:lnTo>
                  <a:cubicBezTo>
                    <a:pt x="2285" y="4120"/>
                    <a:pt x="2295" y="4120"/>
                    <a:pt x="2306" y="4120"/>
                  </a:cubicBezTo>
                  <a:cubicBezTo>
                    <a:pt x="2711" y="4120"/>
                    <a:pt x="3089" y="3896"/>
                    <a:pt x="3263" y="3524"/>
                  </a:cubicBezTo>
                  <a:cubicBezTo>
                    <a:pt x="3429" y="3203"/>
                    <a:pt x="3418" y="2834"/>
                    <a:pt x="3239" y="2512"/>
                  </a:cubicBezTo>
                  <a:lnTo>
                    <a:pt x="1774" y="0"/>
                  </a:ln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418;p51"/>
            <p:cNvSpPr/>
            <p:nvPr/>
          </p:nvSpPr>
          <p:spPr>
            <a:xfrm>
              <a:off x="5655495" y="1498628"/>
              <a:ext cx="343133" cy="485386"/>
            </a:xfrm>
            <a:custGeom>
              <a:avLst/>
              <a:gdLst/>
              <a:ahLst/>
              <a:cxnLst/>
              <a:rect l="l" t="t" r="r" b="b"/>
              <a:pathLst>
                <a:path w="3418" h="4835" extrusionOk="0">
                  <a:moveTo>
                    <a:pt x="1739" y="1"/>
                  </a:moveTo>
                  <a:lnTo>
                    <a:pt x="310" y="2513"/>
                  </a:lnTo>
                  <a:cubicBezTo>
                    <a:pt x="0" y="3096"/>
                    <a:pt x="215" y="3811"/>
                    <a:pt x="798" y="4120"/>
                  </a:cubicBezTo>
                  <a:cubicBezTo>
                    <a:pt x="858" y="4144"/>
                    <a:pt x="917" y="4180"/>
                    <a:pt x="988" y="4192"/>
                  </a:cubicBezTo>
                  <a:lnTo>
                    <a:pt x="1334" y="4299"/>
                  </a:lnTo>
                  <a:lnTo>
                    <a:pt x="3370" y="4835"/>
                  </a:lnTo>
                  <a:lnTo>
                    <a:pt x="3417" y="4228"/>
                  </a:lnTo>
                  <a:lnTo>
                    <a:pt x="1536" y="3144"/>
                  </a:lnTo>
                  <a:lnTo>
                    <a:pt x="2893" y="584"/>
                  </a:lnTo>
                  <a:lnTo>
                    <a:pt x="1739" y="1"/>
                  </a:ln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1419;p51"/>
            <p:cNvSpPr/>
            <p:nvPr/>
          </p:nvSpPr>
          <p:spPr>
            <a:xfrm>
              <a:off x="5757091" y="1367216"/>
              <a:ext cx="650326" cy="635971"/>
            </a:xfrm>
            <a:custGeom>
              <a:avLst/>
              <a:gdLst/>
              <a:ahLst/>
              <a:cxnLst/>
              <a:rect l="l" t="t" r="r" b="b"/>
              <a:pathLst>
                <a:path w="6478" h="6335" extrusionOk="0">
                  <a:moveTo>
                    <a:pt x="4013" y="0"/>
                  </a:moveTo>
                  <a:lnTo>
                    <a:pt x="2405" y="24"/>
                  </a:lnTo>
                  <a:cubicBezTo>
                    <a:pt x="2215" y="48"/>
                    <a:pt x="2024" y="95"/>
                    <a:pt x="1834" y="167"/>
                  </a:cubicBezTo>
                  <a:lnTo>
                    <a:pt x="1834" y="155"/>
                  </a:lnTo>
                  <a:cubicBezTo>
                    <a:pt x="965" y="345"/>
                    <a:pt x="0" y="2250"/>
                    <a:pt x="0" y="2250"/>
                  </a:cubicBezTo>
                  <a:lnTo>
                    <a:pt x="1274" y="2917"/>
                  </a:lnTo>
                  <a:lnTo>
                    <a:pt x="1310" y="3120"/>
                  </a:lnTo>
                  <a:cubicBezTo>
                    <a:pt x="1346" y="3382"/>
                    <a:pt x="1465" y="3632"/>
                    <a:pt x="1643" y="3822"/>
                  </a:cubicBezTo>
                  <a:lnTo>
                    <a:pt x="1274" y="6263"/>
                  </a:lnTo>
                  <a:lnTo>
                    <a:pt x="5394" y="6334"/>
                  </a:lnTo>
                  <a:lnTo>
                    <a:pt x="4870" y="4596"/>
                  </a:lnTo>
                  <a:lnTo>
                    <a:pt x="5084" y="2905"/>
                  </a:lnTo>
                  <a:lnTo>
                    <a:pt x="6477" y="2167"/>
                  </a:lnTo>
                  <a:cubicBezTo>
                    <a:pt x="6311" y="1822"/>
                    <a:pt x="6108" y="1488"/>
                    <a:pt x="5882" y="1179"/>
                  </a:cubicBezTo>
                  <a:cubicBezTo>
                    <a:pt x="5418" y="572"/>
                    <a:pt x="4763" y="155"/>
                    <a:pt x="4013" y="0"/>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 name="Google Shape;1420;p51"/>
            <p:cNvSpPr/>
            <p:nvPr/>
          </p:nvSpPr>
          <p:spPr>
            <a:xfrm>
              <a:off x="5948337" y="1014442"/>
              <a:ext cx="233106" cy="449647"/>
            </a:xfrm>
            <a:custGeom>
              <a:avLst/>
              <a:gdLst/>
              <a:ahLst/>
              <a:cxnLst/>
              <a:rect l="l" t="t" r="r" b="b"/>
              <a:pathLst>
                <a:path w="2322" h="4479" extrusionOk="0">
                  <a:moveTo>
                    <a:pt x="733" y="0"/>
                  </a:moveTo>
                  <a:cubicBezTo>
                    <a:pt x="340" y="0"/>
                    <a:pt x="82" y="492"/>
                    <a:pt x="48" y="907"/>
                  </a:cubicBezTo>
                  <a:cubicBezTo>
                    <a:pt x="24" y="1371"/>
                    <a:pt x="0" y="1954"/>
                    <a:pt x="60" y="2300"/>
                  </a:cubicBezTo>
                  <a:cubicBezTo>
                    <a:pt x="167" y="3002"/>
                    <a:pt x="715" y="3097"/>
                    <a:pt x="715" y="3097"/>
                  </a:cubicBezTo>
                  <a:lnTo>
                    <a:pt x="715" y="3705"/>
                  </a:lnTo>
                  <a:cubicBezTo>
                    <a:pt x="715" y="4126"/>
                    <a:pt x="1060" y="4479"/>
                    <a:pt x="1480" y="4479"/>
                  </a:cubicBezTo>
                  <a:cubicBezTo>
                    <a:pt x="1487" y="4479"/>
                    <a:pt x="1494" y="4479"/>
                    <a:pt x="1500" y="4479"/>
                  </a:cubicBezTo>
                  <a:lnTo>
                    <a:pt x="1512" y="4479"/>
                  </a:lnTo>
                  <a:cubicBezTo>
                    <a:pt x="1941" y="4479"/>
                    <a:pt x="2274" y="4133"/>
                    <a:pt x="2286" y="3705"/>
                  </a:cubicBezTo>
                  <a:lnTo>
                    <a:pt x="2322" y="597"/>
                  </a:lnTo>
                  <a:cubicBezTo>
                    <a:pt x="2322" y="466"/>
                    <a:pt x="2227" y="359"/>
                    <a:pt x="2096" y="335"/>
                  </a:cubicBezTo>
                  <a:lnTo>
                    <a:pt x="774" y="2"/>
                  </a:lnTo>
                  <a:cubicBezTo>
                    <a:pt x="760" y="1"/>
                    <a:pt x="747" y="0"/>
                    <a:pt x="733" y="0"/>
                  </a:cubicBez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1421;p51"/>
            <p:cNvSpPr/>
            <p:nvPr/>
          </p:nvSpPr>
          <p:spPr>
            <a:xfrm>
              <a:off x="5974639" y="1135313"/>
              <a:ext cx="17970" cy="17970"/>
            </a:xfrm>
            <a:custGeom>
              <a:avLst/>
              <a:gdLst/>
              <a:ahLst/>
              <a:cxnLst/>
              <a:rect l="l" t="t" r="r" b="b"/>
              <a:pathLst>
                <a:path w="179" h="179" extrusionOk="0">
                  <a:moveTo>
                    <a:pt x="95" y="0"/>
                  </a:moveTo>
                  <a:cubicBezTo>
                    <a:pt x="48" y="0"/>
                    <a:pt x="12" y="36"/>
                    <a:pt x="0" y="84"/>
                  </a:cubicBezTo>
                  <a:cubicBezTo>
                    <a:pt x="0" y="131"/>
                    <a:pt x="48" y="179"/>
                    <a:pt x="95" y="179"/>
                  </a:cubicBezTo>
                  <a:cubicBezTo>
                    <a:pt x="143" y="179"/>
                    <a:pt x="179" y="143"/>
                    <a:pt x="179" y="96"/>
                  </a:cubicBezTo>
                  <a:cubicBezTo>
                    <a:pt x="179" y="48"/>
                    <a:pt x="143" y="0"/>
                    <a:pt x="95"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 name="Google Shape;1422;p51"/>
            <p:cNvSpPr/>
            <p:nvPr/>
          </p:nvSpPr>
          <p:spPr>
            <a:xfrm>
              <a:off x="5965002" y="1125776"/>
              <a:ext cx="38349" cy="9838"/>
            </a:xfrm>
            <a:custGeom>
              <a:avLst/>
              <a:gdLst/>
              <a:ahLst/>
              <a:cxnLst/>
              <a:rect l="l" t="t" r="r" b="b"/>
              <a:pathLst>
                <a:path w="382" h="98" extrusionOk="0">
                  <a:moveTo>
                    <a:pt x="191" y="0"/>
                  </a:moveTo>
                  <a:cubicBezTo>
                    <a:pt x="144" y="0"/>
                    <a:pt x="84" y="12"/>
                    <a:pt x="49" y="48"/>
                  </a:cubicBezTo>
                  <a:cubicBezTo>
                    <a:pt x="13" y="72"/>
                    <a:pt x="1" y="95"/>
                    <a:pt x="13" y="95"/>
                  </a:cubicBezTo>
                  <a:cubicBezTo>
                    <a:pt x="14" y="97"/>
                    <a:pt x="16" y="97"/>
                    <a:pt x="19" y="97"/>
                  </a:cubicBezTo>
                  <a:cubicBezTo>
                    <a:pt x="39" y="97"/>
                    <a:pt x="96" y="60"/>
                    <a:pt x="191" y="60"/>
                  </a:cubicBezTo>
                  <a:cubicBezTo>
                    <a:pt x="276" y="60"/>
                    <a:pt x="342" y="97"/>
                    <a:pt x="364" y="97"/>
                  </a:cubicBezTo>
                  <a:cubicBezTo>
                    <a:pt x="367" y="97"/>
                    <a:pt x="369" y="97"/>
                    <a:pt x="370" y="95"/>
                  </a:cubicBezTo>
                  <a:cubicBezTo>
                    <a:pt x="382" y="83"/>
                    <a:pt x="358" y="72"/>
                    <a:pt x="334" y="48"/>
                  </a:cubicBezTo>
                  <a:cubicBezTo>
                    <a:pt x="287" y="12"/>
                    <a:pt x="239" y="0"/>
                    <a:pt x="191"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 name="Google Shape;1423;p51"/>
            <p:cNvSpPr/>
            <p:nvPr/>
          </p:nvSpPr>
          <p:spPr>
            <a:xfrm>
              <a:off x="6071416" y="1137722"/>
              <a:ext cx="18070" cy="16765"/>
            </a:xfrm>
            <a:custGeom>
              <a:avLst/>
              <a:gdLst/>
              <a:ahLst/>
              <a:cxnLst/>
              <a:rect l="l" t="t" r="r" b="b"/>
              <a:pathLst>
                <a:path w="180" h="167" extrusionOk="0">
                  <a:moveTo>
                    <a:pt x="84" y="0"/>
                  </a:moveTo>
                  <a:cubicBezTo>
                    <a:pt x="36" y="0"/>
                    <a:pt x="1" y="36"/>
                    <a:pt x="1" y="72"/>
                  </a:cubicBezTo>
                  <a:cubicBezTo>
                    <a:pt x="1" y="131"/>
                    <a:pt x="36" y="167"/>
                    <a:pt x="84" y="167"/>
                  </a:cubicBezTo>
                  <a:cubicBezTo>
                    <a:pt x="132" y="167"/>
                    <a:pt x="179" y="131"/>
                    <a:pt x="179" y="84"/>
                  </a:cubicBezTo>
                  <a:cubicBezTo>
                    <a:pt x="179" y="36"/>
                    <a:pt x="132" y="0"/>
                    <a:pt x="84"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51"/>
            <p:cNvSpPr/>
            <p:nvPr/>
          </p:nvSpPr>
          <p:spPr>
            <a:xfrm>
              <a:off x="6061879" y="1127783"/>
              <a:ext cx="38349" cy="10139"/>
            </a:xfrm>
            <a:custGeom>
              <a:avLst/>
              <a:gdLst/>
              <a:ahLst/>
              <a:cxnLst/>
              <a:rect l="l" t="t" r="r" b="b"/>
              <a:pathLst>
                <a:path w="382" h="101" extrusionOk="0">
                  <a:moveTo>
                    <a:pt x="211" y="1"/>
                  </a:moveTo>
                  <a:cubicBezTo>
                    <a:pt x="200" y="1"/>
                    <a:pt x="190" y="2"/>
                    <a:pt x="179" y="4"/>
                  </a:cubicBezTo>
                  <a:cubicBezTo>
                    <a:pt x="131" y="4"/>
                    <a:pt x="84" y="16"/>
                    <a:pt x="48" y="40"/>
                  </a:cubicBezTo>
                  <a:cubicBezTo>
                    <a:pt x="12" y="63"/>
                    <a:pt x="0" y="87"/>
                    <a:pt x="0" y="99"/>
                  </a:cubicBezTo>
                  <a:cubicBezTo>
                    <a:pt x="1" y="100"/>
                    <a:pt x="3" y="101"/>
                    <a:pt x="5" y="101"/>
                  </a:cubicBezTo>
                  <a:cubicBezTo>
                    <a:pt x="25" y="101"/>
                    <a:pt x="92" y="52"/>
                    <a:pt x="179" y="52"/>
                  </a:cubicBezTo>
                  <a:cubicBezTo>
                    <a:pt x="274" y="52"/>
                    <a:pt x="332" y="89"/>
                    <a:pt x="360" y="89"/>
                  </a:cubicBezTo>
                  <a:cubicBezTo>
                    <a:pt x="364" y="89"/>
                    <a:pt x="367" y="89"/>
                    <a:pt x="369" y="87"/>
                  </a:cubicBezTo>
                  <a:cubicBezTo>
                    <a:pt x="381" y="75"/>
                    <a:pt x="358" y="63"/>
                    <a:pt x="322" y="40"/>
                  </a:cubicBezTo>
                  <a:cubicBezTo>
                    <a:pt x="293" y="20"/>
                    <a:pt x="256" y="1"/>
                    <a:pt x="211"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425;p51"/>
            <p:cNvSpPr/>
            <p:nvPr/>
          </p:nvSpPr>
          <p:spPr>
            <a:xfrm>
              <a:off x="6000942" y="1128085"/>
              <a:ext cx="29916" cy="82320"/>
            </a:xfrm>
            <a:custGeom>
              <a:avLst/>
              <a:gdLst/>
              <a:ahLst/>
              <a:cxnLst/>
              <a:rect l="l" t="t" r="r" b="b"/>
              <a:pathLst>
                <a:path w="298" h="820" extrusionOk="0">
                  <a:moveTo>
                    <a:pt x="298" y="1"/>
                  </a:moveTo>
                  <a:cubicBezTo>
                    <a:pt x="214" y="156"/>
                    <a:pt x="155" y="310"/>
                    <a:pt x="95" y="477"/>
                  </a:cubicBezTo>
                  <a:cubicBezTo>
                    <a:pt x="72" y="549"/>
                    <a:pt x="48" y="608"/>
                    <a:pt x="24" y="668"/>
                  </a:cubicBezTo>
                  <a:cubicBezTo>
                    <a:pt x="12" y="703"/>
                    <a:pt x="0" y="739"/>
                    <a:pt x="12" y="763"/>
                  </a:cubicBezTo>
                  <a:cubicBezTo>
                    <a:pt x="24" y="787"/>
                    <a:pt x="36" y="799"/>
                    <a:pt x="48" y="811"/>
                  </a:cubicBezTo>
                  <a:lnTo>
                    <a:pt x="95" y="811"/>
                  </a:lnTo>
                  <a:cubicBezTo>
                    <a:pt x="119" y="816"/>
                    <a:pt x="146" y="819"/>
                    <a:pt x="173" y="819"/>
                  </a:cubicBezTo>
                  <a:cubicBezTo>
                    <a:pt x="200" y="819"/>
                    <a:pt x="226" y="816"/>
                    <a:pt x="250" y="811"/>
                  </a:cubicBezTo>
                  <a:cubicBezTo>
                    <a:pt x="203" y="799"/>
                    <a:pt x="155" y="787"/>
                    <a:pt x="95" y="787"/>
                  </a:cubicBezTo>
                  <a:cubicBezTo>
                    <a:pt x="72" y="787"/>
                    <a:pt x="48" y="775"/>
                    <a:pt x="48" y="763"/>
                  </a:cubicBezTo>
                  <a:cubicBezTo>
                    <a:pt x="48" y="727"/>
                    <a:pt x="48" y="703"/>
                    <a:pt x="60" y="680"/>
                  </a:cubicBezTo>
                  <a:cubicBezTo>
                    <a:pt x="84" y="620"/>
                    <a:pt x="107" y="561"/>
                    <a:pt x="131" y="489"/>
                  </a:cubicBezTo>
                  <a:cubicBezTo>
                    <a:pt x="203" y="334"/>
                    <a:pt x="262" y="168"/>
                    <a:pt x="298"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1426;p51"/>
            <p:cNvSpPr/>
            <p:nvPr/>
          </p:nvSpPr>
          <p:spPr>
            <a:xfrm>
              <a:off x="6020016" y="1300255"/>
              <a:ext cx="94567" cy="42465"/>
            </a:xfrm>
            <a:custGeom>
              <a:avLst/>
              <a:gdLst/>
              <a:ahLst/>
              <a:cxnLst/>
              <a:rect l="l" t="t" r="r" b="b"/>
              <a:pathLst>
                <a:path w="942" h="423" extrusionOk="0">
                  <a:moveTo>
                    <a:pt x="941" y="0"/>
                  </a:moveTo>
                  <a:cubicBezTo>
                    <a:pt x="656" y="167"/>
                    <a:pt x="334" y="250"/>
                    <a:pt x="1" y="250"/>
                  </a:cubicBezTo>
                  <a:lnTo>
                    <a:pt x="13" y="417"/>
                  </a:lnTo>
                  <a:cubicBezTo>
                    <a:pt x="54" y="421"/>
                    <a:pt x="94" y="422"/>
                    <a:pt x="132" y="422"/>
                  </a:cubicBezTo>
                  <a:cubicBezTo>
                    <a:pt x="741" y="422"/>
                    <a:pt x="941" y="1"/>
                    <a:pt x="941"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51"/>
            <p:cNvSpPr/>
            <p:nvPr/>
          </p:nvSpPr>
          <p:spPr>
            <a:xfrm>
              <a:off x="6029553" y="1226167"/>
              <a:ext cx="31221" cy="22086"/>
            </a:xfrm>
            <a:custGeom>
              <a:avLst/>
              <a:gdLst/>
              <a:ahLst/>
              <a:cxnLst/>
              <a:rect l="l" t="t" r="r" b="b"/>
              <a:pathLst>
                <a:path w="311" h="220" extrusionOk="0">
                  <a:moveTo>
                    <a:pt x="168" y="0"/>
                  </a:moveTo>
                  <a:cubicBezTo>
                    <a:pt x="108" y="0"/>
                    <a:pt x="49" y="24"/>
                    <a:pt x="13" y="72"/>
                  </a:cubicBezTo>
                  <a:cubicBezTo>
                    <a:pt x="1" y="84"/>
                    <a:pt x="1" y="95"/>
                    <a:pt x="13" y="107"/>
                  </a:cubicBezTo>
                  <a:cubicBezTo>
                    <a:pt x="13" y="119"/>
                    <a:pt x="25" y="131"/>
                    <a:pt x="37" y="143"/>
                  </a:cubicBezTo>
                  <a:cubicBezTo>
                    <a:pt x="72" y="167"/>
                    <a:pt x="108" y="191"/>
                    <a:pt x="156" y="215"/>
                  </a:cubicBezTo>
                  <a:cubicBezTo>
                    <a:pt x="168" y="218"/>
                    <a:pt x="180" y="219"/>
                    <a:pt x="191" y="219"/>
                  </a:cubicBezTo>
                  <a:cubicBezTo>
                    <a:pt x="226" y="219"/>
                    <a:pt x="260" y="206"/>
                    <a:pt x="287" y="179"/>
                  </a:cubicBezTo>
                  <a:cubicBezTo>
                    <a:pt x="310" y="143"/>
                    <a:pt x="310" y="95"/>
                    <a:pt x="275" y="60"/>
                  </a:cubicBezTo>
                  <a:cubicBezTo>
                    <a:pt x="251" y="24"/>
                    <a:pt x="215" y="12"/>
                    <a:pt x="168"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 name="Google Shape;1428;p51"/>
            <p:cNvSpPr/>
            <p:nvPr/>
          </p:nvSpPr>
          <p:spPr>
            <a:xfrm>
              <a:off x="6023630" y="1216529"/>
              <a:ext cx="33530" cy="27908"/>
            </a:xfrm>
            <a:custGeom>
              <a:avLst/>
              <a:gdLst/>
              <a:ahLst/>
              <a:cxnLst/>
              <a:rect l="l" t="t" r="r" b="b"/>
              <a:pathLst>
                <a:path w="334" h="278" extrusionOk="0">
                  <a:moveTo>
                    <a:pt x="310" y="1"/>
                  </a:moveTo>
                  <a:cubicBezTo>
                    <a:pt x="298" y="1"/>
                    <a:pt x="298" y="108"/>
                    <a:pt x="215" y="180"/>
                  </a:cubicBezTo>
                  <a:cubicBezTo>
                    <a:pt x="119" y="251"/>
                    <a:pt x="12" y="239"/>
                    <a:pt x="0" y="263"/>
                  </a:cubicBezTo>
                  <a:cubicBezTo>
                    <a:pt x="0" y="275"/>
                    <a:pt x="36" y="275"/>
                    <a:pt x="84" y="275"/>
                  </a:cubicBezTo>
                  <a:cubicBezTo>
                    <a:pt x="94" y="277"/>
                    <a:pt x="104" y="278"/>
                    <a:pt x="114" y="278"/>
                  </a:cubicBezTo>
                  <a:cubicBezTo>
                    <a:pt x="163" y="278"/>
                    <a:pt x="211" y="255"/>
                    <a:pt x="250" y="215"/>
                  </a:cubicBezTo>
                  <a:cubicBezTo>
                    <a:pt x="298" y="180"/>
                    <a:pt x="322" y="132"/>
                    <a:pt x="334" y="72"/>
                  </a:cubicBezTo>
                  <a:cubicBezTo>
                    <a:pt x="334" y="25"/>
                    <a:pt x="322" y="1"/>
                    <a:pt x="310"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1429;p51"/>
            <p:cNvSpPr/>
            <p:nvPr/>
          </p:nvSpPr>
          <p:spPr>
            <a:xfrm>
              <a:off x="6057060" y="1112624"/>
              <a:ext cx="46782" cy="13051"/>
            </a:xfrm>
            <a:custGeom>
              <a:avLst/>
              <a:gdLst/>
              <a:ahLst/>
              <a:cxnLst/>
              <a:rect l="l" t="t" r="r" b="b"/>
              <a:pathLst>
                <a:path w="466" h="130" extrusionOk="0">
                  <a:moveTo>
                    <a:pt x="239" y="0"/>
                  </a:moveTo>
                  <a:cubicBezTo>
                    <a:pt x="179" y="0"/>
                    <a:pt x="120" y="0"/>
                    <a:pt x="60" y="24"/>
                  </a:cubicBezTo>
                  <a:cubicBezTo>
                    <a:pt x="25" y="36"/>
                    <a:pt x="1" y="60"/>
                    <a:pt x="1" y="72"/>
                  </a:cubicBezTo>
                  <a:cubicBezTo>
                    <a:pt x="13" y="95"/>
                    <a:pt x="108" y="83"/>
                    <a:pt x="227" y="107"/>
                  </a:cubicBezTo>
                  <a:cubicBezTo>
                    <a:pt x="301" y="116"/>
                    <a:pt x="369" y="129"/>
                    <a:pt x="412" y="129"/>
                  </a:cubicBezTo>
                  <a:cubicBezTo>
                    <a:pt x="432" y="129"/>
                    <a:pt x="446" y="127"/>
                    <a:pt x="453" y="119"/>
                  </a:cubicBezTo>
                  <a:cubicBezTo>
                    <a:pt x="465" y="95"/>
                    <a:pt x="441" y="83"/>
                    <a:pt x="406" y="60"/>
                  </a:cubicBezTo>
                  <a:cubicBezTo>
                    <a:pt x="358" y="24"/>
                    <a:pt x="298" y="12"/>
                    <a:pt x="239"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51"/>
            <p:cNvSpPr/>
            <p:nvPr/>
          </p:nvSpPr>
          <p:spPr>
            <a:xfrm>
              <a:off x="5966206" y="1107304"/>
              <a:ext cx="36040" cy="11244"/>
            </a:xfrm>
            <a:custGeom>
              <a:avLst/>
              <a:gdLst/>
              <a:ahLst/>
              <a:cxnLst/>
              <a:rect l="l" t="t" r="r" b="b"/>
              <a:pathLst>
                <a:path w="359" h="112" extrusionOk="0">
                  <a:moveTo>
                    <a:pt x="181" y="1"/>
                  </a:moveTo>
                  <a:cubicBezTo>
                    <a:pt x="131" y="1"/>
                    <a:pt x="81" y="16"/>
                    <a:pt x="37" y="41"/>
                  </a:cubicBezTo>
                  <a:cubicBezTo>
                    <a:pt x="13" y="65"/>
                    <a:pt x="1" y="89"/>
                    <a:pt x="13" y="101"/>
                  </a:cubicBezTo>
                  <a:cubicBezTo>
                    <a:pt x="17" y="109"/>
                    <a:pt x="27" y="111"/>
                    <a:pt x="43" y="111"/>
                  </a:cubicBezTo>
                  <a:cubicBezTo>
                    <a:pt x="74" y="111"/>
                    <a:pt x="124" y="101"/>
                    <a:pt x="179" y="101"/>
                  </a:cubicBezTo>
                  <a:cubicBezTo>
                    <a:pt x="221" y="101"/>
                    <a:pt x="257" y="104"/>
                    <a:pt x="285" y="104"/>
                  </a:cubicBezTo>
                  <a:cubicBezTo>
                    <a:pt x="313" y="104"/>
                    <a:pt x="334" y="101"/>
                    <a:pt x="346" y="89"/>
                  </a:cubicBezTo>
                  <a:cubicBezTo>
                    <a:pt x="358" y="65"/>
                    <a:pt x="334" y="65"/>
                    <a:pt x="310" y="41"/>
                  </a:cubicBezTo>
                  <a:cubicBezTo>
                    <a:pt x="271" y="13"/>
                    <a:pt x="226" y="1"/>
                    <a:pt x="181"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431;p51"/>
            <p:cNvSpPr/>
            <p:nvPr/>
          </p:nvSpPr>
          <p:spPr>
            <a:xfrm>
              <a:off x="5999737" y="973984"/>
              <a:ext cx="232001" cy="327372"/>
            </a:xfrm>
            <a:custGeom>
              <a:avLst/>
              <a:gdLst/>
              <a:ahLst/>
              <a:cxnLst/>
              <a:rect l="l" t="t" r="r" b="b"/>
              <a:pathLst>
                <a:path w="2311" h="3261" extrusionOk="0">
                  <a:moveTo>
                    <a:pt x="405" y="0"/>
                  </a:moveTo>
                  <a:cubicBezTo>
                    <a:pt x="250" y="0"/>
                    <a:pt x="107" y="71"/>
                    <a:pt x="0" y="191"/>
                  </a:cubicBezTo>
                  <a:lnTo>
                    <a:pt x="24" y="179"/>
                  </a:lnTo>
                  <a:cubicBezTo>
                    <a:pt x="48" y="500"/>
                    <a:pt x="250" y="774"/>
                    <a:pt x="548" y="881"/>
                  </a:cubicBezTo>
                  <a:cubicBezTo>
                    <a:pt x="667" y="929"/>
                    <a:pt x="810" y="941"/>
                    <a:pt x="941" y="988"/>
                  </a:cubicBezTo>
                  <a:cubicBezTo>
                    <a:pt x="1072" y="1024"/>
                    <a:pt x="1179" y="1131"/>
                    <a:pt x="1227" y="1262"/>
                  </a:cubicBezTo>
                  <a:cubicBezTo>
                    <a:pt x="1250" y="1381"/>
                    <a:pt x="1227" y="1500"/>
                    <a:pt x="1179" y="1607"/>
                  </a:cubicBezTo>
                  <a:cubicBezTo>
                    <a:pt x="1155" y="1726"/>
                    <a:pt x="1143" y="1857"/>
                    <a:pt x="1227" y="1941"/>
                  </a:cubicBezTo>
                  <a:cubicBezTo>
                    <a:pt x="1298" y="2036"/>
                    <a:pt x="1417" y="2048"/>
                    <a:pt x="1465" y="2131"/>
                  </a:cubicBezTo>
                  <a:cubicBezTo>
                    <a:pt x="1512" y="2226"/>
                    <a:pt x="1453" y="2334"/>
                    <a:pt x="1417" y="2441"/>
                  </a:cubicBezTo>
                  <a:cubicBezTo>
                    <a:pt x="1346" y="2584"/>
                    <a:pt x="1334" y="2738"/>
                    <a:pt x="1369" y="2893"/>
                  </a:cubicBezTo>
                  <a:cubicBezTo>
                    <a:pt x="1405" y="3048"/>
                    <a:pt x="1524" y="3179"/>
                    <a:pt x="1667" y="3239"/>
                  </a:cubicBezTo>
                  <a:cubicBezTo>
                    <a:pt x="1687" y="3253"/>
                    <a:pt x="1711" y="3260"/>
                    <a:pt x="1736" y="3260"/>
                  </a:cubicBezTo>
                  <a:cubicBezTo>
                    <a:pt x="1770" y="3260"/>
                    <a:pt x="1806" y="3247"/>
                    <a:pt x="1834" y="3227"/>
                  </a:cubicBezTo>
                  <a:cubicBezTo>
                    <a:pt x="1858" y="3191"/>
                    <a:pt x="1834" y="3131"/>
                    <a:pt x="1858" y="3096"/>
                  </a:cubicBezTo>
                  <a:cubicBezTo>
                    <a:pt x="2167" y="2441"/>
                    <a:pt x="2298" y="2191"/>
                    <a:pt x="2298" y="1512"/>
                  </a:cubicBezTo>
                  <a:cubicBezTo>
                    <a:pt x="2310" y="1179"/>
                    <a:pt x="2227" y="869"/>
                    <a:pt x="2036" y="595"/>
                  </a:cubicBezTo>
                  <a:cubicBezTo>
                    <a:pt x="1965" y="464"/>
                    <a:pt x="1846" y="369"/>
                    <a:pt x="1715" y="310"/>
                  </a:cubicBezTo>
                  <a:cubicBezTo>
                    <a:pt x="1441" y="179"/>
                    <a:pt x="1143" y="95"/>
                    <a:pt x="846" y="48"/>
                  </a:cubicBezTo>
                  <a:cubicBezTo>
                    <a:pt x="703" y="12"/>
                    <a:pt x="548" y="0"/>
                    <a:pt x="405"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1432;p51"/>
            <p:cNvSpPr/>
            <p:nvPr/>
          </p:nvSpPr>
          <p:spPr>
            <a:xfrm>
              <a:off x="5924444" y="1003800"/>
              <a:ext cx="95672" cy="147172"/>
            </a:xfrm>
            <a:custGeom>
              <a:avLst/>
              <a:gdLst/>
              <a:ahLst/>
              <a:cxnLst/>
              <a:rect l="l" t="t" r="r" b="b"/>
              <a:pathLst>
                <a:path w="953" h="1466" extrusionOk="0">
                  <a:moveTo>
                    <a:pt x="941" y="1"/>
                  </a:moveTo>
                  <a:cubicBezTo>
                    <a:pt x="834" y="24"/>
                    <a:pt x="726" y="60"/>
                    <a:pt x="631" y="108"/>
                  </a:cubicBezTo>
                  <a:cubicBezTo>
                    <a:pt x="155" y="382"/>
                    <a:pt x="0" y="989"/>
                    <a:pt x="274" y="1465"/>
                  </a:cubicBezTo>
                  <a:cubicBezTo>
                    <a:pt x="203" y="1251"/>
                    <a:pt x="250" y="1025"/>
                    <a:pt x="405" y="858"/>
                  </a:cubicBezTo>
                  <a:cubicBezTo>
                    <a:pt x="476" y="798"/>
                    <a:pt x="548" y="727"/>
                    <a:pt x="619" y="656"/>
                  </a:cubicBezTo>
                  <a:cubicBezTo>
                    <a:pt x="679" y="548"/>
                    <a:pt x="715" y="441"/>
                    <a:pt x="738" y="322"/>
                  </a:cubicBezTo>
                  <a:cubicBezTo>
                    <a:pt x="762" y="203"/>
                    <a:pt x="846" y="108"/>
                    <a:pt x="953" y="48"/>
                  </a:cubicBezTo>
                  <a:lnTo>
                    <a:pt x="941" y="1"/>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 name="Google Shape;1433;p51"/>
            <p:cNvSpPr/>
            <p:nvPr/>
          </p:nvSpPr>
          <p:spPr>
            <a:xfrm>
              <a:off x="6004455" y="1009824"/>
              <a:ext cx="147172" cy="118360"/>
            </a:xfrm>
            <a:custGeom>
              <a:avLst/>
              <a:gdLst/>
              <a:ahLst/>
              <a:cxnLst/>
              <a:rect l="l" t="t" r="r" b="b"/>
              <a:pathLst>
                <a:path w="1466" h="1179" extrusionOk="0">
                  <a:moveTo>
                    <a:pt x="1" y="0"/>
                  </a:moveTo>
                  <a:cubicBezTo>
                    <a:pt x="1" y="24"/>
                    <a:pt x="1" y="60"/>
                    <a:pt x="1" y="84"/>
                  </a:cubicBezTo>
                  <a:cubicBezTo>
                    <a:pt x="13" y="155"/>
                    <a:pt x="37" y="226"/>
                    <a:pt x="72" y="298"/>
                  </a:cubicBezTo>
                  <a:cubicBezTo>
                    <a:pt x="132" y="405"/>
                    <a:pt x="203" y="488"/>
                    <a:pt x="299" y="548"/>
                  </a:cubicBezTo>
                  <a:cubicBezTo>
                    <a:pt x="358" y="596"/>
                    <a:pt x="418" y="619"/>
                    <a:pt x="477" y="643"/>
                  </a:cubicBezTo>
                  <a:cubicBezTo>
                    <a:pt x="549" y="667"/>
                    <a:pt x="620" y="679"/>
                    <a:pt x="691" y="679"/>
                  </a:cubicBezTo>
                  <a:cubicBezTo>
                    <a:pt x="727" y="676"/>
                    <a:pt x="762" y="674"/>
                    <a:pt x="797" y="674"/>
                  </a:cubicBezTo>
                  <a:cubicBezTo>
                    <a:pt x="900" y="674"/>
                    <a:pt x="998" y="688"/>
                    <a:pt x="1096" y="715"/>
                  </a:cubicBezTo>
                  <a:cubicBezTo>
                    <a:pt x="1192" y="762"/>
                    <a:pt x="1287" y="822"/>
                    <a:pt x="1346" y="917"/>
                  </a:cubicBezTo>
                  <a:cubicBezTo>
                    <a:pt x="1406" y="988"/>
                    <a:pt x="1442" y="1084"/>
                    <a:pt x="1453" y="1179"/>
                  </a:cubicBezTo>
                  <a:cubicBezTo>
                    <a:pt x="1465" y="1155"/>
                    <a:pt x="1465" y="1131"/>
                    <a:pt x="1453" y="1107"/>
                  </a:cubicBezTo>
                  <a:cubicBezTo>
                    <a:pt x="1442" y="1024"/>
                    <a:pt x="1418" y="953"/>
                    <a:pt x="1370" y="893"/>
                  </a:cubicBezTo>
                  <a:cubicBezTo>
                    <a:pt x="1311" y="798"/>
                    <a:pt x="1215" y="715"/>
                    <a:pt x="1108" y="679"/>
                  </a:cubicBezTo>
                  <a:cubicBezTo>
                    <a:pt x="1008" y="642"/>
                    <a:pt x="901" y="627"/>
                    <a:pt x="798" y="627"/>
                  </a:cubicBezTo>
                  <a:cubicBezTo>
                    <a:pt x="766" y="627"/>
                    <a:pt x="734" y="628"/>
                    <a:pt x="703" y="631"/>
                  </a:cubicBezTo>
                  <a:cubicBezTo>
                    <a:pt x="632" y="619"/>
                    <a:pt x="560" y="619"/>
                    <a:pt x="501" y="596"/>
                  </a:cubicBezTo>
                  <a:cubicBezTo>
                    <a:pt x="441" y="584"/>
                    <a:pt x="382" y="548"/>
                    <a:pt x="322" y="512"/>
                  </a:cubicBezTo>
                  <a:cubicBezTo>
                    <a:pt x="239" y="453"/>
                    <a:pt x="156" y="381"/>
                    <a:pt x="108" y="286"/>
                  </a:cubicBezTo>
                  <a:cubicBezTo>
                    <a:pt x="60" y="191"/>
                    <a:pt x="25" y="95"/>
                    <a:pt x="1"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 name="Google Shape;1434;p51"/>
            <p:cNvSpPr/>
            <p:nvPr/>
          </p:nvSpPr>
          <p:spPr>
            <a:xfrm>
              <a:off x="6220799" y="1125976"/>
              <a:ext cx="77802" cy="90652"/>
            </a:xfrm>
            <a:custGeom>
              <a:avLst/>
              <a:gdLst/>
              <a:ahLst/>
              <a:cxnLst/>
              <a:rect l="l" t="t" r="r" b="b"/>
              <a:pathLst>
                <a:path w="775" h="903" extrusionOk="0">
                  <a:moveTo>
                    <a:pt x="365" y="0"/>
                  </a:moveTo>
                  <a:cubicBezTo>
                    <a:pt x="301" y="0"/>
                    <a:pt x="237" y="15"/>
                    <a:pt x="180" y="46"/>
                  </a:cubicBezTo>
                  <a:cubicBezTo>
                    <a:pt x="84" y="105"/>
                    <a:pt x="13" y="212"/>
                    <a:pt x="1" y="331"/>
                  </a:cubicBezTo>
                  <a:lnTo>
                    <a:pt x="60" y="570"/>
                  </a:lnTo>
                  <a:cubicBezTo>
                    <a:pt x="60" y="760"/>
                    <a:pt x="227" y="903"/>
                    <a:pt x="418" y="903"/>
                  </a:cubicBezTo>
                  <a:cubicBezTo>
                    <a:pt x="513" y="891"/>
                    <a:pt x="620" y="843"/>
                    <a:pt x="680" y="760"/>
                  </a:cubicBezTo>
                  <a:cubicBezTo>
                    <a:pt x="739" y="665"/>
                    <a:pt x="775" y="558"/>
                    <a:pt x="763" y="439"/>
                  </a:cubicBezTo>
                  <a:cubicBezTo>
                    <a:pt x="763" y="355"/>
                    <a:pt x="739" y="260"/>
                    <a:pt x="703" y="177"/>
                  </a:cubicBezTo>
                  <a:cubicBezTo>
                    <a:pt x="631" y="64"/>
                    <a:pt x="499" y="0"/>
                    <a:pt x="365"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 name="Google Shape;1435;p51"/>
            <p:cNvSpPr/>
            <p:nvPr/>
          </p:nvSpPr>
          <p:spPr>
            <a:xfrm>
              <a:off x="6222003" y="1134108"/>
              <a:ext cx="10842" cy="62242"/>
            </a:xfrm>
            <a:custGeom>
              <a:avLst/>
              <a:gdLst/>
              <a:ahLst/>
              <a:cxnLst/>
              <a:rect l="l" t="t" r="r" b="b"/>
              <a:pathLst>
                <a:path w="108" h="620" extrusionOk="0">
                  <a:moveTo>
                    <a:pt x="37" y="0"/>
                  </a:moveTo>
                  <a:lnTo>
                    <a:pt x="37" y="0"/>
                  </a:lnTo>
                  <a:cubicBezTo>
                    <a:pt x="13" y="0"/>
                    <a:pt x="48" y="143"/>
                    <a:pt x="48" y="310"/>
                  </a:cubicBezTo>
                  <a:cubicBezTo>
                    <a:pt x="48" y="489"/>
                    <a:pt x="1" y="620"/>
                    <a:pt x="13" y="620"/>
                  </a:cubicBezTo>
                  <a:cubicBezTo>
                    <a:pt x="72" y="536"/>
                    <a:pt x="96" y="417"/>
                    <a:pt x="96" y="310"/>
                  </a:cubicBezTo>
                  <a:cubicBezTo>
                    <a:pt x="108" y="203"/>
                    <a:pt x="84" y="96"/>
                    <a:pt x="37" y="0"/>
                  </a:cubicBez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 name="Google Shape;1436;p51"/>
            <p:cNvSpPr/>
            <p:nvPr/>
          </p:nvSpPr>
          <p:spPr>
            <a:xfrm>
              <a:off x="6009274" y="985931"/>
              <a:ext cx="222464" cy="148276"/>
            </a:xfrm>
            <a:custGeom>
              <a:avLst/>
              <a:gdLst/>
              <a:ahLst/>
              <a:cxnLst/>
              <a:rect l="l" t="t" r="r" b="b"/>
              <a:pathLst>
                <a:path w="2216" h="1477" extrusionOk="0">
                  <a:moveTo>
                    <a:pt x="1" y="0"/>
                  </a:moveTo>
                  <a:lnTo>
                    <a:pt x="1" y="0"/>
                  </a:lnTo>
                  <a:cubicBezTo>
                    <a:pt x="12" y="36"/>
                    <a:pt x="36" y="72"/>
                    <a:pt x="60" y="95"/>
                  </a:cubicBezTo>
                  <a:cubicBezTo>
                    <a:pt x="120" y="179"/>
                    <a:pt x="191" y="250"/>
                    <a:pt x="262" y="322"/>
                  </a:cubicBezTo>
                  <a:cubicBezTo>
                    <a:pt x="382" y="417"/>
                    <a:pt x="512" y="488"/>
                    <a:pt x="655" y="536"/>
                  </a:cubicBezTo>
                  <a:cubicBezTo>
                    <a:pt x="822" y="583"/>
                    <a:pt x="1013" y="595"/>
                    <a:pt x="1167" y="703"/>
                  </a:cubicBezTo>
                  <a:cubicBezTo>
                    <a:pt x="1322" y="810"/>
                    <a:pt x="1405" y="976"/>
                    <a:pt x="1501" y="1107"/>
                  </a:cubicBezTo>
                  <a:cubicBezTo>
                    <a:pt x="1572" y="1250"/>
                    <a:pt x="1679" y="1357"/>
                    <a:pt x="1810" y="1429"/>
                  </a:cubicBezTo>
                  <a:cubicBezTo>
                    <a:pt x="1874" y="1461"/>
                    <a:pt x="1943" y="1476"/>
                    <a:pt x="2013" y="1476"/>
                  </a:cubicBezTo>
                  <a:cubicBezTo>
                    <a:pt x="2048" y="1476"/>
                    <a:pt x="2084" y="1472"/>
                    <a:pt x="2120" y="1465"/>
                  </a:cubicBezTo>
                  <a:cubicBezTo>
                    <a:pt x="2144" y="1453"/>
                    <a:pt x="2167" y="1441"/>
                    <a:pt x="2191" y="1429"/>
                  </a:cubicBezTo>
                  <a:cubicBezTo>
                    <a:pt x="2203" y="1417"/>
                    <a:pt x="2215" y="1405"/>
                    <a:pt x="2215" y="1405"/>
                  </a:cubicBezTo>
                  <a:lnTo>
                    <a:pt x="2215" y="1405"/>
                  </a:lnTo>
                  <a:cubicBezTo>
                    <a:pt x="2179" y="1429"/>
                    <a:pt x="2144" y="1441"/>
                    <a:pt x="2108" y="1441"/>
                  </a:cubicBezTo>
                  <a:cubicBezTo>
                    <a:pt x="2076" y="1449"/>
                    <a:pt x="2044" y="1453"/>
                    <a:pt x="2013" y="1453"/>
                  </a:cubicBezTo>
                  <a:cubicBezTo>
                    <a:pt x="1950" y="1453"/>
                    <a:pt x="1890" y="1437"/>
                    <a:pt x="1834" y="1405"/>
                  </a:cubicBezTo>
                  <a:cubicBezTo>
                    <a:pt x="1703" y="1322"/>
                    <a:pt x="1608" y="1215"/>
                    <a:pt x="1536" y="1084"/>
                  </a:cubicBezTo>
                  <a:cubicBezTo>
                    <a:pt x="1453" y="953"/>
                    <a:pt x="1370" y="774"/>
                    <a:pt x="1191" y="655"/>
                  </a:cubicBezTo>
                  <a:cubicBezTo>
                    <a:pt x="1024" y="548"/>
                    <a:pt x="834" y="536"/>
                    <a:pt x="679" y="488"/>
                  </a:cubicBezTo>
                  <a:cubicBezTo>
                    <a:pt x="536" y="453"/>
                    <a:pt x="405" y="381"/>
                    <a:pt x="286" y="298"/>
                  </a:cubicBezTo>
                  <a:cubicBezTo>
                    <a:pt x="179" y="214"/>
                    <a:pt x="84" y="107"/>
                    <a:pt x="1"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 name="Google Shape;1437;p51"/>
            <p:cNvSpPr/>
            <p:nvPr/>
          </p:nvSpPr>
          <p:spPr>
            <a:xfrm>
              <a:off x="6016402" y="983521"/>
              <a:ext cx="210518" cy="126993"/>
            </a:xfrm>
            <a:custGeom>
              <a:avLst/>
              <a:gdLst/>
              <a:ahLst/>
              <a:cxnLst/>
              <a:rect l="l" t="t" r="r" b="b"/>
              <a:pathLst>
                <a:path w="2097" h="1265" extrusionOk="0">
                  <a:moveTo>
                    <a:pt x="1" y="0"/>
                  </a:moveTo>
                  <a:lnTo>
                    <a:pt x="1" y="0"/>
                  </a:lnTo>
                  <a:cubicBezTo>
                    <a:pt x="25" y="24"/>
                    <a:pt x="49" y="48"/>
                    <a:pt x="72" y="60"/>
                  </a:cubicBezTo>
                  <a:cubicBezTo>
                    <a:pt x="144" y="119"/>
                    <a:pt x="227" y="167"/>
                    <a:pt x="311" y="203"/>
                  </a:cubicBezTo>
                  <a:cubicBezTo>
                    <a:pt x="430" y="262"/>
                    <a:pt x="561" y="310"/>
                    <a:pt x="680" y="346"/>
                  </a:cubicBezTo>
                  <a:cubicBezTo>
                    <a:pt x="846" y="393"/>
                    <a:pt x="989" y="453"/>
                    <a:pt x="1144" y="524"/>
                  </a:cubicBezTo>
                  <a:cubicBezTo>
                    <a:pt x="1287" y="607"/>
                    <a:pt x="1406" y="715"/>
                    <a:pt x="1501" y="834"/>
                  </a:cubicBezTo>
                  <a:cubicBezTo>
                    <a:pt x="1573" y="953"/>
                    <a:pt x="1656" y="1060"/>
                    <a:pt x="1739" y="1167"/>
                  </a:cubicBezTo>
                  <a:cubicBezTo>
                    <a:pt x="1802" y="1229"/>
                    <a:pt x="1882" y="1265"/>
                    <a:pt x="1965" y="1265"/>
                  </a:cubicBezTo>
                  <a:cubicBezTo>
                    <a:pt x="1977" y="1265"/>
                    <a:pt x="1989" y="1264"/>
                    <a:pt x="2001" y="1262"/>
                  </a:cubicBezTo>
                  <a:cubicBezTo>
                    <a:pt x="2025" y="1262"/>
                    <a:pt x="2049" y="1262"/>
                    <a:pt x="2073" y="1250"/>
                  </a:cubicBezTo>
                  <a:cubicBezTo>
                    <a:pt x="2073" y="1239"/>
                    <a:pt x="2085" y="1239"/>
                    <a:pt x="2096" y="1227"/>
                  </a:cubicBezTo>
                  <a:lnTo>
                    <a:pt x="2096" y="1227"/>
                  </a:lnTo>
                  <a:cubicBezTo>
                    <a:pt x="2061" y="1239"/>
                    <a:pt x="2025" y="1250"/>
                    <a:pt x="2001" y="1250"/>
                  </a:cubicBezTo>
                  <a:cubicBezTo>
                    <a:pt x="1906" y="1250"/>
                    <a:pt x="1823" y="1215"/>
                    <a:pt x="1763" y="1143"/>
                  </a:cubicBezTo>
                  <a:cubicBezTo>
                    <a:pt x="1680" y="1036"/>
                    <a:pt x="1608" y="929"/>
                    <a:pt x="1537" y="822"/>
                  </a:cubicBezTo>
                  <a:cubicBezTo>
                    <a:pt x="1430" y="679"/>
                    <a:pt x="1311" y="572"/>
                    <a:pt x="1156" y="488"/>
                  </a:cubicBezTo>
                  <a:cubicBezTo>
                    <a:pt x="1013" y="405"/>
                    <a:pt x="858" y="346"/>
                    <a:pt x="703" y="310"/>
                  </a:cubicBezTo>
                  <a:cubicBezTo>
                    <a:pt x="549" y="262"/>
                    <a:pt x="430" y="215"/>
                    <a:pt x="322" y="179"/>
                  </a:cubicBezTo>
                  <a:cubicBezTo>
                    <a:pt x="203" y="131"/>
                    <a:pt x="96" y="72"/>
                    <a:pt x="1"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 name="Google Shape;1438;p51"/>
            <p:cNvSpPr/>
            <p:nvPr/>
          </p:nvSpPr>
          <p:spPr>
            <a:xfrm>
              <a:off x="6224413" y="1195046"/>
              <a:ext cx="149481" cy="260713"/>
            </a:xfrm>
            <a:custGeom>
              <a:avLst/>
              <a:gdLst/>
              <a:ahLst/>
              <a:cxnLst/>
              <a:rect l="l" t="t" r="r" b="b"/>
              <a:pathLst>
                <a:path w="1489" h="2597" extrusionOk="0">
                  <a:moveTo>
                    <a:pt x="1" y="1"/>
                  </a:moveTo>
                  <a:lnTo>
                    <a:pt x="1" y="36"/>
                  </a:lnTo>
                  <a:cubicBezTo>
                    <a:pt x="1" y="72"/>
                    <a:pt x="13" y="108"/>
                    <a:pt x="36" y="132"/>
                  </a:cubicBezTo>
                  <a:cubicBezTo>
                    <a:pt x="96" y="239"/>
                    <a:pt x="203" y="310"/>
                    <a:pt x="310" y="346"/>
                  </a:cubicBezTo>
                  <a:cubicBezTo>
                    <a:pt x="382" y="382"/>
                    <a:pt x="465" y="405"/>
                    <a:pt x="536" y="441"/>
                  </a:cubicBezTo>
                  <a:cubicBezTo>
                    <a:pt x="620" y="477"/>
                    <a:pt x="691" y="536"/>
                    <a:pt x="739" y="620"/>
                  </a:cubicBezTo>
                  <a:cubicBezTo>
                    <a:pt x="775" y="703"/>
                    <a:pt x="786" y="810"/>
                    <a:pt x="751" y="906"/>
                  </a:cubicBezTo>
                  <a:cubicBezTo>
                    <a:pt x="739" y="953"/>
                    <a:pt x="715" y="1013"/>
                    <a:pt x="703" y="1060"/>
                  </a:cubicBezTo>
                  <a:cubicBezTo>
                    <a:pt x="691" y="1120"/>
                    <a:pt x="691" y="1179"/>
                    <a:pt x="691" y="1239"/>
                  </a:cubicBezTo>
                  <a:cubicBezTo>
                    <a:pt x="703" y="1358"/>
                    <a:pt x="739" y="1465"/>
                    <a:pt x="810" y="1560"/>
                  </a:cubicBezTo>
                  <a:cubicBezTo>
                    <a:pt x="870" y="1656"/>
                    <a:pt x="953" y="1727"/>
                    <a:pt x="1048" y="1775"/>
                  </a:cubicBezTo>
                  <a:cubicBezTo>
                    <a:pt x="1120" y="1822"/>
                    <a:pt x="1203" y="1870"/>
                    <a:pt x="1275" y="1929"/>
                  </a:cubicBezTo>
                  <a:cubicBezTo>
                    <a:pt x="1334" y="1977"/>
                    <a:pt x="1382" y="2049"/>
                    <a:pt x="1406" y="2120"/>
                  </a:cubicBezTo>
                  <a:cubicBezTo>
                    <a:pt x="1441" y="2227"/>
                    <a:pt x="1465" y="2346"/>
                    <a:pt x="1453" y="2465"/>
                  </a:cubicBezTo>
                  <a:cubicBezTo>
                    <a:pt x="1453" y="2501"/>
                    <a:pt x="1453" y="2549"/>
                    <a:pt x="1453" y="2596"/>
                  </a:cubicBezTo>
                  <a:cubicBezTo>
                    <a:pt x="1465" y="2549"/>
                    <a:pt x="1477" y="2513"/>
                    <a:pt x="1477" y="2465"/>
                  </a:cubicBezTo>
                  <a:cubicBezTo>
                    <a:pt x="1489" y="2346"/>
                    <a:pt x="1477" y="2227"/>
                    <a:pt x="1441" y="2108"/>
                  </a:cubicBezTo>
                  <a:cubicBezTo>
                    <a:pt x="1406" y="2025"/>
                    <a:pt x="1358" y="1953"/>
                    <a:pt x="1298" y="1894"/>
                  </a:cubicBezTo>
                  <a:cubicBezTo>
                    <a:pt x="1227" y="1834"/>
                    <a:pt x="1144" y="1787"/>
                    <a:pt x="1060" y="1739"/>
                  </a:cubicBezTo>
                  <a:cubicBezTo>
                    <a:pt x="977" y="1691"/>
                    <a:pt x="906" y="1620"/>
                    <a:pt x="846" y="1537"/>
                  </a:cubicBezTo>
                  <a:cubicBezTo>
                    <a:pt x="786" y="1453"/>
                    <a:pt x="751" y="1346"/>
                    <a:pt x="739" y="1239"/>
                  </a:cubicBezTo>
                  <a:cubicBezTo>
                    <a:pt x="739" y="1132"/>
                    <a:pt x="751" y="1013"/>
                    <a:pt x="786" y="917"/>
                  </a:cubicBezTo>
                  <a:cubicBezTo>
                    <a:pt x="810" y="858"/>
                    <a:pt x="810" y="810"/>
                    <a:pt x="810" y="751"/>
                  </a:cubicBezTo>
                  <a:cubicBezTo>
                    <a:pt x="810" y="703"/>
                    <a:pt x="798" y="644"/>
                    <a:pt x="775" y="596"/>
                  </a:cubicBezTo>
                  <a:cubicBezTo>
                    <a:pt x="727" y="513"/>
                    <a:pt x="644" y="453"/>
                    <a:pt x="560" y="405"/>
                  </a:cubicBezTo>
                  <a:cubicBezTo>
                    <a:pt x="477" y="370"/>
                    <a:pt x="394" y="346"/>
                    <a:pt x="334" y="322"/>
                  </a:cubicBezTo>
                  <a:cubicBezTo>
                    <a:pt x="215" y="286"/>
                    <a:pt x="120" y="215"/>
                    <a:pt x="48" y="120"/>
                  </a:cubicBezTo>
                  <a:cubicBezTo>
                    <a:pt x="24" y="84"/>
                    <a:pt x="13" y="48"/>
                    <a:pt x="1"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 name="Google Shape;1439;p51"/>
            <p:cNvSpPr/>
            <p:nvPr/>
          </p:nvSpPr>
          <p:spPr>
            <a:xfrm>
              <a:off x="6231641" y="1155993"/>
              <a:ext cx="66960" cy="20078"/>
            </a:xfrm>
            <a:custGeom>
              <a:avLst/>
              <a:gdLst/>
              <a:ahLst/>
              <a:cxnLst/>
              <a:rect l="l" t="t" r="r" b="b"/>
              <a:pathLst>
                <a:path w="667" h="200" extrusionOk="0">
                  <a:moveTo>
                    <a:pt x="253" y="1"/>
                  </a:moveTo>
                  <a:cubicBezTo>
                    <a:pt x="203" y="1"/>
                    <a:pt x="151" y="7"/>
                    <a:pt x="95" y="21"/>
                  </a:cubicBezTo>
                  <a:cubicBezTo>
                    <a:pt x="36" y="44"/>
                    <a:pt x="0" y="68"/>
                    <a:pt x="0" y="68"/>
                  </a:cubicBezTo>
                  <a:cubicBezTo>
                    <a:pt x="70" y="54"/>
                    <a:pt x="140" y="48"/>
                    <a:pt x="209" y="48"/>
                  </a:cubicBezTo>
                  <a:cubicBezTo>
                    <a:pt x="259" y="48"/>
                    <a:pt x="308" y="51"/>
                    <a:pt x="357" y="56"/>
                  </a:cubicBezTo>
                  <a:cubicBezTo>
                    <a:pt x="441" y="56"/>
                    <a:pt x="512" y="92"/>
                    <a:pt x="583" y="128"/>
                  </a:cubicBezTo>
                  <a:cubicBezTo>
                    <a:pt x="643" y="152"/>
                    <a:pt x="643" y="199"/>
                    <a:pt x="655" y="199"/>
                  </a:cubicBezTo>
                  <a:cubicBezTo>
                    <a:pt x="667" y="199"/>
                    <a:pt x="667" y="140"/>
                    <a:pt x="607" y="92"/>
                  </a:cubicBezTo>
                  <a:cubicBezTo>
                    <a:pt x="536" y="44"/>
                    <a:pt x="453" y="9"/>
                    <a:pt x="357" y="9"/>
                  </a:cubicBezTo>
                  <a:cubicBezTo>
                    <a:pt x="323" y="4"/>
                    <a:pt x="288" y="1"/>
                    <a:pt x="253"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 name="Google Shape;1440;p51"/>
            <p:cNvSpPr/>
            <p:nvPr/>
          </p:nvSpPr>
          <p:spPr>
            <a:xfrm>
              <a:off x="6228027" y="1186713"/>
              <a:ext cx="64651" cy="17568"/>
            </a:xfrm>
            <a:custGeom>
              <a:avLst/>
              <a:gdLst/>
              <a:ahLst/>
              <a:cxnLst/>
              <a:rect l="l" t="t" r="r" b="b"/>
              <a:pathLst>
                <a:path w="644" h="175" extrusionOk="0">
                  <a:moveTo>
                    <a:pt x="0" y="0"/>
                  </a:moveTo>
                  <a:cubicBezTo>
                    <a:pt x="0" y="0"/>
                    <a:pt x="24" y="36"/>
                    <a:pt x="72" y="72"/>
                  </a:cubicBezTo>
                  <a:cubicBezTo>
                    <a:pt x="143" y="119"/>
                    <a:pt x="227" y="155"/>
                    <a:pt x="310" y="167"/>
                  </a:cubicBezTo>
                  <a:cubicBezTo>
                    <a:pt x="340" y="171"/>
                    <a:pt x="371" y="174"/>
                    <a:pt x="401" y="174"/>
                  </a:cubicBezTo>
                  <a:cubicBezTo>
                    <a:pt x="454" y="174"/>
                    <a:pt x="507" y="166"/>
                    <a:pt x="560" y="143"/>
                  </a:cubicBezTo>
                  <a:cubicBezTo>
                    <a:pt x="619" y="119"/>
                    <a:pt x="643" y="96"/>
                    <a:pt x="643" y="84"/>
                  </a:cubicBezTo>
                  <a:lnTo>
                    <a:pt x="643" y="84"/>
                  </a:lnTo>
                  <a:cubicBezTo>
                    <a:pt x="563" y="110"/>
                    <a:pt x="483" y="124"/>
                    <a:pt x="397" y="124"/>
                  </a:cubicBezTo>
                  <a:cubicBezTo>
                    <a:pt x="369" y="124"/>
                    <a:pt x="340" y="122"/>
                    <a:pt x="310" y="119"/>
                  </a:cubicBezTo>
                  <a:cubicBezTo>
                    <a:pt x="203" y="96"/>
                    <a:pt x="96" y="60"/>
                    <a:pt x="0"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1441;p51"/>
            <p:cNvSpPr/>
            <p:nvPr/>
          </p:nvSpPr>
          <p:spPr>
            <a:xfrm>
              <a:off x="5943518" y="1624218"/>
              <a:ext cx="277378" cy="359798"/>
            </a:xfrm>
            <a:custGeom>
              <a:avLst/>
              <a:gdLst/>
              <a:ahLst/>
              <a:cxnLst/>
              <a:rect l="l" t="t" r="r" b="b"/>
              <a:pathLst>
                <a:path w="2763" h="3584" extrusionOk="0">
                  <a:moveTo>
                    <a:pt x="72" y="0"/>
                  </a:moveTo>
                  <a:cubicBezTo>
                    <a:pt x="1" y="0"/>
                    <a:pt x="179" y="3512"/>
                    <a:pt x="227" y="3584"/>
                  </a:cubicBezTo>
                  <a:lnTo>
                    <a:pt x="2608" y="3465"/>
                  </a:lnTo>
                  <a:lnTo>
                    <a:pt x="2763"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 name="Google Shape;1442;p51"/>
            <p:cNvSpPr/>
            <p:nvPr/>
          </p:nvSpPr>
          <p:spPr>
            <a:xfrm>
              <a:off x="5839512" y="1780728"/>
              <a:ext cx="504560" cy="276273"/>
            </a:xfrm>
            <a:custGeom>
              <a:avLst/>
              <a:gdLst/>
              <a:ahLst/>
              <a:cxnLst/>
              <a:rect l="l" t="t" r="r" b="b"/>
              <a:pathLst>
                <a:path w="5026" h="2752" extrusionOk="0">
                  <a:moveTo>
                    <a:pt x="5025" y="1"/>
                  </a:moveTo>
                  <a:lnTo>
                    <a:pt x="1" y="13"/>
                  </a:lnTo>
                  <a:lnTo>
                    <a:pt x="251" y="2727"/>
                  </a:lnTo>
                  <a:lnTo>
                    <a:pt x="4704" y="2751"/>
                  </a:lnTo>
                  <a:lnTo>
                    <a:pt x="5025" y="1"/>
                  </a:lnTo>
                  <a:close/>
                </a:path>
              </a:pathLst>
            </a:custGeom>
            <a:solidFill>
              <a:srgbClr val="8781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 name="Google Shape;1443;p51"/>
            <p:cNvSpPr/>
            <p:nvPr/>
          </p:nvSpPr>
          <p:spPr>
            <a:xfrm>
              <a:off x="6059470" y="1894270"/>
              <a:ext cx="64651" cy="64651"/>
            </a:xfrm>
            <a:custGeom>
              <a:avLst/>
              <a:gdLst/>
              <a:ahLst/>
              <a:cxnLst/>
              <a:rect l="l" t="t" r="r" b="b"/>
              <a:pathLst>
                <a:path w="644" h="644" extrusionOk="0">
                  <a:moveTo>
                    <a:pt x="322" y="1"/>
                  </a:moveTo>
                  <a:cubicBezTo>
                    <a:pt x="143" y="13"/>
                    <a:pt x="1" y="156"/>
                    <a:pt x="12" y="334"/>
                  </a:cubicBezTo>
                  <a:cubicBezTo>
                    <a:pt x="12" y="501"/>
                    <a:pt x="155" y="644"/>
                    <a:pt x="334" y="644"/>
                  </a:cubicBezTo>
                  <a:cubicBezTo>
                    <a:pt x="501" y="644"/>
                    <a:pt x="644" y="501"/>
                    <a:pt x="644" y="322"/>
                  </a:cubicBezTo>
                  <a:cubicBezTo>
                    <a:pt x="644" y="144"/>
                    <a:pt x="501" y="1"/>
                    <a:pt x="322"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 name="Google Shape;1444;p51"/>
            <p:cNvSpPr/>
            <p:nvPr/>
          </p:nvSpPr>
          <p:spPr>
            <a:xfrm>
              <a:off x="5944723" y="1374043"/>
              <a:ext cx="53909" cy="268041"/>
            </a:xfrm>
            <a:custGeom>
              <a:avLst/>
              <a:gdLst/>
              <a:ahLst/>
              <a:cxnLst/>
              <a:rect l="l" t="t" r="r" b="b"/>
              <a:pathLst>
                <a:path w="537" h="2670" extrusionOk="0">
                  <a:moveTo>
                    <a:pt x="255" y="0"/>
                  </a:moveTo>
                  <a:cubicBezTo>
                    <a:pt x="155" y="0"/>
                    <a:pt x="1" y="87"/>
                    <a:pt x="1" y="87"/>
                  </a:cubicBezTo>
                  <a:cubicBezTo>
                    <a:pt x="48" y="801"/>
                    <a:pt x="167" y="1861"/>
                    <a:pt x="227" y="2432"/>
                  </a:cubicBezTo>
                  <a:cubicBezTo>
                    <a:pt x="227" y="2504"/>
                    <a:pt x="263" y="2563"/>
                    <a:pt x="310" y="2623"/>
                  </a:cubicBezTo>
                  <a:cubicBezTo>
                    <a:pt x="335" y="2654"/>
                    <a:pt x="370" y="2669"/>
                    <a:pt x="407" y="2669"/>
                  </a:cubicBezTo>
                  <a:cubicBezTo>
                    <a:pt x="439" y="2669"/>
                    <a:pt x="473" y="2657"/>
                    <a:pt x="501" y="2635"/>
                  </a:cubicBezTo>
                  <a:cubicBezTo>
                    <a:pt x="524" y="2599"/>
                    <a:pt x="536" y="2540"/>
                    <a:pt x="524" y="2480"/>
                  </a:cubicBezTo>
                  <a:cubicBezTo>
                    <a:pt x="441" y="1611"/>
                    <a:pt x="286" y="4"/>
                    <a:pt x="286" y="4"/>
                  </a:cubicBezTo>
                  <a:cubicBezTo>
                    <a:pt x="277" y="1"/>
                    <a:pt x="266" y="0"/>
                    <a:pt x="255"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1445;p51"/>
            <p:cNvSpPr/>
            <p:nvPr/>
          </p:nvSpPr>
          <p:spPr>
            <a:xfrm>
              <a:off x="6173012" y="1374043"/>
              <a:ext cx="55114" cy="268041"/>
            </a:xfrm>
            <a:custGeom>
              <a:avLst/>
              <a:gdLst/>
              <a:ahLst/>
              <a:cxnLst/>
              <a:rect l="l" t="t" r="r" b="b"/>
              <a:pathLst>
                <a:path w="549" h="2670" extrusionOk="0">
                  <a:moveTo>
                    <a:pt x="291" y="0"/>
                  </a:moveTo>
                  <a:cubicBezTo>
                    <a:pt x="280" y="0"/>
                    <a:pt x="271" y="1"/>
                    <a:pt x="263" y="4"/>
                  </a:cubicBezTo>
                  <a:cubicBezTo>
                    <a:pt x="263" y="4"/>
                    <a:pt x="96" y="1611"/>
                    <a:pt x="13" y="2480"/>
                  </a:cubicBezTo>
                  <a:cubicBezTo>
                    <a:pt x="1" y="2540"/>
                    <a:pt x="13" y="2599"/>
                    <a:pt x="36" y="2635"/>
                  </a:cubicBezTo>
                  <a:cubicBezTo>
                    <a:pt x="64" y="2657"/>
                    <a:pt x="98" y="2669"/>
                    <a:pt x="132" y="2669"/>
                  </a:cubicBezTo>
                  <a:cubicBezTo>
                    <a:pt x="169" y="2669"/>
                    <a:pt x="207" y="2654"/>
                    <a:pt x="239" y="2623"/>
                  </a:cubicBezTo>
                  <a:cubicBezTo>
                    <a:pt x="286" y="2563"/>
                    <a:pt x="310" y="2504"/>
                    <a:pt x="310" y="2432"/>
                  </a:cubicBezTo>
                  <a:cubicBezTo>
                    <a:pt x="370" y="1861"/>
                    <a:pt x="501" y="801"/>
                    <a:pt x="548" y="87"/>
                  </a:cubicBezTo>
                  <a:cubicBezTo>
                    <a:pt x="538" y="87"/>
                    <a:pt x="382" y="0"/>
                    <a:pt x="291"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 name="Google Shape;1446;p51"/>
            <p:cNvSpPr/>
            <p:nvPr/>
          </p:nvSpPr>
          <p:spPr>
            <a:xfrm>
              <a:off x="5967411" y="1622712"/>
              <a:ext cx="32426" cy="25097"/>
            </a:xfrm>
            <a:custGeom>
              <a:avLst/>
              <a:gdLst/>
              <a:ahLst/>
              <a:cxnLst/>
              <a:rect l="l" t="t" r="r" b="b"/>
              <a:pathLst>
                <a:path w="323" h="250" extrusionOk="0">
                  <a:moveTo>
                    <a:pt x="12" y="1"/>
                  </a:moveTo>
                  <a:cubicBezTo>
                    <a:pt x="10" y="1"/>
                    <a:pt x="1" y="35"/>
                    <a:pt x="1" y="86"/>
                  </a:cubicBezTo>
                  <a:cubicBezTo>
                    <a:pt x="1" y="122"/>
                    <a:pt x="13" y="146"/>
                    <a:pt x="37" y="170"/>
                  </a:cubicBezTo>
                  <a:cubicBezTo>
                    <a:pt x="60" y="206"/>
                    <a:pt x="96" y="229"/>
                    <a:pt x="132" y="241"/>
                  </a:cubicBezTo>
                  <a:cubicBezTo>
                    <a:pt x="151" y="246"/>
                    <a:pt x="171" y="249"/>
                    <a:pt x="190" y="249"/>
                  </a:cubicBezTo>
                  <a:cubicBezTo>
                    <a:pt x="217" y="249"/>
                    <a:pt x="242" y="243"/>
                    <a:pt x="263" y="229"/>
                  </a:cubicBezTo>
                  <a:cubicBezTo>
                    <a:pt x="287" y="206"/>
                    <a:pt x="310" y="182"/>
                    <a:pt x="310" y="146"/>
                  </a:cubicBezTo>
                  <a:cubicBezTo>
                    <a:pt x="322" y="86"/>
                    <a:pt x="287" y="63"/>
                    <a:pt x="287" y="63"/>
                  </a:cubicBezTo>
                  <a:lnTo>
                    <a:pt x="287" y="63"/>
                  </a:lnTo>
                  <a:cubicBezTo>
                    <a:pt x="287" y="63"/>
                    <a:pt x="310" y="98"/>
                    <a:pt x="287" y="134"/>
                  </a:cubicBezTo>
                  <a:cubicBezTo>
                    <a:pt x="275" y="158"/>
                    <a:pt x="263" y="182"/>
                    <a:pt x="239" y="194"/>
                  </a:cubicBezTo>
                  <a:cubicBezTo>
                    <a:pt x="215" y="206"/>
                    <a:pt x="179" y="206"/>
                    <a:pt x="144" y="206"/>
                  </a:cubicBezTo>
                  <a:cubicBezTo>
                    <a:pt x="84" y="182"/>
                    <a:pt x="48" y="134"/>
                    <a:pt x="37" y="75"/>
                  </a:cubicBezTo>
                  <a:cubicBezTo>
                    <a:pt x="25" y="27"/>
                    <a:pt x="25" y="3"/>
                    <a:pt x="13" y="3"/>
                  </a:cubicBezTo>
                  <a:cubicBezTo>
                    <a:pt x="13" y="2"/>
                    <a:pt x="13" y="1"/>
                    <a:pt x="12"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 name="Google Shape;1447;p51"/>
            <p:cNvSpPr/>
            <p:nvPr/>
          </p:nvSpPr>
          <p:spPr>
            <a:xfrm>
              <a:off x="5978153" y="1621306"/>
              <a:ext cx="14456" cy="13352"/>
            </a:xfrm>
            <a:custGeom>
              <a:avLst/>
              <a:gdLst/>
              <a:ahLst/>
              <a:cxnLst/>
              <a:rect l="l" t="t" r="r" b="b"/>
              <a:pathLst>
                <a:path w="144" h="133" extrusionOk="0">
                  <a:moveTo>
                    <a:pt x="71" y="0"/>
                  </a:moveTo>
                  <a:cubicBezTo>
                    <a:pt x="55" y="0"/>
                    <a:pt x="49" y="9"/>
                    <a:pt x="49" y="17"/>
                  </a:cubicBezTo>
                  <a:cubicBezTo>
                    <a:pt x="49" y="17"/>
                    <a:pt x="60" y="17"/>
                    <a:pt x="84" y="29"/>
                  </a:cubicBezTo>
                  <a:cubicBezTo>
                    <a:pt x="96" y="53"/>
                    <a:pt x="108" y="65"/>
                    <a:pt x="84" y="77"/>
                  </a:cubicBezTo>
                  <a:cubicBezTo>
                    <a:pt x="78" y="80"/>
                    <a:pt x="72" y="81"/>
                    <a:pt x="67" y="81"/>
                  </a:cubicBezTo>
                  <a:cubicBezTo>
                    <a:pt x="54" y="81"/>
                    <a:pt x="45" y="70"/>
                    <a:pt x="37" y="53"/>
                  </a:cubicBezTo>
                  <a:cubicBezTo>
                    <a:pt x="37" y="41"/>
                    <a:pt x="37" y="29"/>
                    <a:pt x="37" y="17"/>
                  </a:cubicBezTo>
                  <a:cubicBezTo>
                    <a:pt x="37" y="17"/>
                    <a:pt x="13" y="17"/>
                    <a:pt x="1" y="53"/>
                  </a:cubicBezTo>
                  <a:cubicBezTo>
                    <a:pt x="1" y="77"/>
                    <a:pt x="1" y="100"/>
                    <a:pt x="13" y="112"/>
                  </a:cubicBezTo>
                  <a:cubicBezTo>
                    <a:pt x="27" y="126"/>
                    <a:pt x="45" y="132"/>
                    <a:pt x="62" y="132"/>
                  </a:cubicBezTo>
                  <a:cubicBezTo>
                    <a:pt x="74" y="132"/>
                    <a:pt x="86" y="129"/>
                    <a:pt x="96" y="124"/>
                  </a:cubicBezTo>
                  <a:cubicBezTo>
                    <a:pt x="120" y="112"/>
                    <a:pt x="144" y="89"/>
                    <a:pt x="132" y="53"/>
                  </a:cubicBezTo>
                  <a:cubicBezTo>
                    <a:pt x="132" y="29"/>
                    <a:pt x="120" y="17"/>
                    <a:pt x="96" y="5"/>
                  </a:cubicBezTo>
                  <a:cubicBezTo>
                    <a:pt x="86" y="2"/>
                    <a:pt x="77" y="0"/>
                    <a:pt x="71"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1448;p51"/>
            <p:cNvSpPr/>
            <p:nvPr/>
          </p:nvSpPr>
          <p:spPr>
            <a:xfrm>
              <a:off x="6170603" y="1623013"/>
              <a:ext cx="33631" cy="28712"/>
            </a:xfrm>
            <a:custGeom>
              <a:avLst/>
              <a:gdLst/>
              <a:ahLst/>
              <a:cxnLst/>
              <a:rect l="l" t="t" r="r" b="b"/>
              <a:pathLst>
                <a:path w="335" h="286" extrusionOk="0">
                  <a:moveTo>
                    <a:pt x="37" y="0"/>
                  </a:moveTo>
                  <a:cubicBezTo>
                    <a:pt x="25" y="0"/>
                    <a:pt x="13" y="36"/>
                    <a:pt x="1" y="95"/>
                  </a:cubicBezTo>
                  <a:cubicBezTo>
                    <a:pt x="1" y="131"/>
                    <a:pt x="13" y="179"/>
                    <a:pt x="25" y="214"/>
                  </a:cubicBezTo>
                  <a:cubicBezTo>
                    <a:pt x="60" y="262"/>
                    <a:pt x="108" y="286"/>
                    <a:pt x="156" y="286"/>
                  </a:cubicBezTo>
                  <a:cubicBezTo>
                    <a:pt x="215" y="286"/>
                    <a:pt x="263" y="250"/>
                    <a:pt x="287" y="214"/>
                  </a:cubicBezTo>
                  <a:cubicBezTo>
                    <a:pt x="310" y="179"/>
                    <a:pt x="322" y="143"/>
                    <a:pt x="334" y="107"/>
                  </a:cubicBezTo>
                  <a:cubicBezTo>
                    <a:pt x="334" y="36"/>
                    <a:pt x="322" y="0"/>
                    <a:pt x="322" y="0"/>
                  </a:cubicBezTo>
                  <a:cubicBezTo>
                    <a:pt x="310" y="0"/>
                    <a:pt x="310" y="48"/>
                    <a:pt x="299" y="95"/>
                  </a:cubicBezTo>
                  <a:cubicBezTo>
                    <a:pt x="287" y="131"/>
                    <a:pt x="275" y="155"/>
                    <a:pt x="251" y="191"/>
                  </a:cubicBezTo>
                  <a:cubicBezTo>
                    <a:pt x="227" y="214"/>
                    <a:pt x="191" y="238"/>
                    <a:pt x="156" y="238"/>
                  </a:cubicBezTo>
                  <a:cubicBezTo>
                    <a:pt x="120" y="238"/>
                    <a:pt x="84" y="214"/>
                    <a:pt x="72" y="191"/>
                  </a:cubicBezTo>
                  <a:cubicBezTo>
                    <a:pt x="48" y="155"/>
                    <a:pt x="37" y="131"/>
                    <a:pt x="37" y="95"/>
                  </a:cubicBezTo>
                  <a:cubicBezTo>
                    <a:pt x="37" y="36"/>
                    <a:pt x="37" y="0"/>
                    <a:pt x="37"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 name="Google Shape;1449;p51"/>
            <p:cNvSpPr/>
            <p:nvPr/>
          </p:nvSpPr>
          <p:spPr>
            <a:xfrm>
              <a:off x="6182550" y="1628434"/>
              <a:ext cx="12047" cy="10641"/>
            </a:xfrm>
            <a:custGeom>
              <a:avLst/>
              <a:gdLst/>
              <a:ahLst/>
              <a:cxnLst/>
              <a:rect l="l" t="t" r="r" b="b"/>
              <a:pathLst>
                <a:path w="120" h="106" extrusionOk="0">
                  <a:moveTo>
                    <a:pt x="64" y="0"/>
                  </a:moveTo>
                  <a:cubicBezTo>
                    <a:pt x="54" y="0"/>
                    <a:pt x="49" y="6"/>
                    <a:pt x="49" y="6"/>
                  </a:cubicBezTo>
                  <a:cubicBezTo>
                    <a:pt x="49" y="18"/>
                    <a:pt x="60" y="18"/>
                    <a:pt x="72" y="29"/>
                  </a:cubicBezTo>
                  <a:cubicBezTo>
                    <a:pt x="72" y="41"/>
                    <a:pt x="72" y="53"/>
                    <a:pt x="60" y="53"/>
                  </a:cubicBezTo>
                  <a:cubicBezTo>
                    <a:pt x="57" y="57"/>
                    <a:pt x="55" y="58"/>
                    <a:pt x="52" y="58"/>
                  </a:cubicBezTo>
                  <a:cubicBezTo>
                    <a:pt x="48" y="58"/>
                    <a:pt x="45" y="50"/>
                    <a:pt x="37" y="41"/>
                  </a:cubicBezTo>
                  <a:cubicBezTo>
                    <a:pt x="37" y="29"/>
                    <a:pt x="37" y="18"/>
                    <a:pt x="37" y="6"/>
                  </a:cubicBezTo>
                  <a:cubicBezTo>
                    <a:pt x="37" y="6"/>
                    <a:pt x="13" y="6"/>
                    <a:pt x="1" y="29"/>
                  </a:cubicBezTo>
                  <a:cubicBezTo>
                    <a:pt x="1" y="53"/>
                    <a:pt x="1" y="65"/>
                    <a:pt x="13" y="89"/>
                  </a:cubicBezTo>
                  <a:cubicBezTo>
                    <a:pt x="21" y="97"/>
                    <a:pt x="36" y="106"/>
                    <a:pt x="52" y="106"/>
                  </a:cubicBezTo>
                  <a:cubicBezTo>
                    <a:pt x="58" y="106"/>
                    <a:pt x="65" y="104"/>
                    <a:pt x="72" y="101"/>
                  </a:cubicBezTo>
                  <a:cubicBezTo>
                    <a:pt x="96" y="89"/>
                    <a:pt x="120" y="77"/>
                    <a:pt x="120" y="41"/>
                  </a:cubicBezTo>
                  <a:cubicBezTo>
                    <a:pt x="120" y="29"/>
                    <a:pt x="108" y="6"/>
                    <a:pt x="84" y="6"/>
                  </a:cubicBezTo>
                  <a:cubicBezTo>
                    <a:pt x="76" y="2"/>
                    <a:pt x="70" y="0"/>
                    <a:pt x="64" y="0"/>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 name="Google Shape;1450;p51"/>
            <p:cNvSpPr/>
            <p:nvPr/>
          </p:nvSpPr>
          <p:spPr>
            <a:xfrm>
              <a:off x="5994918" y="1729327"/>
              <a:ext cx="190139" cy="22989"/>
            </a:xfrm>
            <a:custGeom>
              <a:avLst/>
              <a:gdLst/>
              <a:ahLst/>
              <a:cxnLst/>
              <a:rect l="l" t="t" r="r" b="b"/>
              <a:pathLst>
                <a:path w="1894" h="229" extrusionOk="0">
                  <a:moveTo>
                    <a:pt x="1" y="1"/>
                  </a:moveTo>
                  <a:cubicBezTo>
                    <a:pt x="1" y="1"/>
                    <a:pt x="24" y="25"/>
                    <a:pt x="72" y="36"/>
                  </a:cubicBezTo>
                  <a:cubicBezTo>
                    <a:pt x="132" y="72"/>
                    <a:pt x="203" y="96"/>
                    <a:pt x="263" y="120"/>
                  </a:cubicBezTo>
                  <a:cubicBezTo>
                    <a:pt x="488" y="193"/>
                    <a:pt x="722" y="229"/>
                    <a:pt x="958" y="229"/>
                  </a:cubicBezTo>
                  <a:cubicBezTo>
                    <a:pt x="1184" y="229"/>
                    <a:pt x="1410" y="196"/>
                    <a:pt x="1632" y="132"/>
                  </a:cubicBezTo>
                  <a:cubicBezTo>
                    <a:pt x="1703" y="120"/>
                    <a:pt x="1763" y="96"/>
                    <a:pt x="1822" y="60"/>
                  </a:cubicBezTo>
                  <a:cubicBezTo>
                    <a:pt x="1870" y="48"/>
                    <a:pt x="1894" y="25"/>
                    <a:pt x="1894" y="25"/>
                  </a:cubicBezTo>
                  <a:lnTo>
                    <a:pt x="1894" y="25"/>
                  </a:lnTo>
                  <a:cubicBezTo>
                    <a:pt x="1894" y="25"/>
                    <a:pt x="1787" y="60"/>
                    <a:pt x="1620" y="108"/>
                  </a:cubicBezTo>
                  <a:cubicBezTo>
                    <a:pt x="1417" y="157"/>
                    <a:pt x="1209" y="181"/>
                    <a:pt x="1001" y="181"/>
                  </a:cubicBezTo>
                  <a:cubicBezTo>
                    <a:pt x="757" y="181"/>
                    <a:pt x="512" y="148"/>
                    <a:pt x="274" y="84"/>
                  </a:cubicBezTo>
                  <a:cubicBezTo>
                    <a:pt x="108" y="36"/>
                    <a:pt x="13" y="1"/>
                    <a:pt x="1" y="1"/>
                  </a:cubicBezTo>
                  <a:close/>
                </a:path>
              </a:pathLst>
            </a:custGeom>
            <a:solidFill>
              <a:srgbClr val="2540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 name="Google Shape;1451;p51"/>
            <p:cNvSpPr/>
            <p:nvPr/>
          </p:nvSpPr>
          <p:spPr>
            <a:xfrm>
              <a:off x="5882580" y="1589482"/>
              <a:ext cx="26403" cy="80212"/>
            </a:xfrm>
            <a:custGeom>
              <a:avLst/>
              <a:gdLst/>
              <a:ahLst/>
              <a:cxnLst/>
              <a:rect l="l" t="t" r="r" b="b"/>
              <a:pathLst>
                <a:path w="263" h="799" extrusionOk="0">
                  <a:moveTo>
                    <a:pt x="262" y="1"/>
                  </a:moveTo>
                  <a:cubicBezTo>
                    <a:pt x="155" y="108"/>
                    <a:pt x="84" y="227"/>
                    <a:pt x="60" y="370"/>
                  </a:cubicBezTo>
                  <a:cubicBezTo>
                    <a:pt x="12" y="513"/>
                    <a:pt x="0" y="656"/>
                    <a:pt x="36" y="798"/>
                  </a:cubicBezTo>
                  <a:cubicBezTo>
                    <a:pt x="48" y="656"/>
                    <a:pt x="72" y="525"/>
                    <a:pt x="96" y="382"/>
                  </a:cubicBezTo>
                  <a:cubicBezTo>
                    <a:pt x="143" y="251"/>
                    <a:pt x="203" y="132"/>
                    <a:pt x="262"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 name="Google Shape;1452;p51"/>
            <p:cNvSpPr/>
            <p:nvPr/>
          </p:nvSpPr>
          <p:spPr>
            <a:xfrm>
              <a:off x="5673365" y="1675417"/>
              <a:ext cx="131611" cy="98282"/>
            </a:xfrm>
            <a:custGeom>
              <a:avLst/>
              <a:gdLst/>
              <a:ahLst/>
              <a:cxnLst/>
              <a:rect l="l" t="t" r="r" b="b"/>
              <a:pathLst>
                <a:path w="1311" h="979" extrusionOk="0">
                  <a:moveTo>
                    <a:pt x="1310" y="1"/>
                  </a:moveTo>
                  <a:cubicBezTo>
                    <a:pt x="1306" y="1"/>
                    <a:pt x="1269" y="92"/>
                    <a:pt x="1180" y="204"/>
                  </a:cubicBezTo>
                  <a:cubicBezTo>
                    <a:pt x="1061" y="359"/>
                    <a:pt x="906" y="490"/>
                    <a:pt x="727" y="573"/>
                  </a:cubicBezTo>
                  <a:cubicBezTo>
                    <a:pt x="620" y="621"/>
                    <a:pt x="525" y="657"/>
                    <a:pt x="418" y="681"/>
                  </a:cubicBezTo>
                  <a:cubicBezTo>
                    <a:pt x="322" y="704"/>
                    <a:pt x="239" y="740"/>
                    <a:pt x="156" y="788"/>
                  </a:cubicBezTo>
                  <a:cubicBezTo>
                    <a:pt x="108" y="824"/>
                    <a:pt x="60" y="859"/>
                    <a:pt x="25" y="919"/>
                  </a:cubicBezTo>
                  <a:cubicBezTo>
                    <a:pt x="1" y="954"/>
                    <a:pt x="1" y="978"/>
                    <a:pt x="1" y="978"/>
                  </a:cubicBezTo>
                  <a:cubicBezTo>
                    <a:pt x="48" y="907"/>
                    <a:pt x="108" y="859"/>
                    <a:pt x="179" y="812"/>
                  </a:cubicBezTo>
                  <a:cubicBezTo>
                    <a:pt x="251" y="776"/>
                    <a:pt x="334" y="740"/>
                    <a:pt x="429" y="728"/>
                  </a:cubicBezTo>
                  <a:cubicBezTo>
                    <a:pt x="537" y="704"/>
                    <a:pt x="644" y="669"/>
                    <a:pt x="739" y="621"/>
                  </a:cubicBezTo>
                  <a:cubicBezTo>
                    <a:pt x="930" y="526"/>
                    <a:pt x="1084" y="395"/>
                    <a:pt x="1203" y="228"/>
                  </a:cubicBezTo>
                  <a:cubicBezTo>
                    <a:pt x="1239" y="169"/>
                    <a:pt x="1275" y="121"/>
                    <a:pt x="1299" y="62"/>
                  </a:cubicBezTo>
                  <a:cubicBezTo>
                    <a:pt x="1311" y="38"/>
                    <a:pt x="1311" y="14"/>
                    <a:pt x="1311" y="2"/>
                  </a:cubicBezTo>
                  <a:cubicBezTo>
                    <a:pt x="1311" y="1"/>
                    <a:pt x="1310" y="1"/>
                    <a:pt x="1310"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51"/>
            <p:cNvSpPr/>
            <p:nvPr/>
          </p:nvSpPr>
          <p:spPr>
            <a:xfrm>
              <a:off x="5729584" y="1687565"/>
              <a:ext cx="26403" cy="55215"/>
            </a:xfrm>
            <a:custGeom>
              <a:avLst/>
              <a:gdLst/>
              <a:ahLst/>
              <a:cxnLst/>
              <a:rect l="l" t="t" r="r" b="b"/>
              <a:pathLst>
                <a:path w="263" h="550" extrusionOk="0">
                  <a:moveTo>
                    <a:pt x="179" y="0"/>
                  </a:moveTo>
                  <a:lnTo>
                    <a:pt x="155" y="24"/>
                  </a:lnTo>
                  <a:cubicBezTo>
                    <a:pt x="60" y="107"/>
                    <a:pt x="0" y="238"/>
                    <a:pt x="0" y="369"/>
                  </a:cubicBezTo>
                  <a:cubicBezTo>
                    <a:pt x="0" y="429"/>
                    <a:pt x="12" y="476"/>
                    <a:pt x="48" y="524"/>
                  </a:cubicBezTo>
                  <a:cubicBezTo>
                    <a:pt x="60" y="524"/>
                    <a:pt x="36" y="464"/>
                    <a:pt x="36" y="369"/>
                  </a:cubicBezTo>
                  <a:cubicBezTo>
                    <a:pt x="47" y="262"/>
                    <a:pt x="86" y="165"/>
                    <a:pt x="163" y="77"/>
                  </a:cubicBezTo>
                  <a:lnTo>
                    <a:pt x="163" y="77"/>
                  </a:lnTo>
                  <a:cubicBezTo>
                    <a:pt x="214" y="191"/>
                    <a:pt x="201" y="315"/>
                    <a:pt x="155" y="417"/>
                  </a:cubicBezTo>
                  <a:cubicBezTo>
                    <a:pt x="120" y="464"/>
                    <a:pt x="96" y="512"/>
                    <a:pt x="60" y="548"/>
                  </a:cubicBezTo>
                  <a:cubicBezTo>
                    <a:pt x="60" y="549"/>
                    <a:pt x="61" y="550"/>
                    <a:pt x="63" y="550"/>
                  </a:cubicBezTo>
                  <a:cubicBezTo>
                    <a:pt x="77" y="550"/>
                    <a:pt x="137" y="513"/>
                    <a:pt x="179" y="441"/>
                  </a:cubicBezTo>
                  <a:cubicBezTo>
                    <a:pt x="250" y="322"/>
                    <a:pt x="262" y="167"/>
                    <a:pt x="203" y="36"/>
                  </a:cubicBezTo>
                  <a:lnTo>
                    <a:pt x="191" y="24"/>
                  </a:lnTo>
                  <a:lnTo>
                    <a:pt x="179" y="0"/>
                  </a:ln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51"/>
            <p:cNvSpPr/>
            <p:nvPr/>
          </p:nvSpPr>
          <p:spPr>
            <a:xfrm>
              <a:off x="5765424" y="1720694"/>
              <a:ext cx="52705" cy="22989"/>
            </a:xfrm>
            <a:custGeom>
              <a:avLst/>
              <a:gdLst/>
              <a:ahLst/>
              <a:cxnLst/>
              <a:rect l="l" t="t" r="r" b="b"/>
              <a:pathLst>
                <a:path w="525" h="229" extrusionOk="0">
                  <a:moveTo>
                    <a:pt x="116" y="0"/>
                  </a:moveTo>
                  <a:cubicBezTo>
                    <a:pt x="75" y="0"/>
                    <a:pt x="30" y="20"/>
                    <a:pt x="1" y="39"/>
                  </a:cubicBezTo>
                  <a:cubicBezTo>
                    <a:pt x="48" y="39"/>
                    <a:pt x="96" y="39"/>
                    <a:pt x="144" y="27"/>
                  </a:cubicBezTo>
                  <a:cubicBezTo>
                    <a:pt x="266" y="38"/>
                    <a:pt x="368" y="91"/>
                    <a:pt x="439" y="176"/>
                  </a:cubicBezTo>
                  <a:lnTo>
                    <a:pt x="439" y="176"/>
                  </a:lnTo>
                  <a:cubicBezTo>
                    <a:pt x="412" y="180"/>
                    <a:pt x="385" y="182"/>
                    <a:pt x="358" y="182"/>
                  </a:cubicBezTo>
                  <a:cubicBezTo>
                    <a:pt x="280" y="182"/>
                    <a:pt x="203" y="166"/>
                    <a:pt x="132" y="134"/>
                  </a:cubicBezTo>
                  <a:cubicBezTo>
                    <a:pt x="48" y="87"/>
                    <a:pt x="13" y="51"/>
                    <a:pt x="13" y="51"/>
                  </a:cubicBezTo>
                  <a:lnTo>
                    <a:pt x="13" y="51"/>
                  </a:lnTo>
                  <a:cubicBezTo>
                    <a:pt x="1" y="51"/>
                    <a:pt x="36" y="111"/>
                    <a:pt x="120" y="158"/>
                  </a:cubicBezTo>
                  <a:cubicBezTo>
                    <a:pt x="194" y="208"/>
                    <a:pt x="281" y="229"/>
                    <a:pt x="370" y="229"/>
                  </a:cubicBezTo>
                  <a:cubicBezTo>
                    <a:pt x="409" y="229"/>
                    <a:pt x="449" y="225"/>
                    <a:pt x="489" y="218"/>
                  </a:cubicBezTo>
                  <a:lnTo>
                    <a:pt x="525" y="206"/>
                  </a:lnTo>
                  <a:lnTo>
                    <a:pt x="501" y="182"/>
                  </a:lnTo>
                  <a:lnTo>
                    <a:pt x="489" y="170"/>
                  </a:lnTo>
                  <a:cubicBezTo>
                    <a:pt x="412" y="71"/>
                    <a:pt x="304" y="2"/>
                    <a:pt x="174" y="2"/>
                  </a:cubicBezTo>
                  <a:cubicBezTo>
                    <a:pt x="164" y="2"/>
                    <a:pt x="154" y="3"/>
                    <a:pt x="144" y="3"/>
                  </a:cubicBezTo>
                  <a:cubicBezTo>
                    <a:pt x="135" y="1"/>
                    <a:pt x="126" y="0"/>
                    <a:pt x="116"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51"/>
            <p:cNvSpPr/>
            <p:nvPr/>
          </p:nvSpPr>
          <p:spPr>
            <a:xfrm>
              <a:off x="5789317" y="1683348"/>
              <a:ext cx="53909" cy="21283"/>
            </a:xfrm>
            <a:custGeom>
              <a:avLst/>
              <a:gdLst/>
              <a:ahLst/>
              <a:cxnLst/>
              <a:rect l="l" t="t" r="r" b="b"/>
              <a:pathLst>
                <a:path w="537" h="212" extrusionOk="0">
                  <a:moveTo>
                    <a:pt x="331" y="1"/>
                  </a:moveTo>
                  <a:cubicBezTo>
                    <a:pt x="255" y="1"/>
                    <a:pt x="177" y="19"/>
                    <a:pt x="108" y="54"/>
                  </a:cubicBezTo>
                  <a:cubicBezTo>
                    <a:pt x="25" y="113"/>
                    <a:pt x="1" y="173"/>
                    <a:pt x="1" y="173"/>
                  </a:cubicBezTo>
                  <a:cubicBezTo>
                    <a:pt x="36" y="137"/>
                    <a:pt x="84" y="113"/>
                    <a:pt x="132" y="90"/>
                  </a:cubicBezTo>
                  <a:cubicBezTo>
                    <a:pt x="188" y="58"/>
                    <a:pt x="248" y="43"/>
                    <a:pt x="310" y="43"/>
                  </a:cubicBezTo>
                  <a:cubicBezTo>
                    <a:pt x="356" y="43"/>
                    <a:pt x="402" y="52"/>
                    <a:pt x="449" y="68"/>
                  </a:cubicBezTo>
                  <a:lnTo>
                    <a:pt x="449" y="68"/>
                  </a:lnTo>
                  <a:cubicBezTo>
                    <a:pt x="371" y="135"/>
                    <a:pt x="274" y="174"/>
                    <a:pt x="167" y="185"/>
                  </a:cubicBezTo>
                  <a:cubicBezTo>
                    <a:pt x="91" y="185"/>
                    <a:pt x="38" y="170"/>
                    <a:pt x="20" y="170"/>
                  </a:cubicBezTo>
                  <a:cubicBezTo>
                    <a:pt x="15" y="170"/>
                    <a:pt x="13" y="171"/>
                    <a:pt x="13" y="173"/>
                  </a:cubicBezTo>
                  <a:cubicBezTo>
                    <a:pt x="52" y="192"/>
                    <a:pt x="90" y="212"/>
                    <a:pt x="136" y="212"/>
                  </a:cubicBezTo>
                  <a:cubicBezTo>
                    <a:pt x="146" y="212"/>
                    <a:pt x="157" y="211"/>
                    <a:pt x="167" y="209"/>
                  </a:cubicBezTo>
                  <a:cubicBezTo>
                    <a:pt x="181" y="210"/>
                    <a:pt x="194" y="211"/>
                    <a:pt x="207" y="211"/>
                  </a:cubicBezTo>
                  <a:cubicBezTo>
                    <a:pt x="322" y="211"/>
                    <a:pt x="427" y="163"/>
                    <a:pt x="513" y="78"/>
                  </a:cubicBezTo>
                  <a:lnTo>
                    <a:pt x="537" y="54"/>
                  </a:lnTo>
                  <a:lnTo>
                    <a:pt x="513" y="42"/>
                  </a:lnTo>
                  <a:lnTo>
                    <a:pt x="489" y="30"/>
                  </a:lnTo>
                  <a:cubicBezTo>
                    <a:pt x="439" y="10"/>
                    <a:pt x="385" y="1"/>
                    <a:pt x="331"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 name="Google Shape;1456;p51"/>
            <p:cNvSpPr/>
            <p:nvPr/>
          </p:nvSpPr>
          <p:spPr>
            <a:xfrm>
              <a:off x="5705691" y="1744486"/>
              <a:ext cx="51500" cy="25901"/>
            </a:xfrm>
            <a:custGeom>
              <a:avLst/>
              <a:gdLst/>
              <a:ahLst/>
              <a:cxnLst/>
              <a:rect l="l" t="t" r="r" b="b"/>
              <a:pathLst>
                <a:path w="513" h="258" extrusionOk="0">
                  <a:moveTo>
                    <a:pt x="118" y="0"/>
                  </a:moveTo>
                  <a:cubicBezTo>
                    <a:pt x="78" y="0"/>
                    <a:pt x="36" y="13"/>
                    <a:pt x="0" y="40"/>
                  </a:cubicBezTo>
                  <a:cubicBezTo>
                    <a:pt x="24" y="34"/>
                    <a:pt x="51" y="31"/>
                    <a:pt x="78" y="31"/>
                  </a:cubicBezTo>
                  <a:cubicBezTo>
                    <a:pt x="105" y="31"/>
                    <a:pt x="131" y="34"/>
                    <a:pt x="155" y="40"/>
                  </a:cubicBezTo>
                  <a:cubicBezTo>
                    <a:pt x="270" y="52"/>
                    <a:pt x="374" y="119"/>
                    <a:pt x="435" y="209"/>
                  </a:cubicBezTo>
                  <a:lnTo>
                    <a:pt x="435" y="209"/>
                  </a:lnTo>
                  <a:cubicBezTo>
                    <a:pt x="425" y="210"/>
                    <a:pt x="415" y="210"/>
                    <a:pt x="405" y="210"/>
                  </a:cubicBezTo>
                  <a:cubicBezTo>
                    <a:pt x="307" y="210"/>
                    <a:pt x="211" y="185"/>
                    <a:pt x="131" y="136"/>
                  </a:cubicBezTo>
                  <a:cubicBezTo>
                    <a:pt x="48" y="88"/>
                    <a:pt x="12" y="40"/>
                    <a:pt x="12" y="40"/>
                  </a:cubicBezTo>
                  <a:lnTo>
                    <a:pt x="12" y="40"/>
                  </a:lnTo>
                  <a:cubicBezTo>
                    <a:pt x="12" y="40"/>
                    <a:pt x="36" y="100"/>
                    <a:pt x="107" y="159"/>
                  </a:cubicBezTo>
                  <a:cubicBezTo>
                    <a:pt x="198" y="229"/>
                    <a:pt x="305" y="257"/>
                    <a:pt x="414" y="257"/>
                  </a:cubicBezTo>
                  <a:cubicBezTo>
                    <a:pt x="435" y="257"/>
                    <a:pt x="456" y="256"/>
                    <a:pt x="477" y="255"/>
                  </a:cubicBezTo>
                  <a:lnTo>
                    <a:pt x="512" y="243"/>
                  </a:lnTo>
                  <a:lnTo>
                    <a:pt x="488" y="219"/>
                  </a:lnTo>
                  <a:lnTo>
                    <a:pt x="488" y="207"/>
                  </a:lnTo>
                  <a:cubicBezTo>
                    <a:pt x="417" y="88"/>
                    <a:pt x="286" y="16"/>
                    <a:pt x="155" y="5"/>
                  </a:cubicBezTo>
                  <a:cubicBezTo>
                    <a:pt x="143" y="2"/>
                    <a:pt x="131" y="0"/>
                    <a:pt x="118" y="0"/>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51"/>
            <p:cNvSpPr/>
            <p:nvPr/>
          </p:nvSpPr>
          <p:spPr>
            <a:xfrm>
              <a:off x="5129545" y="708550"/>
              <a:ext cx="645508" cy="601938"/>
            </a:xfrm>
            <a:custGeom>
              <a:avLst/>
              <a:gdLst/>
              <a:ahLst/>
              <a:cxnLst/>
              <a:rect l="l" t="t" r="r" b="b"/>
              <a:pathLst>
                <a:path w="6430" h="5996" extrusionOk="0">
                  <a:moveTo>
                    <a:pt x="2882" y="1"/>
                  </a:moveTo>
                  <a:cubicBezTo>
                    <a:pt x="2382" y="13"/>
                    <a:pt x="1882" y="156"/>
                    <a:pt x="1453" y="418"/>
                  </a:cubicBezTo>
                  <a:cubicBezTo>
                    <a:pt x="1096" y="632"/>
                    <a:pt x="786" y="918"/>
                    <a:pt x="536" y="1263"/>
                  </a:cubicBezTo>
                  <a:cubicBezTo>
                    <a:pt x="358" y="1525"/>
                    <a:pt x="215" y="1811"/>
                    <a:pt x="120" y="2120"/>
                  </a:cubicBezTo>
                  <a:lnTo>
                    <a:pt x="72" y="2311"/>
                  </a:lnTo>
                  <a:cubicBezTo>
                    <a:pt x="60" y="2358"/>
                    <a:pt x="48" y="2418"/>
                    <a:pt x="36" y="2465"/>
                  </a:cubicBezTo>
                  <a:cubicBezTo>
                    <a:pt x="24" y="2549"/>
                    <a:pt x="12" y="2632"/>
                    <a:pt x="12" y="2727"/>
                  </a:cubicBezTo>
                  <a:cubicBezTo>
                    <a:pt x="12" y="2787"/>
                    <a:pt x="1" y="2846"/>
                    <a:pt x="1" y="2882"/>
                  </a:cubicBezTo>
                  <a:cubicBezTo>
                    <a:pt x="1" y="2906"/>
                    <a:pt x="1" y="2918"/>
                    <a:pt x="1" y="2942"/>
                  </a:cubicBezTo>
                  <a:cubicBezTo>
                    <a:pt x="1" y="2918"/>
                    <a:pt x="1" y="2894"/>
                    <a:pt x="12" y="2882"/>
                  </a:cubicBezTo>
                  <a:cubicBezTo>
                    <a:pt x="12" y="2846"/>
                    <a:pt x="12" y="2787"/>
                    <a:pt x="24" y="2727"/>
                  </a:cubicBezTo>
                  <a:cubicBezTo>
                    <a:pt x="24" y="2632"/>
                    <a:pt x="36" y="2549"/>
                    <a:pt x="60" y="2465"/>
                  </a:cubicBezTo>
                  <a:cubicBezTo>
                    <a:pt x="72" y="2418"/>
                    <a:pt x="72" y="2358"/>
                    <a:pt x="96" y="2311"/>
                  </a:cubicBezTo>
                  <a:cubicBezTo>
                    <a:pt x="108" y="2251"/>
                    <a:pt x="120" y="2192"/>
                    <a:pt x="143" y="2132"/>
                  </a:cubicBezTo>
                  <a:cubicBezTo>
                    <a:pt x="239" y="1822"/>
                    <a:pt x="382" y="1537"/>
                    <a:pt x="560" y="1275"/>
                  </a:cubicBezTo>
                  <a:cubicBezTo>
                    <a:pt x="810" y="941"/>
                    <a:pt x="1120" y="656"/>
                    <a:pt x="1477" y="453"/>
                  </a:cubicBezTo>
                  <a:cubicBezTo>
                    <a:pt x="1927" y="189"/>
                    <a:pt x="2434" y="53"/>
                    <a:pt x="2951" y="53"/>
                  </a:cubicBezTo>
                  <a:cubicBezTo>
                    <a:pt x="3063" y="53"/>
                    <a:pt x="3175" y="60"/>
                    <a:pt x="3287" y="72"/>
                  </a:cubicBezTo>
                  <a:cubicBezTo>
                    <a:pt x="3358" y="84"/>
                    <a:pt x="3418" y="96"/>
                    <a:pt x="3489" y="108"/>
                  </a:cubicBezTo>
                  <a:cubicBezTo>
                    <a:pt x="3560" y="120"/>
                    <a:pt x="3620" y="132"/>
                    <a:pt x="3691" y="156"/>
                  </a:cubicBezTo>
                  <a:cubicBezTo>
                    <a:pt x="3977" y="227"/>
                    <a:pt x="4239" y="346"/>
                    <a:pt x="4489" y="501"/>
                  </a:cubicBezTo>
                  <a:cubicBezTo>
                    <a:pt x="5037" y="834"/>
                    <a:pt x="5454" y="1346"/>
                    <a:pt x="5680" y="1942"/>
                  </a:cubicBezTo>
                  <a:cubicBezTo>
                    <a:pt x="5811" y="2263"/>
                    <a:pt x="5870" y="2596"/>
                    <a:pt x="5882" y="2942"/>
                  </a:cubicBezTo>
                  <a:cubicBezTo>
                    <a:pt x="5882" y="3299"/>
                    <a:pt x="5835" y="3644"/>
                    <a:pt x="5716" y="3978"/>
                  </a:cubicBezTo>
                  <a:lnTo>
                    <a:pt x="5680" y="4085"/>
                  </a:lnTo>
                  <a:lnTo>
                    <a:pt x="5668" y="4097"/>
                  </a:lnTo>
                  <a:lnTo>
                    <a:pt x="5680" y="4108"/>
                  </a:lnTo>
                  <a:cubicBezTo>
                    <a:pt x="5895" y="4584"/>
                    <a:pt x="6110" y="5059"/>
                    <a:pt x="6325" y="5524"/>
                  </a:cubicBezTo>
                  <a:lnTo>
                    <a:pt x="6325" y="5524"/>
                  </a:lnTo>
                  <a:lnTo>
                    <a:pt x="5061" y="5061"/>
                  </a:lnTo>
                  <a:lnTo>
                    <a:pt x="5037" y="5061"/>
                  </a:lnTo>
                  <a:lnTo>
                    <a:pt x="5025" y="5073"/>
                  </a:lnTo>
                  <a:cubicBezTo>
                    <a:pt x="4680" y="5418"/>
                    <a:pt x="4263" y="5680"/>
                    <a:pt x="3799" y="5823"/>
                  </a:cubicBezTo>
                  <a:cubicBezTo>
                    <a:pt x="3526" y="5903"/>
                    <a:pt x="3246" y="5943"/>
                    <a:pt x="2968" y="5943"/>
                  </a:cubicBezTo>
                  <a:cubicBezTo>
                    <a:pt x="2421" y="5943"/>
                    <a:pt x="1879" y="5790"/>
                    <a:pt x="1405" y="5490"/>
                  </a:cubicBezTo>
                  <a:cubicBezTo>
                    <a:pt x="1108" y="5311"/>
                    <a:pt x="858" y="5085"/>
                    <a:pt x="643" y="4811"/>
                  </a:cubicBezTo>
                  <a:cubicBezTo>
                    <a:pt x="477" y="4597"/>
                    <a:pt x="334" y="4347"/>
                    <a:pt x="227" y="4085"/>
                  </a:cubicBezTo>
                  <a:cubicBezTo>
                    <a:pt x="143" y="3894"/>
                    <a:pt x="96" y="3680"/>
                    <a:pt x="48" y="3477"/>
                  </a:cubicBezTo>
                  <a:cubicBezTo>
                    <a:pt x="36" y="3394"/>
                    <a:pt x="24" y="3311"/>
                    <a:pt x="24" y="3251"/>
                  </a:cubicBezTo>
                  <a:cubicBezTo>
                    <a:pt x="24" y="3180"/>
                    <a:pt x="12" y="3120"/>
                    <a:pt x="12" y="3073"/>
                  </a:cubicBezTo>
                  <a:lnTo>
                    <a:pt x="12" y="3085"/>
                  </a:lnTo>
                  <a:lnTo>
                    <a:pt x="12" y="3251"/>
                  </a:lnTo>
                  <a:cubicBezTo>
                    <a:pt x="12" y="3311"/>
                    <a:pt x="24" y="3394"/>
                    <a:pt x="36" y="3477"/>
                  </a:cubicBezTo>
                  <a:cubicBezTo>
                    <a:pt x="72" y="3692"/>
                    <a:pt x="120" y="3894"/>
                    <a:pt x="203" y="4097"/>
                  </a:cubicBezTo>
                  <a:cubicBezTo>
                    <a:pt x="310" y="4370"/>
                    <a:pt x="441" y="4620"/>
                    <a:pt x="620" y="4847"/>
                  </a:cubicBezTo>
                  <a:cubicBezTo>
                    <a:pt x="834" y="5109"/>
                    <a:pt x="1084" y="5347"/>
                    <a:pt x="1370" y="5537"/>
                  </a:cubicBezTo>
                  <a:cubicBezTo>
                    <a:pt x="1851" y="5837"/>
                    <a:pt x="2401" y="5996"/>
                    <a:pt x="2956" y="5996"/>
                  </a:cubicBezTo>
                  <a:cubicBezTo>
                    <a:pt x="3238" y="5996"/>
                    <a:pt x="3522" y="5955"/>
                    <a:pt x="3799" y="5871"/>
                  </a:cubicBezTo>
                  <a:cubicBezTo>
                    <a:pt x="4272" y="5729"/>
                    <a:pt x="4710" y="5469"/>
                    <a:pt x="5054" y="5127"/>
                  </a:cubicBezTo>
                  <a:lnTo>
                    <a:pt x="5054" y="5127"/>
                  </a:lnTo>
                  <a:lnTo>
                    <a:pt x="6358" y="5609"/>
                  </a:lnTo>
                  <a:lnTo>
                    <a:pt x="6430" y="5632"/>
                  </a:lnTo>
                  <a:lnTo>
                    <a:pt x="6406" y="5561"/>
                  </a:lnTo>
                  <a:lnTo>
                    <a:pt x="5732" y="4095"/>
                  </a:lnTo>
                  <a:lnTo>
                    <a:pt x="5763" y="4001"/>
                  </a:lnTo>
                  <a:cubicBezTo>
                    <a:pt x="5882" y="3656"/>
                    <a:pt x="5942" y="3299"/>
                    <a:pt x="5930" y="2942"/>
                  </a:cubicBezTo>
                  <a:cubicBezTo>
                    <a:pt x="5930" y="2584"/>
                    <a:pt x="5858" y="2239"/>
                    <a:pt x="5727" y="1918"/>
                  </a:cubicBezTo>
                  <a:cubicBezTo>
                    <a:pt x="5501" y="1299"/>
                    <a:pt x="5073" y="787"/>
                    <a:pt x="4513" y="441"/>
                  </a:cubicBezTo>
                  <a:cubicBezTo>
                    <a:pt x="4263" y="287"/>
                    <a:pt x="3989" y="168"/>
                    <a:pt x="3703" y="96"/>
                  </a:cubicBezTo>
                  <a:cubicBezTo>
                    <a:pt x="3632" y="72"/>
                    <a:pt x="3560" y="60"/>
                    <a:pt x="3489" y="48"/>
                  </a:cubicBezTo>
                  <a:cubicBezTo>
                    <a:pt x="3418" y="37"/>
                    <a:pt x="3358" y="25"/>
                    <a:pt x="3287" y="13"/>
                  </a:cubicBezTo>
                  <a:cubicBezTo>
                    <a:pt x="3156" y="1"/>
                    <a:pt x="3013" y="1"/>
                    <a:pt x="2882" y="1"/>
                  </a:cubicBezTo>
                  <a:close/>
                </a:path>
              </a:pathLst>
            </a:custGeom>
            <a:solidFill>
              <a:srgbClr val="1D1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51"/>
            <p:cNvSpPr/>
            <p:nvPr/>
          </p:nvSpPr>
          <p:spPr>
            <a:xfrm>
              <a:off x="5314767" y="902205"/>
              <a:ext cx="216441" cy="214132"/>
            </a:xfrm>
            <a:custGeom>
              <a:avLst/>
              <a:gdLst/>
              <a:ahLst/>
              <a:cxnLst/>
              <a:rect l="l" t="t" r="r" b="b"/>
              <a:pathLst>
                <a:path w="2156" h="2133" extrusionOk="0">
                  <a:moveTo>
                    <a:pt x="1037" y="1"/>
                  </a:moveTo>
                  <a:cubicBezTo>
                    <a:pt x="453" y="24"/>
                    <a:pt x="1" y="513"/>
                    <a:pt x="13" y="1084"/>
                  </a:cubicBezTo>
                  <a:cubicBezTo>
                    <a:pt x="25" y="1672"/>
                    <a:pt x="501" y="2132"/>
                    <a:pt x="1074" y="2132"/>
                  </a:cubicBezTo>
                  <a:cubicBezTo>
                    <a:pt x="1082" y="2132"/>
                    <a:pt x="1089" y="2132"/>
                    <a:pt x="1096" y="2132"/>
                  </a:cubicBezTo>
                  <a:cubicBezTo>
                    <a:pt x="1692" y="2120"/>
                    <a:pt x="2156" y="1632"/>
                    <a:pt x="2144" y="1048"/>
                  </a:cubicBezTo>
                  <a:lnTo>
                    <a:pt x="2144" y="1048"/>
                  </a:lnTo>
                  <a:lnTo>
                    <a:pt x="1084" y="1072"/>
                  </a:lnTo>
                  <a:lnTo>
                    <a:pt x="1037" y="1"/>
                  </a:lnTo>
                  <a:close/>
                </a:path>
              </a:pathLst>
            </a:custGeom>
            <a:solidFill>
              <a:srgbClr val="F26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51"/>
            <p:cNvSpPr/>
            <p:nvPr/>
          </p:nvSpPr>
          <p:spPr>
            <a:xfrm>
              <a:off x="5447484" y="875802"/>
              <a:ext cx="111232" cy="106614"/>
            </a:xfrm>
            <a:custGeom>
              <a:avLst/>
              <a:gdLst/>
              <a:ahLst/>
              <a:cxnLst/>
              <a:rect l="l" t="t" r="r" b="b"/>
              <a:pathLst>
                <a:path w="1108" h="1062" extrusionOk="0">
                  <a:moveTo>
                    <a:pt x="44" y="1"/>
                  </a:moveTo>
                  <a:cubicBezTo>
                    <a:pt x="29" y="1"/>
                    <a:pt x="15" y="1"/>
                    <a:pt x="1" y="2"/>
                  </a:cubicBezTo>
                  <a:lnTo>
                    <a:pt x="36" y="1061"/>
                  </a:lnTo>
                  <a:lnTo>
                    <a:pt x="1108" y="1026"/>
                  </a:lnTo>
                  <a:cubicBezTo>
                    <a:pt x="1096" y="752"/>
                    <a:pt x="977" y="478"/>
                    <a:pt x="774" y="287"/>
                  </a:cubicBezTo>
                  <a:cubicBezTo>
                    <a:pt x="571" y="107"/>
                    <a:pt x="314" y="1"/>
                    <a:pt x="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317106088"/>
      </p:ext>
    </p:extLst>
  </p:cSld>
  <p:clrMapOvr>
    <a:masterClrMapping/>
  </p:clrMapOvr>
</p:sld>
</file>

<file path=ppt/theme/theme1.xml><?xml version="1.0" encoding="utf-8"?>
<a:theme xmlns:a="http://schemas.openxmlformats.org/drawingml/2006/main" name="PR Consulting by Slidesgo">
  <a:themeElements>
    <a:clrScheme name="Simple Light">
      <a:dk1>
        <a:srgbClr val="272753"/>
      </a:dk1>
      <a:lt1>
        <a:srgbClr val="ECEDF3"/>
      </a:lt1>
      <a:dk2>
        <a:srgbClr val="8680BC"/>
      </a:dk2>
      <a:lt2>
        <a:srgbClr val="F1662D"/>
      </a:lt2>
      <a:accent1>
        <a:srgbClr val="EA8A4F"/>
      </a:accent1>
      <a:accent2>
        <a:srgbClr val="CACDCF"/>
      </a:accent2>
      <a:accent3>
        <a:srgbClr val="1D1848"/>
      </a:accent3>
      <a:accent4>
        <a:srgbClr val="FFFFFF"/>
      </a:accent4>
      <a:accent5>
        <a:srgbClr val="25408F"/>
      </a:accent5>
      <a:accent6>
        <a:srgbClr val="F68F4F"/>
      </a:accent6>
      <a:hlink>
        <a:srgbClr val="27275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179</TotalTime>
  <Words>2455</Words>
  <Application>Microsoft Office PowerPoint</Application>
  <PresentationFormat>On-screen Show (16:9)</PresentationFormat>
  <Paragraphs>699</Paragraphs>
  <Slides>59</Slides>
  <Notes>24</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59</vt:i4>
      </vt:variant>
    </vt:vector>
  </HeadingPairs>
  <TitlesOfParts>
    <vt:vector size="75" baseType="lpstr">
      <vt:lpstr>Times New Roman</vt:lpstr>
      <vt:lpstr>Barlow Semi Condensed Medium</vt:lpstr>
      <vt:lpstr>Arial</vt:lpstr>
      <vt:lpstr>Cambria Math</vt:lpstr>
      <vt:lpstr>Roboto Condensed Light</vt:lpstr>
      <vt:lpstr>Oswald</vt:lpstr>
      <vt:lpstr>Fjalla One</vt:lpstr>
      <vt:lpstr>Barlow Semi Condensed</vt:lpstr>
      <vt:lpstr>Wingdings</vt:lpstr>
      <vt:lpstr>Calibri</vt:lpstr>
      <vt:lpstr>Symbol</vt:lpstr>
      <vt:lpstr>Oswald Medium</vt:lpstr>
      <vt:lpstr>Roboto</vt:lpstr>
      <vt:lpstr>Livvic</vt:lpstr>
      <vt:lpstr>Oswald SemiBold</vt:lpstr>
      <vt:lpstr>PR Consulting by Slidesgo</vt:lpstr>
      <vt:lpstr>Developing Water Demand and Losses Forecasting and Losses Reduction Models for Water Management System in the Municipality of Nablus</vt:lpstr>
      <vt:lpstr>Meet The Team </vt:lpstr>
      <vt:lpstr>01</vt:lpstr>
      <vt:lpstr>INTRODUCTION  </vt:lpstr>
      <vt:lpstr>PROBLEM STATMENT  </vt:lpstr>
      <vt:lpstr>OBLECTIVES </vt:lpstr>
      <vt:lpstr>CONSTRAINTS &amp; DIFFICULTIES </vt:lpstr>
      <vt:lpstr>LITERATURE REVIEW</vt:lpstr>
      <vt:lpstr>LITERATURE REVIEW</vt:lpstr>
      <vt:lpstr>MRTHODOLOGY</vt:lpstr>
      <vt:lpstr>DATA ANALYSIS AND RESULYS</vt:lpstr>
      <vt:lpstr>SCATTER PLOT CHARTS</vt:lpstr>
      <vt:lpstr>SCATTER PLOT  CHARTS</vt:lpstr>
      <vt:lpstr>COEFFICIENT OF VARIATION  CHARTS</vt:lpstr>
      <vt:lpstr>PARETO CHARTS</vt:lpstr>
      <vt:lpstr>PARETO CHARTS</vt:lpstr>
      <vt:lpstr>DATA NOTE</vt:lpstr>
      <vt:lpstr>PowerPoint Presentation</vt:lpstr>
      <vt:lpstr>METHODS</vt:lpstr>
      <vt:lpstr>ADAPTIVE NEURO FUZZY INFERENCE SYSTEM (ANFIS)</vt:lpstr>
      <vt:lpstr>NABLUS WC FORECASTING RESULTS</vt:lpstr>
      <vt:lpstr>NABLUS WC FORECASTING RESULTS</vt:lpstr>
      <vt:lpstr>NABLUS WC FORECASTING RESULTS</vt:lpstr>
      <vt:lpstr>NABLUS WC FORECASTING RESULTS</vt:lpstr>
      <vt:lpstr>NABLUS WC FORECASTING RESULTS ARIMA(2,1,0) (0,1, 1)12</vt:lpstr>
      <vt:lpstr>NABLUS WC FORECASTING RESULTS ARIMA(2,1,0) (0,1, 1)12</vt:lpstr>
      <vt:lpstr>NABLUS WL FORECASTING RESULTS</vt:lpstr>
      <vt:lpstr>NABLUS WL FORECASTING RESULTS</vt:lpstr>
      <vt:lpstr>NABLUS WL FORECASTING RESULTS</vt:lpstr>
      <vt:lpstr>NABLUS WL FORECASTING RESULTS</vt:lpstr>
      <vt:lpstr>NABLUS WL FORECASTING RESULTS</vt:lpstr>
      <vt:lpstr>NABLUS WL FORECASTING RESULTS</vt:lpstr>
      <vt:lpstr>NABLUS WL FORECASTING RESULTS</vt:lpstr>
      <vt:lpstr>NABLUS WL FORECASTING RESULTS ARIMA(2,1,0) (0,1, 1)12</vt:lpstr>
      <vt:lpstr>NABLUS WL FORECASTING RESULTS</vt:lpstr>
      <vt:lpstr>NE2+NE3 WC FORECASTING RESULTS</vt:lpstr>
      <vt:lpstr>NE2+NE3 WC FORECASTING RESULTS</vt:lpstr>
      <vt:lpstr>NE2+NE3 WC FORECASTING RESULTS</vt:lpstr>
      <vt:lpstr>NE2+NE3 WC FORECASTING RESULTS</vt:lpstr>
      <vt:lpstr>NE2+NE3 WC FORECASTING RESULTS</vt:lpstr>
      <vt:lpstr>NE2+NE3 WL FORECASTING RESULTS</vt:lpstr>
      <vt:lpstr>NE2+NE3 FORECASTING RESULTS</vt:lpstr>
      <vt:lpstr>TYPE OF LOSSES</vt:lpstr>
      <vt:lpstr>FEMA ANALYSIS</vt:lpstr>
      <vt:lpstr>FEMA ANALYSIS</vt:lpstr>
      <vt:lpstr>FEMA ANALYSIS</vt:lpstr>
      <vt:lpstr>FEMA ANALYSIS</vt:lpstr>
      <vt:lpstr>RECOMMENDED ACTIONS FOR PIPES LEAKAGE  REDUCTION</vt:lpstr>
      <vt:lpstr>RECOMMENDED ACTIONS FOR PIPES LEAKAGE  REDUCTION</vt:lpstr>
      <vt:lpstr>LEAKAGE MANAGEMENT STRATEGY OF WATER NETWORK</vt:lpstr>
      <vt:lpstr>PROCEDURE OF PROMETHEE METHOD</vt:lpstr>
      <vt:lpstr>PROCEDURE OF PROMETHEE METHOD</vt:lpstr>
      <vt:lpstr>PROCEDURE OF PROMETHEE METHOD</vt:lpstr>
      <vt:lpstr>PROCEDURE OF PROMETHEE METHOD</vt:lpstr>
      <vt:lpstr>CONCLUSION </vt:lpstr>
      <vt:lpstr>RECOMMENDATION </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Developing Water Demand and Losses Forecasting and Losses Reduction Models for Water Management System in the Municipality of Nablus</dc:title>
  <dc:creator>Adnan Seddeh</dc:creator>
  <cp:lastModifiedBy>HP</cp:lastModifiedBy>
  <cp:revision>13</cp:revision>
  <dcterms:modified xsi:type="dcterms:W3CDTF">2021-12-29T09:48:18Z</dcterms:modified>
</cp:coreProperties>
</file>