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22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28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x="18288000" cy="10287000"/>
  <p:notesSz cx="6858000" cy="9144000"/>
  <p:embeddedFontLst>
    <p:embeddedFont>
      <p:font typeface="Arimo Bold" charset="1" panose="020B0704020202020204"/>
      <p:regular r:id="rId31"/>
    </p:embeddedFont>
    <p:embeddedFont>
      <p:font typeface="Arimo" charset="1" panose="020B0604020202020204"/>
      <p:regular r:id="rId32"/>
    </p:embeddedFont>
    <p:embeddedFont>
      <p:font typeface="Droid Arabic Kufi Bold" charset="1" panose="020B0806030804020204"/>
      <p:regular r:id="rId34"/>
    </p:embeddedFont>
    <p:embeddedFont>
      <p:font typeface="Arial" charset="1" panose="020B0604020202020204"/>
      <p:regular r:id="rId36"/>
    </p:embeddedFont>
    <p:embeddedFont>
      <p:font typeface="Lato" charset="1" panose="020F0502020204030203"/>
      <p:regular r:id="rId39"/>
    </p:embeddedFont>
    <p:embeddedFont>
      <p:font typeface="Droid Arabic Kufi" charset="1" panose="020B0606030804020204"/>
      <p:regular r:id="rId5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notesMasters/notesMaster1.xml" Type="http://schemas.openxmlformats.org/officeDocument/2006/relationships/notesMaster"/><Relationship Id="rId29" Target="theme/theme2.xml" Type="http://schemas.openxmlformats.org/officeDocument/2006/relationships/theme"/><Relationship Id="rId3" Target="viewProps.xml" Type="http://schemas.openxmlformats.org/officeDocument/2006/relationships/viewProps"/><Relationship Id="rId30" Target="notesSlides/notesSlide1.xml" Type="http://schemas.openxmlformats.org/officeDocument/2006/relationships/notesSlide"/><Relationship Id="rId31" Target="fonts/font31.fntdata" Type="http://schemas.openxmlformats.org/officeDocument/2006/relationships/font"/><Relationship Id="rId32" Target="fonts/font32.fntdata" Type="http://schemas.openxmlformats.org/officeDocument/2006/relationships/font"/><Relationship Id="rId33" Target="notesSlides/notesSlide2.xml" Type="http://schemas.openxmlformats.org/officeDocument/2006/relationships/notesSlide"/><Relationship Id="rId34" Target="fonts/font34.fntdata" Type="http://schemas.openxmlformats.org/officeDocument/2006/relationships/font"/><Relationship Id="rId35" Target="notesSlides/notesSlide3.xml" Type="http://schemas.openxmlformats.org/officeDocument/2006/relationships/notesSlide"/><Relationship Id="rId36" Target="fonts/font36.fntdata" Type="http://schemas.openxmlformats.org/officeDocument/2006/relationships/font"/><Relationship Id="rId37" Target="notesSlides/notesSlide4.xml" Type="http://schemas.openxmlformats.org/officeDocument/2006/relationships/notesSlide"/><Relationship Id="rId38" Target="notesSlides/notesSlide5.xml" Type="http://schemas.openxmlformats.org/officeDocument/2006/relationships/notesSlide"/><Relationship Id="rId39" Target="fonts/font39.fntdata" Type="http://schemas.openxmlformats.org/officeDocument/2006/relationships/font"/><Relationship Id="rId4" Target="theme/theme1.xml" Type="http://schemas.openxmlformats.org/officeDocument/2006/relationships/theme"/><Relationship Id="rId40" Target="notesSlides/notesSlide6.xml" Type="http://schemas.openxmlformats.org/officeDocument/2006/relationships/notesSlide"/><Relationship Id="rId41" Target="notesSlides/notesSlide7.xml" Type="http://schemas.openxmlformats.org/officeDocument/2006/relationships/notesSlide"/><Relationship Id="rId42" Target="notesSlides/notesSlide8.xml" Type="http://schemas.openxmlformats.org/officeDocument/2006/relationships/notesSlide"/><Relationship Id="rId43" Target="notesSlides/notesSlide9.xml" Type="http://schemas.openxmlformats.org/officeDocument/2006/relationships/notesSlide"/><Relationship Id="rId44" Target="notesSlides/notesSlide10.xml" Type="http://schemas.openxmlformats.org/officeDocument/2006/relationships/notesSlide"/><Relationship Id="rId45" Target="notesSlides/notesSlide11.xml" Type="http://schemas.openxmlformats.org/officeDocument/2006/relationships/notesSlide"/><Relationship Id="rId46" Target="notesSlides/notesSlide12.xml" Type="http://schemas.openxmlformats.org/officeDocument/2006/relationships/notesSlide"/><Relationship Id="rId47" Target="notesSlides/notesSlide13.xml" Type="http://schemas.openxmlformats.org/officeDocument/2006/relationships/notesSlide"/><Relationship Id="rId48" Target="notesSlides/notesSlide14.xml" Type="http://schemas.openxmlformats.org/officeDocument/2006/relationships/notesSlide"/><Relationship Id="rId49" Target="notesSlides/notesSlide15.xml" Type="http://schemas.openxmlformats.org/officeDocument/2006/relationships/notesSlide"/><Relationship Id="rId5" Target="tableStyles.xml" Type="http://schemas.openxmlformats.org/officeDocument/2006/relationships/tableStyles"/><Relationship Id="rId50" Target="notesSlides/notesSlide16.xml" Type="http://schemas.openxmlformats.org/officeDocument/2006/relationships/notesSlide"/><Relationship Id="rId51" Target="notesSlides/notesSlide17.xml" Type="http://schemas.openxmlformats.org/officeDocument/2006/relationships/notesSlide"/><Relationship Id="rId52" Target="notesSlides/notesSlide18.xml" Type="http://schemas.openxmlformats.org/officeDocument/2006/relationships/notesSlide"/><Relationship Id="rId53" Target="fonts/font53.fntdata" Type="http://schemas.openxmlformats.org/officeDocument/2006/relationships/font"/><Relationship Id="rId54" Target="notesSlides/notesSlide19.xml" Type="http://schemas.openxmlformats.org/officeDocument/2006/relationships/notesSlide"/><Relationship Id="rId55" Target="notesSlides/notesSlide20.xml" Type="http://schemas.openxmlformats.org/officeDocument/2006/relationships/notesSlide"/><Relationship Id="rId56" Target="notesSlides/notesSlide21.xml" Type="http://schemas.openxmlformats.org/officeDocument/2006/relationships/notesSlide"/><Relationship Id="rId57" Target="notesSlides/notesSlide22.xml" Type="http://schemas.openxmlformats.org/officeDocument/2006/relationships/notesSlide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notesMasters/_rels/notesMaster1.xml.rels><?xml version="1.0" encoding="UTF-8" standalone="yes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.xml" Type="http://schemas.openxmlformats.org/officeDocument/2006/relationships/slide"/></Relationships>
</file>

<file path=ppt/notesSlides/_rels/notesSlide10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0.xml" Type="http://schemas.openxmlformats.org/officeDocument/2006/relationships/slide"/></Relationships>
</file>

<file path=ppt/notesSlides/_rels/notesSlide1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1.xml" Type="http://schemas.openxmlformats.org/officeDocument/2006/relationships/slide"/></Relationships>
</file>

<file path=ppt/notesSlides/_rels/notesSlide1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2.xml" Type="http://schemas.openxmlformats.org/officeDocument/2006/relationships/slide"/></Relationships>
</file>

<file path=ppt/notesSlides/_rels/notesSlide1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3.xml" Type="http://schemas.openxmlformats.org/officeDocument/2006/relationships/slide"/></Relationships>
</file>

<file path=ppt/notesSlides/_rels/notesSlide1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4.xml" Type="http://schemas.openxmlformats.org/officeDocument/2006/relationships/slide"/></Relationships>
</file>

<file path=ppt/notesSlides/_rels/notesSlide1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5.xml" Type="http://schemas.openxmlformats.org/officeDocument/2006/relationships/slide"/></Relationships>
</file>

<file path=ppt/notesSlides/_rels/notesSlide1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6.xml" Type="http://schemas.openxmlformats.org/officeDocument/2006/relationships/slide"/></Relationships>
</file>

<file path=ppt/notesSlides/_rels/notesSlide17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7.xml" Type="http://schemas.openxmlformats.org/officeDocument/2006/relationships/slide"/></Relationships>
</file>

<file path=ppt/notesSlides/_rels/notesSlide18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8.xml" Type="http://schemas.openxmlformats.org/officeDocument/2006/relationships/slide"/></Relationships>
</file>

<file path=ppt/notesSlides/_rels/notesSlide19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9.xml" Type="http://schemas.openxmlformats.org/officeDocument/2006/relationships/slide"/></Relationships>
</file>

<file path=ppt/notesSlides/_rels/notesSlide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.xml" Type="http://schemas.openxmlformats.org/officeDocument/2006/relationships/slide"/></Relationships>
</file>

<file path=ppt/notesSlides/_rels/notesSlide20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0.xml" Type="http://schemas.openxmlformats.org/officeDocument/2006/relationships/slide"/></Relationships>
</file>

<file path=ppt/notesSlides/_rels/notesSlide2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1.xml" Type="http://schemas.openxmlformats.org/officeDocument/2006/relationships/slide"/></Relationships>
</file>

<file path=ppt/notesSlides/_rels/notesSlide2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2.xml" Type="http://schemas.openxmlformats.org/officeDocument/2006/relationships/slide"/></Relationships>
</file>

<file path=ppt/notesSlides/_rels/notesSlide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.xml" Type="http://schemas.openxmlformats.org/officeDocument/2006/relationships/slide"/></Relationships>
</file>

<file path=ppt/notesSlides/_rels/notesSlide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.xml" Type="http://schemas.openxmlformats.org/officeDocument/2006/relationships/slide"/></Relationships>
</file>

<file path=ppt/notesSlides/_rels/notesSlide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.xml" Type="http://schemas.openxmlformats.org/officeDocument/2006/relationships/slide"/></Relationships>
</file>

<file path=ppt/notesSlides/_rels/notesSlide6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.xml" Type="http://schemas.openxmlformats.org/officeDocument/2006/relationships/slide"/></Relationships>
</file>

<file path=ppt/notesSlides/_rels/notesSlide7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7.xml" Type="http://schemas.openxmlformats.org/officeDocument/2006/relationships/slide"/></Relationships>
</file>

<file path=ppt/notesSlides/_rels/notesSlide8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8.xml" Type="http://schemas.openxmlformats.org/officeDocument/2006/relationships/slide"/></Relationships>
</file>

<file path=ppt/notesSlides/_rels/notesSlide9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9.xml" Type="http://schemas.openxmlformats.org/officeDocument/2006/relationships/slide"/></Relationships>
</file>

<file path=ppt/notesSlides/notesSlide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‹#›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‹#›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‹#›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‹#›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‹#›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‹#›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‹#›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2" Target="../notesSlides/notesSlide1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2" Target="../notesSlides/notesSlide10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17.png" Type="http://schemas.openxmlformats.org/officeDocument/2006/relationships/image"/><Relationship Id="rId12" Target="../media/image18.png" Type="http://schemas.openxmlformats.org/officeDocument/2006/relationships/image"/><Relationship Id="rId13" Target="../media/image19.png" Type="http://schemas.openxmlformats.org/officeDocument/2006/relationships/image"/><Relationship Id="rId14" Target="../media/image20.png" Type="http://schemas.openxmlformats.org/officeDocument/2006/relationships/image"/><Relationship Id="rId15" Target="../media/image21.png" Type="http://schemas.openxmlformats.org/officeDocument/2006/relationships/image"/><Relationship Id="rId2" Target="../notesSlides/notesSlide11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22.png" Type="http://schemas.openxmlformats.org/officeDocument/2006/relationships/image"/><Relationship Id="rId12" Target="../media/image23.png" Type="http://schemas.openxmlformats.org/officeDocument/2006/relationships/image"/><Relationship Id="rId13" Target="../media/image24.png" Type="http://schemas.openxmlformats.org/officeDocument/2006/relationships/image"/><Relationship Id="rId14" Target="../media/image25.png" Type="http://schemas.openxmlformats.org/officeDocument/2006/relationships/image"/><Relationship Id="rId15" Target="../media/image26.png" Type="http://schemas.openxmlformats.org/officeDocument/2006/relationships/image"/><Relationship Id="rId2" Target="../notesSlides/notesSlide12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27.png" Type="http://schemas.openxmlformats.org/officeDocument/2006/relationships/image"/><Relationship Id="rId12" Target="../media/image28.png" Type="http://schemas.openxmlformats.org/officeDocument/2006/relationships/image"/><Relationship Id="rId13" Target="../media/image29.png" Type="http://schemas.openxmlformats.org/officeDocument/2006/relationships/image"/><Relationship Id="rId14" Target="../media/image30.png" Type="http://schemas.openxmlformats.org/officeDocument/2006/relationships/image"/><Relationship Id="rId2" Target="../notesSlides/notesSlide13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31.png" Type="http://schemas.openxmlformats.org/officeDocument/2006/relationships/image"/><Relationship Id="rId12" Target="../media/image32.png" Type="http://schemas.openxmlformats.org/officeDocument/2006/relationships/image"/><Relationship Id="rId13" Target="../media/image33.png" Type="http://schemas.openxmlformats.org/officeDocument/2006/relationships/image"/><Relationship Id="rId14" Target="../media/image34.png" Type="http://schemas.openxmlformats.org/officeDocument/2006/relationships/image"/><Relationship Id="rId15" Target="../media/image35.png" Type="http://schemas.openxmlformats.org/officeDocument/2006/relationships/image"/><Relationship Id="rId16" Target="../media/image36.png" Type="http://schemas.openxmlformats.org/officeDocument/2006/relationships/image"/><Relationship Id="rId17" Target="../media/image37.png" Type="http://schemas.openxmlformats.org/officeDocument/2006/relationships/image"/><Relationship Id="rId18" Target="../media/image38.png" Type="http://schemas.openxmlformats.org/officeDocument/2006/relationships/image"/><Relationship Id="rId2" Target="../notesSlides/notesSlide14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36.png" Type="http://schemas.openxmlformats.org/officeDocument/2006/relationships/image"/><Relationship Id="rId12" Target="../media/image37.png" Type="http://schemas.openxmlformats.org/officeDocument/2006/relationships/image"/><Relationship Id="rId2" Target="../notesSlides/notesSlide15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39.png" Type="http://schemas.openxmlformats.org/officeDocument/2006/relationships/image"/><Relationship Id="rId12" Target="../media/image40.png" Type="http://schemas.openxmlformats.org/officeDocument/2006/relationships/image"/><Relationship Id="rId13" Target="../media/image38.png" Type="http://schemas.openxmlformats.org/officeDocument/2006/relationships/image"/><Relationship Id="rId2" Target="../notesSlides/notesSlide16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2" Target="../notesSlides/notesSlide17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41.png" Type="http://schemas.openxmlformats.org/officeDocument/2006/relationships/image"/><Relationship Id="rId12" Target="../media/image42.svg" Type="http://schemas.openxmlformats.org/officeDocument/2006/relationships/image"/><Relationship Id="rId2" Target="../notesSlides/notesSlide18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43.png" Type="http://schemas.openxmlformats.org/officeDocument/2006/relationships/image"/><Relationship Id="rId12" Target="../media/image41.png" Type="http://schemas.openxmlformats.org/officeDocument/2006/relationships/image"/><Relationship Id="rId13" Target="../media/image42.svg" Type="http://schemas.openxmlformats.org/officeDocument/2006/relationships/image"/><Relationship Id="rId2" Target="../notesSlides/notesSlide19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.xml" Type="http://schemas.openxmlformats.org/officeDocument/2006/relationships/notesSlide"/><Relationship Id="rId3" Target="../media/image1.pn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2" Target="../notesSlides/notesSlide20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41.png" Type="http://schemas.openxmlformats.org/officeDocument/2006/relationships/image"/><Relationship Id="rId12" Target="../media/image42.svg" Type="http://schemas.openxmlformats.org/officeDocument/2006/relationships/image"/><Relationship Id="rId2" Target="../notesSlides/notesSlide21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2" Target="../notesSlides/notesSlide22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11.png" Type="http://schemas.openxmlformats.org/officeDocument/2006/relationships/image"/><Relationship Id="rId2" Target="../notesSlides/notesSlide3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2" Target="../notesSlides/notesSlide4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12.png" Type="http://schemas.openxmlformats.org/officeDocument/2006/relationships/image"/><Relationship Id="rId2" Target="../notesSlides/notesSlide5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13.png" Type="http://schemas.openxmlformats.org/officeDocument/2006/relationships/image"/><Relationship Id="rId2" Target="../notesSlides/notesSlide6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14.png" Type="http://schemas.openxmlformats.org/officeDocument/2006/relationships/image"/><Relationship Id="rId2" Target="../notesSlides/notesSlide7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15.png" Type="http://schemas.openxmlformats.org/officeDocument/2006/relationships/image"/><Relationship Id="rId2" Target="../notesSlides/notesSlide8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16.png" Type="http://schemas.openxmlformats.org/officeDocument/2006/relationships/image"/><Relationship Id="rId2" Target="../notesSlides/notesSlide9.xml" Type="http://schemas.openxmlformats.org/officeDocument/2006/relationships/notesSlide"/><Relationship Id="rId3" Target="../media/image1.png" Type="http://schemas.openxmlformats.org/officeDocument/2006/relationships/image"/><Relationship Id="rId4" Target="../media/image2.pn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2" y="-25403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74" id="74" descr="\\DROBO-FS\QuickDrops\JB\PPTX NG\Droplets\LightingOverlay.png"/>
          <p:cNvSpPr/>
          <p:nvPr/>
        </p:nvSpPr>
        <p:spPr>
          <a:xfrm flipH="false" flipV="false" rot="0">
            <a:off x="23812" y="-25403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0" r="0" b="0"/>
            </a:stretch>
          </a:blipFill>
        </p:spPr>
      </p:sp>
      <p:grpSp>
        <p:nvGrpSpPr>
          <p:cNvPr name="Group 75" id="75"/>
          <p:cNvGrpSpPr/>
          <p:nvPr/>
        </p:nvGrpSpPr>
        <p:grpSpPr>
          <a:xfrm rot="0">
            <a:off x="1814512" y="7144"/>
            <a:ext cx="35719" cy="3271838"/>
            <a:chOff x="0" y="0"/>
            <a:chExt cx="47625" cy="4362450"/>
          </a:xfrm>
        </p:grpSpPr>
        <p:sp>
          <p:nvSpPr>
            <p:cNvPr name="Freeform 76" id="76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7" id="77"/>
          <p:cNvGrpSpPr/>
          <p:nvPr/>
        </p:nvGrpSpPr>
        <p:grpSpPr>
          <a:xfrm rot="0">
            <a:off x="1693069" y="3264694"/>
            <a:ext cx="285750" cy="285750"/>
            <a:chOff x="0" y="0"/>
            <a:chExt cx="381000" cy="381000"/>
          </a:xfrm>
        </p:grpSpPr>
        <p:sp>
          <p:nvSpPr>
            <p:cNvPr name="Freeform 78" id="78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9" id="79"/>
          <p:cNvGrpSpPr/>
          <p:nvPr/>
        </p:nvGrpSpPr>
        <p:grpSpPr>
          <a:xfrm rot="0">
            <a:off x="621506" y="14288"/>
            <a:ext cx="42862" cy="6722269"/>
            <a:chOff x="0" y="0"/>
            <a:chExt cx="57150" cy="8963025"/>
          </a:xfrm>
        </p:grpSpPr>
        <p:sp>
          <p:nvSpPr>
            <p:cNvPr name="Freeform 80" id="80"/>
            <p:cNvSpPr/>
            <p:nvPr/>
          </p:nvSpPr>
          <p:spPr>
            <a:xfrm flipH="false" flipV="false" rot="0">
              <a:off x="0" y="0"/>
              <a:ext cx="57150" cy="8963025"/>
            </a:xfrm>
            <a:custGeom>
              <a:avLst/>
              <a:gdLst/>
              <a:ahLst/>
              <a:cxnLst/>
              <a:rect r="r" b="b" t="t" l="l"/>
              <a:pathLst>
                <a:path h="8963025" w="57150">
                  <a:moveTo>
                    <a:pt x="0" y="0"/>
                  </a:moveTo>
                  <a:lnTo>
                    <a:pt x="57150" y="0"/>
                  </a:lnTo>
                  <a:lnTo>
                    <a:pt x="57150" y="8963025"/>
                  </a:lnTo>
                  <a:lnTo>
                    <a:pt x="0" y="8963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1" id="81"/>
          <p:cNvGrpSpPr/>
          <p:nvPr/>
        </p:nvGrpSpPr>
        <p:grpSpPr>
          <a:xfrm rot="0">
            <a:off x="500062" y="6722269"/>
            <a:ext cx="285750" cy="285750"/>
            <a:chOff x="0" y="0"/>
            <a:chExt cx="381000" cy="381000"/>
          </a:xfrm>
        </p:grpSpPr>
        <p:sp>
          <p:nvSpPr>
            <p:cNvPr name="Freeform 82" id="82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3" id="83"/>
          <p:cNvGrpSpPr/>
          <p:nvPr/>
        </p:nvGrpSpPr>
        <p:grpSpPr>
          <a:xfrm rot="0">
            <a:off x="285750" y="14288"/>
            <a:ext cx="228600" cy="1362075"/>
            <a:chOff x="0" y="0"/>
            <a:chExt cx="304800" cy="1816100"/>
          </a:xfrm>
        </p:grpSpPr>
        <p:sp>
          <p:nvSpPr>
            <p:cNvPr name="Freeform 84" id="84"/>
            <p:cNvSpPr/>
            <p:nvPr/>
          </p:nvSpPr>
          <p:spPr>
            <a:xfrm flipH="false" flipV="false" rot="0">
              <a:off x="0" y="0"/>
              <a:ext cx="304800" cy="1816100"/>
            </a:xfrm>
            <a:custGeom>
              <a:avLst/>
              <a:gdLst/>
              <a:ahLst/>
              <a:cxnLst/>
              <a:rect r="r" b="b" t="t" l="l"/>
              <a:pathLst>
                <a:path h="1816100" w="304800">
                  <a:moveTo>
                    <a:pt x="47625" y="1816100"/>
                  </a:moveTo>
                  <a:lnTo>
                    <a:pt x="0" y="1797050"/>
                  </a:lnTo>
                  <a:lnTo>
                    <a:pt x="257175" y="1206500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16025"/>
                  </a:lnTo>
                  <a:lnTo>
                    <a:pt x="47625" y="1816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5" id="85"/>
          <p:cNvGrpSpPr/>
          <p:nvPr/>
        </p:nvGrpSpPr>
        <p:grpSpPr>
          <a:xfrm rot="0">
            <a:off x="1935956" y="21431"/>
            <a:ext cx="564356" cy="2702719"/>
            <a:chOff x="0" y="0"/>
            <a:chExt cx="752475" cy="3603625"/>
          </a:xfrm>
        </p:grpSpPr>
        <p:sp>
          <p:nvSpPr>
            <p:cNvPr name="Freeform 86" id="86"/>
            <p:cNvSpPr/>
            <p:nvPr/>
          </p:nvSpPr>
          <p:spPr>
            <a:xfrm flipH="false" flipV="false" rot="0">
              <a:off x="0" y="0"/>
              <a:ext cx="7524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52475">
                  <a:moveTo>
                    <a:pt x="704850" y="3603625"/>
                  </a:moveTo>
                  <a:lnTo>
                    <a:pt x="0" y="1968500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958975"/>
                  </a:lnTo>
                  <a:lnTo>
                    <a:pt x="752475" y="3584575"/>
                  </a:lnTo>
                  <a:lnTo>
                    <a:pt x="7048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7" id="87"/>
          <p:cNvGrpSpPr/>
          <p:nvPr/>
        </p:nvGrpSpPr>
        <p:grpSpPr>
          <a:xfrm rot="0">
            <a:off x="2400300" y="2702719"/>
            <a:ext cx="285750" cy="283369"/>
            <a:chOff x="0" y="0"/>
            <a:chExt cx="381000" cy="377825"/>
          </a:xfrm>
        </p:grpSpPr>
        <p:sp>
          <p:nvSpPr>
            <p:cNvPr name="Freeform 88" id="88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104013"/>
                    <a:pt x="266700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9" id="89"/>
          <p:cNvGrpSpPr/>
          <p:nvPr/>
        </p:nvGrpSpPr>
        <p:grpSpPr>
          <a:xfrm rot="0">
            <a:off x="2071688" y="14288"/>
            <a:ext cx="557212" cy="2138362"/>
            <a:chOff x="0" y="0"/>
            <a:chExt cx="742950" cy="2851150"/>
          </a:xfrm>
        </p:grpSpPr>
        <p:sp>
          <p:nvSpPr>
            <p:cNvPr name="Freeform 90" id="90"/>
            <p:cNvSpPr/>
            <p:nvPr/>
          </p:nvSpPr>
          <p:spPr>
            <a:xfrm flipH="false" flipV="false" rot="0">
              <a:off x="0" y="0"/>
              <a:ext cx="74295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2950">
                  <a:moveTo>
                    <a:pt x="695325" y="2851150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206500"/>
                  </a:lnTo>
                  <a:lnTo>
                    <a:pt x="742950" y="2832100"/>
                  </a:lnTo>
                  <a:lnTo>
                    <a:pt x="695325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91" id="91"/>
          <p:cNvGrpSpPr/>
          <p:nvPr/>
        </p:nvGrpSpPr>
        <p:grpSpPr>
          <a:xfrm rot="0">
            <a:off x="2464594" y="0"/>
            <a:ext cx="228600" cy="1369219"/>
            <a:chOff x="0" y="0"/>
            <a:chExt cx="304800" cy="1825625"/>
          </a:xfrm>
        </p:grpSpPr>
        <p:sp>
          <p:nvSpPr>
            <p:cNvPr name="Freeform 92" id="92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93" id="93"/>
          <p:cNvGrpSpPr/>
          <p:nvPr/>
        </p:nvGrpSpPr>
        <p:grpSpPr>
          <a:xfrm rot="0">
            <a:off x="2528888" y="2131219"/>
            <a:ext cx="285750" cy="285750"/>
            <a:chOff x="0" y="0"/>
            <a:chExt cx="381000" cy="381000"/>
          </a:xfrm>
        </p:grpSpPr>
        <p:sp>
          <p:nvSpPr>
            <p:cNvPr name="Freeform 94" id="94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95" id="95"/>
          <p:cNvGrpSpPr/>
          <p:nvPr/>
        </p:nvGrpSpPr>
        <p:grpSpPr>
          <a:xfrm rot="0">
            <a:off x="2528888" y="1354931"/>
            <a:ext cx="285750" cy="285750"/>
            <a:chOff x="0" y="0"/>
            <a:chExt cx="381000" cy="381000"/>
          </a:xfrm>
        </p:grpSpPr>
        <p:sp>
          <p:nvSpPr>
            <p:cNvPr name="Freeform 96" id="96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97" id="97"/>
          <p:cNvGrpSpPr/>
          <p:nvPr/>
        </p:nvGrpSpPr>
        <p:grpSpPr>
          <a:xfrm rot="0">
            <a:off x="2614612" y="7144"/>
            <a:ext cx="628650" cy="783431"/>
            <a:chOff x="0" y="0"/>
            <a:chExt cx="838200" cy="1044575"/>
          </a:xfrm>
        </p:grpSpPr>
        <p:sp>
          <p:nvSpPr>
            <p:cNvPr name="Freeform 98" id="98"/>
            <p:cNvSpPr/>
            <p:nvPr/>
          </p:nvSpPr>
          <p:spPr>
            <a:xfrm flipH="false" flipV="false" rot="0">
              <a:off x="0" y="0"/>
              <a:ext cx="838200" cy="1044575"/>
            </a:xfrm>
            <a:custGeom>
              <a:avLst/>
              <a:gdLst/>
              <a:ahLst/>
              <a:cxnLst/>
              <a:rect r="r" b="b" t="t" l="l"/>
              <a:pathLst>
                <a:path h="1044575" w="838200">
                  <a:moveTo>
                    <a:pt x="800100" y="1044575"/>
                  </a:moveTo>
                  <a:lnTo>
                    <a:pt x="142875" y="3810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190500" y="352425"/>
                  </a:lnTo>
                  <a:lnTo>
                    <a:pt x="838200" y="1006475"/>
                  </a:lnTo>
                  <a:lnTo>
                    <a:pt x="800100" y="10445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99" id="99"/>
          <p:cNvSpPr/>
          <p:nvPr/>
        </p:nvSpPr>
        <p:spPr>
          <a:xfrm flipH="false" flipV="false" rot="0">
            <a:off x="3178971" y="733425"/>
            <a:ext cx="242887" cy="221457"/>
          </a:xfrm>
          <a:custGeom>
            <a:avLst/>
            <a:gdLst/>
            <a:ahLst/>
            <a:cxnLst/>
            <a:rect r="r" b="b" t="t" l="l"/>
            <a:pathLst>
              <a:path h="221457" w="242887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00" id="100"/>
          <p:cNvGrpSpPr/>
          <p:nvPr/>
        </p:nvGrpSpPr>
        <p:grpSpPr>
          <a:xfrm rot="0">
            <a:off x="1428750" y="7144"/>
            <a:ext cx="228600" cy="1362075"/>
            <a:chOff x="0" y="0"/>
            <a:chExt cx="304800" cy="1816100"/>
          </a:xfrm>
        </p:grpSpPr>
        <p:sp>
          <p:nvSpPr>
            <p:cNvPr name="Freeform 101" id="101"/>
            <p:cNvSpPr/>
            <p:nvPr/>
          </p:nvSpPr>
          <p:spPr>
            <a:xfrm flipH="false" flipV="false" rot="0">
              <a:off x="0" y="0"/>
              <a:ext cx="304800" cy="1816100"/>
            </a:xfrm>
            <a:custGeom>
              <a:avLst/>
              <a:gdLst/>
              <a:ahLst/>
              <a:cxnLst/>
              <a:rect r="r" b="b" t="t" l="l"/>
              <a:pathLst>
                <a:path h="1816100" w="304800">
                  <a:moveTo>
                    <a:pt x="47625" y="1816100"/>
                  </a:moveTo>
                  <a:lnTo>
                    <a:pt x="0" y="1816100"/>
                  </a:lnTo>
                  <a:lnTo>
                    <a:pt x="0" y="600075"/>
                  </a:lnTo>
                  <a:lnTo>
                    <a:pt x="257175" y="0"/>
                  </a:lnTo>
                  <a:lnTo>
                    <a:pt x="304800" y="19050"/>
                  </a:lnTo>
                  <a:lnTo>
                    <a:pt x="47625" y="609600"/>
                  </a:lnTo>
                  <a:lnTo>
                    <a:pt x="47625" y="1816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2" id="102"/>
          <p:cNvGrpSpPr/>
          <p:nvPr/>
        </p:nvGrpSpPr>
        <p:grpSpPr>
          <a:xfrm rot="0">
            <a:off x="1300162" y="1354931"/>
            <a:ext cx="285750" cy="285750"/>
            <a:chOff x="0" y="0"/>
            <a:chExt cx="381000" cy="381000"/>
          </a:xfrm>
        </p:grpSpPr>
        <p:sp>
          <p:nvSpPr>
            <p:cNvPr name="Freeform 103" id="103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14300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14300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4" id="104"/>
          <p:cNvGrpSpPr/>
          <p:nvPr/>
        </p:nvGrpSpPr>
        <p:grpSpPr>
          <a:xfrm rot="0">
            <a:off x="1335881" y="2331244"/>
            <a:ext cx="285750" cy="285750"/>
            <a:chOff x="0" y="0"/>
            <a:chExt cx="381000" cy="381000"/>
          </a:xfrm>
        </p:grpSpPr>
        <p:sp>
          <p:nvSpPr>
            <p:cNvPr name="Freeform 105" id="105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66700"/>
                    <a:pt x="104775" y="342900"/>
                    <a:pt x="190500" y="342900"/>
                  </a:cubicBezTo>
                  <a:cubicBezTo>
                    <a:pt x="276225" y="342900"/>
                    <a:pt x="342900" y="266700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6" id="106"/>
          <p:cNvGrpSpPr/>
          <p:nvPr/>
        </p:nvGrpSpPr>
        <p:grpSpPr>
          <a:xfrm rot="0">
            <a:off x="1107281" y="8434388"/>
            <a:ext cx="507206" cy="1824038"/>
            <a:chOff x="0" y="0"/>
            <a:chExt cx="676275" cy="2432050"/>
          </a:xfrm>
        </p:grpSpPr>
        <p:sp>
          <p:nvSpPr>
            <p:cNvPr name="Freeform 107" id="107"/>
            <p:cNvSpPr/>
            <p:nvPr/>
          </p:nvSpPr>
          <p:spPr>
            <a:xfrm flipH="false" flipV="false" rot="0">
              <a:off x="0" y="0"/>
              <a:ext cx="676275" cy="2432050"/>
            </a:xfrm>
            <a:custGeom>
              <a:avLst/>
              <a:gdLst/>
              <a:ahLst/>
              <a:cxnLst/>
              <a:rect r="r" b="b" t="t" l="l"/>
              <a:pathLst>
                <a:path h="2432050" w="676275">
                  <a:moveTo>
                    <a:pt x="676275" y="2432050"/>
                  </a:moveTo>
                  <a:lnTo>
                    <a:pt x="619125" y="2432050"/>
                  </a:lnTo>
                  <a:lnTo>
                    <a:pt x="619125" y="1473200"/>
                  </a:lnTo>
                  <a:lnTo>
                    <a:pt x="0" y="19050"/>
                  </a:lnTo>
                  <a:lnTo>
                    <a:pt x="38100" y="0"/>
                  </a:lnTo>
                  <a:lnTo>
                    <a:pt x="676275" y="1463675"/>
                  </a:lnTo>
                  <a:lnTo>
                    <a:pt x="676275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8" id="108"/>
          <p:cNvGrpSpPr/>
          <p:nvPr/>
        </p:nvGrpSpPr>
        <p:grpSpPr>
          <a:xfrm rot="0">
            <a:off x="971550" y="8220075"/>
            <a:ext cx="235744" cy="235744"/>
            <a:chOff x="0" y="0"/>
            <a:chExt cx="314325" cy="314325"/>
          </a:xfrm>
        </p:grpSpPr>
        <p:sp>
          <p:nvSpPr>
            <p:cNvPr name="Freeform 109" id="109"/>
            <p:cNvSpPr/>
            <p:nvPr/>
          </p:nvSpPr>
          <p:spPr>
            <a:xfrm flipH="false" flipV="false" rot="0">
              <a:off x="0" y="0"/>
              <a:ext cx="314325" cy="314325"/>
            </a:xfrm>
            <a:custGeom>
              <a:avLst/>
              <a:gdLst/>
              <a:ahLst/>
              <a:cxnLst/>
              <a:rect r="r" b="b" t="t" l="l"/>
              <a:pathLst>
                <a:path h="314325" w="314325">
                  <a:moveTo>
                    <a:pt x="161925" y="314325"/>
                  </a:moveTo>
                  <a:cubicBezTo>
                    <a:pt x="76200" y="314325"/>
                    <a:pt x="0" y="247650"/>
                    <a:pt x="0" y="161925"/>
                  </a:cubicBezTo>
                  <a:cubicBezTo>
                    <a:pt x="0" y="76200"/>
                    <a:pt x="76200" y="0"/>
                    <a:pt x="161925" y="0"/>
                  </a:cubicBezTo>
                  <a:cubicBezTo>
                    <a:pt x="247650" y="0"/>
                    <a:pt x="314325" y="76200"/>
                    <a:pt x="314325" y="161925"/>
                  </a:cubicBezTo>
                  <a:cubicBezTo>
                    <a:pt x="314325" y="247650"/>
                    <a:pt x="247650" y="314325"/>
                    <a:pt x="161925" y="314325"/>
                  </a:cubicBezTo>
                  <a:close/>
                  <a:moveTo>
                    <a:pt x="161925" y="38100"/>
                  </a:moveTo>
                  <a:cubicBezTo>
                    <a:pt x="95250" y="38100"/>
                    <a:pt x="38100" y="95250"/>
                    <a:pt x="38100" y="161925"/>
                  </a:cubicBezTo>
                  <a:cubicBezTo>
                    <a:pt x="38100" y="228600"/>
                    <a:pt x="95250" y="276225"/>
                    <a:pt x="161925" y="276225"/>
                  </a:cubicBezTo>
                  <a:cubicBezTo>
                    <a:pt x="219075" y="276225"/>
                    <a:pt x="276225" y="228600"/>
                    <a:pt x="276225" y="161925"/>
                  </a:cubicBezTo>
                  <a:cubicBezTo>
                    <a:pt x="276225" y="95250"/>
                    <a:pt x="219075" y="38100"/>
                    <a:pt x="161925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10" id="110"/>
          <p:cNvGrpSpPr/>
          <p:nvPr/>
        </p:nvGrpSpPr>
        <p:grpSpPr>
          <a:xfrm rot="0">
            <a:off x="100012" y="1354931"/>
            <a:ext cx="285750" cy="285750"/>
            <a:chOff x="0" y="0"/>
            <a:chExt cx="381000" cy="381000"/>
          </a:xfrm>
        </p:grpSpPr>
        <p:sp>
          <p:nvSpPr>
            <p:cNvPr name="Freeform 111" id="11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04800" y="0"/>
                    <a:pt x="381000" y="85725"/>
                    <a:pt x="381000" y="190500"/>
                  </a:cubicBezTo>
                  <a:cubicBezTo>
                    <a:pt x="381000" y="295275"/>
                    <a:pt x="304800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14300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14300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12" id="112"/>
          <p:cNvGrpSpPr/>
          <p:nvPr/>
        </p:nvGrpSpPr>
        <p:grpSpPr>
          <a:xfrm rot="0">
            <a:off x="2" y="5845969"/>
            <a:ext cx="200025" cy="400050"/>
            <a:chOff x="0" y="0"/>
            <a:chExt cx="266700" cy="533400"/>
          </a:xfrm>
        </p:grpSpPr>
        <p:sp>
          <p:nvSpPr>
            <p:cNvPr name="Freeform 113" id="113"/>
            <p:cNvSpPr/>
            <p:nvPr/>
          </p:nvSpPr>
          <p:spPr>
            <a:xfrm flipH="false" flipV="false" rot="0">
              <a:off x="0" y="0"/>
              <a:ext cx="266700" cy="533400"/>
            </a:xfrm>
            <a:custGeom>
              <a:avLst/>
              <a:gdLst/>
              <a:ahLst/>
              <a:cxnLst/>
              <a:rect r="r" b="b" t="t" l="l"/>
              <a:pathLst>
                <a:path h="533400" w="266700">
                  <a:moveTo>
                    <a:pt x="219075" y="533400"/>
                  </a:moveTo>
                  <a:lnTo>
                    <a:pt x="0" y="19050"/>
                  </a:lnTo>
                  <a:lnTo>
                    <a:pt x="38100" y="0"/>
                  </a:lnTo>
                  <a:lnTo>
                    <a:pt x="266700" y="514350"/>
                  </a:lnTo>
                  <a:lnTo>
                    <a:pt x="219075" y="5334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14" id="114"/>
          <p:cNvGrpSpPr/>
          <p:nvPr/>
        </p:nvGrpSpPr>
        <p:grpSpPr>
          <a:xfrm rot="0">
            <a:off x="100012" y="6224588"/>
            <a:ext cx="285750" cy="283369"/>
            <a:chOff x="0" y="0"/>
            <a:chExt cx="381000" cy="377825"/>
          </a:xfrm>
        </p:grpSpPr>
        <p:sp>
          <p:nvSpPr>
            <p:cNvPr name="Freeform 115" id="115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64541"/>
                    <a:pt x="104775" y="340106"/>
                    <a:pt x="190500" y="340106"/>
                  </a:cubicBezTo>
                  <a:cubicBezTo>
                    <a:pt x="276225" y="340106"/>
                    <a:pt x="342900" y="264541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16" id="116"/>
          <p:cNvGrpSpPr/>
          <p:nvPr/>
        </p:nvGrpSpPr>
        <p:grpSpPr>
          <a:xfrm rot="0">
            <a:off x="2" y="2466975"/>
            <a:ext cx="200025" cy="404812"/>
            <a:chOff x="0" y="0"/>
            <a:chExt cx="266700" cy="539750"/>
          </a:xfrm>
        </p:grpSpPr>
        <p:sp>
          <p:nvSpPr>
            <p:cNvPr name="Freeform 117" id="117"/>
            <p:cNvSpPr/>
            <p:nvPr/>
          </p:nvSpPr>
          <p:spPr>
            <a:xfrm flipH="false" flipV="false" rot="0">
              <a:off x="0" y="0"/>
              <a:ext cx="266700" cy="539750"/>
            </a:xfrm>
            <a:custGeom>
              <a:avLst/>
              <a:gdLst/>
              <a:ahLst/>
              <a:cxnLst/>
              <a:rect r="r" b="b" t="t" l="l"/>
              <a:pathLst>
                <a:path h="539750" w="266700">
                  <a:moveTo>
                    <a:pt x="38100" y="539750"/>
                  </a:moveTo>
                  <a:lnTo>
                    <a:pt x="0" y="520700"/>
                  </a:lnTo>
                  <a:lnTo>
                    <a:pt x="219075" y="0"/>
                  </a:lnTo>
                  <a:lnTo>
                    <a:pt x="266700" y="19050"/>
                  </a:lnTo>
                  <a:lnTo>
                    <a:pt x="38100" y="5397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18" id="118"/>
          <p:cNvGrpSpPr/>
          <p:nvPr/>
        </p:nvGrpSpPr>
        <p:grpSpPr>
          <a:xfrm rot="0">
            <a:off x="100012" y="2202656"/>
            <a:ext cx="285750" cy="285750"/>
            <a:chOff x="0" y="0"/>
            <a:chExt cx="381000" cy="381000"/>
          </a:xfrm>
        </p:grpSpPr>
        <p:sp>
          <p:nvSpPr>
            <p:cNvPr name="Freeform 119" id="1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66700"/>
                    <a:pt x="104775" y="342900"/>
                    <a:pt x="190500" y="342900"/>
                  </a:cubicBezTo>
                  <a:cubicBezTo>
                    <a:pt x="276225" y="342900"/>
                    <a:pt x="342900" y="266700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0" id="120"/>
          <p:cNvGrpSpPr/>
          <p:nvPr/>
        </p:nvGrpSpPr>
        <p:grpSpPr>
          <a:xfrm rot="0">
            <a:off x="1042988" y="7144"/>
            <a:ext cx="464344" cy="2338388"/>
            <a:chOff x="0" y="0"/>
            <a:chExt cx="619125" cy="3117850"/>
          </a:xfrm>
        </p:grpSpPr>
        <p:sp>
          <p:nvSpPr>
            <p:cNvPr name="Freeform 121" id="121"/>
            <p:cNvSpPr/>
            <p:nvPr/>
          </p:nvSpPr>
          <p:spPr>
            <a:xfrm flipH="false" flipV="false" rot="0">
              <a:off x="0" y="0"/>
              <a:ext cx="619125" cy="3117850"/>
            </a:xfrm>
            <a:custGeom>
              <a:avLst/>
              <a:gdLst/>
              <a:ahLst/>
              <a:cxnLst/>
              <a:rect r="r" b="b" t="t" l="l"/>
              <a:pathLst>
                <a:path h="3117850" w="619125">
                  <a:moveTo>
                    <a:pt x="619125" y="3117850"/>
                  </a:moveTo>
                  <a:lnTo>
                    <a:pt x="561975" y="3117850"/>
                  </a:lnTo>
                  <a:lnTo>
                    <a:pt x="561975" y="2555875"/>
                  </a:lnTo>
                  <a:lnTo>
                    <a:pt x="0" y="199707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978025"/>
                  </a:lnTo>
                  <a:lnTo>
                    <a:pt x="619125" y="2527300"/>
                  </a:lnTo>
                  <a:lnTo>
                    <a:pt x="619125" y="31178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2" id="122"/>
          <p:cNvGrpSpPr/>
          <p:nvPr/>
        </p:nvGrpSpPr>
        <p:grpSpPr>
          <a:xfrm rot="0">
            <a:off x="85725" y="7322344"/>
            <a:ext cx="285750" cy="283369"/>
            <a:chOff x="0" y="0"/>
            <a:chExt cx="381000" cy="377825"/>
          </a:xfrm>
        </p:grpSpPr>
        <p:sp>
          <p:nvSpPr>
            <p:cNvPr name="Freeform 123" id="12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4" id="124"/>
          <p:cNvGrpSpPr/>
          <p:nvPr/>
        </p:nvGrpSpPr>
        <p:grpSpPr>
          <a:xfrm rot="0">
            <a:off x="207169" y="7591425"/>
            <a:ext cx="457200" cy="2667000"/>
            <a:chOff x="0" y="0"/>
            <a:chExt cx="609600" cy="3556000"/>
          </a:xfrm>
        </p:grpSpPr>
        <p:sp>
          <p:nvSpPr>
            <p:cNvPr name="Freeform 125" id="125"/>
            <p:cNvSpPr/>
            <p:nvPr/>
          </p:nvSpPr>
          <p:spPr>
            <a:xfrm flipH="false" flipV="false" rot="0">
              <a:off x="0" y="0"/>
              <a:ext cx="609600" cy="3556000"/>
            </a:xfrm>
            <a:custGeom>
              <a:avLst/>
              <a:gdLst/>
              <a:ahLst/>
              <a:cxnLst/>
              <a:rect r="r" b="b" t="t" l="l"/>
              <a:pathLst>
                <a:path h="3556000" w="609600">
                  <a:moveTo>
                    <a:pt x="609600" y="3556000"/>
                  </a:moveTo>
                  <a:lnTo>
                    <a:pt x="561975" y="3556000"/>
                  </a:lnTo>
                  <a:lnTo>
                    <a:pt x="561975" y="1143000"/>
                  </a:lnTo>
                  <a:lnTo>
                    <a:pt x="0" y="581025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561975"/>
                  </a:lnTo>
                  <a:lnTo>
                    <a:pt x="609600" y="1123950"/>
                  </a:lnTo>
                  <a:lnTo>
                    <a:pt x="609600" y="3556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6" id="126"/>
          <p:cNvGrpSpPr/>
          <p:nvPr/>
        </p:nvGrpSpPr>
        <p:grpSpPr>
          <a:xfrm rot="0">
            <a:off x="842962" y="9646444"/>
            <a:ext cx="285750" cy="283369"/>
            <a:chOff x="0" y="0"/>
            <a:chExt cx="381000" cy="377825"/>
          </a:xfrm>
        </p:grpSpPr>
        <p:sp>
          <p:nvSpPr>
            <p:cNvPr name="Freeform 127" id="127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8" id="128"/>
          <p:cNvGrpSpPr/>
          <p:nvPr/>
        </p:nvGrpSpPr>
        <p:grpSpPr>
          <a:xfrm rot="0">
            <a:off x="964406" y="9915525"/>
            <a:ext cx="35719" cy="364331"/>
            <a:chOff x="0" y="0"/>
            <a:chExt cx="47625" cy="485775"/>
          </a:xfrm>
        </p:grpSpPr>
        <p:sp>
          <p:nvSpPr>
            <p:cNvPr name="Freeform 129" id="129"/>
            <p:cNvSpPr/>
            <p:nvPr/>
          </p:nvSpPr>
          <p:spPr>
            <a:xfrm flipH="false" flipV="false" rot="0">
              <a:off x="0" y="0"/>
              <a:ext cx="47625" cy="485775"/>
            </a:xfrm>
            <a:custGeom>
              <a:avLst/>
              <a:gdLst/>
              <a:ahLst/>
              <a:cxnLst/>
              <a:rect r="r" b="b" t="t" l="l"/>
              <a:pathLst>
                <a:path h="485775" w="47625">
                  <a:moveTo>
                    <a:pt x="0" y="0"/>
                  </a:moveTo>
                  <a:lnTo>
                    <a:pt x="47625" y="0"/>
                  </a:lnTo>
                  <a:lnTo>
                    <a:pt x="47625" y="485775"/>
                  </a:lnTo>
                  <a:lnTo>
                    <a:pt x="0" y="4857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30" id="130"/>
          <p:cNvGrpSpPr/>
          <p:nvPr/>
        </p:nvGrpSpPr>
        <p:grpSpPr>
          <a:xfrm rot="0">
            <a:off x="114300" y="9646444"/>
            <a:ext cx="285750" cy="283369"/>
            <a:chOff x="0" y="0"/>
            <a:chExt cx="381000" cy="377825"/>
          </a:xfrm>
        </p:grpSpPr>
        <p:sp>
          <p:nvSpPr>
            <p:cNvPr name="Freeform 131" id="13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04800" y="0"/>
                    <a:pt x="381000" y="84963"/>
                    <a:pt x="381000" y="188976"/>
                  </a:cubicBezTo>
                  <a:cubicBezTo>
                    <a:pt x="381000" y="292989"/>
                    <a:pt x="304800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32" id="132"/>
          <p:cNvGrpSpPr/>
          <p:nvPr/>
        </p:nvGrpSpPr>
        <p:grpSpPr>
          <a:xfrm rot="0">
            <a:off x="2" y="8967788"/>
            <a:ext cx="285750" cy="692944"/>
            <a:chOff x="0" y="0"/>
            <a:chExt cx="381000" cy="923925"/>
          </a:xfrm>
        </p:grpSpPr>
        <p:sp>
          <p:nvSpPr>
            <p:cNvPr name="Freeform 133" id="133"/>
            <p:cNvSpPr/>
            <p:nvPr/>
          </p:nvSpPr>
          <p:spPr>
            <a:xfrm flipH="false" flipV="false" rot="0">
              <a:off x="0" y="0"/>
              <a:ext cx="381000" cy="923925"/>
            </a:xfrm>
            <a:custGeom>
              <a:avLst/>
              <a:gdLst/>
              <a:ahLst/>
              <a:cxnLst/>
              <a:rect r="r" b="b" t="t" l="l"/>
              <a:pathLst>
                <a:path h="923925" w="381000">
                  <a:moveTo>
                    <a:pt x="381000" y="923925"/>
                  </a:moveTo>
                  <a:lnTo>
                    <a:pt x="333375" y="923925"/>
                  </a:lnTo>
                  <a:lnTo>
                    <a:pt x="333375" y="361950"/>
                  </a:lnTo>
                  <a:lnTo>
                    <a:pt x="0" y="28575"/>
                  </a:lnTo>
                  <a:lnTo>
                    <a:pt x="38100" y="0"/>
                  </a:lnTo>
                  <a:lnTo>
                    <a:pt x="381000" y="342900"/>
                  </a:lnTo>
                  <a:lnTo>
                    <a:pt x="381000" y="9239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34" id="134"/>
          <p:cNvGrpSpPr/>
          <p:nvPr/>
        </p:nvGrpSpPr>
        <p:grpSpPr>
          <a:xfrm rot="0">
            <a:off x="1521619" y="2702719"/>
            <a:ext cx="321469" cy="1133475"/>
            <a:chOff x="0" y="0"/>
            <a:chExt cx="428625" cy="1511300"/>
          </a:xfrm>
        </p:grpSpPr>
        <p:sp>
          <p:nvSpPr>
            <p:cNvPr name="Freeform 135" id="135"/>
            <p:cNvSpPr/>
            <p:nvPr/>
          </p:nvSpPr>
          <p:spPr>
            <a:xfrm flipH="false" flipV="false" rot="0">
              <a:off x="0" y="0"/>
              <a:ext cx="428625" cy="1511300"/>
            </a:xfrm>
            <a:custGeom>
              <a:avLst/>
              <a:gdLst/>
              <a:ahLst/>
              <a:cxnLst/>
              <a:rect r="r" b="b" t="t" l="l"/>
              <a:pathLst>
                <a:path h="1511300" w="428625">
                  <a:moveTo>
                    <a:pt x="38100" y="1511300"/>
                  </a:moveTo>
                  <a:lnTo>
                    <a:pt x="0" y="1511300"/>
                  </a:lnTo>
                  <a:lnTo>
                    <a:pt x="0" y="406400"/>
                  </a:lnTo>
                  <a:lnTo>
                    <a:pt x="400050" y="0"/>
                  </a:lnTo>
                  <a:lnTo>
                    <a:pt x="428625" y="28575"/>
                  </a:lnTo>
                  <a:lnTo>
                    <a:pt x="38100" y="415925"/>
                  </a:lnTo>
                  <a:lnTo>
                    <a:pt x="38100" y="15113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36" id="136"/>
          <p:cNvGrpSpPr/>
          <p:nvPr/>
        </p:nvGrpSpPr>
        <p:grpSpPr>
          <a:xfrm rot="0">
            <a:off x="1407319" y="3821906"/>
            <a:ext cx="250031" cy="240506"/>
            <a:chOff x="0" y="0"/>
            <a:chExt cx="333375" cy="320675"/>
          </a:xfrm>
        </p:grpSpPr>
        <p:sp>
          <p:nvSpPr>
            <p:cNvPr name="Freeform 137" id="137"/>
            <p:cNvSpPr/>
            <p:nvPr/>
          </p:nvSpPr>
          <p:spPr>
            <a:xfrm flipH="false" flipV="false" rot="0">
              <a:off x="0" y="0"/>
              <a:ext cx="333375" cy="320802"/>
            </a:xfrm>
            <a:custGeom>
              <a:avLst/>
              <a:gdLst/>
              <a:ahLst/>
              <a:cxnLst/>
              <a:rect r="r" b="b" t="t" l="l"/>
              <a:pathLst>
                <a:path h="320802" w="333375">
                  <a:moveTo>
                    <a:pt x="171450" y="320675"/>
                  </a:moveTo>
                  <a:cubicBezTo>
                    <a:pt x="76200" y="320675"/>
                    <a:pt x="0" y="245237"/>
                    <a:pt x="0" y="160401"/>
                  </a:cubicBezTo>
                  <a:cubicBezTo>
                    <a:pt x="0" y="66040"/>
                    <a:pt x="76200" y="0"/>
                    <a:pt x="171450" y="0"/>
                  </a:cubicBezTo>
                  <a:cubicBezTo>
                    <a:pt x="257175" y="0"/>
                    <a:pt x="333375" y="66040"/>
                    <a:pt x="333375" y="160401"/>
                  </a:cubicBezTo>
                  <a:cubicBezTo>
                    <a:pt x="333375" y="245237"/>
                    <a:pt x="257175" y="320802"/>
                    <a:pt x="171450" y="320802"/>
                  </a:cubicBezTo>
                  <a:close/>
                  <a:moveTo>
                    <a:pt x="171450" y="37846"/>
                  </a:moveTo>
                  <a:cubicBezTo>
                    <a:pt x="95250" y="37719"/>
                    <a:pt x="38100" y="94361"/>
                    <a:pt x="38100" y="160401"/>
                  </a:cubicBezTo>
                  <a:cubicBezTo>
                    <a:pt x="38100" y="226441"/>
                    <a:pt x="95250" y="282956"/>
                    <a:pt x="171450" y="282956"/>
                  </a:cubicBezTo>
                  <a:cubicBezTo>
                    <a:pt x="238125" y="282956"/>
                    <a:pt x="295275" y="226314"/>
                    <a:pt x="295275" y="160401"/>
                  </a:cubicBezTo>
                  <a:cubicBezTo>
                    <a:pt x="295275" y="94488"/>
                    <a:pt x="238125" y="37846"/>
                    <a:pt x="17145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38" id="138"/>
          <p:cNvGrpSpPr/>
          <p:nvPr/>
        </p:nvGrpSpPr>
        <p:grpSpPr>
          <a:xfrm rot="0">
            <a:off x="892969" y="7144"/>
            <a:ext cx="957262" cy="6038850"/>
            <a:chOff x="0" y="0"/>
            <a:chExt cx="1276350" cy="8051800"/>
          </a:xfrm>
        </p:grpSpPr>
        <p:sp>
          <p:nvSpPr>
            <p:cNvPr name="Freeform 139" id="139"/>
            <p:cNvSpPr/>
            <p:nvPr/>
          </p:nvSpPr>
          <p:spPr>
            <a:xfrm flipH="false" flipV="false" rot="0">
              <a:off x="0" y="0"/>
              <a:ext cx="1276350" cy="8051800"/>
            </a:xfrm>
            <a:custGeom>
              <a:avLst/>
              <a:gdLst/>
              <a:ahLst/>
              <a:cxnLst/>
              <a:rect r="r" b="b" t="t" l="l"/>
              <a:pathLst>
                <a:path h="8051800" w="1276350">
                  <a:moveTo>
                    <a:pt x="1276350" y="8051800"/>
                  </a:moveTo>
                  <a:lnTo>
                    <a:pt x="1228725" y="8051800"/>
                  </a:lnTo>
                  <a:lnTo>
                    <a:pt x="1228725" y="7337425"/>
                  </a:lnTo>
                  <a:lnTo>
                    <a:pt x="0" y="6111875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6083300"/>
                  </a:lnTo>
                  <a:lnTo>
                    <a:pt x="1276350" y="7308850"/>
                  </a:lnTo>
                  <a:lnTo>
                    <a:pt x="1276350" y="80518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0" id="140"/>
          <p:cNvGrpSpPr/>
          <p:nvPr/>
        </p:nvGrpSpPr>
        <p:grpSpPr>
          <a:xfrm rot="0">
            <a:off x="1835944" y="2074069"/>
            <a:ext cx="214312" cy="714375"/>
            <a:chOff x="0" y="0"/>
            <a:chExt cx="285750" cy="952500"/>
          </a:xfrm>
        </p:grpSpPr>
        <p:sp>
          <p:nvSpPr>
            <p:cNvPr name="Freeform 141" id="14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2" id="142"/>
          <p:cNvGrpSpPr/>
          <p:nvPr/>
        </p:nvGrpSpPr>
        <p:grpSpPr>
          <a:xfrm rot="0">
            <a:off x="1950244" y="2774156"/>
            <a:ext cx="164306" cy="161925"/>
            <a:chOff x="0" y="0"/>
            <a:chExt cx="219075" cy="215900"/>
          </a:xfrm>
        </p:grpSpPr>
        <p:sp>
          <p:nvSpPr>
            <p:cNvPr name="Freeform 143" id="143"/>
            <p:cNvSpPr/>
            <p:nvPr/>
          </p:nvSpPr>
          <p:spPr>
            <a:xfrm flipH="false" flipV="false" rot="0">
              <a:off x="0" y="0"/>
              <a:ext cx="219075" cy="215900"/>
            </a:xfrm>
            <a:custGeom>
              <a:avLst/>
              <a:gdLst/>
              <a:ahLst/>
              <a:cxnLst/>
              <a:rect r="r" b="b" t="t" l="l"/>
              <a:pathLst>
                <a:path h="215900" w="219075">
                  <a:moveTo>
                    <a:pt x="114300" y="215900"/>
                  </a:moveTo>
                  <a:cubicBezTo>
                    <a:pt x="47625" y="215900"/>
                    <a:pt x="0" y="168910"/>
                    <a:pt x="0" y="112649"/>
                  </a:cubicBezTo>
                  <a:cubicBezTo>
                    <a:pt x="0" y="46990"/>
                    <a:pt x="47625" y="0"/>
                    <a:pt x="114300" y="0"/>
                  </a:cubicBezTo>
                  <a:cubicBezTo>
                    <a:pt x="171450" y="0"/>
                    <a:pt x="219075" y="46990"/>
                    <a:pt x="219075" y="112649"/>
                  </a:cubicBezTo>
                  <a:cubicBezTo>
                    <a:pt x="219075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80975" y="150114"/>
                    <a:pt x="180975" y="112649"/>
                  </a:cubicBezTo>
                  <a:cubicBezTo>
                    <a:pt x="180975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4" id="144"/>
          <p:cNvGrpSpPr/>
          <p:nvPr/>
        </p:nvGrpSpPr>
        <p:grpSpPr>
          <a:xfrm rot="0">
            <a:off x="421481" y="5126831"/>
            <a:ext cx="214312" cy="711994"/>
            <a:chOff x="0" y="0"/>
            <a:chExt cx="285750" cy="949325"/>
          </a:xfrm>
        </p:grpSpPr>
        <p:sp>
          <p:nvSpPr>
            <p:cNvPr name="Freeform 145" id="145"/>
            <p:cNvSpPr/>
            <p:nvPr/>
          </p:nvSpPr>
          <p:spPr>
            <a:xfrm flipH="false" flipV="false" rot="0">
              <a:off x="0" y="0"/>
              <a:ext cx="285750" cy="949325"/>
            </a:xfrm>
            <a:custGeom>
              <a:avLst/>
              <a:gdLst/>
              <a:ahLst/>
              <a:cxnLst/>
              <a:rect r="r" b="b" t="t" l="l"/>
              <a:pathLst>
                <a:path h="949325" w="285750">
                  <a:moveTo>
                    <a:pt x="38100" y="949325"/>
                  </a:moveTo>
                  <a:lnTo>
                    <a:pt x="0" y="949325"/>
                  </a:lnTo>
                  <a:lnTo>
                    <a:pt x="0" y="254000"/>
                  </a:lnTo>
                  <a:lnTo>
                    <a:pt x="257175" y="0"/>
                  </a:lnTo>
                  <a:lnTo>
                    <a:pt x="285750" y="25400"/>
                  </a:lnTo>
                  <a:lnTo>
                    <a:pt x="38100" y="263525"/>
                  </a:lnTo>
                  <a:lnTo>
                    <a:pt x="38100" y="9493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6" id="146"/>
          <p:cNvGrpSpPr/>
          <p:nvPr/>
        </p:nvGrpSpPr>
        <p:grpSpPr>
          <a:xfrm rot="0">
            <a:off x="357188" y="5824538"/>
            <a:ext cx="164306" cy="164306"/>
            <a:chOff x="0" y="0"/>
            <a:chExt cx="219075" cy="219075"/>
          </a:xfrm>
        </p:grpSpPr>
        <p:sp>
          <p:nvSpPr>
            <p:cNvPr name="Freeform 147" id="147"/>
            <p:cNvSpPr/>
            <p:nvPr/>
          </p:nvSpPr>
          <p:spPr>
            <a:xfrm flipH="false" flipV="false" rot="0">
              <a:off x="0" y="0"/>
              <a:ext cx="219075" cy="219075"/>
            </a:xfrm>
            <a:custGeom>
              <a:avLst/>
              <a:gdLst/>
              <a:ahLst/>
              <a:cxnLst/>
              <a:rect r="r" b="b" t="t" l="l"/>
              <a:pathLst>
                <a:path h="219075" w="219075">
                  <a:moveTo>
                    <a:pt x="104775" y="219075"/>
                  </a:moveTo>
                  <a:cubicBezTo>
                    <a:pt x="47625" y="219075"/>
                    <a:pt x="0" y="171450"/>
                    <a:pt x="0" y="114300"/>
                  </a:cubicBezTo>
                  <a:cubicBezTo>
                    <a:pt x="0" y="47625"/>
                    <a:pt x="47625" y="0"/>
                    <a:pt x="104775" y="0"/>
                  </a:cubicBezTo>
                  <a:cubicBezTo>
                    <a:pt x="161925" y="0"/>
                    <a:pt x="219075" y="47625"/>
                    <a:pt x="219075" y="114300"/>
                  </a:cubicBezTo>
                  <a:cubicBezTo>
                    <a:pt x="219075" y="171450"/>
                    <a:pt x="161925" y="219075"/>
                    <a:pt x="104775" y="219075"/>
                  </a:cubicBezTo>
                  <a:close/>
                  <a:moveTo>
                    <a:pt x="104775" y="38100"/>
                  </a:moveTo>
                  <a:cubicBezTo>
                    <a:pt x="66675" y="38100"/>
                    <a:pt x="38100" y="76200"/>
                    <a:pt x="38100" y="114300"/>
                  </a:cubicBezTo>
                  <a:cubicBezTo>
                    <a:pt x="38100" y="152400"/>
                    <a:pt x="66675" y="180975"/>
                    <a:pt x="104775" y="180975"/>
                  </a:cubicBezTo>
                  <a:cubicBezTo>
                    <a:pt x="142875" y="180975"/>
                    <a:pt x="180975" y="152400"/>
                    <a:pt x="180975" y="114300"/>
                  </a:cubicBezTo>
                  <a:cubicBezTo>
                    <a:pt x="180975" y="76200"/>
                    <a:pt x="142875" y="38100"/>
                    <a:pt x="104775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8" id="148"/>
          <p:cNvGrpSpPr/>
          <p:nvPr/>
        </p:nvGrpSpPr>
        <p:grpSpPr>
          <a:xfrm rot="0">
            <a:off x="7144" y="3250406"/>
            <a:ext cx="171450" cy="678656"/>
            <a:chOff x="0" y="0"/>
            <a:chExt cx="228600" cy="904875"/>
          </a:xfrm>
        </p:grpSpPr>
        <p:sp>
          <p:nvSpPr>
            <p:cNvPr name="Freeform 149" id="149"/>
            <p:cNvSpPr/>
            <p:nvPr/>
          </p:nvSpPr>
          <p:spPr>
            <a:xfrm flipH="false" flipV="false" rot="0">
              <a:off x="0" y="0"/>
              <a:ext cx="228600" cy="904875"/>
            </a:xfrm>
            <a:custGeom>
              <a:avLst/>
              <a:gdLst/>
              <a:ahLst/>
              <a:cxnLst/>
              <a:rect r="r" b="b" t="t" l="l"/>
              <a:pathLst>
                <a:path h="904875" w="228600">
                  <a:moveTo>
                    <a:pt x="19050" y="904875"/>
                  </a:moveTo>
                  <a:lnTo>
                    <a:pt x="0" y="876300"/>
                  </a:lnTo>
                  <a:lnTo>
                    <a:pt x="190500" y="685800"/>
                  </a:lnTo>
                  <a:lnTo>
                    <a:pt x="190500" y="0"/>
                  </a:lnTo>
                  <a:lnTo>
                    <a:pt x="228600" y="0"/>
                  </a:lnTo>
                  <a:lnTo>
                    <a:pt x="228600" y="704850"/>
                  </a:lnTo>
                  <a:lnTo>
                    <a:pt x="19050" y="9048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50" id="150"/>
          <p:cNvGrpSpPr/>
          <p:nvPr/>
        </p:nvGrpSpPr>
        <p:grpSpPr>
          <a:xfrm rot="0">
            <a:off x="78581" y="3100388"/>
            <a:ext cx="164306" cy="164306"/>
            <a:chOff x="0" y="0"/>
            <a:chExt cx="219075" cy="219075"/>
          </a:xfrm>
        </p:grpSpPr>
        <p:sp>
          <p:nvSpPr>
            <p:cNvPr name="Freeform 151" id="151"/>
            <p:cNvSpPr/>
            <p:nvPr/>
          </p:nvSpPr>
          <p:spPr>
            <a:xfrm flipH="false" flipV="false" rot="0">
              <a:off x="0" y="0"/>
              <a:ext cx="219075" cy="219075"/>
            </a:xfrm>
            <a:custGeom>
              <a:avLst/>
              <a:gdLst/>
              <a:ahLst/>
              <a:cxnLst/>
              <a:rect r="r" b="b" t="t" l="l"/>
              <a:pathLst>
                <a:path h="219075" w="219075">
                  <a:moveTo>
                    <a:pt x="114300" y="219075"/>
                  </a:moveTo>
                  <a:cubicBezTo>
                    <a:pt x="47625" y="219075"/>
                    <a:pt x="0" y="171450"/>
                    <a:pt x="0" y="114300"/>
                  </a:cubicBezTo>
                  <a:cubicBezTo>
                    <a:pt x="0" y="47625"/>
                    <a:pt x="47625" y="0"/>
                    <a:pt x="114300" y="0"/>
                  </a:cubicBezTo>
                  <a:cubicBezTo>
                    <a:pt x="171450" y="0"/>
                    <a:pt x="219075" y="47625"/>
                    <a:pt x="219075" y="114300"/>
                  </a:cubicBezTo>
                  <a:cubicBezTo>
                    <a:pt x="219075" y="171450"/>
                    <a:pt x="171450" y="219075"/>
                    <a:pt x="114300" y="219075"/>
                  </a:cubicBezTo>
                  <a:close/>
                  <a:moveTo>
                    <a:pt x="114300" y="38100"/>
                  </a:moveTo>
                  <a:cubicBezTo>
                    <a:pt x="76200" y="38100"/>
                    <a:pt x="38100" y="76200"/>
                    <a:pt x="38100" y="114300"/>
                  </a:cubicBezTo>
                  <a:cubicBezTo>
                    <a:pt x="38100" y="152400"/>
                    <a:pt x="76200" y="180975"/>
                    <a:pt x="114300" y="180975"/>
                  </a:cubicBezTo>
                  <a:cubicBezTo>
                    <a:pt x="152400" y="180975"/>
                    <a:pt x="180975" y="152400"/>
                    <a:pt x="180975" y="114300"/>
                  </a:cubicBezTo>
                  <a:cubicBezTo>
                    <a:pt x="180975" y="76200"/>
                    <a:pt x="152400" y="38100"/>
                    <a:pt x="1143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52" id="152"/>
          <p:cNvGrpSpPr/>
          <p:nvPr/>
        </p:nvGrpSpPr>
        <p:grpSpPr>
          <a:xfrm rot="0">
            <a:off x="1843088" y="6993731"/>
            <a:ext cx="35719" cy="3271838"/>
            <a:chOff x="0" y="0"/>
            <a:chExt cx="47625" cy="4362450"/>
          </a:xfrm>
        </p:grpSpPr>
        <p:sp>
          <p:nvSpPr>
            <p:cNvPr name="Freeform 153" id="153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54" id="154"/>
          <p:cNvGrpSpPr/>
          <p:nvPr/>
        </p:nvGrpSpPr>
        <p:grpSpPr>
          <a:xfrm rot="0">
            <a:off x="1978819" y="7562850"/>
            <a:ext cx="557212" cy="2702719"/>
            <a:chOff x="0" y="0"/>
            <a:chExt cx="742950" cy="3603625"/>
          </a:xfrm>
        </p:grpSpPr>
        <p:sp>
          <p:nvSpPr>
            <p:cNvPr name="Freeform 155" id="155"/>
            <p:cNvSpPr/>
            <p:nvPr/>
          </p:nvSpPr>
          <p:spPr>
            <a:xfrm flipH="false" flipV="false" rot="0">
              <a:off x="0" y="0"/>
              <a:ext cx="742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742950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5325" y="0"/>
                  </a:lnTo>
                  <a:lnTo>
                    <a:pt x="742950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56" id="156"/>
          <p:cNvGrpSpPr/>
          <p:nvPr/>
        </p:nvGrpSpPr>
        <p:grpSpPr>
          <a:xfrm rot="0">
            <a:off x="1721644" y="6722269"/>
            <a:ext cx="285750" cy="285750"/>
            <a:chOff x="0" y="0"/>
            <a:chExt cx="381000" cy="381000"/>
          </a:xfrm>
        </p:grpSpPr>
        <p:sp>
          <p:nvSpPr>
            <p:cNvPr name="Freeform 157" id="15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58" id="158"/>
          <p:cNvGrpSpPr/>
          <p:nvPr/>
        </p:nvGrpSpPr>
        <p:grpSpPr>
          <a:xfrm rot="0">
            <a:off x="1228725" y="5974556"/>
            <a:ext cx="521494" cy="4291012"/>
            <a:chOff x="0" y="0"/>
            <a:chExt cx="695325" cy="5721350"/>
          </a:xfrm>
        </p:grpSpPr>
        <p:sp>
          <p:nvSpPr>
            <p:cNvPr name="Freeform 159" id="159"/>
            <p:cNvSpPr/>
            <p:nvPr/>
          </p:nvSpPr>
          <p:spPr>
            <a:xfrm flipH="false" flipV="false" rot="0">
              <a:off x="0" y="0"/>
              <a:ext cx="695325" cy="5721350"/>
            </a:xfrm>
            <a:custGeom>
              <a:avLst/>
              <a:gdLst/>
              <a:ahLst/>
              <a:cxnLst/>
              <a:rect r="r" b="b" t="t" l="l"/>
              <a:pathLst>
                <a:path h="5721350" w="695325">
                  <a:moveTo>
                    <a:pt x="695325" y="5721350"/>
                  </a:moveTo>
                  <a:lnTo>
                    <a:pt x="638175" y="5721350"/>
                  </a:lnTo>
                  <a:lnTo>
                    <a:pt x="638175" y="3762375"/>
                  </a:lnTo>
                  <a:lnTo>
                    <a:pt x="0" y="9525"/>
                  </a:lnTo>
                  <a:lnTo>
                    <a:pt x="47625" y="0"/>
                  </a:lnTo>
                  <a:lnTo>
                    <a:pt x="695325" y="3762375"/>
                  </a:lnTo>
                  <a:lnTo>
                    <a:pt x="695325" y="57213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0" id="160"/>
          <p:cNvGrpSpPr/>
          <p:nvPr/>
        </p:nvGrpSpPr>
        <p:grpSpPr>
          <a:xfrm rot="0">
            <a:off x="1092994" y="5710238"/>
            <a:ext cx="285750" cy="285750"/>
            <a:chOff x="0" y="0"/>
            <a:chExt cx="381000" cy="381000"/>
          </a:xfrm>
        </p:grpSpPr>
        <p:sp>
          <p:nvSpPr>
            <p:cNvPr name="Freeform 161" id="16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66700"/>
                    <a:pt x="104775" y="342900"/>
                    <a:pt x="190500" y="342900"/>
                  </a:cubicBezTo>
                  <a:cubicBezTo>
                    <a:pt x="276225" y="342900"/>
                    <a:pt x="342900" y="266700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2" id="162"/>
          <p:cNvGrpSpPr/>
          <p:nvPr/>
        </p:nvGrpSpPr>
        <p:grpSpPr>
          <a:xfrm rot="0">
            <a:off x="2436019" y="7300912"/>
            <a:ext cx="285750" cy="283369"/>
            <a:chOff x="0" y="0"/>
            <a:chExt cx="381000" cy="377825"/>
          </a:xfrm>
        </p:grpSpPr>
        <p:sp>
          <p:nvSpPr>
            <p:cNvPr name="Freeform 163" id="16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104013"/>
                    <a:pt x="266700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4" id="164"/>
          <p:cNvGrpSpPr/>
          <p:nvPr/>
        </p:nvGrpSpPr>
        <p:grpSpPr>
          <a:xfrm rot="0">
            <a:off x="2107406" y="8134350"/>
            <a:ext cx="557212" cy="2138362"/>
            <a:chOff x="0" y="0"/>
            <a:chExt cx="742950" cy="2851150"/>
          </a:xfrm>
        </p:grpSpPr>
        <p:sp>
          <p:nvSpPr>
            <p:cNvPr name="Freeform 165" id="165"/>
            <p:cNvSpPr/>
            <p:nvPr/>
          </p:nvSpPr>
          <p:spPr>
            <a:xfrm flipH="false" flipV="false" rot="0">
              <a:off x="0" y="0"/>
              <a:ext cx="74295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295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704850" y="0"/>
                  </a:lnTo>
                  <a:lnTo>
                    <a:pt x="74295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6" id="166"/>
          <p:cNvGrpSpPr/>
          <p:nvPr/>
        </p:nvGrpSpPr>
        <p:grpSpPr>
          <a:xfrm rot="0">
            <a:off x="2500312" y="8917781"/>
            <a:ext cx="228600" cy="1369219"/>
            <a:chOff x="0" y="0"/>
            <a:chExt cx="304800" cy="1825625"/>
          </a:xfrm>
        </p:grpSpPr>
        <p:sp>
          <p:nvSpPr>
            <p:cNvPr name="Freeform 167" id="16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8" id="168"/>
          <p:cNvGrpSpPr/>
          <p:nvPr/>
        </p:nvGrpSpPr>
        <p:grpSpPr>
          <a:xfrm rot="0">
            <a:off x="2564606" y="7870031"/>
            <a:ext cx="285750" cy="285750"/>
            <a:chOff x="0" y="0"/>
            <a:chExt cx="381000" cy="381000"/>
          </a:xfrm>
        </p:grpSpPr>
        <p:sp>
          <p:nvSpPr>
            <p:cNvPr name="Freeform 169" id="16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70" id="170"/>
          <p:cNvGrpSpPr/>
          <p:nvPr/>
        </p:nvGrpSpPr>
        <p:grpSpPr>
          <a:xfrm rot="0">
            <a:off x="2564606" y="8646319"/>
            <a:ext cx="285750" cy="285750"/>
            <a:chOff x="0" y="0"/>
            <a:chExt cx="381000" cy="381000"/>
          </a:xfrm>
        </p:grpSpPr>
        <p:sp>
          <p:nvSpPr>
            <p:cNvPr name="Freeform 171" id="17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72" id="172"/>
          <p:cNvGrpSpPr/>
          <p:nvPr/>
        </p:nvGrpSpPr>
        <p:grpSpPr>
          <a:xfrm rot="0">
            <a:off x="2650331" y="9496425"/>
            <a:ext cx="628650" cy="790575"/>
            <a:chOff x="0" y="0"/>
            <a:chExt cx="838200" cy="1054100"/>
          </a:xfrm>
        </p:grpSpPr>
        <p:sp>
          <p:nvSpPr>
            <p:cNvPr name="Freeform 173" id="173"/>
            <p:cNvSpPr/>
            <p:nvPr/>
          </p:nvSpPr>
          <p:spPr>
            <a:xfrm flipH="false" flipV="false" rot="0">
              <a:off x="0" y="0"/>
              <a:ext cx="83820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38200">
                  <a:moveTo>
                    <a:pt x="38100" y="1054100"/>
                  </a:moveTo>
                  <a:lnTo>
                    <a:pt x="0" y="1035050"/>
                  </a:lnTo>
                  <a:lnTo>
                    <a:pt x="142875" y="654050"/>
                  </a:lnTo>
                  <a:lnTo>
                    <a:pt x="809625" y="0"/>
                  </a:lnTo>
                  <a:lnTo>
                    <a:pt x="838200" y="38100"/>
                  </a:lnTo>
                  <a:lnTo>
                    <a:pt x="190500" y="682625"/>
                  </a:lnTo>
                  <a:lnTo>
                    <a:pt x="38100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174" id="174"/>
          <p:cNvSpPr/>
          <p:nvPr/>
        </p:nvSpPr>
        <p:spPr>
          <a:xfrm flipH="false" flipV="false" rot="0">
            <a:off x="3221834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75" id="175"/>
          <p:cNvGrpSpPr/>
          <p:nvPr/>
        </p:nvGrpSpPr>
        <p:grpSpPr>
          <a:xfrm rot="0">
            <a:off x="757238" y="14288"/>
            <a:ext cx="350044" cy="7655719"/>
            <a:chOff x="0" y="0"/>
            <a:chExt cx="466725" cy="10207625"/>
          </a:xfrm>
        </p:grpSpPr>
        <p:sp>
          <p:nvSpPr>
            <p:cNvPr name="Freeform 176" id="176"/>
            <p:cNvSpPr/>
            <p:nvPr/>
          </p:nvSpPr>
          <p:spPr>
            <a:xfrm flipH="false" flipV="false" rot="0">
              <a:off x="0" y="0"/>
              <a:ext cx="466725" cy="10207625"/>
            </a:xfrm>
            <a:custGeom>
              <a:avLst/>
              <a:gdLst/>
              <a:ahLst/>
              <a:cxnLst/>
              <a:rect r="r" b="b" t="t" l="l"/>
              <a:pathLst>
                <a:path h="10207625" w="466725">
                  <a:moveTo>
                    <a:pt x="419100" y="10207625"/>
                  </a:moveTo>
                  <a:lnTo>
                    <a:pt x="409575" y="8743950"/>
                  </a:lnTo>
                  <a:lnTo>
                    <a:pt x="0" y="6035675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6026150"/>
                  </a:lnTo>
                  <a:lnTo>
                    <a:pt x="457200" y="8743950"/>
                  </a:lnTo>
                  <a:lnTo>
                    <a:pt x="466725" y="10207625"/>
                  </a:lnTo>
                  <a:lnTo>
                    <a:pt x="419100" y="10207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77" id="177"/>
          <p:cNvGrpSpPr/>
          <p:nvPr/>
        </p:nvGrpSpPr>
        <p:grpSpPr>
          <a:xfrm rot="0">
            <a:off x="706041" y="617382"/>
            <a:ext cx="12370079" cy="4103998"/>
            <a:chOff x="0" y="0"/>
            <a:chExt cx="16493439" cy="5471997"/>
          </a:xfrm>
        </p:grpSpPr>
        <p:sp>
          <p:nvSpPr>
            <p:cNvPr name="Freeform 178" id="178"/>
            <p:cNvSpPr/>
            <p:nvPr/>
          </p:nvSpPr>
          <p:spPr>
            <a:xfrm flipH="false" flipV="false" rot="0">
              <a:off x="0" y="0"/>
              <a:ext cx="16493440" cy="5471997"/>
            </a:xfrm>
            <a:custGeom>
              <a:avLst/>
              <a:gdLst/>
              <a:ahLst/>
              <a:cxnLst/>
              <a:rect r="r" b="b" t="t" l="l"/>
              <a:pathLst>
                <a:path h="5471997" w="16493440">
                  <a:moveTo>
                    <a:pt x="0" y="0"/>
                  </a:moveTo>
                  <a:lnTo>
                    <a:pt x="16493440" y="0"/>
                  </a:lnTo>
                  <a:lnTo>
                    <a:pt x="16493440" y="5471997"/>
                  </a:lnTo>
                  <a:lnTo>
                    <a:pt x="0" y="5471997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0000"/>
              </a:solidFill>
            </a:ln>
          </p:spPr>
        </p:sp>
        <p:sp>
          <p:nvSpPr>
            <p:cNvPr name="TextBox 179" id="179"/>
            <p:cNvSpPr txBox="true"/>
            <p:nvPr/>
          </p:nvSpPr>
          <p:spPr>
            <a:xfrm>
              <a:off x="0" y="123825"/>
              <a:ext cx="16493439" cy="5348172"/>
            </a:xfrm>
            <a:prstGeom prst="rect">
              <a:avLst/>
            </a:prstGeom>
          </p:spPr>
          <p:txBody>
            <a:bodyPr anchor="b" rtlCol="false" tIns="0" lIns="0" bIns="0" rIns="0"/>
            <a:lstStyle/>
            <a:p>
              <a:pPr algn="l">
                <a:lnSpc>
                  <a:spcPts val="17280"/>
                </a:lnSpc>
              </a:pPr>
              <a:r>
                <a:rPr lang="en-US" b="true" sz="16000">
                  <a:solidFill>
                    <a:srgbClr val="000000"/>
                  </a:solidFill>
                  <a:latin typeface="Arimo Bold"/>
                  <a:ea typeface="Arimo Bold"/>
                  <a:cs typeface="Arimo Bold"/>
                  <a:sym typeface="Arimo Bold"/>
                </a:rPr>
                <a:t>CoffeeLine</a:t>
              </a:r>
            </a:p>
          </p:txBody>
        </p:sp>
      </p:grpSp>
      <p:grpSp>
        <p:nvGrpSpPr>
          <p:cNvPr name="Group 180" id="180"/>
          <p:cNvGrpSpPr/>
          <p:nvPr/>
        </p:nvGrpSpPr>
        <p:grpSpPr>
          <a:xfrm rot="0">
            <a:off x="950119" y="7655719"/>
            <a:ext cx="278606" cy="278606"/>
            <a:chOff x="0" y="0"/>
            <a:chExt cx="371475" cy="371475"/>
          </a:xfrm>
        </p:grpSpPr>
        <p:sp>
          <p:nvSpPr>
            <p:cNvPr name="Freeform 181" id="181"/>
            <p:cNvSpPr/>
            <p:nvPr/>
          </p:nvSpPr>
          <p:spPr>
            <a:xfrm flipH="false" flipV="false" rot="0">
              <a:off x="0" y="0"/>
              <a:ext cx="371475" cy="371475"/>
            </a:xfrm>
            <a:custGeom>
              <a:avLst/>
              <a:gdLst/>
              <a:ahLst/>
              <a:cxnLst/>
              <a:rect r="r" b="b" t="t" l="l"/>
              <a:pathLst>
                <a:path h="371475" w="371475">
                  <a:moveTo>
                    <a:pt x="190500" y="371475"/>
                  </a:moveTo>
                  <a:cubicBezTo>
                    <a:pt x="85725" y="371475"/>
                    <a:pt x="0" y="285750"/>
                    <a:pt x="0" y="180975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85750" y="0"/>
                    <a:pt x="371475" y="85725"/>
                    <a:pt x="371475" y="180975"/>
                  </a:cubicBezTo>
                  <a:cubicBezTo>
                    <a:pt x="371475" y="285750"/>
                    <a:pt x="285750" y="371475"/>
                    <a:pt x="190500" y="371475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80975"/>
                  </a:cubicBezTo>
                  <a:cubicBezTo>
                    <a:pt x="38100" y="266700"/>
                    <a:pt x="104775" y="333375"/>
                    <a:pt x="190500" y="333375"/>
                  </a:cubicBezTo>
                  <a:cubicBezTo>
                    <a:pt x="266700" y="333375"/>
                    <a:pt x="333375" y="266700"/>
                    <a:pt x="333375" y="180975"/>
                  </a:cubicBezTo>
                  <a:cubicBezTo>
                    <a:pt x="333375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TextBox 182" id="182"/>
          <p:cNvSpPr txBox="true"/>
          <p:nvPr/>
        </p:nvSpPr>
        <p:spPr>
          <a:xfrm rot="0">
            <a:off x="1682353" y="4853699"/>
            <a:ext cx="7573089" cy="571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By: Karam Zaidan &amp; Ameed Salameh</a:t>
            </a:r>
          </a:p>
        </p:txBody>
      </p:sp>
      <p:sp>
        <p:nvSpPr>
          <p:cNvPr name="TextBox 183" id="183"/>
          <p:cNvSpPr txBox="true"/>
          <p:nvPr/>
        </p:nvSpPr>
        <p:spPr>
          <a:xfrm rot="0">
            <a:off x="1657350" y="5557518"/>
            <a:ext cx="6734413" cy="571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2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supervisor: Dr. Muhannad Al-Jabi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2" y="-25403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TextBox 74" id="74"/>
          <p:cNvSpPr txBox="true"/>
          <p:nvPr/>
        </p:nvSpPr>
        <p:spPr>
          <a:xfrm rot="0">
            <a:off x="2873102" y="4554852"/>
            <a:ext cx="12541800" cy="1012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60"/>
              </a:lnSpc>
            </a:pPr>
            <a:r>
              <a:rPr lang="en-US" b="true" sz="5900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Hardware Modules</a:t>
            </a:r>
          </a:p>
        </p:txBody>
      </p:sp>
      <p:grpSp>
        <p:nvGrpSpPr>
          <p:cNvPr name="Group 75" id="75"/>
          <p:cNvGrpSpPr/>
          <p:nvPr/>
        </p:nvGrpSpPr>
        <p:grpSpPr>
          <a:xfrm rot="0">
            <a:off x="0" y="-460198"/>
            <a:ext cx="92645" cy="5302082"/>
            <a:chOff x="0" y="0"/>
            <a:chExt cx="24400" cy="1396433"/>
          </a:xfrm>
        </p:grpSpPr>
        <p:sp>
          <p:nvSpPr>
            <p:cNvPr name="Freeform 76" id="76"/>
            <p:cNvSpPr/>
            <p:nvPr/>
          </p:nvSpPr>
          <p:spPr>
            <a:xfrm flipH="false" flipV="false" rot="0">
              <a:off x="0" y="0"/>
              <a:ext cx="24400" cy="1396433"/>
            </a:xfrm>
            <a:custGeom>
              <a:avLst/>
              <a:gdLst/>
              <a:ahLst/>
              <a:cxnLst/>
              <a:rect r="r" b="b" t="t" l="l"/>
              <a:pathLst>
                <a:path h="1396433" w="24400">
                  <a:moveTo>
                    <a:pt x="0" y="0"/>
                  </a:moveTo>
                  <a:lnTo>
                    <a:pt x="24400" y="0"/>
                  </a:lnTo>
                  <a:lnTo>
                    <a:pt x="24400" y="1396433"/>
                  </a:lnTo>
                  <a:lnTo>
                    <a:pt x="0" y="1396433"/>
                  </a:lnTo>
                  <a:close/>
                </a:path>
              </a:pathLst>
            </a:custGeom>
            <a:solidFill>
              <a:srgbClr val="3F4D80"/>
            </a:solidFill>
          </p:spPr>
        </p:sp>
        <p:sp>
          <p:nvSpPr>
            <p:cNvPr name="TextBox 77" id="77"/>
            <p:cNvSpPr txBox="true"/>
            <p:nvPr/>
          </p:nvSpPr>
          <p:spPr>
            <a:xfrm>
              <a:off x="0" y="-38100"/>
              <a:ext cx="24400" cy="14345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  <p:transition spd="fast">
    <p:fade/>
  </p:transition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2" y="-25403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74" id="74"/>
          <p:cNvSpPr/>
          <p:nvPr/>
        </p:nvSpPr>
        <p:spPr>
          <a:xfrm flipH="false" flipV="false" rot="0">
            <a:off x="15495270" y="-12502296"/>
            <a:ext cx="10991850" cy="8248650"/>
          </a:xfrm>
          <a:custGeom>
            <a:avLst/>
            <a:gdLst/>
            <a:ahLst/>
            <a:cxnLst/>
            <a:rect r="r" b="b" t="t" l="l"/>
            <a:pathLst>
              <a:path h="8248650" w="10991850">
                <a:moveTo>
                  <a:pt x="0" y="0"/>
                </a:moveTo>
                <a:lnTo>
                  <a:pt x="10991850" y="0"/>
                </a:lnTo>
                <a:lnTo>
                  <a:pt x="10991850" y="8248650"/>
                </a:lnTo>
                <a:lnTo>
                  <a:pt x="0" y="824865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75" id="75"/>
          <p:cNvSpPr/>
          <p:nvPr/>
        </p:nvSpPr>
        <p:spPr>
          <a:xfrm flipH="false" flipV="false" rot="0">
            <a:off x="-9525000" y="10287000"/>
            <a:ext cx="9525000" cy="9525000"/>
          </a:xfrm>
          <a:custGeom>
            <a:avLst/>
            <a:gdLst/>
            <a:ahLst/>
            <a:cxnLst/>
            <a:rect r="r" b="b" t="t" l="l"/>
            <a:pathLst>
              <a:path h="9525000" w="9525000">
                <a:moveTo>
                  <a:pt x="0" y="0"/>
                </a:moveTo>
                <a:lnTo>
                  <a:pt x="9525000" y="0"/>
                </a:lnTo>
                <a:lnTo>
                  <a:pt x="9525000" y="9525000"/>
                </a:lnTo>
                <a:lnTo>
                  <a:pt x="0" y="952500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76" id="76"/>
          <p:cNvSpPr/>
          <p:nvPr/>
        </p:nvSpPr>
        <p:spPr>
          <a:xfrm flipH="false" flipV="false" rot="0">
            <a:off x="2691541" y="1643062"/>
            <a:ext cx="7155141" cy="7176468"/>
          </a:xfrm>
          <a:custGeom>
            <a:avLst/>
            <a:gdLst/>
            <a:ahLst/>
            <a:cxnLst/>
            <a:rect r="r" b="b" t="t" l="l"/>
            <a:pathLst>
              <a:path h="7176468" w="7155141">
                <a:moveTo>
                  <a:pt x="0" y="0"/>
                </a:moveTo>
                <a:lnTo>
                  <a:pt x="7155141" y="0"/>
                </a:lnTo>
                <a:lnTo>
                  <a:pt x="7155141" y="7176468"/>
                </a:lnTo>
                <a:lnTo>
                  <a:pt x="0" y="7176468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77" id="77"/>
          <p:cNvSpPr/>
          <p:nvPr/>
        </p:nvSpPr>
        <p:spPr>
          <a:xfrm flipH="false" flipV="false" rot="0">
            <a:off x="10084078" y="3829540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0"/>
                </a:moveTo>
                <a:lnTo>
                  <a:pt x="6356958" y="0"/>
                </a:lnTo>
                <a:lnTo>
                  <a:pt x="635695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78" id="78"/>
          <p:cNvSpPr/>
          <p:nvPr/>
        </p:nvSpPr>
        <p:spPr>
          <a:xfrm flipH="false" flipV="false" rot="0">
            <a:off x="11333310" y="344847"/>
            <a:ext cx="3858494" cy="3858494"/>
          </a:xfrm>
          <a:custGeom>
            <a:avLst/>
            <a:gdLst/>
            <a:ahLst/>
            <a:cxnLst/>
            <a:rect r="r" b="b" t="t" l="l"/>
            <a:pathLst>
              <a:path h="3858494" w="3858494">
                <a:moveTo>
                  <a:pt x="0" y="0"/>
                </a:moveTo>
                <a:lnTo>
                  <a:pt x="3858495" y="0"/>
                </a:lnTo>
                <a:lnTo>
                  <a:pt x="3858495" y="3858494"/>
                </a:lnTo>
                <a:lnTo>
                  <a:pt x="0" y="3858494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2" y="-25403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74" id="74"/>
          <p:cNvSpPr/>
          <p:nvPr/>
        </p:nvSpPr>
        <p:spPr>
          <a:xfrm flipH="false" flipV="false" rot="-2128980">
            <a:off x="11001308" y="-12422448"/>
            <a:ext cx="7719708" cy="10287000"/>
          </a:xfrm>
          <a:custGeom>
            <a:avLst/>
            <a:gdLst/>
            <a:ahLst/>
            <a:cxnLst/>
            <a:rect r="r" b="b" t="t" l="l"/>
            <a:pathLst>
              <a:path h="10287000" w="7719708">
                <a:moveTo>
                  <a:pt x="0" y="0"/>
                </a:moveTo>
                <a:lnTo>
                  <a:pt x="7719708" y="0"/>
                </a:lnTo>
                <a:lnTo>
                  <a:pt x="7719708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75" id="75"/>
          <p:cNvSpPr/>
          <p:nvPr/>
        </p:nvSpPr>
        <p:spPr>
          <a:xfrm flipH="false" flipV="false" rot="3267360">
            <a:off x="-8367236" y="-8473611"/>
            <a:ext cx="10331996" cy="6558429"/>
          </a:xfrm>
          <a:custGeom>
            <a:avLst/>
            <a:gdLst/>
            <a:ahLst/>
            <a:cxnLst/>
            <a:rect r="r" b="b" t="t" l="l"/>
            <a:pathLst>
              <a:path h="6558429" w="10331996">
                <a:moveTo>
                  <a:pt x="0" y="0"/>
                </a:moveTo>
                <a:lnTo>
                  <a:pt x="10331996" y="0"/>
                </a:lnTo>
                <a:lnTo>
                  <a:pt x="10331996" y="6558429"/>
                </a:lnTo>
                <a:lnTo>
                  <a:pt x="0" y="6558429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76" id="76"/>
          <p:cNvSpPr/>
          <p:nvPr/>
        </p:nvSpPr>
        <p:spPr>
          <a:xfrm flipH="false" flipV="false" rot="0">
            <a:off x="1809750" y="2890213"/>
            <a:ext cx="7171036" cy="4505801"/>
          </a:xfrm>
          <a:custGeom>
            <a:avLst/>
            <a:gdLst/>
            <a:ahLst/>
            <a:cxnLst/>
            <a:rect r="r" b="b" t="t" l="l"/>
            <a:pathLst>
              <a:path h="4505801" w="7171036">
                <a:moveTo>
                  <a:pt x="0" y="0"/>
                </a:moveTo>
                <a:lnTo>
                  <a:pt x="7171036" y="0"/>
                </a:lnTo>
                <a:lnTo>
                  <a:pt x="7171036" y="4505802"/>
                </a:lnTo>
                <a:lnTo>
                  <a:pt x="0" y="4505802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77" id="77"/>
          <p:cNvSpPr/>
          <p:nvPr/>
        </p:nvSpPr>
        <p:spPr>
          <a:xfrm flipH="false" flipV="false" rot="0">
            <a:off x="10517639" y="1717963"/>
            <a:ext cx="4058987" cy="3122037"/>
          </a:xfrm>
          <a:custGeom>
            <a:avLst/>
            <a:gdLst/>
            <a:ahLst/>
            <a:cxnLst/>
            <a:rect r="r" b="b" t="t" l="l"/>
            <a:pathLst>
              <a:path h="3122037" w="4058987">
                <a:moveTo>
                  <a:pt x="0" y="0"/>
                </a:moveTo>
                <a:lnTo>
                  <a:pt x="4058987" y="0"/>
                </a:lnTo>
                <a:lnTo>
                  <a:pt x="4058987" y="3122037"/>
                </a:lnTo>
                <a:lnTo>
                  <a:pt x="0" y="3122037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78" id="78"/>
          <p:cNvSpPr/>
          <p:nvPr/>
        </p:nvSpPr>
        <p:spPr>
          <a:xfrm flipH="false" flipV="false" rot="0">
            <a:off x="9633249" y="5143114"/>
            <a:ext cx="6452629" cy="4839472"/>
          </a:xfrm>
          <a:custGeom>
            <a:avLst/>
            <a:gdLst/>
            <a:ahLst/>
            <a:cxnLst/>
            <a:rect r="r" b="b" t="t" l="l"/>
            <a:pathLst>
              <a:path h="4839472" w="6452629">
                <a:moveTo>
                  <a:pt x="0" y="0"/>
                </a:moveTo>
                <a:lnTo>
                  <a:pt x="6452629" y="0"/>
                </a:lnTo>
                <a:lnTo>
                  <a:pt x="6452629" y="4839472"/>
                </a:lnTo>
                <a:lnTo>
                  <a:pt x="0" y="4839472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2" y="-25403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74" id="74"/>
          <p:cNvSpPr/>
          <p:nvPr/>
        </p:nvSpPr>
        <p:spPr>
          <a:xfrm flipH="false" flipV="false" rot="-4113120">
            <a:off x="13761101" y="-9110158"/>
            <a:ext cx="13017998" cy="9769135"/>
          </a:xfrm>
          <a:custGeom>
            <a:avLst/>
            <a:gdLst/>
            <a:ahLst/>
            <a:cxnLst/>
            <a:rect r="r" b="b" t="t" l="l"/>
            <a:pathLst>
              <a:path h="9769135" w="13017998">
                <a:moveTo>
                  <a:pt x="0" y="0"/>
                </a:moveTo>
                <a:lnTo>
                  <a:pt x="13017998" y="0"/>
                </a:lnTo>
                <a:lnTo>
                  <a:pt x="13017998" y="9769136"/>
                </a:lnTo>
                <a:lnTo>
                  <a:pt x="0" y="9769136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75" id="75"/>
          <p:cNvSpPr/>
          <p:nvPr/>
        </p:nvSpPr>
        <p:spPr>
          <a:xfrm flipH="false" flipV="false" rot="3131220">
            <a:off x="-13716000" y="-10081555"/>
            <a:ext cx="9525000" cy="9525000"/>
          </a:xfrm>
          <a:custGeom>
            <a:avLst/>
            <a:gdLst/>
            <a:ahLst/>
            <a:cxnLst/>
            <a:rect r="r" b="b" t="t" l="l"/>
            <a:pathLst>
              <a:path h="9525000" w="9525000">
                <a:moveTo>
                  <a:pt x="0" y="0"/>
                </a:moveTo>
                <a:lnTo>
                  <a:pt x="9525000" y="0"/>
                </a:lnTo>
                <a:lnTo>
                  <a:pt x="9525000" y="9525000"/>
                </a:lnTo>
                <a:lnTo>
                  <a:pt x="0" y="952500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76" id="76"/>
          <p:cNvSpPr/>
          <p:nvPr/>
        </p:nvSpPr>
        <p:spPr>
          <a:xfrm flipH="false" flipV="false" rot="0">
            <a:off x="1481138" y="2183007"/>
            <a:ext cx="7950449" cy="5972775"/>
          </a:xfrm>
          <a:custGeom>
            <a:avLst/>
            <a:gdLst/>
            <a:ahLst/>
            <a:cxnLst/>
            <a:rect r="r" b="b" t="t" l="l"/>
            <a:pathLst>
              <a:path h="5972775" w="7950449">
                <a:moveTo>
                  <a:pt x="0" y="0"/>
                </a:moveTo>
                <a:lnTo>
                  <a:pt x="7950448" y="0"/>
                </a:lnTo>
                <a:lnTo>
                  <a:pt x="7950448" y="5972774"/>
                </a:lnTo>
                <a:lnTo>
                  <a:pt x="0" y="5972774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-16" t="0" r="-16" b="0"/>
            </a:stretch>
          </a:blipFill>
        </p:spPr>
      </p:sp>
      <p:sp>
        <p:nvSpPr>
          <p:cNvPr name="Freeform 77" id="77"/>
          <p:cNvSpPr/>
          <p:nvPr/>
        </p:nvSpPr>
        <p:spPr>
          <a:xfrm flipH="false" flipV="false" rot="0">
            <a:off x="9781629" y="2152650"/>
            <a:ext cx="6172200" cy="6172200"/>
          </a:xfrm>
          <a:custGeom>
            <a:avLst/>
            <a:gdLst/>
            <a:ahLst/>
            <a:cxnLst/>
            <a:rect r="r" b="b" t="t" l="l"/>
            <a:pathLst>
              <a:path h="6172200" w="6172200">
                <a:moveTo>
                  <a:pt x="0" y="0"/>
                </a:moveTo>
                <a:lnTo>
                  <a:pt x="6172200" y="0"/>
                </a:lnTo>
                <a:lnTo>
                  <a:pt x="6172200" y="6172200"/>
                </a:lnTo>
                <a:lnTo>
                  <a:pt x="0" y="617220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2" y="-25403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4" id="74"/>
          <p:cNvGrpSpPr/>
          <p:nvPr/>
        </p:nvGrpSpPr>
        <p:grpSpPr>
          <a:xfrm rot="0">
            <a:off x="15414479" y="8824912"/>
            <a:ext cx="1156630" cy="547688"/>
            <a:chOff x="0" y="0"/>
            <a:chExt cx="1542174" cy="730250"/>
          </a:xfrm>
        </p:grpSpPr>
        <p:sp>
          <p:nvSpPr>
            <p:cNvPr name="Freeform 75" id="75"/>
            <p:cNvSpPr/>
            <p:nvPr/>
          </p:nvSpPr>
          <p:spPr>
            <a:xfrm flipH="false" flipV="false" rot="0">
              <a:off x="0" y="0"/>
              <a:ext cx="1542179" cy="730251"/>
            </a:xfrm>
            <a:custGeom>
              <a:avLst/>
              <a:gdLst/>
              <a:ahLst/>
              <a:cxnLst/>
              <a:rect r="r" b="b" t="t" l="l"/>
              <a:pathLst>
                <a:path h="730251" w="1542179">
                  <a:moveTo>
                    <a:pt x="0" y="0"/>
                  </a:moveTo>
                  <a:lnTo>
                    <a:pt x="1542179" y="0"/>
                  </a:lnTo>
                  <a:lnTo>
                    <a:pt x="1542179" y="730251"/>
                  </a:lnTo>
                  <a:lnTo>
                    <a:pt x="0" y="730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0000"/>
              </a:solidFill>
            </a:ln>
          </p:spPr>
        </p:sp>
        <p:sp>
          <p:nvSpPr>
            <p:cNvPr name="TextBox 76" id="76"/>
            <p:cNvSpPr txBox="true"/>
            <p:nvPr/>
          </p:nvSpPr>
          <p:spPr>
            <a:xfrm>
              <a:off x="0" y="-9525"/>
              <a:ext cx="1542174" cy="739775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r">
                <a:lnSpc>
                  <a:spcPts val="1891"/>
                </a:lnSpc>
              </a:pPr>
              <a:r>
                <a:rPr lang="en-US" sz="1575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&lt;#&gt;</a:t>
              </a:r>
            </a:p>
          </p:txBody>
        </p:sp>
      </p:grpSp>
      <p:sp>
        <p:nvSpPr>
          <p:cNvPr name="Freeform 77" id="77"/>
          <p:cNvSpPr/>
          <p:nvPr/>
        </p:nvSpPr>
        <p:spPr>
          <a:xfrm flipH="false" flipV="false" rot="0">
            <a:off x="1198836" y="2366962"/>
            <a:ext cx="7184841" cy="5553075"/>
          </a:xfrm>
          <a:custGeom>
            <a:avLst/>
            <a:gdLst/>
            <a:ahLst/>
            <a:cxnLst/>
            <a:rect r="r" b="b" t="t" l="l"/>
            <a:pathLst>
              <a:path h="5553075" w="7184841">
                <a:moveTo>
                  <a:pt x="0" y="0"/>
                </a:moveTo>
                <a:lnTo>
                  <a:pt x="7184840" y="0"/>
                </a:lnTo>
                <a:lnTo>
                  <a:pt x="7184840" y="5553076"/>
                </a:lnTo>
                <a:lnTo>
                  <a:pt x="0" y="5553076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78" id="78"/>
          <p:cNvSpPr/>
          <p:nvPr/>
        </p:nvSpPr>
        <p:spPr>
          <a:xfrm flipH="false" flipV="false" rot="0">
            <a:off x="8488451" y="3012281"/>
            <a:ext cx="7006219" cy="5143500"/>
          </a:xfrm>
          <a:custGeom>
            <a:avLst/>
            <a:gdLst/>
            <a:ahLst/>
            <a:cxnLst/>
            <a:rect r="r" b="b" t="t" l="l"/>
            <a:pathLst>
              <a:path h="5143500" w="7006219">
                <a:moveTo>
                  <a:pt x="0" y="0"/>
                </a:moveTo>
                <a:lnTo>
                  <a:pt x="7006219" y="0"/>
                </a:lnTo>
                <a:lnTo>
                  <a:pt x="7006219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79" id="79"/>
          <p:cNvSpPr/>
          <p:nvPr/>
        </p:nvSpPr>
        <p:spPr>
          <a:xfrm flipH="false" flipV="false" rot="3771660">
            <a:off x="-18193522" y="-12496800"/>
            <a:ext cx="5486400" cy="5486400"/>
          </a:xfrm>
          <a:custGeom>
            <a:avLst/>
            <a:gdLst/>
            <a:ahLst/>
            <a:cxnLst/>
            <a:rect r="r" b="b" t="t" l="l"/>
            <a:pathLst>
              <a:path h="5486400" w="5486400">
                <a:moveTo>
                  <a:pt x="0" y="0"/>
                </a:moveTo>
                <a:lnTo>
                  <a:pt x="5486400" y="0"/>
                </a:lnTo>
                <a:lnTo>
                  <a:pt x="5486400" y="5486400"/>
                </a:lnTo>
                <a:lnTo>
                  <a:pt x="0" y="5486400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80" id="80"/>
          <p:cNvSpPr/>
          <p:nvPr/>
        </p:nvSpPr>
        <p:spPr>
          <a:xfrm flipH="false" flipV="false" rot="2064779">
            <a:off x="-21945600" y="7981950"/>
            <a:ext cx="4610100" cy="4610100"/>
          </a:xfrm>
          <a:custGeom>
            <a:avLst/>
            <a:gdLst/>
            <a:ahLst/>
            <a:cxnLst/>
            <a:rect r="r" b="b" t="t" l="l"/>
            <a:pathLst>
              <a:path h="4610100" w="4610100">
                <a:moveTo>
                  <a:pt x="0" y="0"/>
                </a:moveTo>
                <a:lnTo>
                  <a:pt x="4610100" y="0"/>
                </a:lnTo>
                <a:lnTo>
                  <a:pt x="4610100" y="4610100"/>
                </a:lnTo>
                <a:lnTo>
                  <a:pt x="0" y="461010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81" id="81"/>
          <p:cNvSpPr/>
          <p:nvPr/>
        </p:nvSpPr>
        <p:spPr>
          <a:xfrm flipH="false" flipV="false" rot="-3519840">
            <a:off x="-15621772" y="381000"/>
            <a:ext cx="5829300" cy="5829300"/>
          </a:xfrm>
          <a:custGeom>
            <a:avLst/>
            <a:gdLst/>
            <a:ahLst/>
            <a:cxnLst/>
            <a:rect r="r" b="b" t="t" l="l"/>
            <a:pathLst>
              <a:path h="5829300" w="5829300">
                <a:moveTo>
                  <a:pt x="0" y="0"/>
                </a:moveTo>
                <a:lnTo>
                  <a:pt x="5829300" y="0"/>
                </a:lnTo>
                <a:lnTo>
                  <a:pt x="5829300" y="5829300"/>
                </a:lnTo>
                <a:lnTo>
                  <a:pt x="0" y="5829300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sp>
        <p:nvSpPr>
          <p:cNvPr name="Freeform 82" id="82"/>
          <p:cNvSpPr/>
          <p:nvPr/>
        </p:nvSpPr>
        <p:spPr>
          <a:xfrm flipH="false" flipV="false" rot="1982819">
            <a:off x="11974887" y="-7745730"/>
            <a:ext cx="5474913" cy="3135630"/>
          </a:xfrm>
          <a:custGeom>
            <a:avLst/>
            <a:gdLst/>
            <a:ahLst/>
            <a:cxnLst/>
            <a:rect r="r" b="b" t="t" l="l"/>
            <a:pathLst>
              <a:path h="3135630" w="5474913">
                <a:moveTo>
                  <a:pt x="0" y="0"/>
                </a:moveTo>
                <a:lnTo>
                  <a:pt x="5474913" y="0"/>
                </a:lnTo>
                <a:lnTo>
                  <a:pt x="5474913" y="3135630"/>
                </a:lnTo>
                <a:lnTo>
                  <a:pt x="0" y="3135630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0" r="0" b="0"/>
            </a:stretch>
          </a:blipFill>
        </p:spPr>
      </p:sp>
      <p:sp>
        <p:nvSpPr>
          <p:cNvPr name="Freeform 83" id="83"/>
          <p:cNvSpPr/>
          <p:nvPr/>
        </p:nvSpPr>
        <p:spPr>
          <a:xfrm flipH="false" flipV="false" rot="2637240">
            <a:off x="32683847" y="-2381250"/>
            <a:ext cx="4762500" cy="4762500"/>
          </a:xfrm>
          <a:custGeom>
            <a:avLst/>
            <a:gdLst/>
            <a:ahLst/>
            <a:cxnLst/>
            <a:rect r="r" b="b" t="t" l="l"/>
            <a:pathLst>
              <a:path h="4762500" w="4762500">
                <a:moveTo>
                  <a:pt x="0" y="0"/>
                </a:moveTo>
                <a:lnTo>
                  <a:pt x="4762500" y="0"/>
                </a:lnTo>
                <a:lnTo>
                  <a:pt x="4762500" y="4762500"/>
                </a:lnTo>
                <a:lnTo>
                  <a:pt x="0" y="4762500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l="0" t="0" r="0" b="0"/>
            </a:stretch>
          </a:blipFill>
        </p:spPr>
      </p:sp>
      <p:sp>
        <p:nvSpPr>
          <p:cNvPr name="Freeform 84" id="84"/>
          <p:cNvSpPr/>
          <p:nvPr/>
        </p:nvSpPr>
        <p:spPr>
          <a:xfrm flipH="true" flipV="false" rot="-4353060">
            <a:off x="9270330" y="14897100"/>
            <a:ext cx="2071268" cy="2000250"/>
          </a:xfrm>
          <a:custGeom>
            <a:avLst/>
            <a:gdLst/>
            <a:ahLst/>
            <a:cxnLst/>
            <a:rect r="r" b="b" t="t" l="l"/>
            <a:pathLst>
              <a:path h="2000250" w="2071268">
                <a:moveTo>
                  <a:pt x="2071268" y="0"/>
                </a:moveTo>
                <a:lnTo>
                  <a:pt x="0" y="0"/>
                </a:lnTo>
                <a:lnTo>
                  <a:pt x="0" y="2000250"/>
                </a:lnTo>
                <a:lnTo>
                  <a:pt x="2071268" y="2000250"/>
                </a:lnTo>
                <a:lnTo>
                  <a:pt x="2071268" y="0"/>
                </a:lnTo>
                <a:close/>
              </a:path>
            </a:pathLst>
          </a:custGeom>
          <a:blipFill>
            <a:blip r:embed="rId18"/>
            <a:stretch>
              <a:fillRect l="0" t="0" r="0" b="-223"/>
            </a:stretch>
          </a:blipFill>
        </p:spPr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2" y="-25403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74" id="74"/>
          <p:cNvSpPr/>
          <p:nvPr/>
        </p:nvSpPr>
        <p:spPr>
          <a:xfrm flipH="false" flipV="false" rot="0">
            <a:off x="2224354" y="4117419"/>
            <a:ext cx="5474913" cy="3135630"/>
          </a:xfrm>
          <a:custGeom>
            <a:avLst/>
            <a:gdLst/>
            <a:ahLst/>
            <a:cxnLst/>
            <a:rect r="r" b="b" t="t" l="l"/>
            <a:pathLst>
              <a:path h="3135630" w="5474913">
                <a:moveTo>
                  <a:pt x="0" y="0"/>
                </a:moveTo>
                <a:lnTo>
                  <a:pt x="5474913" y="0"/>
                </a:lnTo>
                <a:lnTo>
                  <a:pt x="5474913" y="3135630"/>
                </a:lnTo>
                <a:lnTo>
                  <a:pt x="0" y="313563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75" id="75"/>
          <p:cNvSpPr/>
          <p:nvPr/>
        </p:nvSpPr>
        <p:spPr>
          <a:xfrm flipH="false" flipV="false" rot="0">
            <a:off x="11233756" y="3107531"/>
            <a:ext cx="4762500" cy="4762500"/>
          </a:xfrm>
          <a:custGeom>
            <a:avLst/>
            <a:gdLst/>
            <a:ahLst/>
            <a:cxnLst/>
            <a:rect r="r" b="b" t="t" l="l"/>
            <a:pathLst>
              <a:path h="4762500" w="4762500">
                <a:moveTo>
                  <a:pt x="0" y="0"/>
                </a:moveTo>
                <a:lnTo>
                  <a:pt x="4762500" y="0"/>
                </a:lnTo>
                <a:lnTo>
                  <a:pt x="4762500" y="4762500"/>
                </a:lnTo>
                <a:lnTo>
                  <a:pt x="0" y="476250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2" y="-25403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74" id="74"/>
          <p:cNvSpPr/>
          <p:nvPr/>
        </p:nvSpPr>
        <p:spPr>
          <a:xfrm flipH="false" flipV="false" rot="0">
            <a:off x="1633538" y="1621157"/>
            <a:ext cx="7710963" cy="7710963"/>
          </a:xfrm>
          <a:custGeom>
            <a:avLst/>
            <a:gdLst/>
            <a:ahLst/>
            <a:cxnLst/>
            <a:rect r="r" b="b" t="t" l="l"/>
            <a:pathLst>
              <a:path h="7710963" w="7710963">
                <a:moveTo>
                  <a:pt x="0" y="0"/>
                </a:moveTo>
                <a:lnTo>
                  <a:pt x="7710962" y="0"/>
                </a:lnTo>
                <a:lnTo>
                  <a:pt x="7710962" y="7710963"/>
                </a:lnTo>
                <a:lnTo>
                  <a:pt x="0" y="771096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75" id="75"/>
          <p:cNvSpPr/>
          <p:nvPr/>
        </p:nvSpPr>
        <p:spPr>
          <a:xfrm flipH="false" flipV="false" rot="0">
            <a:off x="9820750" y="2074069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0"/>
                </a:moveTo>
                <a:lnTo>
                  <a:pt x="6356958" y="0"/>
                </a:lnTo>
                <a:lnTo>
                  <a:pt x="635695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76" id="76"/>
          <p:cNvSpPr/>
          <p:nvPr/>
        </p:nvSpPr>
        <p:spPr>
          <a:xfrm flipH="true" flipV="false" rot="0">
            <a:off x="8208102" y="6628647"/>
            <a:ext cx="2869156" cy="2770780"/>
          </a:xfrm>
          <a:custGeom>
            <a:avLst/>
            <a:gdLst/>
            <a:ahLst/>
            <a:cxnLst/>
            <a:rect r="r" b="b" t="t" l="l"/>
            <a:pathLst>
              <a:path h="2770780" w="2869156">
                <a:moveTo>
                  <a:pt x="2869156" y="0"/>
                </a:moveTo>
                <a:lnTo>
                  <a:pt x="0" y="0"/>
                </a:lnTo>
                <a:lnTo>
                  <a:pt x="0" y="2770780"/>
                </a:lnTo>
                <a:lnTo>
                  <a:pt x="2869156" y="2770780"/>
                </a:lnTo>
                <a:lnTo>
                  <a:pt x="2869156" y="0"/>
                </a:lnTo>
                <a:close/>
              </a:path>
            </a:pathLst>
          </a:custGeom>
          <a:blipFill>
            <a:blip r:embed="rId13"/>
            <a:stretch>
              <a:fillRect l="0" t="0" r="0" b="-223"/>
            </a:stretch>
          </a:blipFill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2" y="-25403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TextBox 74" id="74"/>
          <p:cNvSpPr txBox="true"/>
          <p:nvPr/>
        </p:nvSpPr>
        <p:spPr>
          <a:xfrm rot="0">
            <a:off x="2873102" y="4554852"/>
            <a:ext cx="12541800" cy="1012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60"/>
              </a:lnSpc>
            </a:pPr>
            <a:r>
              <a:rPr lang="en-US" b="true" sz="5900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Constraints</a:t>
            </a:r>
          </a:p>
        </p:txBody>
      </p:sp>
      <p:grpSp>
        <p:nvGrpSpPr>
          <p:cNvPr name="Group 75" id="75"/>
          <p:cNvGrpSpPr/>
          <p:nvPr/>
        </p:nvGrpSpPr>
        <p:grpSpPr>
          <a:xfrm rot="0">
            <a:off x="0" y="-460198"/>
            <a:ext cx="92645" cy="5302082"/>
            <a:chOff x="0" y="0"/>
            <a:chExt cx="24400" cy="1396433"/>
          </a:xfrm>
        </p:grpSpPr>
        <p:sp>
          <p:nvSpPr>
            <p:cNvPr name="Freeform 76" id="76"/>
            <p:cNvSpPr/>
            <p:nvPr/>
          </p:nvSpPr>
          <p:spPr>
            <a:xfrm flipH="false" flipV="false" rot="0">
              <a:off x="0" y="0"/>
              <a:ext cx="24400" cy="1396433"/>
            </a:xfrm>
            <a:custGeom>
              <a:avLst/>
              <a:gdLst/>
              <a:ahLst/>
              <a:cxnLst/>
              <a:rect r="r" b="b" t="t" l="l"/>
              <a:pathLst>
                <a:path h="1396433" w="24400">
                  <a:moveTo>
                    <a:pt x="0" y="0"/>
                  </a:moveTo>
                  <a:lnTo>
                    <a:pt x="24400" y="0"/>
                  </a:lnTo>
                  <a:lnTo>
                    <a:pt x="24400" y="1396433"/>
                  </a:lnTo>
                  <a:lnTo>
                    <a:pt x="0" y="1396433"/>
                  </a:lnTo>
                  <a:close/>
                </a:path>
              </a:pathLst>
            </a:custGeom>
            <a:solidFill>
              <a:srgbClr val="3F4D80"/>
            </a:solidFill>
          </p:spPr>
        </p:sp>
        <p:sp>
          <p:nvSpPr>
            <p:cNvPr name="TextBox 77" id="77"/>
            <p:cNvSpPr txBox="true"/>
            <p:nvPr/>
          </p:nvSpPr>
          <p:spPr>
            <a:xfrm>
              <a:off x="0" y="-38100"/>
              <a:ext cx="24400" cy="14345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2" y="-25403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74" id="74"/>
          <p:cNvSpPr/>
          <p:nvPr/>
        </p:nvSpPr>
        <p:spPr>
          <a:xfrm flipH="false" flipV="false" rot="0">
            <a:off x="3891804" y="6213234"/>
            <a:ext cx="3433574" cy="869150"/>
          </a:xfrm>
          <a:custGeom>
            <a:avLst/>
            <a:gdLst/>
            <a:ahLst/>
            <a:cxnLst/>
            <a:rect r="r" b="b" t="t" l="l"/>
            <a:pathLst>
              <a:path h="869150" w="3433574">
                <a:moveTo>
                  <a:pt x="0" y="0"/>
                </a:moveTo>
                <a:lnTo>
                  <a:pt x="3433574" y="0"/>
                </a:lnTo>
                <a:lnTo>
                  <a:pt x="3433574" y="869150"/>
                </a:lnTo>
                <a:lnTo>
                  <a:pt x="0" y="86915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5" id="75"/>
          <p:cNvSpPr/>
          <p:nvPr/>
        </p:nvSpPr>
        <p:spPr>
          <a:xfrm flipH="false" flipV="false" rot="0">
            <a:off x="7175170" y="6213234"/>
            <a:ext cx="3433574" cy="869150"/>
          </a:xfrm>
          <a:custGeom>
            <a:avLst/>
            <a:gdLst/>
            <a:ahLst/>
            <a:cxnLst/>
            <a:rect r="r" b="b" t="t" l="l"/>
            <a:pathLst>
              <a:path h="869150" w="3433574">
                <a:moveTo>
                  <a:pt x="0" y="0"/>
                </a:moveTo>
                <a:lnTo>
                  <a:pt x="3433574" y="0"/>
                </a:lnTo>
                <a:lnTo>
                  <a:pt x="3433574" y="869150"/>
                </a:lnTo>
                <a:lnTo>
                  <a:pt x="0" y="86915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6" id="76"/>
          <p:cNvSpPr/>
          <p:nvPr/>
        </p:nvSpPr>
        <p:spPr>
          <a:xfrm flipH="false" flipV="false" rot="0">
            <a:off x="10368878" y="6213234"/>
            <a:ext cx="3433574" cy="869150"/>
          </a:xfrm>
          <a:custGeom>
            <a:avLst/>
            <a:gdLst/>
            <a:ahLst/>
            <a:cxnLst/>
            <a:rect r="r" b="b" t="t" l="l"/>
            <a:pathLst>
              <a:path h="869150" w="3433574">
                <a:moveTo>
                  <a:pt x="0" y="0"/>
                </a:moveTo>
                <a:lnTo>
                  <a:pt x="3433574" y="0"/>
                </a:lnTo>
                <a:lnTo>
                  <a:pt x="3433574" y="869150"/>
                </a:lnTo>
                <a:lnTo>
                  <a:pt x="0" y="86915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7" id="77"/>
          <p:cNvGrpSpPr/>
          <p:nvPr/>
        </p:nvGrpSpPr>
        <p:grpSpPr>
          <a:xfrm rot="5400000">
            <a:off x="18202823" y="-2490195"/>
            <a:ext cx="227705" cy="4841883"/>
            <a:chOff x="0" y="0"/>
            <a:chExt cx="59972" cy="1275228"/>
          </a:xfrm>
        </p:grpSpPr>
        <p:sp>
          <p:nvSpPr>
            <p:cNvPr name="Freeform 78" id="78"/>
            <p:cNvSpPr/>
            <p:nvPr/>
          </p:nvSpPr>
          <p:spPr>
            <a:xfrm flipH="false" flipV="false" rot="0">
              <a:off x="0" y="0"/>
              <a:ext cx="59972" cy="1275228"/>
            </a:xfrm>
            <a:custGeom>
              <a:avLst/>
              <a:gdLst/>
              <a:ahLst/>
              <a:cxnLst/>
              <a:rect r="r" b="b" t="t" l="l"/>
              <a:pathLst>
                <a:path h="1275228" w="59972">
                  <a:moveTo>
                    <a:pt x="0" y="0"/>
                  </a:moveTo>
                  <a:lnTo>
                    <a:pt x="59972" y="0"/>
                  </a:lnTo>
                  <a:lnTo>
                    <a:pt x="59972" y="1275228"/>
                  </a:lnTo>
                  <a:lnTo>
                    <a:pt x="0" y="1275228"/>
                  </a:lnTo>
                  <a:close/>
                </a:path>
              </a:pathLst>
            </a:custGeom>
            <a:solidFill>
              <a:srgbClr val="8F1EAE"/>
            </a:solidFill>
          </p:spPr>
        </p:sp>
        <p:sp>
          <p:nvSpPr>
            <p:cNvPr name="TextBox 79" id="79"/>
            <p:cNvSpPr txBox="true"/>
            <p:nvPr/>
          </p:nvSpPr>
          <p:spPr>
            <a:xfrm>
              <a:off x="0" y="-38100"/>
              <a:ext cx="59972" cy="131332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0" id="80"/>
          <p:cNvSpPr txBox="true"/>
          <p:nvPr/>
        </p:nvSpPr>
        <p:spPr>
          <a:xfrm rot="0">
            <a:off x="4" y="1664967"/>
            <a:ext cx="18287996" cy="68491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 b="true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Accuracy:</a:t>
            </a:r>
          </a:p>
          <a:p>
            <a:pPr algn="ctr">
              <a:lnSpc>
                <a:spcPts val="3640"/>
              </a:lnSpc>
            </a:pPr>
          </a:p>
          <a:p>
            <a:pPr algn="ctr">
              <a:lnSpc>
                <a:spcPts val="3640"/>
              </a:lnSpc>
            </a:pPr>
            <a:r>
              <a:rPr lang="en-US" sz="2600" b="true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One of the main challenges</a:t>
            </a:r>
            <a:r>
              <a:rPr lang="en-US" sz="2600">
                <a:solidFill>
                  <a:srgbClr val="000000"/>
                </a:solidFill>
                <a:latin typeface="Droid Arabic Kufi"/>
                <a:ea typeface="Droid Arabic Kufi"/>
                <a:cs typeface="Droid Arabic Kufi"/>
                <a:sym typeface="Droid Arabic Kufi"/>
              </a:rPr>
              <a:t> in this project was the accuracy of the weighing system.</a:t>
            </a:r>
          </a:p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000000"/>
                </a:solidFill>
                <a:latin typeface="Droid Arabic Kufi"/>
                <a:ea typeface="Droid Arabic Kufi"/>
                <a:cs typeface="Droid Arabic Kufi"/>
                <a:sym typeface="Droid Arabic Kufi"/>
              </a:rPr>
              <a:t>Despite calibration attempts, the load cell readings were not fully stable, which affected the precision of the final weight.</a:t>
            </a:r>
          </a:p>
          <a:p>
            <a:pPr algn="ctr">
              <a:lnSpc>
                <a:spcPts val="3640"/>
              </a:lnSpc>
            </a:pPr>
          </a:p>
          <a:p>
            <a:pPr algn="ctr">
              <a:lnSpc>
                <a:spcPts val="3640"/>
              </a:lnSpc>
            </a:pPr>
          </a:p>
          <a:p>
            <a:pPr algn="ctr">
              <a:lnSpc>
                <a:spcPts val="3640"/>
              </a:lnSpc>
            </a:pPr>
            <a:r>
              <a:rPr lang="en-US" sz="2600" b="true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El</a:t>
            </a:r>
            <a:r>
              <a:rPr lang="en-US" sz="2600" b="true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ectrical:</a:t>
            </a:r>
            <a:r>
              <a:rPr lang="en-US" sz="2600">
                <a:solidFill>
                  <a:srgbClr val="000000"/>
                </a:solidFill>
                <a:latin typeface="Droid Arabic Kufi"/>
                <a:ea typeface="Droid Arabic Kufi"/>
                <a:cs typeface="Droid Arabic Kufi"/>
                <a:sym typeface="Droid Arabic Kufi"/>
              </a:rPr>
              <a:t> </a:t>
            </a:r>
          </a:p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000000"/>
                </a:solidFill>
                <a:latin typeface="Droid Arabic Kufi"/>
                <a:ea typeface="Droid Arabic Kufi"/>
                <a:cs typeface="Droid Arabic Kufi"/>
                <a:sym typeface="Droid Arabic Kufi"/>
              </a:rPr>
              <a:t>El</a:t>
            </a:r>
            <a:r>
              <a:rPr lang="en-US" sz="2600">
                <a:solidFill>
                  <a:srgbClr val="000000"/>
                </a:solidFill>
                <a:latin typeface="Droid Arabic Kufi"/>
                <a:ea typeface="Droid Arabic Kufi"/>
                <a:cs typeface="Droid Arabic Kufi"/>
                <a:sym typeface="Droid Arabic Kufi"/>
              </a:rPr>
              <a:t>ectrical leakage caused system instability and affected the overall performance of the project.</a:t>
            </a:r>
          </a:p>
          <a:p>
            <a:pPr algn="ctr">
              <a:lnSpc>
                <a:spcPts val="3640"/>
              </a:lnSpc>
            </a:pPr>
          </a:p>
          <a:p>
            <a:pPr algn="ctr">
              <a:lnSpc>
                <a:spcPts val="3640"/>
              </a:lnSpc>
            </a:pPr>
          </a:p>
          <a:p>
            <a:pPr algn="ctr">
              <a:lnSpc>
                <a:spcPts val="3640"/>
              </a:lnSpc>
            </a:pPr>
            <a:r>
              <a:rPr lang="en-US" sz="2600" b="true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 Experience</a:t>
            </a:r>
            <a:r>
              <a:rPr lang="en-US" sz="2600" b="true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: </a:t>
            </a:r>
          </a:p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000000"/>
                </a:solidFill>
                <a:latin typeface="Droid Arabic Kufi"/>
                <a:ea typeface="Droid Arabic Kufi"/>
                <a:cs typeface="Droid Arabic Kufi"/>
                <a:sym typeface="Droid Arabic Kufi"/>
              </a:rPr>
              <a:t>L</a:t>
            </a:r>
            <a:r>
              <a:rPr lang="en-US" sz="2600">
                <a:solidFill>
                  <a:srgbClr val="000000"/>
                </a:solidFill>
                <a:latin typeface="Droid Arabic Kufi"/>
                <a:ea typeface="Droid Arabic Kufi"/>
                <a:cs typeface="Droid Arabic Kufi"/>
                <a:sym typeface="Droid Arabic Kufi"/>
              </a:rPr>
              <a:t>imited prior experience increased development time and trial-and-error during implementation.</a:t>
            </a:r>
          </a:p>
          <a:p>
            <a:pPr algn="ctr">
              <a:lnSpc>
                <a:spcPts val="3640"/>
              </a:lnSpc>
              <a:spcBef>
                <a:spcPct val="0"/>
              </a:spcBef>
            </a:pPr>
          </a:p>
          <a:p>
            <a:pPr algn="ctr">
              <a:lnSpc>
                <a:spcPts val="3640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2" y="-25403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4" id="74"/>
          <p:cNvGrpSpPr/>
          <p:nvPr/>
        </p:nvGrpSpPr>
        <p:grpSpPr>
          <a:xfrm rot="0">
            <a:off x="-11943264" y="-25403"/>
            <a:ext cx="8672055" cy="10287000"/>
            <a:chOff x="0" y="0"/>
            <a:chExt cx="11562740" cy="13716000"/>
          </a:xfrm>
        </p:grpSpPr>
        <p:sp>
          <p:nvSpPr>
            <p:cNvPr name="Freeform 75" id="75"/>
            <p:cNvSpPr/>
            <p:nvPr/>
          </p:nvSpPr>
          <p:spPr>
            <a:xfrm flipH="false" flipV="false" rot="0">
              <a:off x="0" y="0"/>
              <a:ext cx="11562715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11562715">
                  <a:moveTo>
                    <a:pt x="0" y="0"/>
                  </a:moveTo>
                  <a:lnTo>
                    <a:pt x="11562715" y="0"/>
                  </a:lnTo>
                  <a:lnTo>
                    <a:pt x="11562715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F0EEF0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name="Freeform 76" id="76"/>
          <p:cNvSpPr/>
          <p:nvPr/>
        </p:nvSpPr>
        <p:spPr>
          <a:xfrm flipH="false" flipV="false" rot="-5400000">
            <a:off x="-824941" y="4864856"/>
            <a:ext cx="795899" cy="795899"/>
          </a:xfrm>
          <a:custGeom>
            <a:avLst/>
            <a:gdLst/>
            <a:ahLst/>
            <a:cxnLst/>
            <a:rect r="r" b="b" t="t" l="l"/>
            <a:pathLst>
              <a:path h="795899" w="795899">
                <a:moveTo>
                  <a:pt x="0" y="0"/>
                </a:moveTo>
                <a:lnTo>
                  <a:pt x="795899" y="0"/>
                </a:lnTo>
                <a:lnTo>
                  <a:pt x="795899" y="795899"/>
                </a:lnTo>
                <a:lnTo>
                  <a:pt x="0" y="79589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77" id="77"/>
          <p:cNvSpPr/>
          <p:nvPr/>
        </p:nvSpPr>
        <p:spPr>
          <a:xfrm flipH="false" flipV="false" rot="0">
            <a:off x="3891804" y="6213234"/>
            <a:ext cx="3433574" cy="869150"/>
          </a:xfrm>
          <a:custGeom>
            <a:avLst/>
            <a:gdLst/>
            <a:ahLst/>
            <a:cxnLst/>
            <a:rect r="r" b="b" t="t" l="l"/>
            <a:pathLst>
              <a:path h="869150" w="3433574">
                <a:moveTo>
                  <a:pt x="0" y="0"/>
                </a:moveTo>
                <a:lnTo>
                  <a:pt x="3433574" y="0"/>
                </a:lnTo>
                <a:lnTo>
                  <a:pt x="3433574" y="869150"/>
                </a:lnTo>
                <a:lnTo>
                  <a:pt x="0" y="86915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8" id="78"/>
          <p:cNvSpPr/>
          <p:nvPr/>
        </p:nvSpPr>
        <p:spPr>
          <a:xfrm flipH="false" flipV="false" rot="0">
            <a:off x="7175170" y="6213234"/>
            <a:ext cx="3433574" cy="869150"/>
          </a:xfrm>
          <a:custGeom>
            <a:avLst/>
            <a:gdLst/>
            <a:ahLst/>
            <a:cxnLst/>
            <a:rect r="r" b="b" t="t" l="l"/>
            <a:pathLst>
              <a:path h="869150" w="3433574">
                <a:moveTo>
                  <a:pt x="0" y="0"/>
                </a:moveTo>
                <a:lnTo>
                  <a:pt x="3433574" y="0"/>
                </a:lnTo>
                <a:lnTo>
                  <a:pt x="3433574" y="869150"/>
                </a:lnTo>
                <a:lnTo>
                  <a:pt x="0" y="86915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9" id="79"/>
          <p:cNvSpPr/>
          <p:nvPr/>
        </p:nvSpPr>
        <p:spPr>
          <a:xfrm flipH="false" flipV="false" rot="0">
            <a:off x="10368878" y="6213234"/>
            <a:ext cx="3433574" cy="869150"/>
          </a:xfrm>
          <a:custGeom>
            <a:avLst/>
            <a:gdLst/>
            <a:ahLst/>
            <a:cxnLst/>
            <a:rect r="r" b="b" t="t" l="l"/>
            <a:pathLst>
              <a:path h="869150" w="3433574">
                <a:moveTo>
                  <a:pt x="0" y="0"/>
                </a:moveTo>
                <a:lnTo>
                  <a:pt x="3433574" y="0"/>
                </a:lnTo>
                <a:lnTo>
                  <a:pt x="3433574" y="869150"/>
                </a:lnTo>
                <a:lnTo>
                  <a:pt x="0" y="86915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0" id="80"/>
          <p:cNvGrpSpPr/>
          <p:nvPr/>
        </p:nvGrpSpPr>
        <p:grpSpPr>
          <a:xfrm rot="5400000">
            <a:off x="18202823" y="-2490195"/>
            <a:ext cx="227705" cy="4841883"/>
            <a:chOff x="0" y="0"/>
            <a:chExt cx="59972" cy="1275228"/>
          </a:xfrm>
        </p:grpSpPr>
        <p:sp>
          <p:nvSpPr>
            <p:cNvPr name="Freeform 81" id="81"/>
            <p:cNvSpPr/>
            <p:nvPr/>
          </p:nvSpPr>
          <p:spPr>
            <a:xfrm flipH="false" flipV="false" rot="0">
              <a:off x="0" y="0"/>
              <a:ext cx="59972" cy="1275228"/>
            </a:xfrm>
            <a:custGeom>
              <a:avLst/>
              <a:gdLst/>
              <a:ahLst/>
              <a:cxnLst/>
              <a:rect r="r" b="b" t="t" l="l"/>
              <a:pathLst>
                <a:path h="1275228" w="59972">
                  <a:moveTo>
                    <a:pt x="0" y="0"/>
                  </a:moveTo>
                  <a:lnTo>
                    <a:pt x="59972" y="0"/>
                  </a:lnTo>
                  <a:lnTo>
                    <a:pt x="59972" y="1275228"/>
                  </a:lnTo>
                  <a:lnTo>
                    <a:pt x="0" y="1275228"/>
                  </a:lnTo>
                  <a:close/>
                </a:path>
              </a:pathLst>
            </a:custGeom>
            <a:solidFill>
              <a:srgbClr val="8F1EAE"/>
            </a:solidFill>
          </p:spPr>
        </p:sp>
        <p:sp>
          <p:nvSpPr>
            <p:cNvPr name="TextBox 82" id="82"/>
            <p:cNvSpPr txBox="true"/>
            <p:nvPr/>
          </p:nvSpPr>
          <p:spPr>
            <a:xfrm>
              <a:off x="0" y="-38100"/>
              <a:ext cx="59972" cy="131332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3" id="83"/>
          <p:cNvSpPr txBox="true"/>
          <p:nvPr/>
        </p:nvSpPr>
        <p:spPr>
          <a:xfrm rot="0">
            <a:off x="1355196" y="2587533"/>
            <a:ext cx="15073521" cy="52838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7"/>
              </a:lnSpc>
            </a:pPr>
            <a:r>
              <a:rPr lang="en-US" sz="3398" b="true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Budget:</a:t>
            </a:r>
          </a:p>
          <a:p>
            <a:pPr algn="ctr">
              <a:lnSpc>
                <a:spcPts val="4478"/>
              </a:lnSpc>
            </a:pPr>
            <a:r>
              <a:rPr lang="en-US" sz="3198">
                <a:solidFill>
                  <a:srgbClr val="000000"/>
                </a:solidFill>
                <a:latin typeface="Droid Arabic Kufi"/>
                <a:ea typeface="Droid Arabic Kufi"/>
                <a:cs typeface="Droid Arabic Kufi"/>
                <a:sym typeface="Droid Arabic Kufi"/>
              </a:rPr>
              <a:t>The limited budget affected the selection and quality of components used in the project.</a:t>
            </a:r>
          </a:p>
          <a:p>
            <a:pPr algn="ctr">
              <a:lnSpc>
                <a:spcPts val="3918"/>
              </a:lnSpc>
            </a:pPr>
          </a:p>
          <a:p>
            <a:pPr algn="ctr">
              <a:lnSpc>
                <a:spcPts val="3918"/>
              </a:lnSpc>
            </a:pPr>
          </a:p>
          <a:p>
            <a:pPr algn="ctr">
              <a:lnSpc>
                <a:spcPts val="4757"/>
              </a:lnSpc>
            </a:pPr>
            <a:r>
              <a:rPr lang="en-US" sz="3398" b="true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Mat</a:t>
            </a:r>
            <a:r>
              <a:rPr lang="en-US" sz="3398" b="true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erial</a:t>
            </a:r>
            <a:r>
              <a:rPr lang="en-US" sz="3398" b="true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 Flow:</a:t>
            </a:r>
          </a:p>
          <a:p>
            <a:pPr algn="ctr">
              <a:lnSpc>
                <a:spcPts val="3918"/>
              </a:lnSpc>
            </a:pPr>
            <a:r>
              <a:rPr lang="en-US" sz="2798">
                <a:solidFill>
                  <a:srgbClr val="000000"/>
                </a:solidFill>
                <a:latin typeface="Droid Arabic Kufi"/>
                <a:ea typeface="Droid Arabic Kufi"/>
                <a:cs typeface="Droid Arabic Kufi"/>
                <a:sym typeface="Droid Arabic Kufi"/>
              </a:rPr>
              <a:t>Wh</a:t>
            </a:r>
            <a:r>
              <a:rPr lang="en-US" sz="2798">
                <a:solidFill>
                  <a:srgbClr val="000000"/>
                </a:solidFill>
                <a:latin typeface="Droid Arabic Kufi"/>
                <a:ea typeface="Droid Arabic Kufi"/>
                <a:cs typeface="Droid Arabic Kufi"/>
                <a:sym typeface="Droid Arabic Kufi"/>
              </a:rPr>
              <a:t>en a large quantity was added, the material became compacted and stopped flowing properly, With smaller quantities, the flow worked normally</a:t>
            </a:r>
          </a:p>
          <a:p>
            <a:pPr algn="ctr">
              <a:lnSpc>
                <a:spcPts val="3918"/>
              </a:lnSpc>
              <a:spcBef>
                <a:spcPct val="0"/>
              </a:spcBef>
            </a:pPr>
          </a:p>
          <a:p>
            <a:pPr algn="ctr">
              <a:lnSpc>
                <a:spcPts val="3918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4128716" y="815515"/>
            <a:ext cx="1969151" cy="1468595"/>
          </a:xfrm>
          <a:custGeom>
            <a:avLst/>
            <a:gdLst/>
            <a:ahLst/>
            <a:cxnLst/>
            <a:rect r="r" b="b" t="t" l="l"/>
            <a:pathLst>
              <a:path h="1468595" w="1969151">
                <a:moveTo>
                  <a:pt x="0" y="0"/>
                </a:moveTo>
                <a:lnTo>
                  <a:pt x="1969151" y="0"/>
                </a:lnTo>
                <a:lnTo>
                  <a:pt x="1969151" y="1468595"/>
                </a:lnTo>
                <a:lnTo>
                  <a:pt x="0" y="146859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4358231" y="3173333"/>
            <a:ext cx="837770" cy="837770"/>
            <a:chOff x="0" y="0"/>
            <a:chExt cx="1117027" cy="1117027"/>
          </a:xfrm>
        </p:grpSpPr>
        <p:grpSp>
          <p:nvGrpSpPr>
            <p:cNvPr name="Group 6" id="6"/>
            <p:cNvGrpSpPr/>
            <p:nvPr/>
          </p:nvGrpSpPr>
          <p:grpSpPr>
            <a:xfrm rot="2700000">
              <a:off x="163585" y="163585"/>
              <a:ext cx="789857" cy="789857"/>
              <a:chOff x="0" y="0"/>
              <a:chExt cx="186212" cy="186212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186212" cy="186212"/>
              </a:xfrm>
              <a:custGeom>
                <a:avLst/>
                <a:gdLst/>
                <a:ahLst/>
                <a:cxnLst/>
                <a:rect r="r" b="b" t="t" l="l"/>
                <a:pathLst>
                  <a:path h="186212" w="186212">
                    <a:moveTo>
                      <a:pt x="0" y="0"/>
                    </a:moveTo>
                    <a:lnTo>
                      <a:pt x="186212" y="0"/>
                    </a:lnTo>
                    <a:lnTo>
                      <a:pt x="186212" y="186212"/>
                    </a:lnTo>
                    <a:lnTo>
                      <a:pt x="0" y="186212"/>
                    </a:lnTo>
                    <a:close/>
                  </a:path>
                </a:pathLst>
              </a:custGeom>
              <a:solidFill>
                <a:srgbClr val="8F1EAE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0" y="-38100"/>
                <a:ext cx="186212" cy="224312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2700000">
              <a:off x="192932" y="192932"/>
              <a:ext cx="731163" cy="731163"/>
              <a:chOff x="0" y="0"/>
              <a:chExt cx="187209" cy="187209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187209" cy="187209"/>
              </a:xfrm>
              <a:custGeom>
                <a:avLst/>
                <a:gdLst/>
                <a:ahLst/>
                <a:cxnLst/>
                <a:rect r="r" b="b" t="t" l="l"/>
                <a:pathLst>
                  <a:path h="187209" w="187209">
                    <a:moveTo>
                      <a:pt x="0" y="0"/>
                    </a:moveTo>
                    <a:lnTo>
                      <a:pt x="187209" y="0"/>
                    </a:lnTo>
                    <a:lnTo>
                      <a:pt x="187209" y="187209"/>
                    </a:lnTo>
                    <a:lnTo>
                      <a:pt x="0" y="187209"/>
                    </a:lnTo>
                    <a:close/>
                  </a:path>
                </a:pathLst>
              </a:custGeom>
              <a:solidFill>
                <a:srgbClr val="FAFEFF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38100"/>
                <a:ext cx="187209" cy="22530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2700000">
              <a:off x="267004" y="267004"/>
              <a:ext cx="583019" cy="583019"/>
              <a:chOff x="0" y="0"/>
              <a:chExt cx="149278" cy="149278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149278" cy="149278"/>
              </a:xfrm>
              <a:custGeom>
                <a:avLst/>
                <a:gdLst/>
                <a:ahLst/>
                <a:cxnLst/>
                <a:rect r="r" b="b" t="t" l="l"/>
                <a:pathLst>
                  <a:path h="149278" w="149278">
                    <a:moveTo>
                      <a:pt x="0" y="0"/>
                    </a:moveTo>
                    <a:lnTo>
                      <a:pt x="149278" y="0"/>
                    </a:lnTo>
                    <a:lnTo>
                      <a:pt x="149278" y="149278"/>
                    </a:lnTo>
                    <a:lnTo>
                      <a:pt x="0" y="149278"/>
                    </a:lnTo>
                    <a:close/>
                  </a:path>
                </a:pathLst>
              </a:custGeom>
              <a:solidFill>
                <a:srgbClr val="C28EB0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-38100"/>
                <a:ext cx="149278" cy="18737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grpSp>
        <p:nvGrpSpPr>
          <p:cNvPr name="Group 15" id="15"/>
          <p:cNvGrpSpPr/>
          <p:nvPr/>
        </p:nvGrpSpPr>
        <p:grpSpPr>
          <a:xfrm rot="0">
            <a:off x="11344908" y="3173333"/>
            <a:ext cx="837770" cy="837770"/>
            <a:chOff x="0" y="0"/>
            <a:chExt cx="1117027" cy="1117027"/>
          </a:xfrm>
        </p:grpSpPr>
        <p:grpSp>
          <p:nvGrpSpPr>
            <p:cNvPr name="Group 16" id="16"/>
            <p:cNvGrpSpPr/>
            <p:nvPr/>
          </p:nvGrpSpPr>
          <p:grpSpPr>
            <a:xfrm rot="2700000">
              <a:off x="163585" y="163585"/>
              <a:ext cx="789857" cy="789857"/>
              <a:chOff x="0" y="0"/>
              <a:chExt cx="186212" cy="186212"/>
            </a:xfrm>
          </p:grpSpPr>
          <p:sp>
            <p:nvSpPr>
              <p:cNvPr name="Freeform 17" id="17"/>
              <p:cNvSpPr/>
              <p:nvPr/>
            </p:nvSpPr>
            <p:spPr>
              <a:xfrm flipH="false" flipV="false" rot="0">
                <a:off x="0" y="0"/>
                <a:ext cx="186212" cy="186212"/>
              </a:xfrm>
              <a:custGeom>
                <a:avLst/>
                <a:gdLst/>
                <a:ahLst/>
                <a:cxnLst/>
                <a:rect r="r" b="b" t="t" l="l"/>
                <a:pathLst>
                  <a:path h="186212" w="186212">
                    <a:moveTo>
                      <a:pt x="0" y="0"/>
                    </a:moveTo>
                    <a:lnTo>
                      <a:pt x="186212" y="0"/>
                    </a:lnTo>
                    <a:lnTo>
                      <a:pt x="186212" y="186212"/>
                    </a:lnTo>
                    <a:lnTo>
                      <a:pt x="0" y="186212"/>
                    </a:lnTo>
                    <a:close/>
                  </a:path>
                </a:pathLst>
              </a:custGeom>
              <a:solidFill>
                <a:srgbClr val="8F1EAE"/>
              </a:solidFill>
            </p:spPr>
          </p:sp>
          <p:sp>
            <p:nvSpPr>
              <p:cNvPr name="TextBox 18" id="18"/>
              <p:cNvSpPr txBox="true"/>
              <p:nvPr/>
            </p:nvSpPr>
            <p:spPr>
              <a:xfrm>
                <a:off x="0" y="-38100"/>
                <a:ext cx="186212" cy="224312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19" id="19"/>
            <p:cNvGrpSpPr/>
            <p:nvPr/>
          </p:nvGrpSpPr>
          <p:grpSpPr>
            <a:xfrm rot="2700000">
              <a:off x="192932" y="192932"/>
              <a:ext cx="731163" cy="731163"/>
              <a:chOff x="0" y="0"/>
              <a:chExt cx="187209" cy="187209"/>
            </a:xfrm>
          </p:grpSpPr>
          <p:sp>
            <p:nvSpPr>
              <p:cNvPr name="Freeform 20" id="20"/>
              <p:cNvSpPr/>
              <p:nvPr/>
            </p:nvSpPr>
            <p:spPr>
              <a:xfrm flipH="false" flipV="false" rot="0">
                <a:off x="0" y="0"/>
                <a:ext cx="187209" cy="187209"/>
              </a:xfrm>
              <a:custGeom>
                <a:avLst/>
                <a:gdLst/>
                <a:ahLst/>
                <a:cxnLst/>
                <a:rect r="r" b="b" t="t" l="l"/>
                <a:pathLst>
                  <a:path h="187209" w="187209">
                    <a:moveTo>
                      <a:pt x="0" y="0"/>
                    </a:moveTo>
                    <a:lnTo>
                      <a:pt x="187209" y="0"/>
                    </a:lnTo>
                    <a:lnTo>
                      <a:pt x="187209" y="187209"/>
                    </a:lnTo>
                    <a:lnTo>
                      <a:pt x="0" y="187209"/>
                    </a:lnTo>
                    <a:close/>
                  </a:path>
                </a:pathLst>
              </a:custGeom>
              <a:solidFill>
                <a:srgbClr val="FAFEFF"/>
              </a:solidFill>
            </p:spPr>
          </p:sp>
          <p:sp>
            <p:nvSpPr>
              <p:cNvPr name="TextBox 21" id="21"/>
              <p:cNvSpPr txBox="true"/>
              <p:nvPr/>
            </p:nvSpPr>
            <p:spPr>
              <a:xfrm>
                <a:off x="0" y="-38100"/>
                <a:ext cx="187209" cy="22530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22" id="22"/>
            <p:cNvGrpSpPr/>
            <p:nvPr/>
          </p:nvGrpSpPr>
          <p:grpSpPr>
            <a:xfrm rot="2700000">
              <a:off x="267004" y="267004"/>
              <a:ext cx="583019" cy="583019"/>
              <a:chOff x="0" y="0"/>
              <a:chExt cx="149278" cy="149278"/>
            </a:xfrm>
          </p:grpSpPr>
          <p:sp>
            <p:nvSpPr>
              <p:cNvPr name="Freeform 23" id="23"/>
              <p:cNvSpPr/>
              <p:nvPr/>
            </p:nvSpPr>
            <p:spPr>
              <a:xfrm flipH="false" flipV="false" rot="0">
                <a:off x="0" y="0"/>
                <a:ext cx="149278" cy="149278"/>
              </a:xfrm>
              <a:custGeom>
                <a:avLst/>
                <a:gdLst/>
                <a:ahLst/>
                <a:cxnLst/>
                <a:rect r="r" b="b" t="t" l="l"/>
                <a:pathLst>
                  <a:path h="149278" w="149278">
                    <a:moveTo>
                      <a:pt x="0" y="0"/>
                    </a:moveTo>
                    <a:lnTo>
                      <a:pt x="149278" y="0"/>
                    </a:lnTo>
                    <a:lnTo>
                      <a:pt x="149278" y="149278"/>
                    </a:lnTo>
                    <a:lnTo>
                      <a:pt x="0" y="149278"/>
                    </a:lnTo>
                    <a:close/>
                  </a:path>
                </a:pathLst>
              </a:custGeom>
              <a:solidFill>
                <a:srgbClr val="C28EB0"/>
              </a:solidFill>
            </p:spPr>
          </p:sp>
          <p:sp>
            <p:nvSpPr>
              <p:cNvPr name="TextBox 24" id="24"/>
              <p:cNvSpPr txBox="true"/>
              <p:nvPr/>
            </p:nvSpPr>
            <p:spPr>
              <a:xfrm>
                <a:off x="0" y="-38100"/>
                <a:ext cx="149278" cy="18737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grpSp>
        <p:nvGrpSpPr>
          <p:cNvPr name="Group 25" id="25"/>
          <p:cNvGrpSpPr/>
          <p:nvPr/>
        </p:nvGrpSpPr>
        <p:grpSpPr>
          <a:xfrm rot="0">
            <a:off x="4358231" y="5479571"/>
            <a:ext cx="837770" cy="837770"/>
            <a:chOff x="0" y="0"/>
            <a:chExt cx="1117027" cy="1117027"/>
          </a:xfrm>
        </p:grpSpPr>
        <p:grpSp>
          <p:nvGrpSpPr>
            <p:cNvPr name="Group 26" id="26"/>
            <p:cNvGrpSpPr/>
            <p:nvPr/>
          </p:nvGrpSpPr>
          <p:grpSpPr>
            <a:xfrm rot="2700000">
              <a:off x="163585" y="163585"/>
              <a:ext cx="789857" cy="789857"/>
              <a:chOff x="0" y="0"/>
              <a:chExt cx="186212" cy="186212"/>
            </a:xfrm>
          </p:grpSpPr>
          <p:sp>
            <p:nvSpPr>
              <p:cNvPr name="Freeform 27" id="27"/>
              <p:cNvSpPr/>
              <p:nvPr/>
            </p:nvSpPr>
            <p:spPr>
              <a:xfrm flipH="false" flipV="false" rot="0">
                <a:off x="0" y="0"/>
                <a:ext cx="186212" cy="186212"/>
              </a:xfrm>
              <a:custGeom>
                <a:avLst/>
                <a:gdLst/>
                <a:ahLst/>
                <a:cxnLst/>
                <a:rect r="r" b="b" t="t" l="l"/>
                <a:pathLst>
                  <a:path h="186212" w="186212">
                    <a:moveTo>
                      <a:pt x="0" y="0"/>
                    </a:moveTo>
                    <a:lnTo>
                      <a:pt x="186212" y="0"/>
                    </a:lnTo>
                    <a:lnTo>
                      <a:pt x="186212" y="186212"/>
                    </a:lnTo>
                    <a:lnTo>
                      <a:pt x="0" y="186212"/>
                    </a:lnTo>
                    <a:close/>
                  </a:path>
                </a:pathLst>
              </a:custGeom>
              <a:solidFill>
                <a:srgbClr val="8F1EAE"/>
              </a:solidFill>
            </p:spPr>
          </p:sp>
          <p:sp>
            <p:nvSpPr>
              <p:cNvPr name="TextBox 28" id="28"/>
              <p:cNvSpPr txBox="true"/>
              <p:nvPr/>
            </p:nvSpPr>
            <p:spPr>
              <a:xfrm>
                <a:off x="0" y="-38100"/>
                <a:ext cx="186212" cy="224312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29" id="29"/>
            <p:cNvGrpSpPr/>
            <p:nvPr/>
          </p:nvGrpSpPr>
          <p:grpSpPr>
            <a:xfrm rot="2700000">
              <a:off x="192932" y="192932"/>
              <a:ext cx="731163" cy="731163"/>
              <a:chOff x="0" y="0"/>
              <a:chExt cx="187209" cy="187209"/>
            </a:xfrm>
          </p:grpSpPr>
          <p:sp>
            <p:nvSpPr>
              <p:cNvPr name="Freeform 30" id="30"/>
              <p:cNvSpPr/>
              <p:nvPr/>
            </p:nvSpPr>
            <p:spPr>
              <a:xfrm flipH="false" flipV="false" rot="0">
                <a:off x="0" y="0"/>
                <a:ext cx="187209" cy="187209"/>
              </a:xfrm>
              <a:custGeom>
                <a:avLst/>
                <a:gdLst/>
                <a:ahLst/>
                <a:cxnLst/>
                <a:rect r="r" b="b" t="t" l="l"/>
                <a:pathLst>
                  <a:path h="187209" w="187209">
                    <a:moveTo>
                      <a:pt x="0" y="0"/>
                    </a:moveTo>
                    <a:lnTo>
                      <a:pt x="187209" y="0"/>
                    </a:lnTo>
                    <a:lnTo>
                      <a:pt x="187209" y="187209"/>
                    </a:lnTo>
                    <a:lnTo>
                      <a:pt x="0" y="187209"/>
                    </a:lnTo>
                    <a:close/>
                  </a:path>
                </a:pathLst>
              </a:custGeom>
              <a:solidFill>
                <a:srgbClr val="FAFEFF"/>
              </a:solidFill>
            </p:spPr>
          </p:sp>
          <p:sp>
            <p:nvSpPr>
              <p:cNvPr name="TextBox 31" id="31"/>
              <p:cNvSpPr txBox="true"/>
              <p:nvPr/>
            </p:nvSpPr>
            <p:spPr>
              <a:xfrm>
                <a:off x="0" y="-38100"/>
                <a:ext cx="187209" cy="22530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32" id="32"/>
            <p:cNvGrpSpPr/>
            <p:nvPr/>
          </p:nvGrpSpPr>
          <p:grpSpPr>
            <a:xfrm rot="2700000">
              <a:off x="267004" y="267004"/>
              <a:ext cx="583019" cy="583019"/>
              <a:chOff x="0" y="0"/>
              <a:chExt cx="149278" cy="149278"/>
            </a:xfrm>
          </p:grpSpPr>
          <p:sp>
            <p:nvSpPr>
              <p:cNvPr name="Freeform 33" id="33"/>
              <p:cNvSpPr/>
              <p:nvPr/>
            </p:nvSpPr>
            <p:spPr>
              <a:xfrm flipH="false" flipV="false" rot="0">
                <a:off x="0" y="0"/>
                <a:ext cx="149278" cy="149278"/>
              </a:xfrm>
              <a:custGeom>
                <a:avLst/>
                <a:gdLst/>
                <a:ahLst/>
                <a:cxnLst/>
                <a:rect r="r" b="b" t="t" l="l"/>
                <a:pathLst>
                  <a:path h="149278" w="149278">
                    <a:moveTo>
                      <a:pt x="0" y="0"/>
                    </a:moveTo>
                    <a:lnTo>
                      <a:pt x="149278" y="0"/>
                    </a:lnTo>
                    <a:lnTo>
                      <a:pt x="149278" y="149278"/>
                    </a:lnTo>
                    <a:lnTo>
                      <a:pt x="0" y="149278"/>
                    </a:lnTo>
                    <a:close/>
                  </a:path>
                </a:pathLst>
              </a:custGeom>
              <a:solidFill>
                <a:srgbClr val="C28EB0"/>
              </a:solidFill>
            </p:spPr>
          </p:sp>
          <p:sp>
            <p:nvSpPr>
              <p:cNvPr name="TextBox 34" id="34"/>
              <p:cNvSpPr txBox="true"/>
              <p:nvPr/>
            </p:nvSpPr>
            <p:spPr>
              <a:xfrm>
                <a:off x="0" y="-38100"/>
                <a:ext cx="149278" cy="18737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grpSp>
        <p:nvGrpSpPr>
          <p:cNvPr name="Group 35" id="35"/>
          <p:cNvGrpSpPr/>
          <p:nvPr/>
        </p:nvGrpSpPr>
        <p:grpSpPr>
          <a:xfrm rot="0">
            <a:off x="11344908" y="5479571"/>
            <a:ext cx="837770" cy="837770"/>
            <a:chOff x="0" y="0"/>
            <a:chExt cx="1117027" cy="1117027"/>
          </a:xfrm>
        </p:grpSpPr>
        <p:grpSp>
          <p:nvGrpSpPr>
            <p:cNvPr name="Group 36" id="36"/>
            <p:cNvGrpSpPr/>
            <p:nvPr/>
          </p:nvGrpSpPr>
          <p:grpSpPr>
            <a:xfrm rot="2700000">
              <a:off x="163585" y="163585"/>
              <a:ext cx="789857" cy="789857"/>
              <a:chOff x="0" y="0"/>
              <a:chExt cx="186212" cy="186212"/>
            </a:xfrm>
          </p:grpSpPr>
          <p:sp>
            <p:nvSpPr>
              <p:cNvPr name="Freeform 37" id="37"/>
              <p:cNvSpPr/>
              <p:nvPr/>
            </p:nvSpPr>
            <p:spPr>
              <a:xfrm flipH="false" flipV="false" rot="0">
                <a:off x="0" y="0"/>
                <a:ext cx="186212" cy="186212"/>
              </a:xfrm>
              <a:custGeom>
                <a:avLst/>
                <a:gdLst/>
                <a:ahLst/>
                <a:cxnLst/>
                <a:rect r="r" b="b" t="t" l="l"/>
                <a:pathLst>
                  <a:path h="186212" w="186212">
                    <a:moveTo>
                      <a:pt x="0" y="0"/>
                    </a:moveTo>
                    <a:lnTo>
                      <a:pt x="186212" y="0"/>
                    </a:lnTo>
                    <a:lnTo>
                      <a:pt x="186212" y="186212"/>
                    </a:lnTo>
                    <a:lnTo>
                      <a:pt x="0" y="186212"/>
                    </a:lnTo>
                    <a:close/>
                  </a:path>
                </a:pathLst>
              </a:custGeom>
              <a:solidFill>
                <a:srgbClr val="8F1EAE"/>
              </a:solidFill>
            </p:spPr>
          </p:sp>
          <p:sp>
            <p:nvSpPr>
              <p:cNvPr name="TextBox 38" id="38"/>
              <p:cNvSpPr txBox="true"/>
              <p:nvPr/>
            </p:nvSpPr>
            <p:spPr>
              <a:xfrm>
                <a:off x="0" y="-38100"/>
                <a:ext cx="186212" cy="224312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39" id="39"/>
            <p:cNvGrpSpPr/>
            <p:nvPr/>
          </p:nvGrpSpPr>
          <p:grpSpPr>
            <a:xfrm rot="2700000">
              <a:off x="192932" y="192932"/>
              <a:ext cx="731163" cy="731163"/>
              <a:chOff x="0" y="0"/>
              <a:chExt cx="187209" cy="187209"/>
            </a:xfrm>
          </p:grpSpPr>
          <p:sp>
            <p:nvSpPr>
              <p:cNvPr name="Freeform 40" id="40"/>
              <p:cNvSpPr/>
              <p:nvPr/>
            </p:nvSpPr>
            <p:spPr>
              <a:xfrm flipH="false" flipV="false" rot="0">
                <a:off x="0" y="0"/>
                <a:ext cx="187209" cy="187209"/>
              </a:xfrm>
              <a:custGeom>
                <a:avLst/>
                <a:gdLst/>
                <a:ahLst/>
                <a:cxnLst/>
                <a:rect r="r" b="b" t="t" l="l"/>
                <a:pathLst>
                  <a:path h="187209" w="187209">
                    <a:moveTo>
                      <a:pt x="0" y="0"/>
                    </a:moveTo>
                    <a:lnTo>
                      <a:pt x="187209" y="0"/>
                    </a:lnTo>
                    <a:lnTo>
                      <a:pt x="187209" y="187209"/>
                    </a:lnTo>
                    <a:lnTo>
                      <a:pt x="0" y="187209"/>
                    </a:lnTo>
                    <a:close/>
                  </a:path>
                </a:pathLst>
              </a:custGeom>
              <a:solidFill>
                <a:srgbClr val="FAFEFF"/>
              </a:solidFill>
            </p:spPr>
          </p:sp>
          <p:sp>
            <p:nvSpPr>
              <p:cNvPr name="TextBox 41" id="41"/>
              <p:cNvSpPr txBox="true"/>
              <p:nvPr/>
            </p:nvSpPr>
            <p:spPr>
              <a:xfrm>
                <a:off x="0" y="-38100"/>
                <a:ext cx="187209" cy="22530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42" id="42"/>
            <p:cNvGrpSpPr/>
            <p:nvPr/>
          </p:nvGrpSpPr>
          <p:grpSpPr>
            <a:xfrm rot="2700000">
              <a:off x="267004" y="267004"/>
              <a:ext cx="583019" cy="583019"/>
              <a:chOff x="0" y="0"/>
              <a:chExt cx="149278" cy="149278"/>
            </a:xfrm>
          </p:grpSpPr>
          <p:sp>
            <p:nvSpPr>
              <p:cNvPr name="Freeform 43" id="43"/>
              <p:cNvSpPr/>
              <p:nvPr/>
            </p:nvSpPr>
            <p:spPr>
              <a:xfrm flipH="false" flipV="false" rot="0">
                <a:off x="0" y="0"/>
                <a:ext cx="149278" cy="149278"/>
              </a:xfrm>
              <a:custGeom>
                <a:avLst/>
                <a:gdLst/>
                <a:ahLst/>
                <a:cxnLst/>
                <a:rect r="r" b="b" t="t" l="l"/>
                <a:pathLst>
                  <a:path h="149278" w="149278">
                    <a:moveTo>
                      <a:pt x="0" y="0"/>
                    </a:moveTo>
                    <a:lnTo>
                      <a:pt x="149278" y="0"/>
                    </a:lnTo>
                    <a:lnTo>
                      <a:pt x="149278" y="149278"/>
                    </a:lnTo>
                    <a:lnTo>
                      <a:pt x="0" y="149278"/>
                    </a:lnTo>
                    <a:close/>
                  </a:path>
                </a:pathLst>
              </a:custGeom>
              <a:solidFill>
                <a:srgbClr val="C28EB0"/>
              </a:solidFill>
            </p:spPr>
          </p:sp>
          <p:sp>
            <p:nvSpPr>
              <p:cNvPr name="TextBox 44" id="44"/>
              <p:cNvSpPr txBox="true"/>
              <p:nvPr/>
            </p:nvSpPr>
            <p:spPr>
              <a:xfrm>
                <a:off x="0" y="-38100"/>
                <a:ext cx="149278" cy="18737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grpSp>
        <p:nvGrpSpPr>
          <p:cNvPr name="Group 45" id="45"/>
          <p:cNvGrpSpPr/>
          <p:nvPr/>
        </p:nvGrpSpPr>
        <p:grpSpPr>
          <a:xfrm rot="0">
            <a:off x="4358231" y="7888297"/>
            <a:ext cx="837770" cy="837770"/>
            <a:chOff x="0" y="0"/>
            <a:chExt cx="1117027" cy="1117027"/>
          </a:xfrm>
        </p:grpSpPr>
        <p:grpSp>
          <p:nvGrpSpPr>
            <p:cNvPr name="Group 46" id="46"/>
            <p:cNvGrpSpPr/>
            <p:nvPr/>
          </p:nvGrpSpPr>
          <p:grpSpPr>
            <a:xfrm rot="2700000">
              <a:off x="163585" y="163585"/>
              <a:ext cx="789857" cy="789857"/>
              <a:chOff x="0" y="0"/>
              <a:chExt cx="186212" cy="186212"/>
            </a:xfrm>
          </p:grpSpPr>
          <p:sp>
            <p:nvSpPr>
              <p:cNvPr name="Freeform 47" id="47"/>
              <p:cNvSpPr/>
              <p:nvPr/>
            </p:nvSpPr>
            <p:spPr>
              <a:xfrm flipH="false" flipV="false" rot="0">
                <a:off x="0" y="0"/>
                <a:ext cx="186212" cy="186212"/>
              </a:xfrm>
              <a:custGeom>
                <a:avLst/>
                <a:gdLst/>
                <a:ahLst/>
                <a:cxnLst/>
                <a:rect r="r" b="b" t="t" l="l"/>
                <a:pathLst>
                  <a:path h="186212" w="186212">
                    <a:moveTo>
                      <a:pt x="0" y="0"/>
                    </a:moveTo>
                    <a:lnTo>
                      <a:pt x="186212" y="0"/>
                    </a:lnTo>
                    <a:lnTo>
                      <a:pt x="186212" y="186212"/>
                    </a:lnTo>
                    <a:lnTo>
                      <a:pt x="0" y="186212"/>
                    </a:lnTo>
                    <a:close/>
                  </a:path>
                </a:pathLst>
              </a:custGeom>
              <a:solidFill>
                <a:srgbClr val="8F1EAE"/>
              </a:solidFill>
            </p:spPr>
          </p:sp>
          <p:sp>
            <p:nvSpPr>
              <p:cNvPr name="TextBox 48" id="48"/>
              <p:cNvSpPr txBox="true"/>
              <p:nvPr/>
            </p:nvSpPr>
            <p:spPr>
              <a:xfrm>
                <a:off x="0" y="-38100"/>
                <a:ext cx="186212" cy="224312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49" id="49"/>
            <p:cNvGrpSpPr/>
            <p:nvPr/>
          </p:nvGrpSpPr>
          <p:grpSpPr>
            <a:xfrm rot="2700000">
              <a:off x="192932" y="192932"/>
              <a:ext cx="731163" cy="731163"/>
              <a:chOff x="0" y="0"/>
              <a:chExt cx="187209" cy="187209"/>
            </a:xfrm>
          </p:grpSpPr>
          <p:sp>
            <p:nvSpPr>
              <p:cNvPr name="Freeform 50" id="50"/>
              <p:cNvSpPr/>
              <p:nvPr/>
            </p:nvSpPr>
            <p:spPr>
              <a:xfrm flipH="false" flipV="false" rot="0">
                <a:off x="0" y="0"/>
                <a:ext cx="187209" cy="187209"/>
              </a:xfrm>
              <a:custGeom>
                <a:avLst/>
                <a:gdLst/>
                <a:ahLst/>
                <a:cxnLst/>
                <a:rect r="r" b="b" t="t" l="l"/>
                <a:pathLst>
                  <a:path h="187209" w="187209">
                    <a:moveTo>
                      <a:pt x="0" y="0"/>
                    </a:moveTo>
                    <a:lnTo>
                      <a:pt x="187209" y="0"/>
                    </a:lnTo>
                    <a:lnTo>
                      <a:pt x="187209" y="187209"/>
                    </a:lnTo>
                    <a:lnTo>
                      <a:pt x="0" y="187209"/>
                    </a:lnTo>
                    <a:close/>
                  </a:path>
                </a:pathLst>
              </a:custGeom>
              <a:solidFill>
                <a:srgbClr val="FAFEFF"/>
              </a:solidFill>
            </p:spPr>
          </p:sp>
          <p:sp>
            <p:nvSpPr>
              <p:cNvPr name="TextBox 51" id="51"/>
              <p:cNvSpPr txBox="true"/>
              <p:nvPr/>
            </p:nvSpPr>
            <p:spPr>
              <a:xfrm>
                <a:off x="0" y="-38100"/>
                <a:ext cx="187209" cy="22530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52" id="52"/>
            <p:cNvGrpSpPr/>
            <p:nvPr/>
          </p:nvGrpSpPr>
          <p:grpSpPr>
            <a:xfrm rot="2700000">
              <a:off x="267004" y="267004"/>
              <a:ext cx="583019" cy="583019"/>
              <a:chOff x="0" y="0"/>
              <a:chExt cx="149278" cy="149278"/>
            </a:xfrm>
          </p:grpSpPr>
          <p:sp>
            <p:nvSpPr>
              <p:cNvPr name="Freeform 53" id="53"/>
              <p:cNvSpPr/>
              <p:nvPr/>
            </p:nvSpPr>
            <p:spPr>
              <a:xfrm flipH="false" flipV="false" rot="0">
                <a:off x="0" y="0"/>
                <a:ext cx="149278" cy="149278"/>
              </a:xfrm>
              <a:custGeom>
                <a:avLst/>
                <a:gdLst/>
                <a:ahLst/>
                <a:cxnLst/>
                <a:rect r="r" b="b" t="t" l="l"/>
                <a:pathLst>
                  <a:path h="149278" w="149278">
                    <a:moveTo>
                      <a:pt x="0" y="0"/>
                    </a:moveTo>
                    <a:lnTo>
                      <a:pt x="149278" y="0"/>
                    </a:lnTo>
                    <a:lnTo>
                      <a:pt x="149278" y="149278"/>
                    </a:lnTo>
                    <a:lnTo>
                      <a:pt x="0" y="149278"/>
                    </a:lnTo>
                    <a:close/>
                  </a:path>
                </a:pathLst>
              </a:custGeom>
              <a:solidFill>
                <a:srgbClr val="C28EB0"/>
              </a:solidFill>
            </p:spPr>
          </p:sp>
          <p:sp>
            <p:nvSpPr>
              <p:cNvPr name="TextBox 54" id="54"/>
              <p:cNvSpPr txBox="true"/>
              <p:nvPr/>
            </p:nvSpPr>
            <p:spPr>
              <a:xfrm>
                <a:off x="0" y="-38100"/>
                <a:ext cx="149278" cy="18737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TextBox 55" id="55"/>
          <p:cNvSpPr txBox="true"/>
          <p:nvPr/>
        </p:nvSpPr>
        <p:spPr>
          <a:xfrm rot="0">
            <a:off x="3429517" y="1029113"/>
            <a:ext cx="12541800" cy="936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7699"/>
              </a:lnSpc>
            </a:pPr>
            <a:r>
              <a:rPr lang="en-US" b="true" sz="5499">
                <a:solidFill>
                  <a:srgbClr val="3F4D8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Table of contents</a:t>
            </a:r>
          </a:p>
        </p:txBody>
      </p:sp>
      <p:sp>
        <p:nvSpPr>
          <p:cNvPr name="TextBox 56" id="56"/>
          <p:cNvSpPr txBox="true"/>
          <p:nvPr/>
        </p:nvSpPr>
        <p:spPr>
          <a:xfrm rot="0">
            <a:off x="5465228" y="3240429"/>
            <a:ext cx="4708306" cy="6134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true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Main Idea</a:t>
            </a:r>
          </a:p>
        </p:txBody>
      </p:sp>
      <p:sp>
        <p:nvSpPr>
          <p:cNvPr name="TextBox 57" id="57"/>
          <p:cNvSpPr txBox="true"/>
          <p:nvPr/>
        </p:nvSpPr>
        <p:spPr>
          <a:xfrm rot="0">
            <a:off x="12468428" y="5558414"/>
            <a:ext cx="4708306" cy="6134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true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Constraints</a:t>
            </a:r>
          </a:p>
        </p:txBody>
      </p:sp>
      <p:sp>
        <p:nvSpPr>
          <p:cNvPr name="TextBox 58" id="58"/>
          <p:cNvSpPr txBox="true"/>
          <p:nvPr/>
        </p:nvSpPr>
        <p:spPr>
          <a:xfrm rot="0">
            <a:off x="5465228" y="5558414"/>
            <a:ext cx="4708306" cy="6134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true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Hardware Modules</a:t>
            </a:r>
          </a:p>
        </p:txBody>
      </p:sp>
      <p:sp>
        <p:nvSpPr>
          <p:cNvPr name="TextBox 59" id="59"/>
          <p:cNvSpPr txBox="true"/>
          <p:nvPr/>
        </p:nvSpPr>
        <p:spPr>
          <a:xfrm rot="0">
            <a:off x="5465228" y="7984697"/>
            <a:ext cx="5879680" cy="6134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true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Future Work</a:t>
            </a:r>
          </a:p>
        </p:txBody>
      </p:sp>
      <p:sp>
        <p:nvSpPr>
          <p:cNvPr name="TextBox 60" id="60"/>
          <p:cNvSpPr txBox="true"/>
          <p:nvPr/>
        </p:nvSpPr>
        <p:spPr>
          <a:xfrm rot="0">
            <a:off x="12449378" y="3300443"/>
            <a:ext cx="4708306" cy="6134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true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Features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2" y="-25403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TextBox 74" id="74"/>
          <p:cNvSpPr txBox="true"/>
          <p:nvPr/>
        </p:nvSpPr>
        <p:spPr>
          <a:xfrm rot="0">
            <a:off x="2873102" y="4554852"/>
            <a:ext cx="12541800" cy="1012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60"/>
              </a:lnSpc>
            </a:pPr>
            <a:r>
              <a:rPr lang="en-US" b="true" sz="5900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Future Work</a:t>
            </a:r>
          </a:p>
        </p:txBody>
      </p:sp>
      <p:grpSp>
        <p:nvGrpSpPr>
          <p:cNvPr name="Group 75" id="75"/>
          <p:cNvGrpSpPr/>
          <p:nvPr/>
        </p:nvGrpSpPr>
        <p:grpSpPr>
          <a:xfrm rot="0">
            <a:off x="0" y="-460198"/>
            <a:ext cx="92645" cy="5302082"/>
            <a:chOff x="0" y="0"/>
            <a:chExt cx="24400" cy="1396433"/>
          </a:xfrm>
        </p:grpSpPr>
        <p:sp>
          <p:nvSpPr>
            <p:cNvPr name="Freeform 76" id="76"/>
            <p:cNvSpPr/>
            <p:nvPr/>
          </p:nvSpPr>
          <p:spPr>
            <a:xfrm flipH="false" flipV="false" rot="0">
              <a:off x="0" y="0"/>
              <a:ext cx="24400" cy="1396433"/>
            </a:xfrm>
            <a:custGeom>
              <a:avLst/>
              <a:gdLst/>
              <a:ahLst/>
              <a:cxnLst/>
              <a:rect r="r" b="b" t="t" l="l"/>
              <a:pathLst>
                <a:path h="1396433" w="24400">
                  <a:moveTo>
                    <a:pt x="0" y="0"/>
                  </a:moveTo>
                  <a:lnTo>
                    <a:pt x="24400" y="0"/>
                  </a:lnTo>
                  <a:lnTo>
                    <a:pt x="24400" y="1396433"/>
                  </a:lnTo>
                  <a:lnTo>
                    <a:pt x="0" y="1396433"/>
                  </a:lnTo>
                  <a:close/>
                </a:path>
              </a:pathLst>
            </a:custGeom>
            <a:solidFill>
              <a:srgbClr val="3F4D80"/>
            </a:solidFill>
          </p:spPr>
        </p:sp>
        <p:sp>
          <p:nvSpPr>
            <p:cNvPr name="TextBox 77" id="77"/>
            <p:cNvSpPr txBox="true"/>
            <p:nvPr/>
          </p:nvSpPr>
          <p:spPr>
            <a:xfrm>
              <a:off x="0" y="-38100"/>
              <a:ext cx="24400" cy="14345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2" y="-25403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74" id="74"/>
          <p:cNvSpPr/>
          <p:nvPr/>
        </p:nvSpPr>
        <p:spPr>
          <a:xfrm flipH="false" flipV="false" rot="0">
            <a:off x="3891804" y="6213234"/>
            <a:ext cx="3433574" cy="869150"/>
          </a:xfrm>
          <a:custGeom>
            <a:avLst/>
            <a:gdLst/>
            <a:ahLst/>
            <a:cxnLst/>
            <a:rect r="r" b="b" t="t" l="l"/>
            <a:pathLst>
              <a:path h="869150" w="3433574">
                <a:moveTo>
                  <a:pt x="0" y="0"/>
                </a:moveTo>
                <a:lnTo>
                  <a:pt x="3433574" y="0"/>
                </a:lnTo>
                <a:lnTo>
                  <a:pt x="3433574" y="869150"/>
                </a:lnTo>
                <a:lnTo>
                  <a:pt x="0" y="86915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5" id="75"/>
          <p:cNvSpPr/>
          <p:nvPr/>
        </p:nvSpPr>
        <p:spPr>
          <a:xfrm flipH="false" flipV="false" rot="0">
            <a:off x="7175170" y="6213234"/>
            <a:ext cx="3433574" cy="869150"/>
          </a:xfrm>
          <a:custGeom>
            <a:avLst/>
            <a:gdLst/>
            <a:ahLst/>
            <a:cxnLst/>
            <a:rect r="r" b="b" t="t" l="l"/>
            <a:pathLst>
              <a:path h="869150" w="3433574">
                <a:moveTo>
                  <a:pt x="0" y="0"/>
                </a:moveTo>
                <a:lnTo>
                  <a:pt x="3433574" y="0"/>
                </a:lnTo>
                <a:lnTo>
                  <a:pt x="3433574" y="869150"/>
                </a:lnTo>
                <a:lnTo>
                  <a:pt x="0" y="86915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6" id="76"/>
          <p:cNvSpPr/>
          <p:nvPr/>
        </p:nvSpPr>
        <p:spPr>
          <a:xfrm flipH="false" flipV="false" rot="0">
            <a:off x="10368878" y="6213234"/>
            <a:ext cx="3433574" cy="869150"/>
          </a:xfrm>
          <a:custGeom>
            <a:avLst/>
            <a:gdLst/>
            <a:ahLst/>
            <a:cxnLst/>
            <a:rect r="r" b="b" t="t" l="l"/>
            <a:pathLst>
              <a:path h="869150" w="3433574">
                <a:moveTo>
                  <a:pt x="0" y="0"/>
                </a:moveTo>
                <a:lnTo>
                  <a:pt x="3433574" y="0"/>
                </a:lnTo>
                <a:lnTo>
                  <a:pt x="3433574" y="869150"/>
                </a:lnTo>
                <a:lnTo>
                  <a:pt x="0" y="86915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7" id="77"/>
          <p:cNvGrpSpPr/>
          <p:nvPr/>
        </p:nvGrpSpPr>
        <p:grpSpPr>
          <a:xfrm rot="5400000">
            <a:off x="18202823" y="-2490195"/>
            <a:ext cx="227705" cy="4841883"/>
            <a:chOff x="0" y="0"/>
            <a:chExt cx="59972" cy="1275228"/>
          </a:xfrm>
        </p:grpSpPr>
        <p:sp>
          <p:nvSpPr>
            <p:cNvPr name="Freeform 78" id="78"/>
            <p:cNvSpPr/>
            <p:nvPr/>
          </p:nvSpPr>
          <p:spPr>
            <a:xfrm flipH="false" flipV="false" rot="0">
              <a:off x="0" y="0"/>
              <a:ext cx="59972" cy="1275228"/>
            </a:xfrm>
            <a:custGeom>
              <a:avLst/>
              <a:gdLst/>
              <a:ahLst/>
              <a:cxnLst/>
              <a:rect r="r" b="b" t="t" l="l"/>
              <a:pathLst>
                <a:path h="1275228" w="59972">
                  <a:moveTo>
                    <a:pt x="0" y="0"/>
                  </a:moveTo>
                  <a:lnTo>
                    <a:pt x="59972" y="0"/>
                  </a:lnTo>
                  <a:lnTo>
                    <a:pt x="59972" y="1275228"/>
                  </a:lnTo>
                  <a:lnTo>
                    <a:pt x="0" y="1275228"/>
                  </a:lnTo>
                  <a:close/>
                </a:path>
              </a:pathLst>
            </a:custGeom>
            <a:solidFill>
              <a:srgbClr val="8F1EAE"/>
            </a:solidFill>
          </p:spPr>
        </p:sp>
        <p:sp>
          <p:nvSpPr>
            <p:cNvPr name="TextBox 79" id="79"/>
            <p:cNvSpPr txBox="true"/>
            <p:nvPr/>
          </p:nvSpPr>
          <p:spPr>
            <a:xfrm>
              <a:off x="0" y="-38100"/>
              <a:ext cx="59972" cy="131332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0" id="80"/>
          <p:cNvSpPr txBox="true"/>
          <p:nvPr/>
        </p:nvSpPr>
        <p:spPr>
          <a:xfrm rot="0">
            <a:off x="1050131" y="1381757"/>
            <a:ext cx="16316325" cy="74155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 b="true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Automated Feeding System:</a:t>
            </a:r>
          </a:p>
          <a:p>
            <a:pPr algn="ctr">
              <a:lnSpc>
                <a:spcPts val="3919"/>
              </a:lnSpc>
            </a:pPr>
          </a:p>
          <a:p>
            <a:pPr algn="ctr">
              <a:lnSpc>
                <a:spcPts val="3919"/>
              </a:lnSpc>
            </a:pPr>
            <a:r>
              <a:rPr lang="en-US" sz="2799">
                <a:solidFill>
                  <a:srgbClr val="000000"/>
                </a:solidFill>
                <a:latin typeface="Droid Arabic Kufi"/>
                <a:ea typeface="Droid Arabic Kufi"/>
                <a:cs typeface="Droid Arabic Kufi"/>
                <a:sym typeface="Droid Arabic Kufi"/>
              </a:rPr>
              <a:t>Design a fully automated feeding mechanism for small containers and lids to eliminate manual handling and improve system efficiency.</a:t>
            </a:r>
          </a:p>
          <a:p>
            <a:pPr algn="ctr">
              <a:lnSpc>
                <a:spcPts val="3919"/>
              </a:lnSpc>
            </a:pPr>
          </a:p>
          <a:p>
            <a:pPr algn="ctr">
              <a:lnSpc>
                <a:spcPts val="3919"/>
              </a:lnSpc>
            </a:pPr>
          </a:p>
          <a:p>
            <a:pPr algn="ctr">
              <a:lnSpc>
                <a:spcPts val="3919"/>
              </a:lnSpc>
            </a:pPr>
            <a:r>
              <a:rPr lang="en-US" sz="2799" b="true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Vibration</a:t>
            </a:r>
            <a:r>
              <a:rPr lang="en-US" sz="2799" b="true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:</a:t>
            </a:r>
            <a:r>
              <a:rPr lang="en-US" sz="2799">
                <a:solidFill>
                  <a:srgbClr val="000000"/>
                </a:solidFill>
                <a:latin typeface="Droid Arabic Kufi"/>
                <a:ea typeface="Droid Arabic Kufi"/>
                <a:cs typeface="Droid Arabic Kufi"/>
                <a:sym typeface="Droid Arabic Kufi"/>
              </a:rPr>
              <a:t> </a:t>
            </a:r>
          </a:p>
          <a:p>
            <a:pPr algn="ctr">
              <a:lnSpc>
                <a:spcPts val="3919"/>
              </a:lnSpc>
            </a:pPr>
            <a:r>
              <a:rPr lang="en-US" sz="2799">
                <a:solidFill>
                  <a:srgbClr val="000000"/>
                </a:solidFill>
                <a:latin typeface="Droid Arabic Kufi"/>
                <a:ea typeface="Droid Arabic Kufi"/>
                <a:cs typeface="Droid Arabic Kufi"/>
                <a:sym typeface="Droid Arabic Kufi"/>
              </a:rPr>
              <a:t>Add </a:t>
            </a:r>
            <a:r>
              <a:rPr lang="en-US" sz="2799">
                <a:solidFill>
                  <a:srgbClr val="000000"/>
                </a:solidFill>
                <a:latin typeface="Droid Arabic Kufi"/>
                <a:ea typeface="Droid Arabic Kufi"/>
                <a:cs typeface="Droid Arabic Kufi"/>
                <a:sym typeface="Droid Arabic Kufi"/>
              </a:rPr>
              <a:t>a vibration mechanism to evenly distribute the coffee inside the container and prevent material piling during the filling process.</a:t>
            </a:r>
          </a:p>
          <a:p>
            <a:pPr algn="ctr">
              <a:lnSpc>
                <a:spcPts val="3919"/>
              </a:lnSpc>
            </a:pPr>
          </a:p>
          <a:p>
            <a:pPr algn="ctr">
              <a:lnSpc>
                <a:spcPts val="3919"/>
              </a:lnSpc>
            </a:pPr>
          </a:p>
          <a:p>
            <a:pPr algn="ctr">
              <a:lnSpc>
                <a:spcPts val="3919"/>
              </a:lnSpc>
            </a:pPr>
            <a:r>
              <a:rPr lang="en-US" sz="2799" b="true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 Scalability</a:t>
            </a:r>
            <a:r>
              <a:rPr lang="en-US" sz="2799" b="true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: </a:t>
            </a:r>
          </a:p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000000"/>
                </a:solidFill>
                <a:latin typeface="Droid Arabic Kufi"/>
                <a:ea typeface="Droid Arabic Kufi"/>
                <a:cs typeface="Droid Arabic Kufi"/>
                <a:sym typeface="Droid Arabic Kufi"/>
              </a:rPr>
              <a:t>Upgrade the syste</a:t>
            </a:r>
            <a:r>
              <a:rPr lang="en-US" sz="2799">
                <a:solidFill>
                  <a:srgbClr val="000000"/>
                </a:solidFill>
                <a:latin typeface="Droid Arabic Kufi"/>
                <a:ea typeface="Droid Arabic Kufi"/>
                <a:cs typeface="Droid Arabic Kufi"/>
                <a:sym typeface="Droid Arabic Kufi"/>
              </a:rPr>
              <a:t>m to handle larger production volumes and more container sizes, ensuring flexibility for future expansion.</a:t>
            </a:r>
          </a:p>
          <a:p>
            <a:pPr algn="ctr">
              <a:lnSpc>
                <a:spcPts val="3919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2" y="-25403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TextBox 74" id="74"/>
          <p:cNvSpPr txBox="true"/>
          <p:nvPr/>
        </p:nvSpPr>
        <p:spPr>
          <a:xfrm rot="0">
            <a:off x="2873100" y="3164681"/>
            <a:ext cx="12541800" cy="1012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60"/>
              </a:lnSpc>
            </a:pPr>
            <a:r>
              <a:rPr lang="en-US" b="true" sz="5900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Thanks For Watching</a:t>
            </a:r>
          </a:p>
        </p:txBody>
      </p:sp>
      <p:grpSp>
        <p:nvGrpSpPr>
          <p:cNvPr name="Group 75" id="75"/>
          <p:cNvGrpSpPr/>
          <p:nvPr/>
        </p:nvGrpSpPr>
        <p:grpSpPr>
          <a:xfrm rot="0">
            <a:off x="0" y="-460198"/>
            <a:ext cx="92645" cy="5302082"/>
            <a:chOff x="0" y="0"/>
            <a:chExt cx="24400" cy="1396433"/>
          </a:xfrm>
        </p:grpSpPr>
        <p:sp>
          <p:nvSpPr>
            <p:cNvPr name="Freeform 76" id="76"/>
            <p:cNvSpPr/>
            <p:nvPr/>
          </p:nvSpPr>
          <p:spPr>
            <a:xfrm flipH="false" flipV="false" rot="0">
              <a:off x="0" y="0"/>
              <a:ext cx="24400" cy="1396433"/>
            </a:xfrm>
            <a:custGeom>
              <a:avLst/>
              <a:gdLst/>
              <a:ahLst/>
              <a:cxnLst/>
              <a:rect r="r" b="b" t="t" l="l"/>
              <a:pathLst>
                <a:path h="1396433" w="24400">
                  <a:moveTo>
                    <a:pt x="0" y="0"/>
                  </a:moveTo>
                  <a:lnTo>
                    <a:pt x="24400" y="0"/>
                  </a:lnTo>
                  <a:lnTo>
                    <a:pt x="24400" y="1396433"/>
                  </a:lnTo>
                  <a:lnTo>
                    <a:pt x="0" y="1396433"/>
                  </a:lnTo>
                  <a:close/>
                </a:path>
              </a:pathLst>
            </a:custGeom>
            <a:solidFill>
              <a:srgbClr val="3F4D80"/>
            </a:solidFill>
          </p:spPr>
        </p:sp>
        <p:sp>
          <p:nvSpPr>
            <p:cNvPr name="TextBox 77" id="77"/>
            <p:cNvSpPr txBox="true"/>
            <p:nvPr/>
          </p:nvSpPr>
          <p:spPr>
            <a:xfrm>
              <a:off x="0" y="-38100"/>
              <a:ext cx="24400" cy="14345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78" id="78"/>
          <p:cNvSpPr txBox="true"/>
          <p:nvPr/>
        </p:nvSpPr>
        <p:spPr>
          <a:xfrm rot="0">
            <a:off x="2873100" y="4464058"/>
            <a:ext cx="12541800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b="true" sz="3999">
                <a:solidFill>
                  <a:srgbClr val="000000"/>
                </a:solidFill>
                <a:latin typeface="Droid Arabic Kufi Bold"/>
                <a:ea typeface="Droid Arabic Kufi Bold"/>
                <a:cs typeface="Droid Arabic Kufi Bold"/>
                <a:sym typeface="Droid Arabic Kufi Bold"/>
              </a:rPr>
              <a:t>Any Questions ?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2" y="-25403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TextBox 74" id="74"/>
          <p:cNvSpPr txBox="true"/>
          <p:nvPr/>
        </p:nvSpPr>
        <p:spPr>
          <a:xfrm rot="0">
            <a:off x="7486650" y="1194197"/>
            <a:ext cx="7305751" cy="7871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32"/>
              </a:lnSpc>
            </a:pPr>
            <a:r>
              <a:rPr lang="en-US" sz="54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Main Idea</a:t>
            </a:r>
          </a:p>
        </p:txBody>
      </p:sp>
      <p:grpSp>
        <p:nvGrpSpPr>
          <p:cNvPr name="Group 75" id="75"/>
          <p:cNvGrpSpPr/>
          <p:nvPr/>
        </p:nvGrpSpPr>
        <p:grpSpPr>
          <a:xfrm rot="0">
            <a:off x="7419975" y="1861356"/>
            <a:ext cx="8477250" cy="7396944"/>
            <a:chOff x="0" y="0"/>
            <a:chExt cx="11531600" cy="10062060"/>
          </a:xfrm>
        </p:grpSpPr>
        <p:sp>
          <p:nvSpPr>
            <p:cNvPr name="Freeform 76" id="76"/>
            <p:cNvSpPr/>
            <p:nvPr/>
          </p:nvSpPr>
          <p:spPr>
            <a:xfrm flipH="false" flipV="false" rot="0">
              <a:off x="0" y="0"/>
              <a:ext cx="11531598" cy="10062066"/>
            </a:xfrm>
            <a:custGeom>
              <a:avLst/>
              <a:gdLst/>
              <a:ahLst/>
              <a:cxnLst/>
              <a:rect r="r" b="b" t="t" l="l"/>
              <a:pathLst>
                <a:path h="10062066" w="11531598">
                  <a:moveTo>
                    <a:pt x="0" y="0"/>
                  </a:moveTo>
                  <a:lnTo>
                    <a:pt x="11531598" y="0"/>
                  </a:lnTo>
                  <a:lnTo>
                    <a:pt x="11531598" y="10062066"/>
                  </a:lnTo>
                  <a:lnTo>
                    <a:pt x="0" y="1006206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0000"/>
              </a:solidFill>
            </a:ln>
          </p:spPr>
        </p:sp>
        <p:sp>
          <p:nvSpPr>
            <p:cNvPr name="TextBox 77" id="77"/>
            <p:cNvSpPr txBox="true"/>
            <p:nvPr/>
          </p:nvSpPr>
          <p:spPr>
            <a:xfrm>
              <a:off x="0" y="-28575"/>
              <a:ext cx="11531600" cy="10090635"/>
            </a:xfrm>
            <a:prstGeom prst="rect">
              <a:avLst/>
            </a:prstGeom>
          </p:spPr>
          <p:txBody>
            <a:bodyPr anchor="ctr" rtlCol="false" tIns="0" lIns="0" bIns="0" rIns="0"/>
            <a:lstStyle/>
            <a:p>
              <a:pPr algn="l">
                <a:lnSpc>
                  <a:spcPts val="4320"/>
                </a:lnSpc>
              </a:pPr>
            </a:p>
            <a:p>
              <a:pPr algn="l">
                <a:lnSpc>
                  <a:spcPts val="4320"/>
                </a:lnSpc>
              </a:pPr>
              <a:r>
                <a:rPr lang="en-US" sz="3600">
                  <a:solidFill>
                    <a:srgbClr val="000000"/>
                  </a:solidFill>
                  <a:latin typeface="Arimo"/>
                  <a:ea typeface="Arimo"/>
                  <a:cs typeface="Arimo"/>
                  <a:sym typeface="Arimo"/>
                </a:rPr>
                <a:t>The main goal of this project is to design a small automated production line for filling and packaging powdered products.</a:t>
              </a:r>
            </a:p>
            <a:p>
              <a:pPr algn="l">
                <a:lnSpc>
                  <a:spcPts val="4320"/>
                </a:lnSpc>
              </a:pPr>
              <a:r>
                <a:rPr lang="en-US" sz="3600">
                  <a:solidFill>
                    <a:srgbClr val="000000"/>
                  </a:solidFill>
                  <a:latin typeface="Arimo"/>
                  <a:ea typeface="Arimo"/>
                  <a:cs typeface="Arimo"/>
                  <a:sym typeface="Arimo"/>
                </a:rPr>
                <a:t>It can handle coffee, tea, cappuccino, and cardamom with selectable weights.</a:t>
              </a:r>
            </a:p>
            <a:p>
              <a:pPr algn="l">
                <a:lnSpc>
                  <a:spcPts val="4320"/>
                </a:lnSpc>
              </a:pPr>
              <a:r>
                <a:rPr lang="en-US" sz="3600">
                  <a:solidFill>
                    <a:srgbClr val="000000"/>
                  </a:solidFill>
                  <a:latin typeface="Arimo"/>
                  <a:ea typeface="Arimo"/>
                  <a:cs typeface="Arimo"/>
                  <a:sym typeface="Arimo"/>
                </a:rPr>
                <a:t>The machine automatically fills containers and seals them with a built-in lid pressing system.</a:t>
              </a:r>
            </a:p>
            <a:p>
              <a:pPr algn="l">
                <a:lnSpc>
                  <a:spcPts val="4320"/>
                </a:lnSpc>
              </a:pPr>
              <a:r>
                <a:rPr lang="en-US" sz="36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The project demonstrates efficient, accurate automation without human intervention.</a:t>
              </a:r>
            </a:p>
            <a:p>
              <a:pPr algn="l">
                <a:lnSpc>
                  <a:spcPts val="4320"/>
                </a:lnSpc>
              </a:pPr>
            </a:p>
          </p:txBody>
        </p:sp>
      </p:grpSp>
      <p:sp>
        <p:nvSpPr>
          <p:cNvPr name="Freeform 78" id="78"/>
          <p:cNvSpPr/>
          <p:nvPr/>
        </p:nvSpPr>
        <p:spPr>
          <a:xfrm flipH="false" flipV="false" rot="0">
            <a:off x="976312" y="2324100"/>
            <a:ext cx="6356958" cy="6356958"/>
          </a:xfrm>
          <a:custGeom>
            <a:avLst/>
            <a:gdLst/>
            <a:ahLst/>
            <a:cxnLst/>
            <a:rect r="r" b="b" t="t" l="l"/>
            <a:pathLst>
              <a:path h="6356958" w="6356958">
                <a:moveTo>
                  <a:pt x="0" y="0"/>
                </a:moveTo>
                <a:lnTo>
                  <a:pt x="6356959" y="0"/>
                </a:lnTo>
                <a:lnTo>
                  <a:pt x="6356959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-437746" y="-25403"/>
            <a:ext cx="18725748" cy="10287000"/>
          </a:xfrm>
          <a:custGeom>
            <a:avLst/>
            <a:gdLst/>
            <a:ahLst/>
            <a:cxnLst/>
            <a:rect r="r" b="b" t="t" l="l"/>
            <a:pathLst>
              <a:path h="10287000" w="18725748">
                <a:moveTo>
                  <a:pt x="0" y="0"/>
                </a:moveTo>
                <a:lnTo>
                  <a:pt x="18725748" y="0"/>
                </a:lnTo>
                <a:lnTo>
                  <a:pt x="18725748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-4675" t="-3590" r="0" b="-359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TextBox 74" id="74"/>
          <p:cNvSpPr txBox="true"/>
          <p:nvPr/>
        </p:nvSpPr>
        <p:spPr>
          <a:xfrm rot="0">
            <a:off x="2316955" y="2450306"/>
            <a:ext cx="12060784" cy="7038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39"/>
              </a:lnSpc>
            </a:pPr>
            <a:r>
              <a:rPr lang="en-US" sz="41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1- Supp</a:t>
            </a:r>
            <a:r>
              <a:rPr lang="en-US" sz="41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orts multiple products.</a:t>
            </a:r>
          </a:p>
          <a:p>
            <a:pPr algn="l">
              <a:lnSpc>
                <a:spcPts val="5039"/>
              </a:lnSpc>
            </a:pPr>
          </a:p>
          <a:p>
            <a:pPr algn="l">
              <a:lnSpc>
                <a:spcPts val="5039"/>
              </a:lnSpc>
            </a:pPr>
            <a:r>
              <a:rPr lang="en-US" sz="41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2- </a:t>
            </a:r>
            <a:r>
              <a:rPr lang="en-US" sz="41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Selectable weight options.</a:t>
            </a:r>
          </a:p>
          <a:p>
            <a:pPr algn="l">
              <a:lnSpc>
                <a:spcPts val="5039"/>
              </a:lnSpc>
            </a:pPr>
          </a:p>
          <a:p>
            <a:pPr algn="l">
              <a:lnSpc>
                <a:spcPts val="5039"/>
              </a:lnSpc>
            </a:pPr>
            <a:r>
              <a:rPr lang="en-US" sz="41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3- </a:t>
            </a:r>
            <a:r>
              <a:rPr lang="en-US" sz="41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Automatic filling process.</a:t>
            </a:r>
          </a:p>
          <a:p>
            <a:pPr algn="l">
              <a:lnSpc>
                <a:spcPts val="5039"/>
              </a:lnSpc>
            </a:pPr>
          </a:p>
          <a:p>
            <a:pPr algn="l">
              <a:lnSpc>
                <a:spcPts val="5039"/>
              </a:lnSpc>
            </a:pPr>
            <a:r>
              <a:rPr lang="en-US" sz="41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4- </a:t>
            </a:r>
            <a:r>
              <a:rPr lang="en-US" sz="41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Automatic lid placement and pressing.</a:t>
            </a:r>
          </a:p>
          <a:p>
            <a:pPr algn="l">
              <a:lnSpc>
                <a:spcPts val="5039"/>
              </a:lnSpc>
            </a:pPr>
          </a:p>
          <a:p>
            <a:pPr algn="l">
              <a:lnSpc>
                <a:spcPts val="5039"/>
              </a:lnSpc>
            </a:pPr>
            <a:r>
              <a:rPr lang="en-US" sz="41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5- </a:t>
            </a:r>
            <a:r>
              <a:rPr lang="en-US" sz="41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Microcontroller-based control.</a:t>
            </a:r>
          </a:p>
          <a:p>
            <a:pPr algn="l">
              <a:lnSpc>
                <a:spcPts val="5039"/>
              </a:lnSpc>
            </a:pPr>
          </a:p>
          <a:p>
            <a:pPr algn="l">
              <a:lnSpc>
                <a:spcPts val="5039"/>
              </a:lnSpc>
            </a:pPr>
            <a:r>
              <a:rPr lang="en-US" sz="41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</a:p>
        </p:txBody>
      </p:sp>
      <p:sp>
        <p:nvSpPr>
          <p:cNvPr name="TextBox 75" id="75"/>
          <p:cNvSpPr txBox="true"/>
          <p:nvPr/>
        </p:nvSpPr>
        <p:spPr>
          <a:xfrm rot="0">
            <a:off x="2316955" y="366713"/>
            <a:ext cx="7532399" cy="11239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720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Features</a:t>
            </a:r>
          </a:p>
        </p:txBody>
      </p:sp>
      <p:grpSp>
        <p:nvGrpSpPr>
          <p:cNvPr name="Group 76" id="76"/>
          <p:cNvGrpSpPr/>
          <p:nvPr/>
        </p:nvGrpSpPr>
        <p:grpSpPr>
          <a:xfrm rot="0">
            <a:off x="-19540071" y="0"/>
            <a:ext cx="19697700" cy="10287000"/>
            <a:chOff x="0" y="0"/>
            <a:chExt cx="26263600" cy="13716000"/>
          </a:xfrm>
        </p:grpSpPr>
        <p:sp>
          <p:nvSpPr>
            <p:cNvPr name="Freeform 77" id="77"/>
            <p:cNvSpPr/>
            <p:nvPr/>
          </p:nvSpPr>
          <p:spPr>
            <a:xfrm flipH="false" flipV="false" rot="0">
              <a:off x="0" y="0"/>
              <a:ext cx="26263600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26263600">
                  <a:moveTo>
                    <a:pt x="0" y="0"/>
                  </a:moveTo>
                  <a:lnTo>
                    <a:pt x="26263600" y="0"/>
                  </a:lnTo>
                  <a:lnTo>
                    <a:pt x="262636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4B4B4B"/>
            </a:solidFill>
            <a:ln w="12700">
              <a:solidFill>
                <a:srgbClr val="000000"/>
              </a:solidFill>
            </a:ln>
          </p:spPr>
        </p:sp>
      </p:grp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2" y="-25403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4" id="74"/>
          <p:cNvGrpSpPr/>
          <p:nvPr/>
        </p:nvGrpSpPr>
        <p:grpSpPr>
          <a:xfrm rot="0">
            <a:off x="-19540071" y="0"/>
            <a:ext cx="19697700" cy="10287000"/>
            <a:chOff x="0" y="0"/>
            <a:chExt cx="26263600" cy="13716000"/>
          </a:xfrm>
        </p:grpSpPr>
        <p:sp>
          <p:nvSpPr>
            <p:cNvPr name="Freeform 75" id="75"/>
            <p:cNvSpPr/>
            <p:nvPr/>
          </p:nvSpPr>
          <p:spPr>
            <a:xfrm flipH="false" flipV="false" rot="0">
              <a:off x="0" y="0"/>
              <a:ext cx="26263600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26263600">
                  <a:moveTo>
                    <a:pt x="0" y="0"/>
                  </a:moveTo>
                  <a:lnTo>
                    <a:pt x="26263600" y="0"/>
                  </a:lnTo>
                  <a:lnTo>
                    <a:pt x="262636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4B4B4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name="Freeform 76" id="76"/>
          <p:cNvSpPr/>
          <p:nvPr/>
        </p:nvSpPr>
        <p:spPr>
          <a:xfrm flipH="false" flipV="false" rot="0">
            <a:off x="6359030" y="3757623"/>
            <a:ext cx="5569940" cy="5929291"/>
          </a:xfrm>
          <a:custGeom>
            <a:avLst/>
            <a:gdLst/>
            <a:ahLst/>
            <a:cxnLst/>
            <a:rect r="r" b="b" t="t" l="l"/>
            <a:pathLst>
              <a:path h="5929291" w="5569940">
                <a:moveTo>
                  <a:pt x="0" y="0"/>
                </a:moveTo>
                <a:lnTo>
                  <a:pt x="5569940" y="0"/>
                </a:lnTo>
                <a:lnTo>
                  <a:pt x="5569940" y="5929291"/>
                </a:lnTo>
                <a:lnTo>
                  <a:pt x="0" y="5929291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77" id="77"/>
          <p:cNvSpPr txBox="true"/>
          <p:nvPr/>
        </p:nvSpPr>
        <p:spPr>
          <a:xfrm rot="0">
            <a:off x="2324100" y="1004888"/>
            <a:ext cx="12060784" cy="638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19"/>
              </a:lnSpc>
            </a:pPr>
            <a:r>
              <a:rPr lang="en-US" sz="40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Supp</a:t>
            </a:r>
            <a:r>
              <a:rPr lang="en-US" sz="40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orts multiple products</a:t>
            </a:r>
          </a:p>
        </p:txBody>
      </p:sp>
      <p:sp>
        <p:nvSpPr>
          <p:cNvPr name="TextBox 78" id="78"/>
          <p:cNvSpPr txBox="true"/>
          <p:nvPr/>
        </p:nvSpPr>
        <p:spPr>
          <a:xfrm rot="0">
            <a:off x="2324100" y="2159794"/>
            <a:ext cx="14216947" cy="13346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56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This feature allows the machine to handle different types of powdered pr</a:t>
            </a:r>
            <a:r>
              <a:rPr lang="en-US" sz="3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oducts using the same line. It eliminates the need for separate equipment for each product, saving time and space in the production process.</a:t>
            </a:r>
          </a:p>
        </p:txBody>
      </p:sp>
    </p:spTree>
  </p:cSld>
  <p:clrMapOvr>
    <a:masterClrMapping/>
  </p:clrMapOvr>
  <p:transition spd="fast">
    <p:fade/>
  </p:transition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2" y="-25403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4" id="74"/>
          <p:cNvGrpSpPr/>
          <p:nvPr/>
        </p:nvGrpSpPr>
        <p:grpSpPr>
          <a:xfrm rot="0">
            <a:off x="-19540071" y="0"/>
            <a:ext cx="19697700" cy="10287000"/>
            <a:chOff x="0" y="0"/>
            <a:chExt cx="26263600" cy="13716000"/>
          </a:xfrm>
        </p:grpSpPr>
        <p:sp>
          <p:nvSpPr>
            <p:cNvPr name="Freeform 75" id="75"/>
            <p:cNvSpPr/>
            <p:nvPr/>
          </p:nvSpPr>
          <p:spPr>
            <a:xfrm flipH="false" flipV="false" rot="0">
              <a:off x="0" y="0"/>
              <a:ext cx="26263600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26263600">
                  <a:moveTo>
                    <a:pt x="0" y="0"/>
                  </a:moveTo>
                  <a:lnTo>
                    <a:pt x="26263600" y="0"/>
                  </a:lnTo>
                  <a:lnTo>
                    <a:pt x="262636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4B4B4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name="Freeform 76" id="76"/>
          <p:cNvSpPr/>
          <p:nvPr/>
        </p:nvSpPr>
        <p:spPr>
          <a:xfrm flipH="false" flipV="false" rot="0">
            <a:off x="6658634" y="3494438"/>
            <a:ext cx="4870720" cy="7298734"/>
          </a:xfrm>
          <a:custGeom>
            <a:avLst/>
            <a:gdLst/>
            <a:ahLst/>
            <a:cxnLst/>
            <a:rect r="r" b="b" t="t" l="l"/>
            <a:pathLst>
              <a:path h="7298734" w="4870720">
                <a:moveTo>
                  <a:pt x="0" y="0"/>
                </a:moveTo>
                <a:lnTo>
                  <a:pt x="4870720" y="0"/>
                </a:lnTo>
                <a:lnTo>
                  <a:pt x="4870720" y="7298734"/>
                </a:lnTo>
                <a:lnTo>
                  <a:pt x="0" y="7298734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-100" r="0" b="0"/>
            </a:stretch>
          </a:blipFill>
        </p:spPr>
      </p:sp>
      <p:sp>
        <p:nvSpPr>
          <p:cNvPr name="TextBox 77" id="77"/>
          <p:cNvSpPr txBox="true"/>
          <p:nvPr/>
        </p:nvSpPr>
        <p:spPr>
          <a:xfrm rot="0">
            <a:off x="2324100" y="1004888"/>
            <a:ext cx="12060784" cy="638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19"/>
              </a:lnSpc>
            </a:pPr>
            <a:r>
              <a:rPr lang="en-US" sz="40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Se</a:t>
            </a:r>
            <a:r>
              <a:rPr lang="en-US" sz="40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lectable weight options</a:t>
            </a:r>
          </a:p>
        </p:txBody>
      </p:sp>
      <p:sp>
        <p:nvSpPr>
          <p:cNvPr name="TextBox 78" id="78"/>
          <p:cNvSpPr txBox="true"/>
          <p:nvPr/>
        </p:nvSpPr>
        <p:spPr>
          <a:xfrm rot="0">
            <a:off x="2324100" y="2159794"/>
            <a:ext cx="14216947" cy="13346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56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This feature allows the machine to fill containers with precise am</a:t>
            </a:r>
            <a:r>
              <a:rPr lang="en-US" sz="3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ounts according to the selected weight. It ensures accuracy and consistency, reducing product waste.</a:t>
            </a:r>
          </a:p>
        </p:txBody>
      </p:sp>
    </p:spTree>
  </p:cSld>
  <p:clrMapOvr>
    <a:masterClrMapping/>
  </p:clrMapOvr>
  <p:transition spd="fast">
    <p:fade/>
  </p:transition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-21431" y="-25403"/>
            <a:ext cx="18309433" cy="10287000"/>
          </a:xfrm>
          <a:custGeom>
            <a:avLst/>
            <a:gdLst/>
            <a:ahLst/>
            <a:cxnLst/>
            <a:rect r="r" b="b" t="t" l="l"/>
            <a:pathLst>
              <a:path h="10287000" w="18309433">
                <a:moveTo>
                  <a:pt x="0" y="0"/>
                </a:moveTo>
                <a:lnTo>
                  <a:pt x="18309433" y="0"/>
                </a:lnTo>
                <a:lnTo>
                  <a:pt x="18309433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-58" r="0" b="-58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4" id="74"/>
          <p:cNvGrpSpPr/>
          <p:nvPr/>
        </p:nvGrpSpPr>
        <p:grpSpPr>
          <a:xfrm rot="0">
            <a:off x="-19540071" y="0"/>
            <a:ext cx="19697700" cy="10287000"/>
            <a:chOff x="0" y="0"/>
            <a:chExt cx="26263600" cy="13716000"/>
          </a:xfrm>
        </p:grpSpPr>
        <p:sp>
          <p:nvSpPr>
            <p:cNvPr name="Freeform 75" id="75"/>
            <p:cNvSpPr/>
            <p:nvPr/>
          </p:nvSpPr>
          <p:spPr>
            <a:xfrm flipH="false" flipV="false" rot="0">
              <a:off x="0" y="0"/>
              <a:ext cx="26263600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26263600">
                  <a:moveTo>
                    <a:pt x="0" y="0"/>
                  </a:moveTo>
                  <a:lnTo>
                    <a:pt x="26263600" y="0"/>
                  </a:lnTo>
                  <a:lnTo>
                    <a:pt x="262636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4B4B4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name="Freeform 76" id="76"/>
          <p:cNvSpPr/>
          <p:nvPr/>
        </p:nvSpPr>
        <p:spPr>
          <a:xfrm flipH="false" flipV="false" rot="0">
            <a:off x="5764139" y="3494438"/>
            <a:ext cx="6716860" cy="6716860"/>
          </a:xfrm>
          <a:custGeom>
            <a:avLst/>
            <a:gdLst/>
            <a:ahLst/>
            <a:cxnLst/>
            <a:rect r="r" b="b" t="t" l="l"/>
            <a:pathLst>
              <a:path h="6716860" w="6716860">
                <a:moveTo>
                  <a:pt x="0" y="0"/>
                </a:moveTo>
                <a:lnTo>
                  <a:pt x="6716860" y="0"/>
                </a:lnTo>
                <a:lnTo>
                  <a:pt x="6716860" y="6716859"/>
                </a:lnTo>
                <a:lnTo>
                  <a:pt x="0" y="671685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77" id="77"/>
          <p:cNvSpPr txBox="true"/>
          <p:nvPr/>
        </p:nvSpPr>
        <p:spPr>
          <a:xfrm rot="0">
            <a:off x="2324100" y="1004888"/>
            <a:ext cx="12060784" cy="638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19"/>
              </a:lnSpc>
            </a:pPr>
            <a:r>
              <a:rPr lang="en-US" sz="40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Automatic fi</a:t>
            </a:r>
            <a:r>
              <a:rPr lang="en-US" sz="40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lling process with weight measurement</a:t>
            </a:r>
          </a:p>
        </p:txBody>
      </p:sp>
      <p:sp>
        <p:nvSpPr>
          <p:cNvPr name="TextBox 78" id="78"/>
          <p:cNvSpPr txBox="true"/>
          <p:nvPr/>
        </p:nvSpPr>
        <p:spPr>
          <a:xfrm rot="0">
            <a:off x="2324100" y="2159794"/>
            <a:ext cx="14216947" cy="13346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56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The automatic filling system fills containers accurately while measuring their weight i</a:t>
            </a:r>
            <a:r>
              <a:rPr lang="en-US" sz="3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n real-time. This ensures that each container reaches the selected weight, reducing errors and product waste.</a:t>
            </a:r>
          </a:p>
        </p:txBody>
      </p:sp>
    </p:spTree>
  </p:cSld>
  <p:clrMapOvr>
    <a:masterClrMapping/>
  </p:clrMapOvr>
  <p:transition spd="fast">
    <p:fade/>
  </p:transition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2" y="-25403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4" id="74"/>
          <p:cNvGrpSpPr/>
          <p:nvPr/>
        </p:nvGrpSpPr>
        <p:grpSpPr>
          <a:xfrm rot="0">
            <a:off x="-19540071" y="0"/>
            <a:ext cx="19697700" cy="10287000"/>
            <a:chOff x="0" y="0"/>
            <a:chExt cx="26263600" cy="13716000"/>
          </a:xfrm>
        </p:grpSpPr>
        <p:sp>
          <p:nvSpPr>
            <p:cNvPr name="Freeform 75" id="75"/>
            <p:cNvSpPr/>
            <p:nvPr/>
          </p:nvSpPr>
          <p:spPr>
            <a:xfrm flipH="false" flipV="false" rot="0">
              <a:off x="0" y="0"/>
              <a:ext cx="26263600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26263600">
                  <a:moveTo>
                    <a:pt x="0" y="0"/>
                  </a:moveTo>
                  <a:lnTo>
                    <a:pt x="26263600" y="0"/>
                  </a:lnTo>
                  <a:lnTo>
                    <a:pt x="262636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4B4B4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name="Freeform 76" id="76"/>
          <p:cNvSpPr/>
          <p:nvPr/>
        </p:nvSpPr>
        <p:spPr>
          <a:xfrm flipH="false" flipV="false" rot="0">
            <a:off x="5404570" y="3363839"/>
            <a:ext cx="6716860" cy="6716860"/>
          </a:xfrm>
          <a:custGeom>
            <a:avLst/>
            <a:gdLst/>
            <a:ahLst/>
            <a:cxnLst/>
            <a:rect r="r" b="b" t="t" l="l"/>
            <a:pathLst>
              <a:path h="6716860" w="6716860">
                <a:moveTo>
                  <a:pt x="0" y="0"/>
                </a:moveTo>
                <a:lnTo>
                  <a:pt x="6716860" y="0"/>
                </a:lnTo>
                <a:lnTo>
                  <a:pt x="6716860" y="6716860"/>
                </a:lnTo>
                <a:lnTo>
                  <a:pt x="0" y="671686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77" id="77"/>
          <p:cNvSpPr txBox="true"/>
          <p:nvPr/>
        </p:nvSpPr>
        <p:spPr>
          <a:xfrm rot="0">
            <a:off x="2324100" y="1004888"/>
            <a:ext cx="12060784" cy="638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19"/>
              </a:lnSpc>
            </a:pPr>
            <a:r>
              <a:rPr lang="en-US" sz="40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Automatic lid p</a:t>
            </a:r>
            <a:r>
              <a:rPr lang="en-US" sz="40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lacement and pressing</a:t>
            </a:r>
          </a:p>
        </p:txBody>
      </p:sp>
      <p:sp>
        <p:nvSpPr>
          <p:cNvPr name="TextBox 78" id="78"/>
          <p:cNvSpPr txBox="true"/>
          <p:nvPr/>
        </p:nvSpPr>
        <p:spPr>
          <a:xfrm rot="0">
            <a:off x="2324100" y="2159794"/>
            <a:ext cx="14216947" cy="13346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56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This feature ensures that every contai</a:t>
            </a:r>
            <a:r>
              <a:rPr lang="en-US" sz="3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ner is properly sealed without manual intervention. It improves product safety and maintains quality during storage and transport.</a:t>
            </a:r>
          </a:p>
        </p:txBody>
      </p:sp>
    </p:spTree>
  </p:cSld>
  <p:clrMapOvr>
    <a:masterClrMapping/>
  </p:clrMapOvr>
  <p:transition spd="fast">
    <p:fade/>
  </p:transition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3" id="3" descr="\\DROBO-FS\QuickDrops\JB\PPTX NG\Droplets\LightingOverlay.png"/>
          <p:cNvSpPr/>
          <p:nvPr/>
        </p:nvSpPr>
        <p:spPr>
          <a:xfrm flipH="false" flipV="false" rot="0">
            <a:off x="2" y="-25403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0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1450" y="7144"/>
            <a:ext cx="35719" cy="3271838"/>
            <a:chOff x="0" y="0"/>
            <a:chExt cx="47625" cy="436245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" id="6"/>
          <p:cNvGrpSpPr/>
          <p:nvPr/>
        </p:nvGrpSpPr>
        <p:grpSpPr>
          <a:xfrm rot="0">
            <a:off x="50006" y="3264694"/>
            <a:ext cx="285750" cy="285750"/>
            <a:chOff x="0" y="0"/>
            <a:chExt cx="381000" cy="381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8" id="8"/>
          <p:cNvGrpSpPr/>
          <p:nvPr/>
        </p:nvGrpSpPr>
        <p:grpSpPr>
          <a:xfrm rot="0">
            <a:off x="42862" y="6031706"/>
            <a:ext cx="285750" cy="283369"/>
            <a:chOff x="0" y="0"/>
            <a:chExt cx="381000" cy="37782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0" id="10"/>
          <p:cNvGrpSpPr/>
          <p:nvPr/>
        </p:nvGrpSpPr>
        <p:grpSpPr>
          <a:xfrm rot="0">
            <a:off x="300038" y="7144"/>
            <a:ext cx="554831" cy="2717006"/>
            <a:chOff x="0" y="0"/>
            <a:chExt cx="739775" cy="362267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39775" cy="3622675"/>
            </a:xfrm>
            <a:custGeom>
              <a:avLst/>
              <a:gdLst/>
              <a:ahLst/>
              <a:cxnLst/>
              <a:rect r="r" b="b" t="t" l="l"/>
              <a:pathLst>
                <a:path h="3622675" w="739775">
                  <a:moveTo>
                    <a:pt x="692150" y="3622675"/>
                  </a:moveTo>
                  <a:lnTo>
                    <a:pt x="0" y="1987550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1978025"/>
                  </a:lnTo>
                  <a:lnTo>
                    <a:pt x="739775" y="3603625"/>
                  </a:lnTo>
                  <a:lnTo>
                    <a:pt x="692150" y="3622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2" id="12"/>
          <p:cNvGrpSpPr/>
          <p:nvPr/>
        </p:nvGrpSpPr>
        <p:grpSpPr>
          <a:xfrm rot="0">
            <a:off x="754856" y="2702719"/>
            <a:ext cx="285750" cy="283369"/>
            <a:chOff x="0" y="0"/>
            <a:chExt cx="381000" cy="37782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81000" cy="377952"/>
            </a:xfrm>
            <a:custGeom>
              <a:avLst/>
              <a:gdLst/>
              <a:ahLst/>
              <a:cxnLst/>
              <a:rect r="r" b="b" t="t" l="l"/>
              <a:pathLst>
                <a:path h="377952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314325" y="0"/>
                    <a:pt x="381000" y="56642"/>
                    <a:pt x="381000" y="188976"/>
                  </a:cubicBezTo>
                  <a:cubicBezTo>
                    <a:pt x="381000" y="292862"/>
                    <a:pt x="295275" y="377952"/>
                    <a:pt x="190500" y="377952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66700" y="340106"/>
                    <a:pt x="342900" y="273939"/>
                    <a:pt x="342900" y="188976"/>
                  </a:cubicBezTo>
                  <a:cubicBezTo>
                    <a:pt x="342900" y="85090"/>
                    <a:pt x="29527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4" id="14"/>
          <p:cNvGrpSpPr/>
          <p:nvPr/>
        </p:nvGrpSpPr>
        <p:grpSpPr>
          <a:xfrm rot="0">
            <a:off x="428625" y="7144"/>
            <a:ext cx="554831" cy="2145506"/>
            <a:chOff x="0" y="0"/>
            <a:chExt cx="739775" cy="2860675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739775" cy="2860675"/>
            </a:xfrm>
            <a:custGeom>
              <a:avLst/>
              <a:gdLst/>
              <a:ahLst/>
              <a:cxnLst/>
              <a:rect r="r" b="b" t="t" l="l"/>
              <a:pathLst>
                <a:path h="2860675" w="739775">
                  <a:moveTo>
                    <a:pt x="701675" y="2860675"/>
                  </a:moveTo>
                  <a:lnTo>
                    <a:pt x="0" y="12160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1206500"/>
                  </a:lnTo>
                  <a:lnTo>
                    <a:pt x="739775" y="2841625"/>
                  </a:lnTo>
                  <a:lnTo>
                    <a:pt x="701675" y="28606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6" id="16"/>
          <p:cNvGrpSpPr/>
          <p:nvPr/>
        </p:nvGrpSpPr>
        <p:grpSpPr>
          <a:xfrm rot="0">
            <a:off x="819150" y="0"/>
            <a:ext cx="228600" cy="1369219"/>
            <a:chOff x="0" y="0"/>
            <a:chExt cx="304800" cy="1825625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304800" y="1825625"/>
                  </a:moveTo>
                  <a:lnTo>
                    <a:pt x="247650" y="1825625"/>
                  </a:lnTo>
                  <a:lnTo>
                    <a:pt x="247650" y="609600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304800" y="600075"/>
                  </a:lnTo>
                  <a:lnTo>
                    <a:pt x="304800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18" id="18"/>
          <p:cNvGrpSpPr/>
          <p:nvPr/>
        </p:nvGrpSpPr>
        <p:grpSpPr>
          <a:xfrm rot="0">
            <a:off x="883444" y="2131219"/>
            <a:ext cx="285750" cy="285750"/>
            <a:chOff x="0" y="0"/>
            <a:chExt cx="381000" cy="3810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314325" y="0"/>
                    <a:pt x="381000" y="6667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85725"/>
                    <a:pt x="29527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0" id="20"/>
          <p:cNvGrpSpPr/>
          <p:nvPr/>
        </p:nvGrpSpPr>
        <p:grpSpPr>
          <a:xfrm rot="0">
            <a:off x="883444" y="1354931"/>
            <a:ext cx="285750" cy="285750"/>
            <a:chOff x="0" y="0"/>
            <a:chExt cx="381000" cy="3810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2" id="22"/>
          <p:cNvGrpSpPr/>
          <p:nvPr/>
        </p:nvGrpSpPr>
        <p:grpSpPr>
          <a:xfrm rot="0">
            <a:off x="962025" y="0"/>
            <a:ext cx="633412" cy="790575"/>
            <a:chOff x="0" y="0"/>
            <a:chExt cx="844550" cy="10541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44550" cy="1054100"/>
            </a:xfrm>
            <a:custGeom>
              <a:avLst/>
              <a:gdLst/>
              <a:ahLst/>
              <a:cxnLst/>
              <a:rect r="r" b="b" t="t" l="l"/>
              <a:pathLst>
                <a:path h="1054100" w="844550">
                  <a:moveTo>
                    <a:pt x="815975" y="1054100"/>
                  </a:moveTo>
                  <a:lnTo>
                    <a:pt x="152400" y="390525"/>
                  </a:lnTo>
                  <a:lnTo>
                    <a:pt x="0" y="19050"/>
                  </a:lnTo>
                  <a:lnTo>
                    <a:pt x="47625" y="0"/>
                  </a:lnTo>
                  <a:lnTo>
                    <a:pt x="200025" y="361950"/>
                  </a:lnTo>
                  <a:lnTo>
                    <a:pt x="844550" y="1016000"/>
                  </a:lnTo>
                  <a:lnTo>
                    <a:pt x="815975" y="10541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24" id="24"/>
          <p:cNvSpPr/>
          <p:nvPr/>
        </p:nvSpPr>
        <p:spPr>
          <a:xfrm flipH="false" flipV="false" rot="0">
            <a:off x="1531143" y="733425"/>
            <a:ext cx="242888" cy="221457"/>
          </a:xfrm>
          <a:custGeom>
            <a:avLst/>
            <a:gdLst/>
            <a:ahLst/>
            <a:cxnLst/>
            <a:rect r="r" b="b" t="t" l="l"/>
            <a:pathLst>
              <a:path h="221457" w="242888">
                <a:moveTo>
                  <a:pt x="0" y="0"/>
                </a:moveTo>
                <a:lnTo>
                  <a:pt x="242888" y="0"/>
                </a:lnTo>
                <a:lnTo>
                  <a:pt x="242888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25" id="25"/>
          <p:cNvSpPr/>
          <p:nvPr/>
        </p:nvSpPr>
        <p:spPr>
          <a:xfrm rot="2700000">
            <a:off x="-17250" y="9525"/>
            <a:ext cx="20203" cy="0"/>
          </a:xfrm>
          <a:prstGeom prst="line">
            <a:avLst/>
          </a:prstGeom>
          <a:ln cap="rnd" w="9525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6" id="26"/>
          <p:cNvGrpSpPr/>
          <p:nvPr/>
        </p:nvGrpSpPr>
        <p:grpSpPr>
          <a:xfrm rot="0">
            <a:off x="14288" y="2702719"/>
            <a:ext cx="185738" cy="190500"/>
            <a:chOff x="0" y="0"/>
            <a:chExt cx="247650" cy="2540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47650" cy="254000"/>
            </a:xfrm>
            <a:custGeom>
              <a:avLst/>
              <a:gdLst/>
              <a:ahLst/>
              <a:cxnLst/>
              <a:rect r="r" b="b" t="t" l="l"/>
              <a:pathLst>
                <a:path h="254000" w="247650">
                  <a:moveTo>
                    <a:pt x="19050" y="254000"/>
                  </a:moveTo>
                  <a:lnTo>
                    <a:pt x="0" y="225425"/>
                  </a:lnTo>
                  <a:lnTo>
                    <a:pt x="219075" y="0"/>
                  </a:lnTo>
                  <a:lnTo>
                    <a:pt x="247650" y="28575"/>
                  </a:lnTo>
                  <a:lnTo>
                    <a:pt x="19050" y="2540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28" id="28"/>
          <p:cNvGrpSpPr/>
          <p:nvPr/>
        </p:nvGrpSpPr>
        <p:grpSpPr>
          <a:xfrm rot="0">
            <a:off x="-14288" y="5324475"/>
            <a:ext cx="221456" cy="721519"/>
            <a:chOff x="0" y="0"/>
            <a:chExt cx="295275" cy="962025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295275" cy="962025"/>
            </a:xfrm>
            <a:custGeom>
              <a:avLst/>
              <a:gdLst/>
              <a:ahLst/>
              <a:cxnLst/>
              <a:rect r="r" b="b" t="t" l="l"/>
              <a:pathLst>
                <a:path h="962025" w="295275">
                  <a:moveTo>
                    <a:pt x="295275" y="962025"/>
                  </a:moveTo>
                  <a:lnTo>
                    <a:pt x="247650" y="962025"/>
                  </a:lnTo>
                  <a:lnTo>
                    <a:pt x="247650" y="247650"/>
                  </a:lnTo>
                  <a:lnTo>
                    <a:pt x="0" y="38100"/>
                  </a:lnTo>
                  <a:lnTo>
                    <a:pt x="38100" y="0"/>
                  </a:lnTo>
                  <a:lnTo>
                    <a:pt x="295275" y="219075"/>
                  </a:lnTo>
                  <a:lnTo>
                    <a:pt x="295275" y="9620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0" id="30"/>
          <p:cNvGrpSpPr/>
          <p:nvPr/>
        </p:nvGrpSpPr>
        <p:grpSpPr>
          <a:xfrm rot="0">
            <a:off x="192881" y="2074069"/>
            <a:ext cx="214312" cy="714375"/>
            <a:chOff x="0" y="0"/>
            <a:chExt cx="285750" cy="9525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285750" cy="952500"/>
            </a:xfrm>
            <a:custGeom>
              <a:avLst/>
              <a:gdLst/>
              <a:ahLst/>
              <a:cxnLst/>
              <a:rect r="r" b="b" t="t" l="l"/>
              <a:pathLst>
                <a:path h="952500" w="285750">
                  <a:moveTo>
                    <a:pt x="285750" y="952500"/>
                  </a:moveTo>
                  <a:lnTo>
                    <a:pt x="247650" y="952500"/>
                  </a:lnTo>
                  <a:lnTo>
                    <a:pt x="247650" y="266700"/>
                  </a:lnTo>
                  <a:lnTo>
                    <a:pt x="0" y="28575"/>
                  </a:lnTo>
                  <a:lnTo>
                    <a:pt x="28575" y="0"/>
                  </a:lnTo>
                  <a:lnTo>
                    <a:pt x="285750" y="257175"/>
                  </a:lnTo>
                  <a:lnTo>
                    <a:pt x="285750" y="95250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2" id="32"/>
          <p:cNvGrpSpPr/>
          <p:nvPr/>
        </p:nvGrpSpPr>
        <p:grpSpPr>
          <a:xfrm rot="0">
            <a:off x="307181" y="2774156"/>
            <a:ext cx="171450" cy="161925"/>
            <a:chOff x="0" y="0"/>
            <a:chExt cx="228600" cy="21590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28600" cy="215900"/>
            </a:xfrm>
            <a:custGeom>
              <a:avLst/>
              <a:gdLst/>
              <a:ahLst/>
              <a:cxnLst/>
              <a:rect r="r" b="b" t="t" l="l"/>
              <a:pathLst>
                <a:path h="215900" w="228600">
                  <a:moveTo>
                    <a:pt x="114300" y="215900"/>
                  </a:moveTo>
                  <a:cubicBezTo>
                    <a:pt x="57150" y="215900"/>
                    <a:pt x="0" y="168910"/>
                    <a:pt x="0" y="112649"/>
                  </a:cubicBezTo>
                  <a:cubicBezTo>
                    <a:pt x="0" y="46990"/>
                    <a:pt x="57150" y="0"/>
                    <a:pt x="114300" y="0"/>
                  </a:cubicBezTo>
                  <a:cubicBezTo>
                    <a:pt x="171450" y="0"/>
                    <a:pt x="228600" y="46990"/>
                    <a:pt x="228600" y="112649"/>
                  </a:cubicBezTo>
                  <a:cubicBezTo>
                    <a:pt x="228600" y="168910"/>
                    <a:pt x="171450" y="215900"/>
                    <a:pt x="114300" y="215900"/>
                  </a:cubicBezTo>
                  <a:close/>
                  <a:moveTo>
                    <a:pt x="114300" y="37592"/>
                  </a:moveTo>
                  <a:cubicBezTo>
                    <a:pt x="76200" y="37592"/>
                    <a:pt x="38100" y="75184"/>
                    <a:pt x="38100" y="112649"/>
                  </a:cubicBezTo>
                  <a:cubicBezTo>
                    <a:pt x="38100" y="150114"/>
                    <a:pt x="76200" y="178308"/>
                    <a:pt x="114300" y="178308"/>
                  </a:cubicBezTo>
                  <a:cubicBezTo>
                    <a:pt x="152400" y="178308"/>
                    <a:pt x="190500" y="150114"/>
                    <a:pt x="190500" y="112649"/>
                  </a:cubicBezTo>
                  <a:cubicBezTo>
                    <a:pt x="190500" y="75184"/>
                    <a:pt x="152400" y="37592"/>
                    <a:pt x="114300" y="37592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4" id="34"/>
          <p:cNvGrpSpPr/>
          <p:nvPr/>
        </p:nvGrpSpPr>
        <p:grpSpPr>
          <a:xfrm rot="0">
            <a:off x="200025" y="6993731"/>
            <a:ext cx="35719" cy="3271838"/>
            <a:chOff x="0" y="0"/>
            <a:chExt cx="47625" cy="436245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47625" cy="4362450"/>
            </a:xfrm>
            <a:custGeom>
              <a:avLst/>
              <a:gdLst/>
              <a:ahLst/>
              <a:cxnLst/>
              <a:rect r="r" b="b" t="t" l="l"/>
              <a:pathLst>
                <a:path h="4362450" w="47625">
                  <a:moveTo>
                    <a:pt x="0" y="0"/>
                  </a:moveTo>
                  <a:lnTo>
                    <a:pt x="47625" y="0"/>
                  </a:lnTo>
                  <a:lnTo>
                    <a:pt x="47625" y="4362450"/>
                  </a:lnTo>
                  <a:lnTo>
                    <a:pt x="0" y="43624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6" id="36"/>
          <p:cNvGrpSpPr/>
          <p:nvPr/>
        </p:nvGrpSpPr>
        <p:grpSpPr>
          <a:xfrm rot="0">
            <a:off x="335756" y="7562850"/>
            <a:ext cx="554831" cy="2702719"/>
            <a:chOff x="0" y="0"/>
            <a:chExt cx="739775" cy="3603625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739775" cy="3603625"/>
            </a:xfrm>
            <a:custGeom>
              <a:avLst/>
              <a:gdLst/>
              <a:ahLst/>
              <a:cxnLst/>
              <a:rect r="r" b="b" t="t" l="l"/>
              <a:pathLst>
                <a:path h="3603625" w="739775">
                  <a:moveTo>
                    <a:pt x="47625" y="3603625"/>
                  </a:moveTo>
                  <a:lnTo>
                    <a:pt x="0" y="3603625"/>
                  </a:lnTo>
                  <a:lnTo>
                    <a:pt x="0" y="1635125"/>
                  </a:lnTo>
                  <a:lnTo>
                    <a:pt x="0" y="1625600"/>
                  </a:lnTo>
                  <a:lnTo>
                    <a:pt x="692150" y="0"/>
                  </a:lnTo>
                  <a:lnTo>
                    <a:pt x="739775" y="19050"/>
                  </a:lnTo>
                  <a:lnTo>
                    <a:pt x="47625" y="1644650"/>
                  </a:lnTo>
                  <a:lnTo>
                    <a:pt x="47625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38" id="38"/>
          <p:cNvGrpSpPr/>
          <p:nvPr/>
        </p:nvGrpSpPr>
        <p:grpSpPr>
          <a:xfrm rot="0">
            <a:off x="78581" y="6722269"/>
            <a:ext cx="285750" cy="285750"/>
            <a:chOff x="0" y="0"/>
            <a:chExt cx="381000" cy="38100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04775" y="38100"/>
                    <a:pt x="38100" y="104775"/>
                    <a:pt x="38100" y="190500"/>
                  </a:cubicBezTo>
                  <a:cubicBezTo>
                    <a:pt x="38100" y="276225"/>
                    <a:pt x="104775" y="342900"/>
                    <a:pt x="190500" y="342900"/>
                  </a:cubicBezTo>
                  <a:cubicBezTo>
                    <a:pt x="266700" y="342900"/>
                    <a:pt x="342900" y="276225"/>
                    <a:pt x="342900" y="190500"/>
                  </a:cubicBezTo>
                  <a:cubicBezTo>
                    <a:pt x="342900" y="104775"/>
                    <a:pt x="266700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0" id="40"/>
          <p:cNvGrpSpPr/>
          <p:nvPr/>
        </p:nvGrpSpPr>
        <p:grpSpPr>
          <a:xfrm rot="0">
            <a:off x="-21431" y="8441531"/>
            <a:ext cx="128588" cy="1824038"/>
            <a:chOff x="0" y="0"/>
            <a:chExt cx="171450" cy="24320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0" y="0"/>
              <a:ext cx="171450" cy="2432050"/>
            </a:xfrm>
            <a:custGeom>
              <a:avLst/>
              <a:gdLst/>
              <a:ahLst/>
              <a:cxnLst/>
              <a:rect r="r" b="b" t="t" l="l"/>
              <a:pathLst>
                <a:path h="2432050" w="171450">
                  <a:moveTo>
                    <a:pt x="171450" y="2432050"/>
                  </a:moveTo>
                  <a:lnTo>
                    <a:pt x="114300" y="2432050"/>
                  </a:lnTo>
                  <a:lnTo>
                    <a:pt x="114300" y="473075"/>
                  </a:lnTo>
                  <a:lnTo>
                    <a:pt x="0" y="9525"/>
                  </a:lnTo>
                  <a:lnTo>
                    <a:pt x="57150" y="0"/>
                  </a:lnTo>
                  <a:lnTo>
                    <a:pt x="171450" y="463550"/>
                  </a:lnTo>
                  <a:lnTo>
                    <a:pt x="171450" y="2432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2" id="42"/>
          <p:cNvGrpSpPr/>
          <p:nvPr/>
        </p:nvGrpSpPr>
        <p:grpSpPr>
          <a:xfrm rot="0">
            <a:off x="790575" y="7300912"/>
            <a:ext cx="285750" cy="283369"/>
            <a:chOff x="0" y="0"/>
            <a:chExt cx="381000" cy="377825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04775" y="37846"/>
                    <a:pt x="38100" y="104013"/>
                    <a:pt x="38100" y="188976"/>
                  </a:cubicBezTo>
                  <a:cubicBezTo>
                    <a:pt x="38100" y="273939"/>
                    <a:pt x="104775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4" id="44"/>
          <p:cNvGrpSpPr/>
          <p:nvPr/>
        </p:nvGrpSpPr>
        <p:grpSpPr>
          <a:xfrm rot="0">
            <a:off x="464344" y="8134350"/>
            <a:ext cx="561975" cy="2138362"/>
            <a:chOff x="0" y="0"/>
            <a:chExt cx="749300" cy="2851150"/>
          </a:xfrm>
        </p:grpSpPr>
        <p:sp>
          <p:nvSpPr>
            <p:cNvPr name="Freeform 45" id="45"/>
            <p:cNvSpPr/>
            <p:nvPr/>
          </p:nvSpPr>
          <p:spPr>
            <a:xfrm flipH="false" flipV="false" rot="0">
              <a:off x="0" y="0"/>
              <a:ext cx="749300" cy="2851150"/>
            </a:xfrm>
            <a:custGeom>
              <a:avLst/>
              <a:gdLst/>
              <a:ahLst/>
              <a:cxnLst/>
              <a:rect r="r" b="b" t="t" l="l"/>
              <a:pathLst>
                <a:path h="2851150" w="749300">
                  <a:moveTo>
                    <a:pt x="57150" y="2851150"/>
                  </a:moveTo>
                  <a:lnTo>
                    <a:pt x="0" y="2851150"/>
                  </a:lnTo>
                  <a:lnTo>
                    <a:pt x="0" y="1635125"/>
                  </a:lnTo>
                  <a:lnTo>
                    <a:pt x="9525" y="1625600"/>
                  </a:lnTo>
                  <a:lnTo>
                    <a:pt x="701675" y="0"/>
                  </a:lnTo>
                  <a:lnTo>
                    <a:pt x="749300" y="19050"/>
                  </a:lnTo>
                  <a:lnTo>
                    <a:pt x="57150" y="1644650"/>
                  </a:lnTo>
                  <a:lnTo>
                    <a:pt x="57150" y="28511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6" id="46"/>
          <p:cNvGrpSpPr/>
          <p:nvPr/>
        </p:nvGrpSpPr>
        <p:grpSpPr>
          <a:xfrm rot="0">
            <a:off x="854869" y="8917781"/>
            <a:ext cx="228600" cy="1369219"/>
            <a:chOff x="0" y="0"/>
            <a:chExt cx="304800" cy="1825625"/>
          </a:xfrm>
        </p:grpSpPr>
        <p:sp>
          <p:nvSpPr>
            <p:cNvPr name="Freeform 47" id="47"/>
            <p:cNvSpPr/>
            <p:nvPr/>
          </p:nvSpPr>
          <p:spPr>
            <a:xfrm flipH="false" flipV="false" rot="0">
              <a:off x="0" y="0"/>
              <a:ext cx="304800" cy="1825625"/>
            </a:xfrm>
            <a:custGeom>
              <a:avLst/>
              <a:gdLst/>
              <a:ahLst/>
              <a:cxnLst/>
              <a:rect r="r" b="b" t="t" l="l"/>
              <a:pathLst>
                <a:path h="1825625" w="304800">
                  <a:moveTo>
                    <a:pt x="47625" y="1825625"/>
                  </a:moveTo>
                  <a:lnTo>
                    <a:pt x="0" y="1806575"/>
                  </a:lnTo>
                  <a:lnTo>
                    <a:pt x="257175" y="1216025"/>
                  </a:lnTo>
                  <a:lnTo>
                    <a:pt x="257175" y="0"/>
                  </a:lnTo>
                  <a:lnTo>
                    <a:pt x="304800" y="0"/>
                  </a:lnTo>
                  <a:lnTo>
                    <a:pt x="304800" y="1225550"/>
                  </a:lnTo>
                  <a:lnTo>
                    <a:pt x="47625" y="1825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48" id="48"/>
          <p:cNvGrpSpPr/>
          <p:nvPr/>
        </p:nvGrpSpPr>
        <p:grpSpPr>
          <a:xfrm rot="0">
            <a:off x="919162" y="7870031"/>
            <a:ext cx="285750" cy="285750"/>
            <a:chOff x="0" y="0"/>
            <a:chExt cx="381000" cy="38100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0" id="50"/>
          <p:cNvGrpSpPr/>
          <p:nvPr/>
        </p:nvGrpSpPr>
        <p:grpSpPr>
          <a:xfrm rot="0">
            <a:off x="919162" y="8646319"/>
            <a:ext cx="285750" cy="285750"/>
            <a:chOff x="0" y="0"/>
            <a:chExt cx="381000" cy="38100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0" y="0"/>
              <a:ext cx="381000" cy="381000"/>
            </a:xfrm>
            <a:custGeom>
              <a:avLst/>
              <a:gdLst/>
              <a:ahLst/>
              <a:cxnLst/>
              <a:rect r="r" b="b" t="t" l="l"/>
              <a:pathLst>
                <a:path h="381000" w="381000">
                  <a:moveTo>
                    <a:pt x="190500" y="381000"/>
                  </a:moveTo>
                  <a:cubicBezTo>
                    <a:pt x="85725" y="381000"/>
                    <a:pt x="0" y="295275"/>
                    <a:pt x="0" y="190500"/>
                  </a:cubicBezTo>
                  <a:cubicBezTo>
                    <a:pt x="0" y="85725"/>
                    <a:pt x="85725" y="0"/>
                    <a:pt x="190500" y="0"/>
                  </a:cubicBezTo>
                  <a:cubicBezTo>
                    <a:pt x="295275" y="0"/>
                    <a:pt x="381000" y="85725"/>
                    <a:pt x="381000" y="190500"/>
                  </a:cubicBezTo>
                  <a:cubicBezTo>
                    <a:pt x="381000" y="295275"/>
                    <a:pt x="295275" y="381000"/>
                    <a:pt x="190500" y="381000"/>
                  </a:cubicBezTo>
                  <a:close/>
                  <a:moveTo>
                    <a:pt x="190500" y="38100"/>
                  </a:moveTo>
                  <a:cubicBezTo>
                    <a:pt x="114300" y="38100"/>
                    <a:pt x="38100" y="104775"/>
                    <a:pt x="38100" y="190500"/>
                  </a:cubicBezTo>
                  <a:cubicBezTo>
                    <a:pt x="38100" y="276225"/>
                    <a:pt x="114300" y="342900"/>
                    <a:pt x="190500" y="342900"/>
                  </a:cubicBezTo>
                  <a:cubicBezTo>
                    <a:pt x="276225" y="342900"/>
                    <a:pt x="342900" y="276225"/>
                    <a:pt x="342900" y="190500"/>
                  </a:cubicBezTo>
                  <a:cubicBezTo>
                    <a:pt x="342900" y="104775"/>
                    <a:pt x="276225" y="38100"/>
                    <a:pt x="190500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52" id="52"/>
          <p:cNvGrpSpPr/>
          <p:nvPr/>
        </p:nvGrpSpPr>
        <p:grpSpPr>
          <a:xfrm rot="0">
            <a:off x="1004888" y="9496425"/>
            <a:ext cx="626269" cy="776288"/>
            <a:chOff x="0" y="0"/>
            <a:chExt cx="835025" cy="1035050"/>
          </a:xfrm>
        </p:grpSpPr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835025" cy="1035050"/>
            </a:xfrm>
            <a:custGeom>
              <a:avLst/>
              <a:gdLst/>
              <a:ahLst/>
              <a:cxnLst/>
              <a:rect r="r" b="b" t="t" l="l"/>
              <a:pathLst>
                <a:path h="1035050" w="835025">
                  <a:moveTo>
                    <a:pt x="47625" y="1035050"/>
                  </a:moveTo>
                  <a:lnTo>
                    <a:pt x="0" y="1016000"/>
                  </a:lnTo>
                  <a:lnTo>
                    <a:pt x="142875" y="654050"/>
                  </a:lnTo>
                  <a:lnTo>
                    <a:pt x="152400" y="654050"/>
                  </a:lnTo>
                  <a:lnTo>
                    <a:pt x="806450" y="0"/>
                  </a:lnTo>
                  <a:lnTo>
                    <a:pt x="835025" y="38100"/>
                  </a:lnTo>
                  <a:lnTo>
                    <a:pt x="190500" y="682625"/>
                  </a:lnTo>
                  <a:lnTo>
                    <a:pt x="47625" y="1035050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100000"/>
                  </a:srgbClr>
                </a:gs>
                <a:gs pos="100000">
                  <a:srgbClr val="3B95DE">
                    <a:alpha val="10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4" id="54"/>
          <p:cNvSpPr/>
          <p:nvPr/>
        </p:nvSpPr>
        <p:spPr>
          <a:xfrm flipH="false" flipV="false" rot="0">
            <a:off x="1574006" y="9332120"/>
            <a:ext cx="235744" cy="221457"/>
          </a:xfrm>
          <a:custGeom>
            <a:avLst/>
            <a:gdLst/>
            <a:ahLst/>
            <a:cxnLst/>
            <a:rect r="r" b="b" t="t" l="l"/>
            <a:pathLst>
              <a:path h="221457" w="235744">
                <a:moveTo>
                  <a:pt x="0" y="0"/>
                </a:moveTo>
                <a:lnTo>
                  <a:pt x="235744" y="0"/>
                </a:lnTo>
                <a:lnTo>
                  <a:pt x="235744" y="221457"/>
                </a:lnTo>
                <a:lnTo>
                  <a:pt x="0" y="22145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5" id="55"/>
          <p:cNvGrpSpPr/>
          <p:nvPr/>
        </p:nvGrpSpPr>
        <p:grpSpPr>
          <a:xfrm rot="0">
            <a:off x="17225962" y="0"/>
            <a:ext cx="626269" cy="769144"/>
            <a:chOff x="0" y="0"/>
            <a:chExt cx="835025" cy="1025525"/>
          </a:xfrm>
        </p:grpSpPr>
        <p:sp>
          <p:nvSpPr>
            <p:cNvPr name="Freeform 56" id="56"/>
            <p:cNvSpPr/>
            <p:nvPr/>
          </p:nvSpPr>
          <p:spPr>
            <a:xfrm flipH="false" flipV="false" rot="0">
              <a:off x="0" y="0"/>
              <a:ext cx="835025" cy="1025525"/>
            </a:xfrm>
            <a:custGeom>
              <a:avLst/>
              <a:gdLst/>
              <a:ahLst/>
              <a:cxnLst/>
              <a:rect r="r" b="b" t="t" l="l"/>
              <a:pathLst>
                <a:path h="1025525" w="835025">
                  <a:moveTo>
                    <a:pt x="38100" y="1025525"/>
                  </a:moveTo>
                  <a:lnTo>
                    <a:pt x="0" y="996950"/>
                  </a:lnTo>
                  <a:lnTo>
                    <a:pt x="644525" y="342900"/>
                  </a:lnTo>
                  <a:lnTo>
                    <a:pt x="787400" y="0"/>
                  </a:lnTo>
                  <a:lnTo>
                    <a:pt x="835025" y="19050"/>
                  </a:lnTo>
                  <a:lnTo>
                    <a:pt x="692150" y="371475"/>
                  </a:lnTo>
                  <a:lnTo>
                    <a:pt x="38100" y="10255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sp>
        <p:nvSpPr>
          <p:cNvPr name="Freeform 57" id="57"/>
          <p:cNvSpPr/>
          <p:nvPr/>
        </p:nvSpPr>
        <p:spPr>
          <a:xfrm flipH="false" flipV="false" rot="0">
            <a:off x="17047368" y="711995"/>
            <a:ext cx="235744" cy="228600"/>
          </a:xfrm>
          <a:custGeom>
            <a:avLst/>
            <a:gdLst/>
            <a:ahLst/>
            <a:cxnLst/>
            <a:rect r="r" b="b" t="t" l="l"/>
            <a:pathLst>
              <a:path h="228600" w="235744">
                <a:moveTo>
                  <a:pt x="0" y="0"/>
                </a:moveTo>
                <a:lnTo>
                  <a:pt x="235744" y="0"/>
                </a:lnTo>
                <a:lnTo>
                  <a:pt x="235744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8" id="58"/>
          <p:cNvGrpSpPr/>
          <p:nvPr/>
        </p:nvGrpSpPr>
        <p:grpSpPr>
          <a:xfrm rot="0">
            <a:off x="17447419" y="2309812"/>
            <a:ext cx="283369" cy="285750"/>
            <a:chOff x="0" y="0"/>
            <a:chExt cx="377825" cy="381000"/>
          </a:xfrm>
        </p:grpSpPr>
        <p:sp>
          <p:nvSpPr>
            <p:cNvPr name="Freeform 59" id="59"/>
            <p:cNvSpPr/>
            <p:nvPr/>
          </p:nvSpPr>
          <p:spPr>
            <a:xfrm flipH="false" flipV="false" rot="0">
              <a:off x="0" y="0"/>
              <a:ext cx="377825" cy="381000"/>
            </a:xfrm>
            <a:custGeom>
              <a:avLst/>
              <a:gdLst/>
              <a:ahLst/>
              <a:cxnLst/>
              <a:rect r="r" b="b" t="t" l="l"/>
              <a:pathLst>
                <a:path h="381000" w="377825">
                  <a:moveTo>
                    <a:pt x="188976" y="381000"/>
                  </a:moveTo>
                  <a:cubicBezTo>
                    <a:pt x="84963" y="381000"/>
                    <a:pt x="0" y="295275"/>
                    <a:pt x="0" y="190500"/>
                  </a:cubicBezTo>
                  <a:cubicBezTo>
                    <a:pt x="0" y="85725"/>
                    <a:pt x="84963" y="0"/>
                    <a:pt x="188976" y="0"/>
                  </a:cubicBezTo>
                  <a:cubicBezTo>
                    <a:pt x="292989" y="0"/>
                    <a:pt x="377825" y="85725"/>
                    <a:pt x="377825" y="190500"/>
                  </a:cubicBezTo>
                  <a:cubicBezTo>
                    <a:pt x="377825" y="295275"/>
                    <a:pt x="292862" y="381000"/>
                    <a:pt x="188976" y="381000"/>
                  </a:cubicBezTo>
                  <a:close/>
                  <a:moveTo>
                    <a:pt x="188976" y="38100"/>
                  </a:moveTo>
                  <a:cubicBezTo>
                    <a:pt x="103886" y="38100"/>
                    <a:pt x="37846" y="104775"/>
                    <a:pt x="37846" y="190500"/>
                  </a:cubicBezTo>
                  <a:cubicBezTo>
                    <a:pt x="37846" y="276225"/>
                    <a:pt x="104013" y="342900"/>
                    <a:pt x="188976" y="342900"/>
                  </a:cubicBezTo>
                  <a:cubicBezTo>
                    <a:pt x="273939" y="342900"/>
                    <a:pt x="340106" y="276225"/>
                    <a:pt x="340106" y="190500"/>
                  </a:cubicBezTo>
                  <a:cubicBezTo>
                    <a:pt x="340106" y="104775"/>
                    <a:pt x="273939" y="38100"/>
                    <a:pt x="188976" y="3810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0" id="60"/>
          <p:cNvGrpSpPr/>
          <p:nvPr/>
        </p:nvGrpSpPr>
        <p:grpSpPr>
          <a:xfrm rot="0">
            <a:off x="17297400" y="8541544"/>
            <a:ext cx="447675" cy="1731169"/>
            <a:chOff x="0" y="0"/>
            <a:chExt cx="596900" cy="2308225"/>
          </a:xfrm>
        </p:grpSpPr>
        <p:sp>
          <p:nvSpPr>
            <p:cNvPr name="Freeform 61" id="61"/>
            <p:cNvSpPr/>
            <p:nvPr/>
          </p:nvSpPr>
          <p:spPr>
            <a:xfrm flipH="false" flipV="false" rot="0">
              <a:off x="0" y="0"/>
              <a:ext cx="596900" cy="2308225"/>
            </a:xfrm>
            <a:custGeom>
              <a:avLst/>
              <a:gdLst/>
              <a:ahLst/>
              <a:cxnLst/>
              <a:rect r="r" b="b" t="t" l="l"/>
              <a:pathLst>
                <a:path h="2308225" w="596900">
                  <a:moveTo>
                    <a:pt x="47625" y="2308225"/>
                  </a:moveTo>
                  <a:lnTo>
                    <a:pt x="0" y="2308225"/>
                  </a:lnTo>
                  <a:lnTo>
                    <a:pt x="0" y="1292225"/>
                  </a:lnTo>
                  <a:lnTo>
                    <a:pt x="558800" y="0"/>
                  </a:lnTo>
                  <a:lnTo>
                    <a:pt x="596900" y="19050"/>
                  </a:lnTo>
                  <a:lnTo>
                    <a:pt x="47625" y="1301750"/>
                  </a:lnTo>
                  <a:lnTo>
                    <a:pt x="47625" y="23082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2" id="62"/>
          <p:cNvGrpSpPr/>
          <p:nvPr/>
        </p:nvGrpSpPr>
        <p:grpSpPr>
          <a:xfrm rot="0">
            <a:off x="17659350" y="8327231"/>
            <a:ext cx="235744" cy="233362"/>
            <a:chOff x="0" y="0"/>
            <a:chExt cx="314325" cy="311150"/>
          </a:xfrm>
        </p:grpSpPr>
        <p:sp>
          <p:nvSpPr>
            <p:cNvPr name="Freeform 63" id="63"/>
            <p:cNvSpPr/>
            <p:nvPr/>
          </p:nvSpPr>
          <p:spPr>
            <a:xfrm flipH="false" flipV="false" rot="0">
              <a:off x="0" y="0"/>
              <a:ext cx="314325" cy="311150"/>
            </a:xfrm>
            <a:custGeom>
              <a:avLst/>
              <a:gdLst/>
              <a:ahLst/>
              <a:cxnLst/>
              <a:rect r="r" b="b" t="t" l="l"/>
              <a:pathLst>
                <a:path h="311150" w="314325">
                  <a:moveTo>
                    <a:pt x="161925" y="311150"/>
                  </a:moveTo>
                  <a:cubicBezTo>
                    <a:pt x="76200" y="311150"/>
                    <a:pt x="0" y="235712"/>
                    <a:pt x="0" y="150876"/>
                  </a:cubicBezTo>
                  <a:cubicBezTo>
                    <a:pt x="0" y="66040"/>
                    <a:pt x="76200" y="0"/>
                    <a:pt x="161925" y="0"/>
                  </a:cubicBezTo>
                  <a:cubicBezTo>
                    <a:pt x="247650" y="0"/>
                    <a:pt x="314325" y="66040"/>
                    <a:pt x="314325" y="150876"/>
                  </a:cubicBezTo>
                  <a:cubicBezTo>
                    <a:pt x="314325" y="235712"/>
                    <a:pt x="247650" y="311150"/>
                    <a:pt x="161925" y="311150"/>
                  </a:cubicBezTo>
                  <a:close/>
                  <a:moveTo>
                    <a:pt x="161925" y="37719"/>
                  </a:moveTo>
                  <a:cubicBezTo>
                    <a:pt x="95250" y="37719"/>
                    <a:pt x="38100" y="84836"/>
                    <a:pt x="38100" y="150876"/>
                  </a:cubicBezTo>
                  <a:cubicBezTo>
                    <a:pt x="38100" y="216916"/>
                    <a:pt x="95250" y="273431"/>
                    <a:pt x="161925" y="273431"/>
                  </a:cubicBezTo>
                  <a:cubicBezTo>
                    <a:pt x="219075" y="273431"/>
                    <a:pt x="276225" y="216916"/>
                    <a:pt x="276225" y="150876"/>
                  </a:cubicBezTo>
                  <a:cubicBezTo>
                    <a:pt x="276225" y="84836"/>
                    <a:pt x="219075" y="37719"/>
                    <a:pt x="161925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4" id="64"/>
          <p:cNvGrpSpPr/>
          <p:nvPr/>
        </p:nvGrpSpPr>
        <p:grpSpPr>
          <a:xfrm rot="0">
            <a:off x="17566481" y="7144"/>
            <a:ext cx="457200" cy="2316956"/>
            <a:chOff x="0" y="0"/>
            <a:chExt cx="609600" cy="3089275"/>
          </a:xfrm>
        </p:grpSpPr>
        <p:sp>
          <p:nvSpPr>
            <p:cNvPr name="Freeform 65" id="65"/>
            <p:cNvSpPr/>
            <p:nvPr/>
          </p:nvSpPr>
          <p:spPr>
            <a:xfrm flipH="false" flipV="false" rot="0">
              <a:off x="0" y="0"/>
              <a:ext cx="609600" cy="3089275"/>
            </a:xfrm>
            <a:custGeom>
              <a:avLst/>
              <a:gdLst/>
              <a:ahLst/>
              <a:cxnLst/>
              <a:rect r="r" b="b" t="t" l="l"/>
              <a:pathLst>
                <a:path h="3089275" w="609600">
                  <a:moveTo>
                    <a:pt x="47625" y="3089275"/>
                  </a:moveTo>
                  <a:lnTo>
                    <a:pt x="0" y="3089275"/>
                  </a:lnTo>
                  <a:lnTo>
                    <a:pt x="0" y="2508250"/>
                  </a:lnTo>
                  <a:lnTo>
                    <a:pt x="552450" y="1949450"/>
                  </a:lnTo>
                  <a:lnTo>
                    <a:pt x="552450" y="0"/>
                  </a:lnTo>
                  <a:lnTo>
                    <a:pt x="609600" y="0"/>
                  </a:lnTo>
                  <a:lnTo>
                    <a:pt x="609600" y="1968500"/>
                  </a:lnTo>
                  <a:lnTo>
                    <a:pt x="47625" y="2527300"/>
                  </a:lnTo>
                  <a:lnTo>
                    <a:pt x="47625" y="308927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6" id="66"/>
          <p:cNvGrpSpPr/>
          <p:nvPr/>
        </p:nvGrpSpPr>
        <p:grpSpPr>
          <a:xfrm rot="0">
            <a:off x="17454562" y="7300912"/>
            <a:ext cx="283369" cy="283369"/>
            <a:chOff x="0" y="0"/>
            <a:chExt cx="377825" cy="377825"/>
          </a:xfrm>
        </p:grpSpPr>
        <p:sp>
          <p:nvSpPr>
            <p:cNvPr name="Freeform 67" id="67"/>
            <p:cNvSpPr/>
            <p:nvPr/>
          </p:nvSpPr>
          <p:spPr>
            <a:xfrm flipH="false" flipV="false" rot="0">
              <a:off x="0" y="0"/>
              <a:ext cx="377825" cy="377825"/>
            </a:xfrm>
            <a:custGeom>
              <a:avLst/>
              <a:gdLst/>
              <a:ahLst/>
              <a:cxnLst/>
              <a:rect r="r" b="b" t="t" l="l"/>
              <a:pathLst>
                <a:path h="377825" w="377825">
                  <a:moveTo>
                    <a:pt x="188976" y="377825"/>
                  </a:moveTo>
                  <a:cubicBezTo>
                    <a:pt x="84963" y="377825"/>
                    <a:pt x="0" y="292862"/>
                    <a:pt x="0" y="188976"/>
                  </a:cubicBezTo>
                  <a:cubicBezTo>
                    <a:pt x="0" y="85090"/>
                    <a:pt x="84963" y="0"/>
                    <a:pt x="188976" y="0"/>
                  </a:cubicBezTo>
                  <a:cubicBezTo>
                    <a:pt x="292989" y="0"/>
                    <a:pt x="377825" y="84963"/>
                    <a:pt x="377825" y="188976"/>
                  </a:cubicBezTo>
                  <a:cubicBezTo>
                    <a:pt x="377825" y="292989"/>
                    <a:pt x="292862" y="377825"/>
                    <a:pt x="188976" y="377825"/>
                  </a:cubicBezTo>
                  <a:close/>
                  <a:moveTo>
                    <a:pt x="188976" y="37719"/>
                  </a:moveTo>
                  <a:cubicBezTo>
                    <a:pt x="104013" y="37719"/>
                    <a:pt x="37846" y="103886"/>
                    <a:pt x="37846" y="188849"/>
                  </a:cubicBezTo>
                  <a:cubicBezTo>
                    <a:pt x="37846" y="273812"/>
                    <a:pt x="104013" y="339979"/>
                    <a:pt x="188976" y="339979"/>
                  </a:cubicBezTo>
                  <a:cubicBezTo>
                    <a:pt x="273939" y="339979"/>
                    <a:pt x="340106" y="273812"/>
                    <a:pt x="340106" y="188849"/>
                  </a:cubicBezTo>
                  <a:cubicBezTo>
                    <a:pt x="340106" y="103886"/>
                    <a:pt x="273939" y="37719"/>
                    <a:pt x="188976" y="37719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68" id="68"/>
          <p:cNvGrpSpPr/>
          <p:nvPr/>
        </p:nvGrpSpPr>
        <p:grpSpPr>
          <a:xfrm rot="0">
            <a:off x="17161669" y="7569994"/>
            <a:ext cx="461962" cy="2702719"/>
            <a:chOff x="0" y="0"/>
            <a:chExt cx="615950" cy="3603625"/>
          </a:xfrm>
        </p:grpSpPr>
        <p:sp>
          <p:nvSpPr>
            <p:cNvPr name="Freeform 69" id="69"/>
            <p:cNvSpPr/>
            <p:nvPr/>
          </p:nvSpPr>
          <p:spPr>
            <a:xfrm flipH="false" flipV="false" rot="0">
              <a:off x="0" y="0"/>
              <a:ext cx="615950" cy="3603625"/>
            </a:xfrm>
            <a:custGeom>
              <a:avLst/>
              <a:gdLst/>
              <a:ahLst/>
              <a:cxnLst/>
              <a:rect r="r" b="b" t="t" l="l"/>
              <a:pathLst>
                <a:path h="3603625" w="615950">
                  <a:moveTo>
                    <a:pt x="57150" y="3603625"/>
                  </a:moveTo>
                  <a:lnTo>
                    <a:pt x="0" y="3603625"/>
                  </a:lnTo>
                  <a:lnTo>
                    <a:pt x="0" y="1123950"/>
                  </a:lnTo>
                  <a:lnTo>
                    <a:pt x="558800" y="561975"/>
                  </a:lnTo>
                  <a:lnTo>
                    <a:pt x="558800" y="0"/>
                  </a:lnTo>
                  <a:lnTo>
                    <a:pt x="615950" y="0"/>
                  </a:lnTo>
                  <a:lnTo>
                    <a:pt x="615950" y="581025"/>
                  </a:lnTo>
                  <a:lnTo>
                    <a:pt x="57150" y="1143000"/>
                  </a:lnTo>
                  <a:lnTo>
                    <a:pt x="57150" y="36036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0" id="70"/>
          <p:cNvGrpSpPr/>
          <p:nvPr/>
        </p:nvGrpSpPr>
        <p:grpSpPr>
          <a:xfrm rot="0">
            <a:off x="17773650" y="9625012"/>
            <a:ext cx="285750" cy="283369"/>
            <a:chOff x="0" y="0"/>
            <a:chExt cx="381000" cy="377825"/>
          </a:xfrm>
        </p:grpSpPr>
        <p:sp>
          <p:nvSpPr>
            <p:cNvPr name="Freeform 71" id="71"/>
            <p:cNvSpPr/>
            <p:nvPr/>
          </p:nvSpPr>
          <p:spPr>
            <a:xfrm flipH="false" flipV="false" rot="0">
              <a:off x="0" y="0"/>
              <a:ext cx="381000" cy="377825"/>
            </a:xfrm>
            <a:custGeom>
              <a:avLst/>
              <a:gdLst/>
              <a:ahLst/>
              <a:cxnLst/>
              <a:rect r="r" b="b" t="t" l="l"/>
              <a:pathLst>
                <a:path h="377825" w="381000">
                  <a:moveTo>
                    <a:pt x="190500" y="377825"/>
                  </a:moveTo>
                  <a:cubicBezTo>
                    <a:pt x="85725" y="377825"/>
                    <a:pt x="0" y="292862"/>
                    <a:pt x="0" y="188849"/>
                  </a:cubicBezTo>
                  <a:cubicBezTo>
                    <a:pt x="0" y="84836"/>
                    <a:pt x="85725" y="0"/>
                    <a:pt x="190500" y="0"/>
                  </a:cubicBezTo>
                  <a:cubicBezTo>
                    <a:pt x="295275" y="0"/>
                    <a:pt x="381000" y="84963"/>
                    <a:pt x="381000" y="188976"/>
                  </a:cubicBezTo>
                  <a:cubicBezTo>
                    <a:pt x="381000" y="292989"/>
                    <a:pt x="295275" y="377825"/>
                    <a:pt x="190500" y="377825"/>
                  </a:cubicBezTo>
                  <a:close/>
                  <a:moveTo>
                    <a:pt x="190500" y="37846"/>
                  </a:moveTo>
                  <a:cubicBezTo>
                    <a:pt x="114300" y="37846"/>
                    <a:pt x="38100" y="104013"/>
                    <a:pt x="38100" y="188976"/>
                  </a:cubicBezTo>
                  <a:cubicBezTo>
                    <a:pt x="38100" y="273939"/>
                    <a:pt x="114300" y="340106"/>
                    <a:pt x="190500" y="340106"/>
                  </a:cubicBezTo>
                  <a:cubicBezTo>
                    <a:pt x="276225" y="340106"/>
                    <a:pt x="342900" y="273939"/>
                    <a:pt x="342900" y="188976"/>
                  </a:cubicBezTo>
                  <a:cubicBezTo>
                    <a:pt x="342900" y="104013"/>
                    <a:pt x="276225" y="37846"/>
                    <a:pt x="190500" y="37846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2" id="72"/>
          <p:cNvGrpSpPr/>
          <p:nvPr/>
        </p:nvGrpSpPr>
        <p:grpSpPr>
          <a:xfrm rot="0">
            <a:off x="17909381" y="9894094"/>
            <a:ext cx="35719" cy="378619"/>
            <a:chOff x="0" y="0"/>
            <a:chExt cx="47625" cy="504825"/>
          </a:xfrm>
        </p:grpSpPr>
        <p:sp>
          <p:nvSpPr>
            <p:cNvPr name="Freeform 73" id="73"/>
            <p:cNvSpPr/>
            <p:nvPr/>
          </p:nvSpPr>
          <p:spPr>
            <a:xfrm flipH="false" flipV="false" rot="0">
              <a:off x="0" y="0"/>
              <a:ext cx="47625" cy="504825"/>
            </a:xfrm>
            <a:custGeom>
              <a:avLst/>
              <a:gdLst/>
              <a:ahLst/>
              <a:cxnLst/>
              <a:rect r="r" b="b" t="t" l="l"/>
              <a:pathLst>
                <a:path h="504825" w="47625">
                  <a:moveTo>
                    <a:pt x="0" y="0"/>
                  </a:moveTo>
                  <a:lnTo>
                    <a:pt x="47625" y="0"/>
                  </a:lnTo>
                  <a:lnTo>
                    <a:pt x="47625" y="504825"/>
                  </a:lnTo>
                  <a:lnTo>
                    <a:pt x="0" y="504825"/>
                  </a:lnTo>
                  <a:close/>
                </a:path>
              </a:pathLst>
            </a:custGeom>
            <a:gradFill rotWithShape="true">
              <a:gsLst>
                <a:gs pos="0">
                  <a:srgbClr val="82FFFF">
                    <a:alpha val="80000"/>
                  </a:srgbClr>
                </a:gs>
                <a:gs pos="100000">
                  <a:srgbClr val="3B95DE">
                    <a:alpha val="60000"/>
                  </a:srgbClr>
                </a:gs>
              </a:gsLst>
              <a:lin ang="5400000"/>
            </a:gradFill>
            <a:ln w="12700">
              <a:solidFill>
                <a:srgbClr val="000000"/>
              </a:solidFill>
            </a:ln>
          </p:spPr>
        </p:sp>
      </p:grpSp>
      <p:grpSp>
        <p:nvGrpSpPr>
          <p:cNvPr name="Group 74" id="74"/>
          <p:cNvGrpSpPr/>
          <p:nvPr/>
        </p:nvGrpSpPr>
        <p:grpSpPr>
          <a:xfrm rot="0">
            <a:off x="-19540071" y="0"/>
            <a:ext cx="19697700" cy="10287000"/>
            <a:chOff x="0" y="0"/>
            <a:chExt cx="26263600" cy="13716000"/>
          </a:xfrm>
        </p:grpSpPr>
        <p:sp>
          <p:nvSpPr>
            <p:cNvPr name="Freeform 75" id="75"/>
            <p:cNvSpPr/>
            <p:nvPr/>
          </p:nvSpPr>
          <p:spPr>
            <a:xfrm flipH="false" flipV="false" rot="0">
              <a:off x="0" y="0"/>
              <a:ext cx="26263600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26263600">
                  <a:moveTo>
                    <a:pt x="0" y="0"/>
                  </a:moveTo>
                  <a:lnTo>
                    <a:pt x="26263600" y="0"/>
                  </a:lnTo>
                  <a:lnTo>
                    <a:pt x="26263600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4B4B4B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name="Freeform 76" id="76"/>
          <p:cNvSpPr/>
          <p:nvPr/>
        </p:nvSpPr>
        <p:spPr>
          <a:xfrm flipH="false" flipV="false" rot="0">
            <a:off x="4899131" y="2477400"/>
            <a:ext cx="8489737" cy="8489737"/>
          </a:xfrm>
          <a:custGeom>
            <a:avLst/>
            <a:gdLst/>
            <a:ahLst/>
            <a:cxnLst/>
            <a:rect r="r" b="b" t="t" l="l"/>
            <a:pathLst>
              <a:path h="8489737" w="8489737">
                <a:moveTo>
                  <a:pt x="0" y="0"/>
                </a:moveTo>
                <a:lnTo>
                  <a:pt x="8489738" y="0"/>
                </a:lnTo>
                <a:lnTo>
                  <a:pt x="8489738" y="8489737"/>
                </a:lnTo>
                <a:lnTo>
                  <a:pt x="0" y="8489737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TextBox 77" id="77"/>
          <p:cNvSpPr txBox="true"/>
          <p:nvPr/>
        </p:nvSpPr>
        <p:spPr>
          <a:xfrm rot="0">
            <a:off x="2324100" y="1004888"/>
            <a:ext cx="12060784" cy="638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19"/>
              </a:lnSpc>
            </a:pPr>
            <a:r>
              <a:rPr lang="en-US" sz="40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Microcontroller-based </a:t>
            </a:r>
            <a:r>
              <a:rPr lang="en-US" sz="40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control</a:t>
            </a:r>
          </a:p>
        </p:txBody>
      </p:sp>
      <p:sp>
        <p:nvSpPr>
          <p:cNvPr name="TextBox 78" id="78"/>
          <p:cNvSpPr txBox="true"/>
          <p:nvPr/>
        </p:nvSpPr>
        <p:spPr>
          <a:xfrm rot="0">
            <a:off x="2324100" y="2159794"/>
            <a:ext cx="14216947" cy="17727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56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uses microcontrollers to manage</a:t>
            </a:r>
            <a:r>
              <a:rPr lang="en-US" sz="3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the production line Arduino controls the motors and sensors, while ESP32 allows user input via the app or keypad and coordinates all operations, This ensures a smooth and reliable workflow throughout the system.</a:t>
            </a:r>
          </a:p>
        </p:txBody>
      </p:sp>
    </p:spTree>
  </p:cSld>
  <p:clrMapOvr>
    <a:masterClrMapping/>
  </p:clrMapOvr>
  <p:transition spd="fast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DAG-UX6QkJY</dc:identifier>
  <dcterms:modified xsi:type="dcterms:W3CDTF">2011-08-01T06:04:30Z</dcterms:modified>
  <cp:revision>1</cp:revision>
  <dc:title>FireRobot.pptx</dc:title>
</cp:coreProperties>
</file>