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9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5143500" type="screen16x9"/>
  <p:notesSz cx="6858000" cy="9144000"/>
  <p:embeddedFontLst>
    <p:embeddedFont>
      <p:font typeface="Montserrat" panose="020B0604020202020204" charset="0"/>
      <p:regular r:id="rId29"/>
      <p:bold r:id="rId30"/>
      <p:italic r:id="rId31"/>
      <p:boldItalic r:id="rId32"/>
    </p:embeddedFont>
    <p:embeddedFont>
      <p:font typeface="Source Sans Pro" panose="020B0503030403020204" pitchFamily="34" charset="0"/>
      <p:regular r:id="rId33"/>
      <p:bold r:id="rId34"/>
      <p:italic r:id="rId35"/>
      <p:boldItalic r:id="rId3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49" d="100"/>
          <a:sy n="149" d="100"/>
        </p:scale>
        <p:origin x="50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5.fntdata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4.fntdata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36" Type="http://schemas.openxmlformats.org/officeDocument/2006/relationships/font" Target="fonts/font8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2.fntdata"/><Relationship Id="rId35" Type="http://schemas.openxmlformats.org/officeDocument/2006/relationships/font" Target="fonts/font7.fntdata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afdc2e47cf_3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afdc2e47cf_3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afdc2e47cf_1_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afdc2e47cf_1_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endParaRPr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afdc2e47cf_3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afdc2e47cf_3_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endParaRPr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afdc2e47cf_1_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afdc2e47cf_1_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endParaRPr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afdc2e47cf_3_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afdc2e47cf_3_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endParaRPr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afdc2e47cf_1_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gafdc2e47cf_1_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endParaRPr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afdc2e47cf_1_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afdc2e47cf_1_7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afdc2e47cf_1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Google Shape;189;gafdc2e47cf_1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afdc2e47cf_1_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Google Shape;196;gafdc2e47cf_1_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afdc2e47cf_3_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4" name="Google Shape;204;gafdc2e47cf_3_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5f391192_0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5f391192_0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afdc2e47cf_3_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Google Shape;212;gafdc2e47cf_3_9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afdc2e47cf_1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0" name="Google Shape;220;gafdc2e47cf_1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afdc2e47cf_1_1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7" name="Google Shape;227;gafdc2e47cf_1_10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afdc2e47cf_1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4" name="Google Shape;234;gafdc2e47cf_1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afdc2e47cf_1_1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afdc2e47cf_1_1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gafdc2e47cf_1_1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8" name="Google Shape;248;gafdc2e47cf_1_1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gafdc2e47cf_3_1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5" name="Google Shape;255;gafdc2e47cf_3_1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afdc2e47cf_3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afdc2e47cf_3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afdc2e47cf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afdc2e47cf_0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afdc2e47cf_1_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afdc2e47cf_1_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afdc2e47cf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afdc2e47cf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afdc2e47cf_3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afdc2e47cf_3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3970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afdc2e47cf_3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afdc2e47cf_3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-25" y="0"/>
            <a:ext cx="9144000" cy="2571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1" name="Google Shape;11;p2" descr="marco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1139200" y="645550"/>
            <a:ext cx="6865800" cy="1926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1"/>
          <p:cNvSpPr/>
          <p:nvPr/>
        </p:nvSpPr>
        <p:spPr>
          <a:xfrm>
            <a:off x="-25" y="0"/>
            <a:ext cx="9144000" cy="1312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60" name="Google Shape;60;p11" descr="marco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11"/>
          <p:cNvSpPr txBox="1">
            <a:spLocks noGrp="1"/>
          </p:cNvSpPr>
          <p:nvPr>
            <p:ph type="sldNum" idx="12"/>
          </p:nvPr>
        </p:nvSpPr>
        <p:spPr>
          <a:xfrm>
            <a:off x="7766425" y="648725"/>
            <a:ext cx="5487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color">
  <p:cSld name="BLANK_1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2"/>
          <p:cNvSpPr/>
          <p:nvPr/>
        </p:nvSpPr>
        <p:spPr>
          <a:xfrm rot="10800000" flipH="1">
            <a:off x="-25" y="1289850"/>
            <a:ext cx="9144000" cy="3856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64" name="Google Shape;64;p12" descr="marco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2"/>
          <p:cNvSpPr txBox="1">
            <a:spLocks noGrp="1"/>
          </p:cNvSpPr>
          <p:nvPr>
            <p:ph type="sldNum" idx="12"/>
          </p:nvPr>
        </p:nvSpPr>
        <p:spPr>
          <a:xfrm>
            <a:off x="7766425" y="648725"/>
            <a:ext cx="5487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buNone/>
              <a:defRPr>
                <a:solidFill>
                  <a:schemeClr val="accent1"/>
                </a:solidFill>
              </a:defRPr>
            </a:lvl1pPr>
            <a:lvl2pPr lvl="1" rtl="0">
              <a:buNone/>
              <a:defRPr>
                <a:solidFill>
                  <a:schemeClr val="accent1"/>
                </a:solidFill>
              </a:defRPr>
            </a:lvl2pPr>
            <a:lvl3pPr lvl="2" rtl="0">
              <a:buNone/>
              <a:defRPr>
                <a:solidFill>
                  <a:schemeClr val="accent1"/>
                </a:solidFill>
              </a:defRPr>
            </a:lvl3pPr>
            <a:lvl4pPr lvl="3" rtl="0">
              <a:buNone/>
              <a:defRPr>
                <a:solidFill>
                  <a:schemeClr val="accent1"/>
                </a:solidFill>
              </a:defRPr>
            </a:lvl4pPr>
            <a:lvl5pPr lvl="4" rtl="0">
              <a:buNone/>
              <a:defRPr>
                <a:solidFill>
                  <a:schemeClr val="accent1"/>
                </a:solidFill>
              </a:defRPr>
            </a:lvl5pPr>
            <a:lvl6pPr lvl="5" rtl="0">
              <a:buNone/>
              <a:defRPr>
                <a:solidFill>
                  <a:schemeClr val="accent1"/>
                </a:solidFill>
              </a:defRPr>
            </a:lvl6pPr>
            <a:lvl7pPr lvl="6" rtl="0">
              <a:buNone/>
              <a:defRPr>
                <a:solidFill>
                  <a:schemeClr val="accent1"/>
                </a:solidFill>
              </a:defRPr>
            </a:lvl7pPr>
            <a:lvl8pPr lvl="7" rtl="0">
              <a:buNone/>
              <a:defRPr>
                <a:solidFill>
                  <a:schemeClr val="accent1"/>
                </a:solidFill>
              </a:defRPr>
            </a:lvl8pPr>
            <a:lvl9pPr lvl="8" rtl="0">
              <a:buNone/>
              <a:defRPr>
                <a:solidFill>
                  <a:schemeClr val="accen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/>
          <p:nvPr/>
        </p:nvSpPr>
        <p:spPr>
          <a:xfrm>
            <a:off x="-25" y="0"/>
            <a:ext cx="9144000" cy="2571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5" name="Google Shape;15;p3" descr="marco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3"/>
          <p:cNvSpPr txBox="1">
            <a:spLocks noGrp="1"/>
          </p:cNvSpPr>
          <p:nvPr>
            <p:ph type="ctrTitle"/>
          </p:nvPr>
        </p:nvSpPr>
        <p:spPr>
          <a:xfrm>
            <a:off x="1154400" y="2726350"/>
            <a:ext cx="6835200" cy="115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subTitle" idx="1"/>
          </p:nvPr>
        </p:nvSpPr>
        <p:spPr>
          <a:xfrm>
            <a:off x="1154400" y="3221050"/>
            <a:ext cx="68352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25516C"/>
              </a:buClr>
              <a:buSzPts val="1800"/>
              <a:buNone/>
              <a:defRPr sz="1800">
                <a:solidFill>
                  <a:srgbClr val="25516C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25516C"/>
              </a:buClr>
              <a:buSzPts val="1800"/>
              <a:buNone/>
              <a:defRPr sz="1800">
                <a:solidFill>
                  <a:srgbClr val="25516C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25516C"/>
              </a:buClr>
              <a:buSzPts val="1800"/>
              <a:buNone/>
              <a:defRPr sz="1800">
                <a:solidFill>
                  <a:srgbClr val="25516C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25516C"/>
              </a:buClr>
              <a:buSzPts val="1800"/>
              <a:buNone/>
              <a:defRPr sz="1800">
                <a:solidFill>
                  <a:srgbClr val="25516C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25516C"/>
              </a:buClr>
              <a:buSzPts val="1800"/>
              <a:buNone/>
              <a:defRPr sz="1800">
                <a:solidFill>
                  <a:srgbClr val="25516C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25516C"/>
              </a:buClr>
              <a:buSzPts val="1800"/>
              <a:buNone/>
              <a:defRPr sz="1800">
                <a:solidFill>
                  <a:srgbClr val="25516C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25516C"/>
              </a:buClr>
              <a:buSzPts val="1800"/>
              <a:buNone/>
              <a:defRPr sz="1800">
                <a:solidFill>
                  <a:srgbClr val="25516C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25516C"/>
              </a:buClr>
              <a:buSzPts val="1800"/>
              <a:buNone/>
              <a:defRPr sz="1800">
                <a:solidFill>
                  <a:srgbClr val="25516C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25516C"/>
              </a:buClr>
              <a:buSzPts val="1800"/>
              <a:buNone/>
              <a:defRPr sz="1800">
                <a:solidFill>
                  <a:srgbClr val="25516C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TITLE_1_1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>
            <a:off x="-25" y="1320125"/>
            <a:ext cx="9144000" cy="382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0" name="Google Shape;20;p4" descr="marco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4"/>
          <p:cNvSpPr txBox="1">
            <a:spLocks noGrp="1"/>
          </p:cNvSpPr>
          <p:nvPr>
            <p:ph type="body" idx="1"/>
          </p:nvPr>
        </p:nvSpPr>
        <p:spPr>
          <a:xfrm>
            <a:off x="1602475" y="1320125"/>
            <a:ext cx="5939100" cy="3175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81000" algn="ctr" rtl="0"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2400"/>
              <a:buChar char="»"/>
              <a:defRPr i="1">
                <a:solidFill>
                  <a:srgbClr val="FFFFFF"/>
                </a:solidFill>
              </a:defRPr>
            </a:lvl1pPr>
            <a:lvl2pPr marL="914400" lvl="1" indent="-38100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»"/>
              <a:defRPr i="1">
                <a:solidFill>
                  <a:srgbClr val="FFFFFF"/>
                </a:solidFill>
              </a:defRPr>
            </a:lvl2pPr>
            <a:lvl3pPr marL="1371600" lvl="2" indent="-38100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»"/>
              <a:defRPr i="1">
                <a:solidFill>
                  <a:srgbClr val="FFFFFF"/>
                </a:solidFill>
              </a:defRPr>
            </a:lvl3pPr>
            <a:lvl4pPr marL="1828800" lvl="3" indent="-38100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●"/>
              <a:defRPr i="1">
                <a:solidFill>
                  <a:srgbClr val="FFFFFF"/>
                </a:solidFill>
              </a:defRPr>
            </a:lvl4pPr>
            <a:lvl5pPr marL="2286000" lvl="4" indent="-38100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○"/>
              <a:defRPr i="1">
                <a:solidFill>
                  <a:srgbClr val="FFFFFF"/>
                </a:solidFill>
              </a:defRPr>
            </a:lvl5pPr>
            <a:lvl6pPr marL="2743200" lvl="5" indent="-38100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■"/>
              <a:defRPr i="1">
                <a:solidFill>
                  <a:srgbClr val="FFFFFF"/>
                </a:solidFill>
              </a:defRPr>
            </a:lvl6pPr>
            <a:lvl7pPr marL="3200400" lvl="6" indent="-38100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●"/>
              <a:defRPr i="1">
                <a:solidFill>
                  <a:srgbClr val="FFFFFF"/>
                </a:solidFill>
              </a:defRPr>
            </a:lvl7pPr>
            <a:lvl8pPr marL="3657600" lvl="7" indent="-38100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○"/>
              <a:defRPr i="1">
                <a:solidFill>
                  <a:srgbClr val="FFFFFF"/>
                </a:solidFill>
              </a:defRPr>
            </a:lvl8pPr>
            <a:lvl9pPr marL="4114800" lvl="8" indent="-38100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■"/>
              <a:defRPr i="1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22" name="Google Shape;22;p4"/>
          <p:cNvSpPr txBox="1"/>
          <p:nvPr/>
        </p:nvSpPr>
        <p:spPr>
          <a:xfrm>
            <a:off x="3593400" y="468974"/>
            <a:ext cx="1957200" cy="65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>
                <a:solidFill>
                  <a:schemeClr val="accent3"/>
                </a:solidFill>
                <a:latin typeface="Montserrat"/>
                <a:ea typeface="Montserrat"/>
                <a:cs typeface="Montserrat"/>
                <a:sym typeface="Montserrat"/>
              </a:rPr>
              <a:t>“</a:t>
            </a:r>
            <a:endParaRPr sz="9600">
              <a:solidFill>
                <a:schemeClr val="accent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3" name="Google Shape;23;p4"/>
          <p:cNvSpPr txBox="1">
            <a:spLocks noGrp="1"/>
          </p:cNvSpPr>
          <p:nvPr>
            <p:ph type="sldNum" idx="12"/>
          </p:nvPr>
        </p:nvSpPr>
        <p:spPr>
          <a:xfrm>
            <a:off x="637950" y="0"/>
            <a:ext cx="7860600" cy="63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buNone/>
              <a:defRPr/>
            </a:lvl1pPr>
            <a:lvl2pPr lvl="1" algn="ctr" rtl="0">
              <a:buNone/>
              <a:defRPr/>
            </a:lvl2pPr>
            <a:lvl3pPr lvl="2" algn="ctr" rtl="0">
              <a:buNone/>
              <a:defRPr/>
            </a:lvl3pPr>
            <a:lvl4pPr lvl="3" algn="ctr" rtl="0">
              <a:buNone/>
              <a:defRPr/>
            </a:lvl4pPr>
            <a:lvl5pPr lvl="4" algn="ctr" rtl="0">
              <a:buNone/>
              <a:defRPr/>
            </a:lvl5pPr>
            <a:lvl6pPr lvl="5" algn="ctr" rtl="0">
              <a:buNone/>
              <a:defRPr/>
            </a:lvl6pPr>
            <a:lvl7pPr lvl="6" algn="ctr" rtl="0">
              <a:buNone/>
              <a:defRPr/>
            </a:lvl7pPr>
            <a:lvl8pPr lvl="7" algn="ctr" rtl="0">
              <a:buNone/>
              <a:defRPr/>
            </a:lvl8pPr>
            <a:lvl9pPr lvl="8" algn="ctr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/>
          <p:nvPr/>
        </p:nvSpPr>
        <p:spPr>
          <a:xfrm>
            <a:off x="-25" y="0"/>
            <a:ext cx="9144000" cy="1312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6" name="Google Shape;26;p5" descr="marco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Google Shape;27;p5"/>
          <p:cNvSpPr txBox="1">
            <a:spLocks noGrp="1"/>
          </p:cNvSpPr>
          <p:nvPr>
            <p:ph type="title"/>
          </p:nvPr>
        </p:nvSpPr>
        <p:spPr>
          <a:xfrm>
            <a:off x="1010200" y="648725"/>
            <a:ext cx="71313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body" idx="1"/>
          </p:nvPr>
        </p:nvSpPr>
        <p:spPr>
          <a:xfrm>
            <a:off x="1010200" y="1434950"/>
            <a:ext cx="7131300" cy="278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SzPts val="2400"/>
              <a:buChar char="»"/>
              <a:defRPr/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SzPts val="2400"/>
              <a:buChar char="»"/>
              <a:defRPr/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SzPts val="2400"/>
              <a:buChar char="»"/>
              <a:defRPr/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sldNum" idx="12"/>
          </p:nvPr>
        </p:nvSpPr>
        <p:spPr>
          <a:xfrm>
            <a:off x="7766425" y="648725"/>
            <a:ext cx="5487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6"/>
          <p:cNvSpPr/>
          <p:nvPr/>
        </p:nvSpPr>
        <p:spPr>
          <a:xfrm>
            <a:off x="-25" y="0"/>
            <a:ext cx="9144000" cy="1312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2" name="Google Shape;32;p6" descr="marco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6"/>
          <p:cNvSpPr txBox="1">
            <a:spLocks noGrp="1"/>
          </p:cNvSpPr>
          <p:nvPr>
            <p:ph type="title"/>
          </p:nvPr>
        </p:nvSpPr>
        <p:spPr>
          <a:xfrm>
            <a:off x="1010200" y="648725"/>
            <a:ext cx="71313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6"/>
          <p:cNvSpPr txBox="1">
            <a:spLocks noGrp="1"/>
          </p:cNvSpPr>
          <p:nvPr>
            <p:ph type="body" idx="1"/>
          </p:nvPr>
        </p:nvSpPr>
        <p:spPr>
          <a:xfrm>
            <a:off x="1010200" y="1443000"/>
            <a:ext cx="3461400" cy="276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55600">
              <a:spcBef>
                <a:spcPts val="600"/>
              </a:spcBef>
              <a:spcAft>
                <a:spcPts val="0"/>
              </a:spcAft>
              <a:buSzPts val="2000"/>
              <a:buChar char="»"/>
              <a:defRPr sz="2000"/>
            </a:lvl1pPr>
            <a:lvl2pPr marL="914400" lvl="1" indent="-355600">
              <a:spcBef>
                <a:spcPts val="0"/>
              </a:spcBef>
              <a:spcAft>
                <a:spcPts val="0"/>
              </a:spcAft>
              <a:buSzPts val="2000"/>
              <a:buChar char="»"/>
              <a:defRPr sz="2000"/>
            </a:lvl2pPr>
            <a:lvl3pPr marL="1371600" lvl="2" indent="-355600">
              <a:spcBef>
                <a:spcPts val="0"/>
              </a:spcBef>
              <a:spcAft>
                <a:spcPts val="0"/>
              </a:spcAft>
              <a:buSzPts val="2000"/>
              <a:buChar char="»"/>
              <a:defRPr sz="2000"/>
            </a:lvl3pPr>
            <a:lvl4pPr marL="1828800" lvl="3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4pPr>
            <a:lvl5pPr marL="2286000" lvl="4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5pPr>
            <a:lvl6pPr marL="2743200" lvl="5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6pPr>
            <a:lvl7pPr marL="3200400" lvl="6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7pPr>
            <a:lvl8pPr marL="3657600" lvl="7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8pPr>
            <a:lvl9pPr marL="4114800" lvl="8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9pPr>
          </a:lstStyle>
          <a:p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body" idx="2"/>
          </p:nvPr>
        </p:nvSpPr>
        <p:spPr>
          <a:xfrm>
            <a:off x="4680125" y="1443000"/>
            <a:ext cx="3461400" cy="276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55600">
              <a:spcBef>
                <a:spcPts val="600"/>
              </a:spcBef>
              <a:spcAft>
                <a:spcPts val="0"/>
              </a:spcAft>
              <a:buSzPts val="2000"/>
              <a:buChar char="»"/>
              <a:defRPr sz="2000"/>
            </a:lvl1pPr>
            <a:lvl2pPr marL="914400" lvl="1" indent="-355600">
              <a:spcBef>
                <a:spcPts val="0"/>
              </a:spcBef>
              <a:spcAft>
                <a:spcPts val="0"/>
              </a:spcAft>
              <a:buSzPts val="2000"/>
              <a:buChar char="»"/>
              <a:defRPr sz="2000"/>
            </a:lvl2pPr>
            <a:lvl3pPr marL="1371600" lvl="2" indent="-355600">
              <a:spcBef>
                <a:spcPts val="0"/>
              </a:spcBef>
              <a:spcAft>
                <a:spcPts val="0"/>
              </a:spcAft>
              <a:buSzPts val="2000"/>
              <a:buChar char="»"/>
              <a:defRPr sz="2000"/>
            </a:lvl3pPr>
            <a:lvl4pPr marL="1828800" lvl="3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4pPr>
            <a:lvl5pPr marL="2286000" lvl="4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5pPr>
            <a:lvl6pPr marL="2743200" lvl="5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6pPr>
            <a:lvl7pPr marL="3200400" lvl="6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7pPr>
            <a:lvl8pPr marL="3657600" lvl="7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8pPr>
            <a:lvl9pPr marL="4114800" lvl="8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sldNum" idx="12"/>
          </p:nvPr>
        </p:nvSpPr>
        <p:spPr>
          <a:xfrm>
            <a:off x="7766425" y="648725"/>
            <a:ext cx="5487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_AND_TWO_COLUMNS_1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7"/>
          <p:cNvSpPr/>
          <p:nvPr/>
        </p:nvSpPr>
        <p:spPr>
          <a:xfrm>
            <a:off x="-25" y="0"/>
            <a:ext cx="9144000" cy="1312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9" name="Google Shape;39;p7" descr="marco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Google Shape;40;p7"/>
          <p:cNvSpPr txBox="1">
            <a:spLocks noGrp="1"/>
          </p:cNvSpPr>
          <p:nvPr>
            <p:ph type="title"/>
          </p:nvPr>
        </p:nvSpPr>
        <p:spPr>
          <a:xfrm>
            <a:off x="1010200" y="648725"/>
            <a:ext cx="71313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7"/>
          <p:cNvSpPr txBox="1">
            <a:spLocks noGrp="1"/>
          </p:cNvSpPr>
          <p:nvPr>
            <p:ph type="body" idx="1"/>
          </p:nvPr>
        </p:nvSpPr>
        <p:spPr>
          <a:xfrm>
            <a:off x="1010200" y="1458421"/>
            <a:ext cx="2298600" cy="285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600"/>
              </a:spcBef>
              <a:spcAft>
                <a:spcPts val="0"/>
              </a:spcAft>
              <a:buSzPts val="1800"/>
              <a:buChar char="»"/>
              <a:defRPr sz="1800"/>
            </a:lvl1pPr>
            <a:lvl2pPr marL="914400" lvl="1" indent="-342900" rtl="0">
              <a:spcBef>
                <a:spcPts val="0"/>
              </a:spcBef>
              <a:spcAft>
                <a:spcPts val="0"/>
              </a:spcAft>
              <a:buSzPts val="1800"/>
              <a:buChar char="»"/>
              <a:defRPr sz="1800"/>
            </a:lvl2pPr>
            <a:lvl3pPr marL="1371600" lvl="2" indent="-342900" rtl="0">
              <a:spcBef>
                <a:spcPts val="0"/>
              </a:spcBef>
              <a:spcAft>
                <a:spcPts val="0"/>
              </a:spcAft>
              <a:buSzPts val="1800"/>
              <a:buChar char="»"/>
              <a:defRPr sz="1800"/>
            </a:lvl3pPr>
            <a:lvl4pPr marL="1828800" lvl="3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2"/>
          </p:nvPr>
        </p:nvSpPr>
        <p:spPr>
          <a:xfrm>
            <a:off x="3426550" y="1458421"/>
            <a:ext cx="2298600" cy="285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600"/>
              </a:spcBef>
              <a:spcAft>
                <a:spcPts val="0"/>
              </a:spcAft>
              <a:buSzPts val="1800"/>
              <a:buChar char="»"/>
              <a:defRPr sz="1800"/>
            </a:lvl1pPr>
            <a:lvl2pPr marL="914400" lvl="1" indent="-342900" rtl="0">
              <a:spcBef>
                <a:spcPts val="0"/>
              </a:spcBef>
              <a:spcAft>
                <a:spcPts val="0"/>
              </a:spcAft>
              <a:buSzPts val="1800"/>
              <a:buChar char="»"/>
              <a:defRPr sz="1800"/>
            </a:lvl2pPr>
            <a:lvl3pPr marL="1371600" lvl="2" indent="-342900" rtl="0">
              <a:spcBef>
                <a:spcPts val="0"/>
              </a:spcBef>
              <a:spcAft>
                <a:spcPts val="0"/>
              </a:spcAft>
              <a:buSzPts val="1800"/>
              <a:buChar char="»"/>
              <a:defRPr sz="1800"/>
            </a:lvl3pPr>
            <a:lvl4pPr marL="1828800" lvl="3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body" idx="3"/>
          </p:nvPr>
        </p:nvSpPr>
        <p:spPr>
          <a:xfrm>
            <a:off x="5842900" y="1458421"/>
            <a:ext cx="2298600" cy="285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600"/>
              </a:spcBef>
              <a:spcAft>
                <a:spcPts val="0"/>
              </a:spcAft>
              <a:buSzPts val="1800"/>
              <a:buChar char="»"/>
              <a:defRPr sz="1800"/>
            </a:lvl1pPr>
            <a:lvl2pPr marL="914400" lvl="1" indent="-342900" rtl="0">
              <a:spcBef>
                <a:spcPts val="0"/>
              </a:spcBef>
              <a:spcAft>
                <a:spcPts val="0"/>
              </a:spcAft>
              <a:buSzPts val="1800"/>
              <a:buChar char="»"/>
              <a:defRPr sz="1800"/>
            </a:lvl2pPr>
            <a:lvl3pPr marL="1371600" lvl="2" indent="-342900" rtl="0">
              <a:spcBef>
                <a:spcPts val="0"/>
              </a:spcBef>
              <a:spcAft>
                <a:spcPts val="0"/>
              </a:spcAft>
              <a:buSzPts val="1800"/>
              <a:buChar char="»"/>
              <a:defRPr sz="1800"/>
            </a:lvl3pPr>
            <a:lvl4pPr marL="1828800" lvl="3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sldNum" idx="12"/>
          </p:nvPr>
        </p:nvSpPr>
        <p:spPr>
          <a:xfrm>
            <a:off x="7766425" y="648725"/>
            <a:ext cx="5487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/>
          <p:nvPr/>
        </p:nvSpPr>
        <p:spPr>
          <a:xfrm>
            <a:off x="-25" y="0"/>
            <a:ext cx="9144000" cy="1312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7" name="Google Shape;47;p8" descr="marco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8" name="Google Shape;48;p8"/>
          <p:cNvSpPr txBox="1">
            <a:spLocks noGrp="1"/>
          </p:cNvSpPr>
          <p:nvPr>
            <p:ph type="title"/>
          </p:nvPr>
        </p:nvSpPr>
        <p:spPr>
          <a:xfrm>
            <a:off x="1010200" y="648725"/>
            <a:ext cx="71313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sldNum" idx="12"/>
          </p:nvPr>
        </p:nvSpPr>
        <p:spPr>
          <a:xfrm>
            <a:off x="7766425" y="648725"/>
            <a:ext cx="5487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background">
  <p:cSld name="TITLE_ONLY_1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9" descr="marco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9"/>
          <p:cNvSpPr txBox="1">
            <a:spLocks noGrp="1"/>
          </p:cNvSpPr>
          <p:nvPr>
            <p:ph type="sldNum" idx="12"/>
          </p:nvPr>
        </p:nvSpPr>
        <p:spPr>
          <a:xfrm>
            <a:off x="637950" y="0"/>
            <a:ext cx="7860600" cy="63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buNone/>
              <a:defRPr/>
            </a:lvl1pPr>
            <a:lvl2pPr lvl="1" algn="ctr" rtl="0">
              <a:buNone/>
              <a:defRPr/>
            </a:lvl2pPr>
            <a:lvl3pPr lvl="2" algn="ctr" rtl="0">
              <a:buNone/>
              <a:defRPr/>
            </a:lvl3pPr>
            <a:lvl4pPr lvl="3" algn="ctr" rtl="0">
              <a:buNone/>
              <a:defRPr/>
            </a:lvl4pPr>
            <a:lvl5pPr lvl="4" algn="ctr" rtl="0">
              <a:buNone/>
              <a:defRPr/>
            </a:lvl5pPr>
            <a:lvl6pPr lvl="5" algn="ctr" rtl="0">
              <a:buNone/>
              <a:defRPr/>
            </a:lvl6pPr>
            <a:lvl7pPr lvl="6" algn="ctr" rtl="0">
              <a:buNone/>
              <a:defRPr/>
            </a:lvl7pPr>
            <a:lvl8pPr lvl="7" algn="ctr" rtl="0">
              <a:buNone/>
              <a:defRPr/>
            </a:lvl8pPr>
            <a:lvl9pPr lvl="8" algn="ctr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0"/>
          <p:cNvSpPr/>
          <p:nvPr/>
        </p:nvSpPr>
        <p:spPr>
          <a:xfrm>
            <a:off x="-25" y="3825189"/>
            <a:ext cx="9144000" cy="1312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55" name="Google Shape;55;p10" descr="marco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0"/>
          <p:cNvSpPr txBox="1">
            <a:spLocks noGrp="1"/>
          </p:cNvSpPr>
          <p:nvPr>
            <p:ph type="body" idx="1"/>
          </p:nvPr>
        </p:nvSpPr>
        <p:spPr>
          <a:xfrm>
            <a:off x="782250" y="3825200"/>
            <a:ext cx="7609200" cy="6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spcBef>
                <a:spcPts val="36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1pPr>
          </a:lstStyle>
          <a:p>
            <a:endParaRPr/>
          </a:p>
        </p:txBody>
      </p:sp>
      <p:sp>
        <p:nvSpPr>
          <p:cNvPr id="57" name="Google Shape;57;p10"/>
          <p:cNvSpPr txBox="1">
            <a:spLocks noGrp="1"/>
          </p:cNvSpPr>
          <p:nvPr>
            <p:ph type="sldNum" idx="12"/>
          </p:nvPr>
        </p:nvSpPr>
        <p:spPr>
          <a:xfrm>
            <a:off x="7842625" y="648725"/>
            <a:ext cx="548700" cy="414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1010200" y="648725"/>
            <a:ext cx="7131300" cy="6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None/>
              <a:defRPr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None/>
              <a:defRPr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None/>
              <a:defRPr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None/>
              <a:defRPr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None/>
              <a:defRPr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None/>
              <a:defRPr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None/>
              <a:defRPr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None/>
              <a:defRPr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None/>
              <a:defRPr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1010200" y="1434950"/>
            <a:ext cx="7131300" cy="278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Source Sans Pro"/>
              <a:buChar char="»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Source Sans Pro"/>
              <a:buChar char="»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Source Sans Pro"/>
              <a:buChar char="»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ource Sans Pro"/>
              <a:buChar char="●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ource Sans Pro"/>
              <a:buChar char="○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ource Sans Pro"/>
              <a:buChar char="■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ource Sans Pro"/>
              <a:buChar char="●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ource Sans Pro"/>
              <a:buChar char="○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ource Sans Pro"/>
              <a:buChar char="■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7766425" y="648725"/>
            <a:ext cx="548700" cy="6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>
              <a:buNone/>
              <a:defRPr sz="12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r">
              <a:buNone/>
              <a:defRPr sz="12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algn="r">
              <a:buNone/>
              <a:defRPr sz="12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algn="r">
              <a:buNone/>
              <a:defRPr sz="12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algn="r">
              <a:buNone/>
              <a:defRPr sz="12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algn="r">
              <a:buNone/>
              <a:defRPr sz="12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algn="r">
              <a:buNone/>
              <a:defRPr sz="12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algn="r">
              <a:buNone/>
              <a:defRPr sz="12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algn="r">
              <a:buNone/>
              <a:defRPr sz="12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3"/>
          <p:cNvSpPr txBox="1">
            <a:spLocks noGrp="1"/>
          </p:cNvSpPr>
          <p:nvPr>
            <p:ph type="ctrTitle"/>
          </p:nvPr>
        </p:nvSpPr>
        <p:spPr>
          <a:xfrm>
            <a:off x="1139200" y="645550"/>
            <a:ext cx="6865800" cy="1926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Smart Cleaning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Robot</a:t>
            </a:r>
            <a:endParaRPr/>
          </a:p>
        </p:txBody>
      </p:sp>
      <p:grpSp>
        <p:nvGrpSpPr>
          <p:cNvPr id="71" name="Google Shape;71;p13"/>
          <p:cNvGrpSpPr/>
          <p:nvPr/>
        </p:nvGrpSpPr>
        <p:grpSpPr>
          <a:xfrm>
            <a:off x="7037281" y="3127010"/>
            <a:ext cx="880431" cy="638202"/>
            <a:chOff x="5255200" y="3006475"/>
            <a:chExt cx="511700" cy="378575"/>
          </a:xfrm>
        </p:grpSpPr>
        <p:sp>
          <p:nvSpPr>
            <p:cNvPr id="72" name="Google Shape;72;p13"/>
            <p:cNvSpPr/>
            <p:nvPr/>
          </p:nvSpPr>
          <p:spPr>
            <a:xfrm>
              <a:off x="5255200" y="3006475"/>
              <a:ext cx="349900" cy="349875"/>
            </a:xfrm>
            <a:custGeom>
              <a:avLst/>
              <a:gdLst/>
              <a:ahLst/>
              <a:cxnLst/>
              <a:rect l="l" t="t" r="r" b="b"/>
              <a:pathLst>
                <a:path w="13996" h="13995" extrusionOk="0">
                  <a:moveTo>
                    <a:pt x="6986" y="4714"/>
                  </a:moveTo>
                  <a:lnTo>
                    <a:pt x="7206" y="4738"/>
                  </a:lnTo>
                  <a:lnTo>
                    <a:pt x="7425" y="4763"/>
                  </a:lnTo>
                  <a:lnTo>
                    <a:pt x="7645" y="4812"/>
                  </a:lnTo>
                  <a:lnTo>
                    <a:pt x="7841" y="4885"/>
                  </a:lnTo>
                  <a:lnTo>
                    <a:pt x="8060" y="4983"/>
                  </a:lnTo>
                  <a:lnTo>
                    <a:pt x="8256" y="5105"/>
                  </a:lnTo>
                  <a:lnTo>
                    <a:pt x="8427" y="5227"/>
                  </a:lnTo>
                  <a:lnTo>
                    <a:pt x="8598" y="5398"/>
                  </a:lnTo>
                  <a:lnTo>
                    <a:pt x="8769" y="5569"/>
                  </a:lnTo>
                  <a:lnTo>
                    <a:pt x="8891" y="5740"/>
                  </a:lnTo>
                  <a:lnTo>
                    <a:pt x="9013" y="5935"/>
                  </a:lnTo>
                  <a:lnTo>
                    <a:pt x="9111" y="6155"/>
                  </a:lnTo>
                  <a:lnTo>
                    <a:pt x="9184" y="6350"/>
                  </a:lnTo>
                  <a:lnTo>
                    <a:pt x="9233" y="6570"/>
                  </a:lnTo>
                  <a:lnTo>
                    <a:pt x="9257" y="6790"/>
                  </a:lnTo>
                  <a:lnTo>
                    <a:pt x="9257" y="7010"/>
                  </a:lnTo>
                  <a:lnTo>
                    <a:pt x="9257" y="7229"/>
                  </a:lnTo>
                  <a:lnTo>
                    <a:pt x="9233" y="7425"/>
                  </a:lnTo>
                  <a:lnTo>
                    <a:pt x="9184" y="7645"/>
                  </a:lnTo>
                  <a:lnTo>
                    <a:pt x="9111" y="7864"/>
                  </a:lnTo>
                  <a:lnTo>
                    <a:pt x="9013" y="8060"/>
                  </a:lnTo>
                  <a:lnTo>
                    <a:pt x="8891" y="8255"/>
                  </a:lnTo>
                  <a:lnTo>
                    <a:pt x="8769" y="8451"/>
                  </a:lnTo>
                  <a:lnTo>
                    <a:pt x="8598" y="8622"/>
                  </a:lnTo>
                  <a:lnTo>
                    <a:pt x="8427" y="8768"/>
                  </a:lnTo>
                  <a:lnTo>
                    <a:pt x="8256" y="8915"/>
                  </a:lnTo>
                  <a:lnTo>
                    <a:pt x="8060" y="9012"/>
                  </a:lnTo>
                  <a:lnTo>
                    <a:pt x="7841" y="9110"/>
                  </a:lnTo>
                  <a:lnTo>
                    <a:pt x="7645" y="9183"/>
                  </a:lnTo>
                  <a:lnTo>
                    <a:pt x="7425" y="9232"/>
                  </a:lnTo>
                  <a:lnTo>
                    <a:pt x="7206" y="9257"/>
                  </a:lnTo>
                  <a:lnTo>
                    <a:pt x="6986" y="9281"/>
                  </a:lnTo>
                  <a:lnTo>
                    <a:pt x="6766" y="9257"/>
                  </a:lnTo>
                  <a:lnTo>
                    <a:pt x="6546" y="9232"/>
                  </a:lnTo>
                  <a:lnTo>
                    <a:pt x="6351" y="9183"/>
                  </a:lnTo>
                  <a:lnTo>
                    <a:pt x="6131" y="9110"/>
                  </a:lnTo>
                  <a:lnTo>
                    <a:pt x="5936" y="9012"/>
                  </a:lnTo>
                  <a:lnTo>
                    <a:pt x="5740" y="8915"/>
                  </a:lnTo>
                  <a:lnTo>
                    <a:pt x="5545" y="8768"/>
                  </a:lnTo>
                  <a:lnTo>
                    <a:pt x="5374" y="8622"/>
                  </a:lnTo>
                  <a:lnTo>
                    <a:pt x="5227" y="8451"/>
                  </a:lnTo>
                  <a:lnTo>
                    <a:pt x="5081" y="8255"/>
                  </a:lnTo>
                  <a:lnTo>
                    <a:pt x="4983" y="8060"/>
                  </a:lnTo>
                  <a:lnTo>
                    <a:pt x="4885" y="7864"/>
                  </a:lnTo>
                  <a:lnTo>
                    <a:pt x="4812" y="7645"/>
                  </a:lnTo>
                  <a:lnTo>
                    <a:pt x="4763" y="7425"/>
                  </a:lnTo>
                  <a:lnTo>
                    <a:pt x="4714" y="7229"/>
                  </a:lnTo>
                  <a:lnTo>
                    <a:pt x="4714" y="7010"/>
                  </a:lnTo>
                  <a:lnTo>
                    <a:pt x="4714" y="6790"/>
                  </a:lnTo>
                  <a:lnTo>
                    <a:pt x="4763" y="6570"/>
                  </a:lnTo>
                  <a:lnTo>
                    <a:pt x="4812" y="6350"/>
                  </a:lnTo>
                  <a:lnTo>
                    <a:pt x="4885" y="6155"/>
                  </a:lnTo>
                  <a:lnTo>
                    <a:pt x="4983" y="5935"/>
                  </a:lnTo>
                  <a:lnTo>
                    <a:pt x="5081" y="5740"/>
                  </a:lnTo>
                  <a:lnTo>
                    <a:pt x="5227" y="5569"/>
                  </a:lnTo>
                  <a:lnTo>
                    <a:pt x="5374" y="5398"/>
                  </a:lnTo>
                  <a:lnTo>
                    <a:pt x="5545" y="5227"/>
                  </a:lnTo>
                  <a:lnTo>
                    <a:pt x="5740" y="5105"/>
                  </a:lnTo>
                  <a:lnTo>
                    <a:pt x="5936" y="4983"/>
                  </a:lnTo>
                  <a:lnTo>
                    <a:pt x="6131" y="4885"/>
                  </a:lnTo>
                  <a:lnTo>
                    <a:pt x="6351" y="4812"/>
                  </a:lnTo>
                  <a:lnTo>
                    <a:pt x="6546" y="4763"/>
                  </a:lnTo>
                  <a:lnTo>
                    <a:pt x="6766" y="4738"/>
                  </a:lnTo>
                  <a:lnTo>
                    <a:pt x="6986" y="4714"/>
                  </a:lnTo>
                  <a:close/>
                  <a:moveTo>
                    <a:pt x="6497" y="0"/>
                  </a:moveTo>
                  <a:lnTo>
                    <a:pt x="6375" y="25"/>
                  </a:lnTo>
                  <a:lnTo>
                    <a:pt x="6253" y="49"/>
                  </a:lnTo>
                  <a:lnTo>
                    <a:pt x="6131" y="122"/>
                  </a:lnTo>
                  <a:lnTo>
                    <a:pt x="6033" y="196"/>
                  </a:lnTo>
                  <a:lnTo>
                    <a:pt x="5936" y="293"/>
                  </a:lnTo>
                  <a:lnTo>
                    <a:pt x="5862" y="391"/>
                  </a:lnTo>
                  <a:lnTo>
                    <a:pt x="5813" y="513"/>
                  </a:lnTo>
                  <a:lnTo>
                    <a:pt x="5789" y="635"/>
                  </a:lnTo>
                  <a:lnTo>
                    <a:pt x="5618" y="2076"/>
                  </a:lnTo>
                  <a:lnTo>
                    <a:pt x="5325" y="2174"/>
                  </a:lnTo>
                  <a:lnTo>
                    <a:pt x="5032" y="2296"/>
                  </a:lnTo>
                  <a:lnTo>
                    <a:pt x="4763" y="2418"/>
                  </a:lnTo>
                  <a:lnTo>
                    <a:pt x="4495" y="2565"/>
                  </a:lnTo>
                  <a:lnTo>
                    <a:pt x="3347" y="1661"/>
                  </a:lnTo>
                  <a:lnTo>
                    <a:pt x="3225" y="1588"/>
                  </a:lnTo>
                  <a:lnTo>
                    <a:pt x="3103" y="1539"/>
                  </a:lnTo>
                  <a:lnTo>
                    <a:pt x="2980" y="1514"/>
                  </a:lnTo>
                  <a:lnTo>
                    <a:pt x="2736" y="1514"/>
                  </a:lnTo>
                  <a:lnTo>
                    <a:pt x="2590" y="1563"/>
                  </a:lnTo>
                  <a:lnTo>
                    <a:pt x="2492" y="1637"/>
                  </a:lnTo>
                  <a:lnTo>
                    <a:pt x="2394" y="1710"/>
                  </a:lnTo>
                  <a:lnTo>
                    <a:pt x="1710" y="2394"/>
                  </a:lnTo>
                  <a:lnTo>
                    <a:pt x="1613" y="2491"/>
                  </a:lnTo>
                  <a:lnTo>
                    <a:pt x="1564" y="2614"/>
                  </a:lnTo>
                  <a:lnTo>
                    <a:pt x="1515" y="2736"/>
                  </a:lnTo>
                  <a:lnTo>
                    <a:pt x="1491" y="2858"/>
                  </a:lnTo>
                  <a:lnTo>
                    <a:pt x="1491" y="3004"/>
                  </a:lnTo>
                  <a:lnTo>
                    <a:pt x="1515" y="3126"/>
                  </a:lnTo>
                  <a:lnTo>
                    <a:pt x="1564" y="3249"/>
                  </a:lnTo>
                  <a:lnTo>
                    <a:pt x="1637" y="3346"/>
                  </a:lnTo>
                  <a:lnTo>
                    <a:pt x="2541" y="4494"/>
                  </a:lnTo>
                  <a:lnTo>
                    <a:pt x="2394" y="4763"/>
                  </a:lnTo>
                  <a:lnTo>
                    <a:pt x="2272" y="5056"/>
                  </a:lnTo>
                  <a:lnTo>
                    <a:pt x="2174" y="5349"/>
                  </a:lnTo>
                  <a:lnTo>
                    <a:pt x="2077" y="5642"/>
                  </a:lnTo>
                  <a:lnTo>
                    <a:pt x="636" y="5789"/>
                  </a:lnTo>
                  <a:lnTo>
                    <a:pt x="514" y="5837"/>
                  </a:lnTo>
                  <a:lnTo>
                    <a:pt x="392" y="5886"/>
                  </a:lnTo>
                  <a:lnTo>
                    <a:pt x="269" y="5959"/>
                  </a:lnTo>
                  <a:lnTo>
                    <a:pt x="172" y="6033"/>
                  </a:lnTo>
                  <a:lnTo>
                    <a:pt x="99" y="6155"/>
                  </a:lnTo>
                  <a:lnTo>
                    <a:pt x="50" y="6253"/>
                  </a:lnTo>
                  <a:lnTo>
                    <a:pt x="1" y="6399"/>
                  </a:lnTo>
                  <a:lnTo>
                    <a:pt x="1" y="6521"/>
                  </a:lnTo>
                  <a:lnTo>
                    <a:pt x="1" y="7474"/>
                  </a:lnTo>
                  <a:lnTo>
                    <a:pt x="1" y="7620"/>
                  </a:lnTo>
                  <a:lnTo>
                    <a:pt x="50" y="7742"/>
                  </a:lnTo>
                  <a:lnTo>
                    <a:pt x="99" y="7864"/>
                  </a:lnTo>
                  <a:lnTo>
                    <a:pt x="172" y="7962"/>
                  </a:lnTo>
                  <a:lnTo>
                    <a:pt x="269" y="8060"/>
                  </a:lnTo>
                  <a:lnTo>
                    <a:pt x="392" y="8133"/>
                  </a:lnTo>
                  <a:lnTo>
                    <a:pt x="514" y="8182"/>
                  </a:lnTo>
                  <a:lnTo>
                    <a:pt x="636" y="8206"/>
                  </a:lnTo>
                  <a:lnTo>
                    <a:pt x="2077" y="8377"/>
                  </a:lnTo>
                  <a:lnTo>
                    <a:pt x="2174" y="8670"/>
                  </a:lnTo>
                  <a:lnTo>
                    <a:pt x="2272" y="8939"/>
                  </a:lnTo>
                  <a:lnTo>
                    <a:pt x="2394" y="9232"/>
                  </a:lnTo>
                  <a:lnTo>
                    <a:pt x="2541" y="9501"/>
                  </a:lnTo>
                  <a:lnTo>
                    <a:pt x="1637" y="10649"/>
                  </a:lnTo>
                  <a:lnTo>
                    <a:pt x="1564" y="10771"/>
                  </a:lnTo>
                  <a:lnTo>
                    <a:pt x="1515" y="10893"/>
                  </a:lnTo>
                  <a:lnTo>
                    <a:pt x="1491" y="11015"/>
                  </a:lnTo>
                  <a:lnTo>
                    <a:pt x="1491" y="11137"/>
                  </a:lnTo>
                  <a:lnTo>
                    <a:pt x="1515" y="11259"/>
                  </a:lnTo>
                  <a:lnTo>
                    <a:pt x="1564" y="11381"/>
                  </a:lnTo>
                  <a:lnTo>
                    <a:pt x="1613" y="11504"/>
                  </a:lnTo>
                  <a:lnTo>
                    <a:pt x="1710" y="11601"/>
                  </a:lnTo>
                  <a:lnTo>
                    <a:pt x="2394" y="12285"/>
                  </a:lnTo>
                  <a:lnTo>
                    <a:pt x="2492" y="12383"/>
                  </a:lnTo>
                  <a:lnTo>
                    <a:pt x="2590" y="12432"/>
                  </a:lnTo>
                  <a:lnTo>
                    <a:pt x="2736" y="12480"/>
                  </a:lnTo>
                  <a:lnTo>
                    <a:pt x="2858" y="12505"/>
                  </a:lnTo>
                  <a:lnTo>
                    <a:pt x="2980" y="12505"/>
                  </a:lnTo>
                  <a:lnTo>
                    <a:pt x="3103" y="12456"/>
                  </a:lnTo>
                  <a:lnTo>
                    <a:pt x="3225" y="12407"/>
                  </a:lnTo>
                  <a:lnTo>
                    <a:pt x="3347" y="12358"/>
                  </a:lnTo>
                  <a:lnTo>
                    <a:pt x="4495" y="11455"/>
                  </a:lnTo>
                  <a:lnTo>
                    <a:pt x="4763" y="11577"/>
                  </a:lnTo>
                  <a:lnTo>
                    <a:pt x="5032" y="11723"/>
                  </a:lnTo>
                  <a:lnTo>
                    <a:pt x="5325" y="11821"/>
                  </a:lnTo>
                  <a:lnTo>
                    <a:pt x="5618" y="11919"/>
                  </a:lnTo>
                  <a:lnTo>
                    <a:pt x="5789" y="13360"/>
                  </a:lnTo>
                  <a:lnTo>
                    <a:pt x="5813" y="13482"/>
                  </a:lnTo>
                  <a:lnTo>
                    <a:pt x="5862" y="13604"/>
                  </a:lnTo>
                  <a:lnTo>
                    <a:pt x="5936" y="13726"/>
                  </a:lnTo>
                  <a:lnTo>
                    <a:pt x="6033" y="13824"/>
                  </a:lnTo>
                  <a:lnTo>
                    <a:pt x="6131" y="13897"/>
                  </a:lnTo>
                  <a:lnTo>
                    <a:pt x="6253" y="13946"/>
                  </a:lnTo>
                  <a:lnTo>
                    <a:pt x="6375" y="13995"/>
                  </a:lnTo>
                  <a:lnTo>
                    <a:pt x="7596" y="13995"/>
                  </a:lnTo>
                  <a:lnTo>
                    <a:pt x="7743" y="13946"/>
                  </a:lnTo>
                  <a:lnTo>
                    <a:pt x="7841" y="13897"/>
                  </a:lnTo>
                  <a:lnTo>
                    <a:pt x="7963" y="13824"/>
                  </a:lnTo>
                  <a:lnTo>
                    <a:pt x="8036" y="13726"/>
                  </a:lnTo>
                  <a:lnTo>
                    <a:pt x="8109" y="13604"/>
                  </a:lnTo>
                  <a:lnTo>
                    <a:pt x="8158" y="13482"/>
                  </a:lnTo>
                  <a:lnTo>
                    <a:pt x="8183" y="13360"/>
                  </a:lnTo>
                  <a:lnTo>
                    <a:pt x="8353" y="11919"/>
                  </a:lnTo>
                  <a:lnTo>
                    <a:pt x="8647" y="11821"/>
                  </a:lnTo>
                  <a:lnTo>
                    <a:pt x="8940" y="11723"/>
                  </a:lnTo>
                  <a:lnTo>
                    <a:pt x="9233" y="11577"/>
                  </a:lnTo>
                  <a:lnTo>
                    <a:pt x="9501" y="11455"/>
                  </a:lnTo>
                  <a:lnTo>
                    <a:pt x="10649" y="12358"/>
                  </a:lnTo>
                  <a:lnTo>
                    <a:pt x="10747" y="12407"/>
                  </a:lnTo>
                  <a:lnTo>
                    <a:pt x="10869" y="12456"/>
                  </a:lnTo>
                  <a:lnTo>
                    <a:pt x="10991" y="12505"/>
                  </a:lnTo>
                  <a:lnTo>
                    <a:pt x="11138" y="12505"/>
                  </a:lnTo>
                  <a:lnTo>
                    <a:pt x="11260" y="12480"/>
                  </a:lnTo>
                  <a:lnTo>
                    <a:pt x="11382" y="12432"/>
                  </a:lnTo>
                  <a:lnTo>
                    <a:pt x="11504" y="12383"/>
                  </a:lnTo>
                  <a:lnTo>
                    <a:pt x="11602" y="12285"/>
                  </a:lnTo>
                  <a:lnTo>
                    <a:pt x="12286" y="11601"/>
                  </a:lnTo>
                  <a:lnTo>
                    <a:pt x="12359" y="11504"/>
                  </a:lnTo>
                  <a:lnTo>
                    <a:pt x="12432" y="11381"/>
                  </a:lnTo>
                  <a:lnTo>
                    <a:pt x="12457" y="11259"/>
                  </a:lnTo>
                  <a:lnTo>
                    <a:pt x="12481" y="11137"/>
                  </a:lnTo>
                  <a:lnTo>
                    <a:pt x="12481" y="11015"/>
                  </a:lnTo>
                  <a:lnTo>
                    <a:pt x="12457" y="10893"/>
                  </a:lnTo>
                  <a:lnTo>
                    <a:pt x="12408" y="10771"/>
                  </a:lnTo>
                  <a:lnTo>
                    <a:pt x="12334" y="10649"/>
                  </a:lnTo>
                  <a:lnTo>
                    <a:pt x="11431" y="9501"/>
                  </a:lnTo>
                  <a:lnTo>
                    <a:pt x="11577" y="9232"/>
                  </a:lnTo>
                  <a:lnTo>
                    <a:pt x="11699" y="8939"/>
                  </a:lnTo>
                  <a:lnTo>
                    <a:pt x="11822" y="8670"/>
                  </a:lnTo>
                  <a:lnTo>
                    <a:pt x="11895" y="8377"/>
                  </a:lnTo>
                  <a:lnTo>
                    <a:pt x="13360" y="8206"/>
                  </a:lnTo>
                  <a:lnTo>
                    <a:pt x="13482" y="8182"/>
                  </a:lnTo>
                  <a:lnTo>
                    <a:pt x="13604" y="8133"/>
                  </a:lnTo>
                  <a:lnTo>
                    <a:pt x="13702" y="8060"/>
                  </a:lnTo>
                  <a:lnTo>
                    <a:pt x="13800" y="7962"/>
                  </a:lnTo>
                  <a:lnTo>
                    <a:pt x="13873" y="7864"/>
                  </a:lnTo>
                  <a:lnTo>
                    <a:pt x="13946" y="7742"/>
                  </a:lnTo>
                  <a:lnTo>
                    <a:pt x="13971" y="7620"/>
                  </a:lnTo>
                  <a:lnTo>
                    <a:pt x="13995" y="7474"/>
                  </a:lnTo>
                  <a:lnTo>
                    <a:pt x="13995" y="6521"/>
                  </a:lnTo>
                  <a:lnTo>
                    <a:pt x="13971" y="6399"/>
                  </a:lnTo>
                  <a:lnTo>
                    <a:pt x="13946" y="6253"/>
                  </a:lnTo>
                  <a:lnTo>
                    <a:pt x="13873" y="6155"/>
                  </a:lnTo>
                  <a:lnTo>
                    <a:pt x="13800" y="6033"/>
                  </a:lnTo>
                  <a:lnTo>
                    <a:pt x="13702" y="5959"/>
                  </a:lnTo>
                  <a:lnTo>
                    <a:pt x="13604" y="5886"/>
                  </a:lnTo>
                  <a:lnTo>
                    <a:pt x="13482" y="5837"/>
                  </a:lnTo>
                  <a:lnTo>
                    <a:pt x="13360" y="5789"/>
                  </a:lnTo>
                  <a:lnTo>
                    <a:pt x="11895" y="5642"/>
                  </a:lnTo>
                  <a:lnTo>
                    <a:pt x="11822" y="5349"/>
                  </a:lnTo>
                  <a:lnTo>
                    <a:pt x="11699" y="5056"/>
                  </a:lnTo>
                  <a:lnTo>
                    <a:pt x="11577" y="4763"/>
                  </a:lnTo>
                  <a:lnTo>
                    <a:pt x="11431" y="4494"/>
                  </a:lnTo>
                  <a:lnTo>
                    <a:pt x="12334" y="3346"/>
                  </a:lnTo>
                  <a:lnTo>
                    <a:pt x="12408" y="3249"/>
                  </a:lnTo>
                  <a:lnTo>
                    <a:pt x="12457" y="3126"/>
                  </a:lnTo>
                  <a:lnTo>
                    <a:pt x="12481" y="3004"/>
                  </a:lnTo>
                  <a:lnTo>
                    <a:pt x="12481" y="2858"/>
                  </a:lnTo>
                  <a:lnTo>
                    <a:pt x="12457" y="2736"/>
                  </a:lnTo>
                  <a:lnTo>
                    <a:pt x="12432" y="2614"/>
                  </a:lnTo>
                  <a:lnTo>
                    <a:pt x="12359" y="2491"/>
                  </a:lnTo>
                  <a:lnTo>
                    <a:pt x="12286" y="2394"/>
                  </a:lnTo>
                  <a:lnTo>
                    <a:pt x="11602" y="1710"/>
                  </a:lnTo>
                  <a:lnTo>
                    <a:pt x="11504" y="1637"/>
                  </a:lnTo>
                  <a:lnTo>
                    <a:pt x="11382" y="1563"/>
                  </a:lnTo>
                  <a:lnTo>
                    <a:pt x="11260" y="1514"/>
                  </a:lnTo>
                  <a:lnTo>
                    <a:pt x="10991" y="1514"/>
                  </a:lnTo>
                  <a:lnTo>
                    <a:pt x="10869" y="1539"/>
                  </a:lnTo>
                  <a:lnTo>
                    <a:pt x="10747" y="1588"/>
                  </a:lnTo>
                  <a:lnTo>
                    <a:pt x="10649" y="1661"/>
                  </a:lnTo>
                  <a:lnTo>
                    <a:pt x="9501" y="2565"/>
                  </a:lnTo>
                  <a:lnTo>
                    <a:pt x="9233" y="2418"/>
                  </a:lnTo>
                  <a:lnTo>
                    <a:pt x="8940" y="2296"/>
                  </a:lnTo>
                  <a:lnTo>
                    <a:pt x="8647" y="2174"/>
                  </a:lnTo>
                  <a:lnTo>
                    <a:pt x="8353" y="2076"/>
                  </a:lnTo>
                  <a:lnTo>
                    <a:pt x="8183" y="635"/>
                  </a:lnTo>
                  <a:lnTo>
                    <a:pt x="8158" y="513"/>
                  </a:lnTo>
                  <a:lnTo>
                    <a:pt x="8109" y="391"/>
                  </a:lnTo>
                  <a:lnTo>
                    <a:pt x="8036" y="293"/>
                  </a:lnTo>
                  <a:lnTo>
                    <a:pt x="7963" y="196"/>
                  </a:lnTo>
                  <a:lnTo>
                    <a:pt x="7841" y="122"/>
                  </a:lnTo>
                  <a:lnTo>
                    <a:pt x="7743" y="49"/>
                  </a:lnTo>
                  <a:lnTo>
                    <a:pt x="7596" y="25"/>
                  </a:lnTo>
                  <a:lnTo>
                    <a:pt x="7474" y="0"/>
                  </a:lnTo>
                  <a:close/>
                </a:path>
              </a:pathLst>
            </a:custGeom>
            <a:solidFill>
              <a:srgbClr val="00BEF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900"/>
            </a:p>
          </p:txBody>
        </p:sp>
        <p:sp>
          <p:nvSpPr>
            <p:cNvPr id="73" name="Google Shape;73;p13"/>
            <p:cNvSpPr/>
            <p:nvPr/>
          </p:nvSpPr>
          <p:spPr>
            <a:xfrm>
              <a:off x="5567825" y="3185975"/>
              <a:ext cx="199075" cy="199075"/>
            </a:xfrm>
            <a:custGeom>
              <a:avLst/>
              <a:gdLst/>
              <a:ahLst/>
              <a:cxnLst/>
              <a:rect l="l" t="t" r="r" b="b"/>
              <a:pathLst>
                <a:path w="7963" h="7963" extrusionOk="0">
                  <a:moveTo>
                    <a:pt x="3933" y="2296"/>
                  </a:moveTo>
                  <a:lnTo>
                    <a:pt x="4103" y="2321"/>
                  </a:lnTo>
                  <a:lnTo>
                    <a:pt x="4274" y="2321"/>
                  </a:lnTo>
                  <a:lnTo>
                    <a:pt x="4421" y="2370"/>
                  </a:lnTo>
                  <a:lnTo>
                    <a:pt x="4592" y="2419"/>
                  </a:lnTo>
                  <a:lnTo>
                    <a:pt x="4738" y="2492"/>
                  </a:lnTo>
                  <a:lnTo>
                    <a:pt x="4885" y="2565"/>
                  </a:lnTo>
                  <a:lnTo>
                    <a:pt x="5032" y="2663"/>
                  </a:lnTo>
                  <a:lnTo>
                    <a:pt x="5154" y="2785"/>
                  </a:lnTo>
                  <a:lnTo>
                    <a:pt x="5276" y="2883"/>
                  </a:lnTo>
                  <a:lnTo>
                    <a:pt x="5373" y="3029"/>
                  </a:lnTo>
                  <a:lnTo>
                    <a:pt x="5447" y="3151"/>
                  </a:lnTo>
                  <a:lnTo>
                    <a:pt x="5520" y="3298"/>
                  </a:lnTo>
                  <a:lnTo>
                    <a:pt x="5593" y="3444"/>
                  </a:lnTo>
                  <a:lnTo>
                    <a:pt x="5618" y="3615"/>
                  </a:lnTo>
                  <a:lnTo>
                    <a:pt x="5642" y="3762"/>
                  </a:lnTo>
                  <a:lnTo>
                    <a:pt x="5667" y="3933"/>
                  </a:lnTo>
                  <a:lnTo>
                    <a:pt x="5667" y="4079"/>
                  </a:lnTo>
                  <a:lnTo>
                    <a:pt x="5642" y="4250"/>
                  </a:lnTo>
                  <a:lnTo>
                    <a:pt x="5618" y="4421"/>
                  </a:lnTo>
                  <a:lnTo>
                    <a:pt x="5569" y="4568"/>
                  </a:lnTo>
                  <a:lnTo>
                    <a:pt x="5496" y="4739"/>
                  </a:lnTo>
                  <a:lnTo>
                    <a:pt x="5398" y="4885"/>
                  </a:lnTo>
                  <a:lnTo>
                    <a:pt x="5300" y="5007"/>
                  </a:lnTo>
                  <a:lnTo>
                    <a:pt x="5203" y="5154"/>
                  </a:lnTo>
                  <a:lnTo>
                    <a:pt x="5080" y="5252"/>
                  </a:lnTo>
                  <a:lnTo>
                    <a:pt x="4958" y="5349"/>
                  </a:lnTo>
                  <a:lnTo>
                    <a:pt x="4812" y="5447"/>
                  </a:lnTo>
                  <a:lnTo>
                    <a:pt x="4665" y="5520"/>
                  </a:lnTo>
                  <a:lnTo>
                    <a:pt x="4519" y="5569"/>
                  </a:lnTo>
                  <a:lnTo>
                    <a:pt x="4372" y="5618"/>
                  </a:lnTo>
                  <a:lnTo>
                    <a:pt x="4201" y="5642"/>
                  </a:lnTo>
                  <a:lnTo>
                    <a:pt x="4055" y="5667"/>
                  </a:lnTo>
                  <a:lnTo>
                    <a:pt x="3884" y="5642"/>
                  </a:lnTo>
                  <a:lnTo>
                    <a:pt x="3713" y="5642"/>
                  </a:lnTo>
                  <a:lnTo>
                    <a:pt x="3566" y="5594"/>
                  </a:lnTo>
                  <a:lnTo>
                    <a:pt x="3395" y="5545"/>
                  </a:lnTo>
                  <a:lnTo>
                    <a:pt x="3249" y="5471"/>
                  </a:lnTo>
                  <a:lnTo>
                    <a:pt x="3102" y="5398"/>
                  </a:lnTo>
                  <a:lnTo>
                    <a:pt x="2956" y="5300"/>
                  </a:lnTo>
                  <a:lnTo>
                    <a:pt x="2833" y="5178"/>
                  </a:lnTo>
                  <a:lnTo>
                    <a:pt x="2711" y="5081"/>
                  </a:lnTo>
                  <a:lnTo>
                    <a:pt x="2614" y="4934"/>
                  </a:lnTo>
                  <a:lnTo>
                    <a:pt x="2540" y="4812"/>
                  </a:lnTo>
                  <a:lnTo>
                    <a:pt x="2467" y="4665"/>
                  </a:lnTo>
                  <a:lnTo>
                    <a:pt x="2394" y="4519"/>
                  </a:lnTo>
                  <a:lnTo>
                    <a:pt x="2369" y="4348"/>
                  </a:lnTo>
                  <a:lnTo>
                    <a:pt x="2321" y="4201"/>
                  </a:lnTo>
                  <a:lnTo>
                    <a:pt x="2321" y="4030"/>
                  </a:lnTo>
                  <a:lnTo>
                    <a:pt x="2321" y="3884"/>
                  </a:lnTo>
                  <a:lnTo>
                    <a:pt x="2345" y="3713"/>
                  </a:lnTo>
                  <a:lnTo>
                    <a:pt x="2369" y="3542"/>
                  </a:lnTo>
                  <a:lnTo>
                    <a:pt x="2418" y="3395"/>
                  </a:lnTo>
                  <a:lnTo>
                    <a:pt x="2492" y="3224"/>
                  </a:lnTo>
                  <a:lnTo>
                    <a:pt x="2589" y="3078"/>
                  </a:lnTo>
                  <a:lnTo>
                    <a:pt x="2687" y="2956"/>
                  </a:lnTo>
                  <a:lnTo>
                    <a:pt x="2785" y="2809"/>
                  </a:lnTo>
                  <a:lnTo>
                    <a:pt x="2907" y="2712"/>
                  </a:lnTo>
                  <a:lnTo>
                    <a:pt x="3029" y="2614"/>
                  </a:lnTo>
                  <a:lnTo>
                    <a:pt x="3175" y="2516"/>
                  </a:lnTo>
                  <a:lnTo>
                    <a:pt x="3322" y="2443"/>
                  </a:lnTo>
                  <a:lnTo>
                    <a:pt x="3468" y="2394"/>
                  </a:lnTo>
                  <a:lnTo>
                    <a:pt x="3615" y="2345"/>
                  </a:lnTo>
                  <a:lnTo>
                    <a:pt x="3786" y="2321"/>
                  </a:lnTo>
                  <a:lnTo>
                    <a:pt x="3933" y="2296"/>
                  </a:lnTo>
                  <a:close/>
                  <a:moveTo>
                    <a:pt x="3053" y="1"/>
                  </a:moveTo>
                  <a:lnTo>
                    <a:pt x="2980" y="25"/>
                  </a:lnTo>
                  <a:lnTo>
                    <a:pt x="2443" y="196"/>
                  </a:lnTo>
                  <a:lnTo>
                    <a:pt x="2369" y="220"/>
                  </a:lnTo>
                  <a:lnTo>
                    <a:pt x="2296" y="269"/>
                  </a:lnTo>
                  <a:lnTo>
                    <a:pt x="2198" y="391"/>
                  </a:lnTo>
                  <a:lnTo>
                    <a:pt x="2150" y="538"/>
                  </a:lnTo>
                  <a:lnTo>
                    <a:pt x="2150" y="611"/>
                  </a:lnTo>
                  <a:lnTo>
                    <a:pt x="2150" y="684"/>
                  </a:lnTo>
                  <a:lnTo>
                    <a:pt x="2394" y="1832"/>
                  </a:lnTo>
                  <a:lnTo>
                    <a:pt x="2223" y="1954"/>
                  </a:lnTo>
                  <a:lnTo>
                    <a:pt x="2076" y="2101"/>
                  </a:lnTo>
                  <a:lnTo>
                    <a:pt x="1002" y="1686"/>
                  </a:lnTo>
                  <a:lnTo>
                    <a:pt x="928" y="1686"/>
                  </a:lnTo>
                  <a:lnTo>
                    <a:pt x="831" y="1661"/>
                  </a:lnTo>
                  <a:lnTo>
                    <a:pt x="684" y="1710"/>
                  </a:lnTo>
                  <a:lnTo>
                    <a:pt x="562" y="1784"/>
                  </a:lnTo>
                  <a:lnTo>
                    <a:pt x="513" y="1832"/>
                  </a:lnTo>
                  <a:lnTo>
                    <a:pt x="464" y="1906"/>
                  </a:lnTo>
                  <a:lnTo>
                    <a:pt x="220" y="2394"/>
                  </a:lnTo>
                  <a:lnTo>
                    <a:pt x="196" y="2467"/>
                  </a:lnTo>
                  <a:lnTo>
                    <a:pt x="171" y="2541"/>
                  </a:lnTo>
                  <a:lnTo>
                    <a:pt x="196" y="2712"/>
                  </a:lnTo>
                  <a:lnTo>
                    <a:pt x="245" y="2834"/>
                  </a:lnTo>
                  <a:lnTo>
                    <a:pt x="293" y="2907"/>
                  </a:lnTo>
                  <a:lnTo>
                    <a:pt x="367" y="2956"/>
                  </a:lnTo>
                  <a:lnTo>
                    <a:pt x="1344" y="3591"/>
                  </a:lnTo>
                  <a:lnTo>
                    <a:pt x="1319" y="3786"/>
                  </a:lnTo>
                  <a:lnTo>
                    <a:pt x="1295" y="4006"/>
                  </a:lnTo>
                  <a:lnTo>
                    <a:pt x="245" y="4494"/>
                  </a:lnTo>
                  <a:lnTo>
                    <a:pt x="196" y="4519"/>
                  </a:lnTo>
                  <a:lnTo>
                    <a:pt x="123" y="4568"/>
                  </a:lnTo>
                  <a:lnTo>
                    <a:pt x="49" y="4714"/>
                  </a:lnTo>
                  <a:lnTo>
                    <a:pt x="0" y="4861"/>
                  </a:lnTo>
                  <a:lnTo>
                    <a:pt x="25" y="4934"/>
                  </a:lnTo>
                  <a:lnTo>
                    <a:pt x="25" y="5007"/>
                  </a:lnTo>
                  <a:lnTo>
                    <a:pt x="220" y="5545"/>
                  </a:lnTo>
                  <a:lnTo>
                    <a:pt x="245" y="5594"/>
                  </a:lnTo>
                  <a:lnTo>
                    <a:pt x="293" y="5667"/>
                  </a:lnTo>
                  <a:lnTo>
                    <a:pt x="391" y="5764"/>
                  </a:lnTo>
                  <a:lnTo>
                    <a:pt x="538" y="5813"/>
                  </a:lnTo>
                  <a:lnTo>
                    <a:pt x="684" y="5813"/>
                  </a:lnTo>
                  <a:lnTo>
                    <a:pt x="1832" y="5569"/>
                  </a:lnTo>
                  <a:lnTo>
                    <a:pt x="1954" y="5740"/>
                  </a:lnTo>
                  <a:lnTo>
                    <a:pt x="2101" y="5887"/>
                  </a:lnTo>
                  <a:lnTo>
                    <a:pt x="1710" y="6986"/>
                  </a:lnTo>
                  <a:lnTo>
                    <a:pt x="1686" y="7059"/>
                  </a:lnTo>
                  <a:lnTo>
                    <a:pt x="1686" y="7132"/>
                  </a:lnTo>
                  <a:lnTo>
                    <a:pt x="1710" y="7279"/>
                  </a:lnTo>
                  <a:lnTo>
                    <a:pt x="1783" y="7401"/>
                  </a:lnTo>
                  <a:lnTo>
                    <a:pt x="1857" y="7450"/>
                  </a:lnTo>
                  <a:lnTo>
                    <a:pt x="1905" y="7499"/>
                  </a:lnTo>
                  <a:lnTo>
                    <a:pt x="2418" y="7743"/>
                  </a:lnTo>
                  <a:lnTo>
                    <a:pt x="2492" y="7792"/>
                  </a:lnTo>
                  <a:lnTo>
                    <a:pt x="2711" y="7792"/>
                  </a:lnTo>
                  <a:lnTo>
                    <a:pt x="2858" y="7718"/>
                  </a:lnTo>
                  <a:lnTo>
                    <a:pt x="2907" y="7669"/>
                  </a:lnTo>
                  <a:lnTo>
                    <a:pt x="2956" y="7621"/>
                  </a:lnTo>
                  <a:lnTo>
                    <a:pt x="3591" y="6644"/>
                  </a:lnTo>
                  <a:lnTo>
                    <a:pt x="3810" y="6668"/>
                  </a:lnTo>
                  <a:lnTo>
                    <a:pt x="4006" y="6668"/>
                  </a:lnTo>
                  <a:lnTo>
                    <a:pt x="4494" y="7718"/>
                  </a:lnTo>
                  <a:lnTo>
                    <a:pt x="4543" y="7792"/>
                  </a:lnTo>
                  <a:lnTo>
                    <a:pt x="4592" y="7840"/>
                  </a:lnTo>
                  <a:lnTo>
                    <a:pt x="4714" y="7914"/>
                  </a:lnTo>
                  <a:lnTo>
                    <a:pt x="4861" y="7963"/>
                  </a:lnTo>
                  <a:lnTo>
                    <a:pt x="4934" y="7963"/>
                  </a:lnTo>
                  <a:lnTo>
                    <a:pt x="5007" y="7938"/>
                  </a:lnTo>
                  <a:lnTo>
                    <a:pt x="5544" y="7767"/>
                  </a:lnTo>
                  <a:lnTo>
                    <a:pt x="5618" y="7743"/>
                  </a:lnTo>
                  <a:lnTo>
                    <a:pt x="5667" y="7694"/>
                  </a:lnTo>
                  <a:lnTo>
                    <a:pt x="5764" y="7572"/>
                  </a:lnTo>
                  <a:lnTo>
                    <a:pt x="5838" y="7425"/>
                  </a:lnTo>
                  <a:lnTo>
                    <a:pt x="5838" y="7352"/>
                  </a:lnTo>
                  <a:lnTo>
                    <a:pt x="5838" y="7279"/>
                  </a:lnTo>
                  <a:lnTo>
                    <a:pt x="5593" y="6131"/>
                  </a:lnTo>
                  <a:lnTo>
                    <a:pt x="5740" y="6009"/>
                  </a:lnTo>
                  <a:lnTo>
                    <a:pt x="5911" y="5862"/>
                  </a:lnTo>
                  <a:lnTo>
                    <a:pt x="6985" y="6277"/>
                  </a:lnTo>
                  <a:lnTo>
                    <a:pt x="7059" y="6277"/>
                  </a:lnTo>
                  <a:lnTo>
                    <a:pt x="7132" y="6302"/>
                  </a:lnTo>
                  <a:lnTo>
                    <a:pt x="7278" y="6253"/>
                  </a:lnTo>
                  <a:lnTo>
                    <a:pt x="7425" y="6180"/>
                  </a:lnTo>
                  <a:lnTo>
                    <a:pt x="7474" y="6131"/>
                  </a:lnTo>
                  <a:lnTo>
                    <a:pt x="7523" y="6058"/>
                  </a:lnTo>
                  <a:lnTo>
                    <a:pt x="7767" y="5545"/>
                  </a:lnTo>
                  <a:lnTo>
                    <a:pt x="7791" y="5496"/>
                  </a:lnTo>
                  <a:lnTo>
                    <a:pt x="7816" y="5398"/>
                  </a:lnTo>
                  <a:lnTo>
                    <a:pt x="7791" y="5252"/>
                  </a:lnTo>
                  <a:lnTo>
                    <a:pt x="7718" y="5129"/>
                  </a:lnTo>
                  <a:lnTo>
                    <a:pt x="7669" y="5056"/>
                  </a:lnTo>
                  <a:lnTo>
                    <a:pt x="7620" y="5007"/>
                  </a:lnTo>
                  <a:lnTo>
                    <a:pt x="6643" y="4372"/>
                  </a:lnTo>
                  <a:lnTo>
                    <a:pt x="6668" y="4177"/>
                  </a:lnTo>
                  <a:lnTo>
                    <a:pt x="6668" y="3957"/>
                  </a:lnTo>
                  <a:lnTo>
                    <a:pt x="7718" y="3469"/>
                  </a:lnTo>
                  <a:lnTo>
                    <a:pt x="7791" y="3444"/>
                  </a:lnTo>
                  <a:lnTo>
                    <a:pt x="7865" y="3395"/>
                  </a:lnTo>
                  <a:lnTo>
                    <a:pt x="7938" y="3249"/>
                  </a:lnTo>
                  <a:lnTo>
                    <a:pt x="7962" y="3102"/>
                  </a:lnTo>
                  <a:lnTo>
                    <a:pt x="7962" y="3029"/>
                  </a:lnTo>
                  <a:lnTo>
                    <a:pt x="7962" y="2956"/>
                  </a:lnTo>
                  <a:lnTo>
                    <a:pt x="7767" y="2419"/>
                  </a:lnTo>
                  <a:lnTo>
                    <a:pt x="7743" y="2345"/>
                  </a:lnTo>
                  <a:lnTo>
                    <a:pt x="7694" y="2296"/>
                  </a:lnTo>
                  <a:lnTo>
                    <a:pt x="7572" y="2199"/>
                  </a:lnTo>
                  <a:lnTo>
                    <a:pt x="7449" y="2150"/>
                  </a:lnTo>
                  <a:lnTo>
                    <a:pt x="7278" y="2150"/>
                  </a:lnTo>
                  <a:lnTo>
                    <a:pt x="6155" y="2394"/>
                  </a:lnTo>
                  <a:lnTo>
                    <a:pt x="6033" y="2223"/>
                  </a:lnTo>
                  <a:lnTo>
                    <a:pt x="5886" y="2077"/>
                  </a:lnTo>
                  <a:lnTo>
                    <a:pt x="6277" y="978"/>
                  </a:lnTo>
                  <a:lnTo>
                    <a:pt x="6302" y="904"/>
                  </a:lnTo>
                  <a:lnTo>
                    <a:pt x="6302" y="831"/>
                  </a:lnTo>
                  <a:lnTo>
                    <a:pt x="6277" y="684"/>
                  </a:lnTo>
                  <a:lnTo>
                    <a:pt x="6179" y="562"/>
                  </a:lnTo>
                  <a:lnTo>
                    <a:pt x="6131" y="489"/>
                  </a:lnTo>
                  <a:lnTo>
                    <a:pt x="6082" y="465"/>
                  </a:lnTo>
                  <a:lnTo>
                    <a:pt x="5569" y="196"/>
                  </a:lnTo>
                  <a:lnTo>
                    <a:pt x="5496" y="172"/>
                  </a:lnTo>
                  <a:lnTo>
                    <a:pt x="5276" y="172"/>
                  </a:lnTo>
                  <a:lnTo>
                    <a:pt x="5129" y="245"/>
                  </a:lnTo>
                  <a:lnTo>
                    <a:pt x="5080" y="294"/>
                  </a:lnTo>
                  <a:lnTo>
                    <a:pt x="5032" y="343"/>
                  </a:lnTo>
                  <a:lnTo>
                    <a:pt x="4397" y="1319"/>
                  </a:lnTo>
                  <a:lnTo>
                    <a:pt x="4177" y="1295"/>
                  </a:lnTo>
                  <a:lnTo>
                    <a:pt x="3981" y="1295"/>
                  </a:lnTo>
                  <a:lnTo>
                    <a:pt x="3493" y="245"/>
                  </a:lnTo>
                  <a:lnTo>
                    <a:pt x="3444" y="172"/>
                  </a:lnTo>
                  <a:lnTo>
                    <a:pt x="3395" y="123"/>
                  </a:lnTo>
                  <a:lnTo>
                    <a:pt x="3273" y="49"/>
                  </a:lnTo>
                  <a:lnTo>
                    <a:pt x="3127" y="1"/>
                  </a:lnTo>
                  <a:close/>
                </a:path>
              </a:pathLst>
            </a:custGeom>
            <a:solidFill>
              <a:srgbClr val="00BEF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900"/>
            </a:p>
          </p:txBody>
        </p:sp>
      </p:grpSp>
      <p:sp>
        <p:nvSpPr>
          <p:cNvPr id="74" name="Google Shape;74;p13"/>
          <p:cNvSpPr txBox="1"/>
          <p:nvPr/>
        </p:nvSpPr>
        <p:spPr>
          <a:xfrm>
            <a:off x="1139200" y="3030450"/>
            <a:ext cx="3338400" cy="10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25516C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Prepared by:</a:t>
            </a:r>
            <a:endParaRPr sz="1800">
              <a:solidFill>
                <a:srgbClr val="25516C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25516C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Mohammad Tariq Abueideh</a:t>
            </a:r>
            <a:endParaRPr sz="1800">
              <a:solidFill>
                <a:srgbClr val="25516C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25516C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Yousef Tariq Aslan</a:t>
            </a:r>
            <a:endParaRPr sz="1800">
              <a:solidFill>
                <a:srgbClr val="25516C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2"/>
          <p:cNvSpPr txBox="1">
            <a:spLocks noGrp="1"/>
          </p:cNvSpPr>
          <p:nvPr>
            <p:ph type="body" idx="1"/>
          </p:nvPr>
        </p:nvSpPr>
        <p:spPr>
          <a:xfrm>
            <a:off x="1010200" y="1429975"/>
            <a:ext cx="3776700" cy="160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400"/>
              <a:buChar char="●"/>
            </a:pPr>
            <a:r>
              <a:rPr lang="en"/>
              <a:t>Arduino Nano</a:t>
            </a:r>
            <a:endParaRPr/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/>
              <a:t>DC Motor</a:t>
            </a:r>
            <a:endParaRPr/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/>
              <a:t>Motor Driver</a:t>
            </a:r>
            <a:endParaRPr/>
          </a:p>
          <a:p>
            <a:pPr marL="0" lvl="0" indent="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" name="Google Shape;138;p22"/>
          <p:cNvSpPr txBox="1">
            <a:spLocks noGrp="1"/>
          </p:cNvSpPr>
          <p:nvPr>
            <p:ph type="sldNum" idx="12"/>
          </p:nvPr>
        </p:nvSpPr>
        <p:spPr>
          <a:xfrm>
            <a:off x="7766425" y="648725"/>
            <a:ext cx="5487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10</a:t>
            </a:fld>
            <a:endParaRPr/>
          </a:p>
        </p:txBody>
      </p:sp>
      <p:sp>
        <p:nvSpPr>
          <p:cNvPr id="139" name="Google Shape;139;p22"/>
          <p:cNvSpPr txBox="1">
            <a:spLocks noGrp="1"/>
          </p:cNvSpPr>
          <p:nvPr>
            <p:ph type="title"/>
          </p:nvPr>
        </p:nvSpPr>
        <p:spPr>
          <a:xfrm>
            <a:off x="1010200" y="648725"/>
            <a:ext cx="71313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Hardware Components</a:t>
            </a:r>
            <a:endParaRPr sz="16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Methodology (cont.)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3"/>
          <p:cNvSpPr txBox="1">
            <a:spLocks noGrp="1"/>
          </p:cNvSpPr>
          <p:nvPr>
            <p:ph type="title"/>
          </p:nvPr>
        </p:nvSpPr>
        <p:spPr>
          <a:xfrm>
            <a:off x="1010200" y="648725"/>
            <a:ext cx="71313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Hardware Components</a:t>
            </a:r>
            <a:endParaRPr sz="16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Methodology (cont.)</a:t>
            </a:r>
            <a:endParaRPr/>
          </a:p>
        </p:txBody>
      </p:sp>
      <p:sp>
        <p:nvSpPr>
          <p:cNvPr id="145" name="Google Shape;145;p23"/>
          <p:cNvSpPr txBox="1">
            <a:spLocks noGrp="1"/>
          </p:cNvSpPr>
          <p:nvPr>
            <p:ph type="body" idx="1"/>
          </p:nvPr>
        </p:nvSpPr>
        <p:spPr>
          <a:xfrm>
            <a:off x="1010200" y="1434950"/>
            <a:ext cx="7131300" cy="278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400"/>
              <a:buChar char="●"/>
            </a:pPr>
            <a:r>
              <a:rPr lang="en"/>
              <a:t>Power Supply Considerations</a:t>
            </a:r>
            <a:endParaRPr/>
          </a:p>
          <a:p>
            <a:pPr marL="914400" lvl="1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"/>
              <a:t>Li-ion Battery</a:t>
            </a:r>
            <a:endParaRPr/>
          </a:p>
          <a:p>
            <a:pPr marL="914400" lvl="1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"/>
              <a:t>Buck Converter</a:t>
            </a:r>
            <a:endParaRPr/>
          </a:p>
        </p:txBody>
      </p:sp>
      <p:sp>
        <p:nvSpPr>
          <p:cNvPr id="146" name="Google Shape;146;p23"/>
          <p:cNvSpPr txBox="1">
            <a:spLocks noGrp="1"/>
          </p:cNvSpPr>
          <p:nvPr>
            <p:ph type="sldNum" idx="12"/>
          </p:nvPr>
        </p:nvSpPr>
        <p:spPr>
          <a:xfrm>
            <a:off x="7766425" y="648725"/>
            <a:ext cx="5487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11</a:t>
            </a:fld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4"/>
          <p:cNvSpPr txBox="1">
            <a:spLocks noGrp="1"/>
          </p:cNvSpPr>
          <p:nvPr>
            <p:ph type="body" idx="1"/>
          </p:nvPr>
        </p:nvSpPr>
        <p:spPr>
          <a:xfrm>
            <a:off x="992100" y="1385625"/>
            <a:ext cx="4938600" cy="160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400"/>
              <a:buChar char="●"/>
            </a:pPr>
            <a:r>
              <a:rPr lang="en"/>
              <a:t>Robot Operating System</a:t>
            </a:r>
            <a:endParaRPr/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/>
              <a:t>Unified Robot Description Format</a:t>
            </a:r>
            <a:endParaRPr/>
          </a:p>
        </p:txBody>
      </p:sp>
      <p:pic>
        <p:nvPicPr>
          <p:cNvPr id="152" name="Google Shape;152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19700" y="2749102"/>
            <a:ext cx="3221800" cy="1532250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24"/>
          <p:cNvSpPr txBox="1">
            <a:spLocks noGrp="1"/>
          </p:cNvSpPr>
          <p:nvPr>
            <p:ph type="sldNum" idx="12"/>
          </p:nvPr>
        </p:nvSpPr>
        <p:spPr>
          <a:xfrm>
            <a:off x="7766425" y="648725"/>
            <a:ext cx="5487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12</a:t>
            </a:fld>
            <a:endParaRPr/>
          </a:p>
        </p:txBody>
      </p:sp>
      <p:sp>
        <p:nvSpPr>
          <p:cNvPr id="154" name="Google Shape;154;p24"/>
          <p:cNvSpPr txBox="1">
            <a:spLocks noGrp="1"/>
          </p:cNvSpPr>
          <p:nvPr>
            <p:ph type="title"/>
          </p:nvPr>
        </p:nvSpPr>
        <p:spPr>
          <a:xfrm>
            <a:off x="1010200" y="648725"/>
            <a:ext cx="71313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Implementation</a:t>
            </a:r>
            <a:endParaRPr sz="16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Methodology (cont.)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5"/>
          <p:cNvSpPr txBox="1">
            <a:spLocks noGrp="1"/>
          </p:cNvSpPr>
          <p:nvPr>
            <p:ph type="title"/>
          </p:nvPr>
        </p:nvSpPr>
        <p:spPr>
          <a:xfrm>
            <a:off x="1010200" y="648725"/>
            <a:ext cx="71313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Implementation</a:t>
            </a:r>
            <a:endParaRPr sz="16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Methodology (cont.)</a:t>
            </a:r>
            <a:endParaRPr/>
          </a:p>
        </p:txBody>
      </p:sp>
      <p:sp>
        <p:nvSpPr>
          <p:cNvPr id="160" name="Google Shape;160;p25"/>
          <p:cNvSpPr txBox="1">
            <a:spLocks noGrp="1"/>
          </p:cNvSpPr>
          <p:nvPr>
            <p:ph type="body" idx="1"/>
          </p:nvPr>
        </p:nvSpPr>
        <p:spPr>
          <a:xfrm>
            <a:off x="1010200" y="1434950"/>
            <a:ext cx="7131300" cy="278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400"/>
              <a:buChar char="●"/>
            </a:pPr>
            <a:r>
              <a:rPr lang="en"/>
              <a:t>Odometry Implementation</a:t>
            </a:r>
            <a:endParaRPr/>
          </a:p>
        </p:txBody>
      </p:sp>
      <p:sp>
        <p:nvSpPr>
          <p:cNvPr id="161" name="Google Shape;161;p25"/>
          <p:cNvSpPr txBox="1">
            <a:spLocks noGrp="1"/>
          </p:cNvSpPr>
          <p:nvPr>
            <p:ph type="sldNum" idx="12"/>
          </p:nvPr>
        </p:nvSpPr>
        <p:spPr>
          <a:xfrm>
            <a:off x="7766425" y="648725"/>
            <a:ext cx="5487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13</a:t>
            </a:fld>
            <a:endParaRPr/>
          </a:p>
        </p:txBody>
      </p:sp>
      <p:pic>
        <p:nvPicPr>
          <p:cNvPr id="162" name="Google Shape;162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57450" y="2387488"/>
            <a:ext cx="4029075" cy="17430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63" name="Google Shape;163;p25"/>
          <p:cNvCxnSpPr/>
          <p:nvPr/>
        </p:nvCxnSpPr>
        <p:spPr>
          <a:xfrm>
            <a:off x="1452150" y="2915400"/>
            <a:ext cx="6451500" cy="0"/>
          </a:xfrm>
          <a:prstGeom prst="straightConnector1">
            <a:avLst/>
          </a:prstGeom>
          <a:noFill/>
          <a:ln w="9525" cap="flat" cmpd="sng">
            <a:solidFill>
              <a:srgbClr val="00BEF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6"/>
          <p:cNvSpPr txBox="1">
            <a:spLocks noGrp="1"/>
          </p:cNvSpPr>
          <p:nvPr>
            <p:ph type="title"/>
          </p:nvPr>
        </p:nvSpPr>
        <p:spPr>
          <a:xfrm>
            <a:off x="1010200" y="648725"/>
            <a:ext cx="71313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Implementation</a:t>
            </a:r>
            <a:endParaRPr sz="16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Methodology (cont.)</a:t>
            </a:r>
            <a:endParaRPr/>
          </a:p>
        </p:txBody>
      </p:sp>
      <p:sp>
        <p:nvSpPr>
          <p:cNvPr id="169" name="Google Shape;169;p26"/>
          <p:cNvSpPr txBox="1">
            <a:spLocks noGrp="1"/>
          </p:cNvSpPr>
          <p:nvPr>
            <p:ph type="body" idx="1"/>
          </p:nvPr>
        </p:nvSpPr>
        <p:spPr>
          <a:xfrm>
            <a:off x="1010200" y="1434950"/>
            <a:ext cx="7131300" cy="278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400"/>
              <a:buChar char="●"/>
            </a:pPr>
            <a:r>
              <a:rPr lang="en"/>
              <a:t>Mapping</a:t>
            </a:r>
            <a:endParaRPr/>
          </a:p>
          <a:p>
            <a:pPr marL="914400" lvl="1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"/>
              <a:t>SLAM gmapping</a:t>
            </a:r>
            <a:endParaRPr/>
          </a:p>
          <a:p>
            <a:pPr marL="914400" lvl="1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"/>
              <a:t>Autonomous mapping</a:t>
            </a:r>
            <a:endParaRPr/>
          </a:p>
        </p:txBody>
      </p:sp>
      <p:sp>
        <p:nvSpPr>
          <p:cNvPr id="170" name="Google Shape;170;p26"/>
          <p:cNvSpPr txBox="1">
            <a:spLocks noGrp="1"/>
          </p:cNvSpPr>
          <p:nvPr>
            <p:ph type="sldNum" idx="12"/>
          </p:nvPr>
        </p:nvSpPr>
        <p:spPr>
          <a:xfrm>
            <a:off x="7766425" y="648725"/>
            <a:ext cx="5487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14</a:t>
            </a:fld>
            <a:endParaRPr/>
          </a:p>
        </p:txBody>
      </p:sp>
      <p:sp>
        <p:nvSpPr>
          <p:cNvPr id="171" name="Google Shape;171;p26"/>
          <p:cNvSpPr txBox="1"/>
          <p:nvPr/>
        </p:nvSpPr>
        <p:spPr>
          <a:xfrm>
            <a:off x="4090425" y="1806875"/>
            <a:ext cx="1984200" cy="75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172" name="Google Shape;172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69100" y="1578575"/>
            <a:ext cx="3346025" cy="2492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7"/>
          <p:cNvSpPr txBox="1">
            <a:spLocks noGrp="1"/>
          </p:cNvSpPr>
          <p:nvPr>
            <p:ph type="title"/>
          </p:nvPr>
        </p:nvSpPr>
        <p:spPr>
          <a:xfrm>
            <a:off x="1010200" y="648725"/>
            <a:ext cx="71313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Implementation</a:t>
            </a:r>
            <a:endParaRPr sz="16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Methodology (cont.)</a:t>
            </a:r>
            <a:endParaRPr/>
          </a:p>
        </p:txBody>
      </p:sp>
      <p:sp>
        <p:nvSpPr>
          <p:cNvPr id="178" name="Google Shape;178;p27"/>
          <p:cNvSpPr txBox="1">
            <a:spLocks noGrp="1"/>
          </p:cNvSpPr>
          <p:nvPr>
            <p:ph type="body" idx="1"/>
          </p:nvPr>
        </p:nvSpPr>
        <p:spPr>
          <a:xfrm>
            <a:off x="1010200" y="1434950"/>
            <a:ext cx="7131300" cy="278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400"/>
              <a:buChar char="●"/>
            </a:pPr>
            <a:r>
              <a:rPr lang="en"/>
              <a:t>Localisation</a:t>
            </a:r>
            <a:endParaRPr/>
          </a:p>
          <a:p>
            <a:pPr marL="914400" lvl="1" indent="-3683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00"/>
              <a:buChar char="○"/>
            </a:pPr>
            <a:r>
              <a:rPr lang="en" sz="2200"/>
              <a:t>AMCL</a:t>
            </a:r>
            <a:endParaRPr sz="2200"/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/>
              <a:t>Path Planning</a:t>
            </a:r>
            <a:endParaRPr/>
          </a:p>
          <a:p>
            <a:pPr marL="914400" lvl="1" indent="-355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Global &amp; Local Planners</a:t>
            </a:r>
            <a:endParaRPr sz="2000"/>
          </a:p>
          <a:p>
            <a:pPr marL="914400" lvl="1" indent="-355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Velocity command to wheel velocity</a:t>
            </a:r>
            <a:endParaRPr sz="2000"/>
          </a:p>
        </p:txBody>
      </p:sp>
      <p:sp>
        <p:nvSpPr>
          <p:cNvPr id="179" name="Google Shape;179;p27"/>
          <p:cNvSpPr txBox="1">
            <a:spLocks noGrp="1"/>
          </p:cNvSpPr>
          <p:nvPr>
            <p:ph type="sldNum" idx="12"/>
          </p:nvPr>
        </p:nvSpPr>
        <p:spPr>
          <a:xfrm>
            <a:off x="7766425" y="648725"/>
            <a:ext cx="5487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15</a:t>
            </a:fld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8"/>
          <p:cNvSpPr txBox="1">
            <a:spLocks noGrp="1"/>
          </p:cNvSpPr>
          <p:nvPr>
            <p:ph type="title"/>
          </p:nvPr>
        </p:nvSpPr>
        <p:spPr>
          <a:xfrm>
            <a:off x="1010200" y="648725"/>
            <a:ext cx="71313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Implementation</a:t>
            </a:r>
            <a:endParaRPr sz="16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Methodology (cont.)</a:t>
            </a:r>
            <a:endParaRPr/>
          </a:p>
        </p:txBody>
      </p:sp>
      <p:sp>
        <p:nvSpPr>
          <p:cNvPr id="185" name="Google Shape;185;p28"/>
          <p:cNvSpPr txBox="1">
            <a:spLocks noGrp="1"/>
          </p:cNvSpPr>
          <p:nvPr>
            <p:ph type="body" idx="1"/>
          </p:nvPr>
        </p:nvSpPr>
        <p:spPr>
          <a:xfrm>
            <a:off x="1010200" y="1434950"/>
            <a:ext cx="7131300" cy="278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400"/>
              <a:buChar char="●"/>
            </a:pPr>
            <a:r>
              <a:rPr lang="en"/>
              <a:t>Full Coverage</a:t>
            </a:r>
            <a:endParaRPr/>
          </a:p>
          <a:p>
            <a:pPr marL="914400" lvl="1" indent="-3683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00"/>
              <a:buChar char="○"/>
            </a:pPr>
            <a:r>
              <a:rPr lang="en" sz="2200"/>
              <a:t>Occupancy grid</a:t>
            </a:r>
            <a:endParaRPr sz="2200"/>
          </a:p>
          <a:p>
            <a:pPr marL="914400" lvl="1" indent="-3683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00"/>
              <a:buChar char="○"/>
            </a:pPr>
            <a:r>
              <a:rPr lang="en" sz="2200"/>
              <a:t>Erosion &amp; Dilation</a:t>
            </a:r>
            <a:endParaRPr sz="2200"/>
          </a:p>
          <a:p>
            <a:pPr marL="914400" lvl="1" indent="-3683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00"/>
              <a:buChar char="○"/>
            </a:pPr>
            <a:r>
              <a:rPr lang="en" sz="2200"/>
              <a:t>Spiral filling</a:t>
            </a:r>
            <a:endParaRPr sz="2200"/>
          </a:p>
          <a:p>
            <a:pPr marL="457200" lvl="0" indent="-3683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Room Cleaning</a:t>
            </a:r>
            <a:endParaRPr sz="2200"/>
          </a:p>
        </p:txBody>
      </p:sp>
      <p:sp>
        <p:nvSpPr>
          <p:cNvPr id="186" name="Google Shape;186;p28"/>
          <p:cNvSpPr txBox="1">
            <a:spLocks noGrp="1"/>
          </p:cNvSpPr>
          <p:nvPr>
            <p:ph type="sldNum" idx="12"/>
          </p:nvPr>
        </p:nvSpPr>
        <p:spPr>
          <a:xfrm>
            <a:off x="7766425" y="648725"/>
            <a:ext cx="5487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16</a:t>
            </a:fld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29"/>
          <p:cNvSpPr txBox="1">
            <a:spLocks noGrp="1"/>
          </p:cNvSpPr>
          <p:nvPr>
            <p:ph type="ctrTitle"/>
          </p:nvPr>
        </p:nvSpPr>
        <p:spPr>
          <a:xfrm>
            <a:off x="1154400" y="2726350"/>
            <a:ext cx="6835200" cy="115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Results and Analysis</a:t>
            </a:r>
            <a:endParaRPr/>
          </a:p>
        </p:txBody>
      </p:sp>
      <p:sp>
        <p:nvSpPr>
          <p:cNvPr id="192" name="Google Shape;192;p29"/>
          <p:cNvSpPr txBox="1">
            <a:spLocks noGrp="1"/>
          </p:cNvSpPr>
          <p:nvPr>
            <p:ph type="sldNum" idx="4294967295"/>
          </p:nvPr>
        </p:nvSpPr>
        <p:spPr>
          <a:xfrm>
            <a:off x="7766425" y="648725"/>
            <a:ext cx="5487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17</a:t>
            </a:fld>
            <a:endParaRPr/>
          </a:p>
        </p:txBody>
      </p:sp>
      <p:sp>
        <p:nvSpPr>
          <p:cNvPr id="193" name="Google Shape;193;p29"/>
          <p:cNvSpPr txBox="1"/>
          <p:nvPr/>
        </p:nvSpPr>
        <p:spPr>
          <a:xfrm>
            <a:off x="1154400" y="865750"/>
            <a:ext cx="1733700" cy="170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72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4.</a:t>
            </a:r>
            <a:endParaRPr sz="72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30"/>
          <p:cNvSpPr txBox="1">
            <a:spLocks noGrp="1"/>
          </p:cNvSpPr>
          <p:nvPr>
            <p:ph type="title"/>
          </p:nvPr>
        </p:nvSpPr>
        <p:spPr>
          <a:xfrm>
            <a:off x="1010200" y="648725"/>
            <a:ext cx="71313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Mapping</a:t>
            </a:r>
            <a:endParaRPr sz="16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Results and Analysis</a:t>
            </a:r>
            <a:endParaRPr/>
          </a:p>
        </p:txBody>
      </p:sp>
      <p:sp>
        <p:nvSpPr>
          <p:cNvPr id="199" name="Google Shape;199;p30"/>
          <p:cNvSpPr txBox="1">
            <a:spLocks noGrp="1"/>
          </p:cNvSpPr>
          <p:nvPr>
            <p:ph type="body" idx="1"/>
          </p:nvPr>
        </p:nvSpPr>
        <p:spPr>
          <a:xfrm>
            <a:off x="1010200" y="1434950"/>
            <a:ext cx="7131300" cy="278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0" name="Google Shape;200;p30"/>
          <p:cNvSpPr txBox="1">
            <a:spLocks noGrp="1"/>
          </p:cNvSpPr>
          <p:nvPr>
            <p:ph type="sldNum" idx="12"/>
          </p:nvPr>
        </p:nvSpPr>
        <p:spPr>
          <a:xfrm>
            <a:off x="7766425" y="648725"/>
            <a:ext cx="5487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18</a:t>
            </a:fld>
            <a:endParaRPr/>
          </a:p>
        </p:txBody>
      </p:sp>
      <p:pic>
        <p:nvPicPr>
          <p:cNvPr id="201" name="Google Shape;201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27625" y="1626819"/>
            <a:ext cx="4496449" cy="2396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31"/>
          <p:cNvSpPr txBox="1">
            <a:spLocks noGrp="1"/>
          </p:cNvSpPr>
          <p:nvPr>
            <p:ph type="title"/>
          </p:nvPr>
        </p:nvSpPr>
        <p:spPr>
          <a:xfrm>
            <a:off x="1010200" y="648725"/>
            <a:ext cx="71313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Path Planning &amp; Obstacle avoidance</a:t>
            </a:r>
            <a:endParaRPr sz="16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Results and Analysis</a:t>
            </a:r>
            <a:endParaRPr/>
          </a:p>
        </p:txBody>
      </p:sp>
      <p:sp>
        <p:nvSpPr>
          <p:cNvPr id="207" name="Google Shape;207;p31"/>
          <p:cNvSpPr txBox="1">
            <a:spLocks noGrp="1"/>
          </p:cNvSpPr>
          <p:nvPr>
            <p:ph type="sldNum" idx="12"/>
          </p:nvPr>
        </p:nvSpPr>
        <p:spPr>
          <a:xfrm>
            <a:off x="7766425" y="648725"/>
            <a:ext cx="5487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19</a:t>
            </a:fld>
            <a:endParaRPr/>
          </a:p>
        </p:txBody>
      </p:sp>
      <p:pic>
        <p:nvPicPr>
          <p:cNvPr id="208" name="Google Shape;208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10200" y="1472493"/>
            <a:ext cx="3148449" cy="2706582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" name="Google Shape;209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46176" y="1472525"/>
            <a:ext cx="3148447" cy="2706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4"/>
          <p:cNvSpPr txBox="1">
            <a:spLocks noGrp="1"/>
          </p:cNvSpPr>
          <p:nvPr>
            <p:ph type="body" idx="1"/>
          </p:nvPr>
        </p:nvSpPr>
        <p:spPr>
          <a:xfrm>
            <a:off x="1010200" y="1001925"/>
            <a:ext cx="3775800" cy="336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/>
          </a:p>
          <a:p>
            <a:pPr marL="457200" lvl="0" indent="-35560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r>
              <a:rPr lang="en"/>
              <a:t>Introduction</a:t>
            </a:r>
            <a:endParaRPr/>
          </a:p>
          <a:p>
            <a:pPr marL="457200" lvl="0" indent="-355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/>
              <a:t>Related Work</a:t>
            </a:r>
            <a:endParaRPr/>
          </a:p>
          <a:p>
            <a:pPr marL="457200" lvl="0" indent="-355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/>
              <a:t>Methodology</a:t>
            </a:r>
            <a:endParaRPr/>
          </a:p>
          <a:p>
            <a:pPr marL="457200" lvl="0" indent="-355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/>
              <a:t>Results and Analysis</a:t>
            </a:r>
            <a:endParaRPr/>
          </a:p>
          <a:p>
            <a:pPr marL="457200" lvl="0" indent="-355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/>
              <a:t>Challenges and Constraints</a:t>
            </a:r>
            <a:endParaRPr/>
          </a:p>
          <a:p>
            <a:pPr marL="457200" lvl="0" indent="-355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/>
              <a:t>Conclusion and Future Work</a:t>
            </a:r>
            <a:endParaRPr/>
          </a:p>
        </p:txBody>
      </p:sp>
      <p:sp>
        <p:nvSpPr>
          <p:cNvPr id="80" name="Google Shape;80;p14"/>
          <p:cNvSpPr txBox="1">
            <a:spLocks noGrp="1"/>
          </p:cNvSpPr>
          <p:nvPr>
            <p:ph type="title"/>
          </p:nvPr>
        </p:nvSpPr>
        <p:spPr>
          <a:xfrm>
            <a:off x="1010200" y="648725"/>
            <a:ext cx="71313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Table Of Contents</a:t>
            </a:r>
            <a:endParaRPr/>
          </a:p>
        </p:txBody>
      </p:sp>
      <p:sp>
        <p:nvSpPr>
          <p:cNvPr id="81" name="Google Shape;81;p14"/>
          <p:cNvSpPr txBox="1">
            <a:spLocks noGrp="1"/>
          </p:cNvSpPr>
          <p:nvPr>
            <p:ph type="sldNum" idx="12"/>
          </p:nvPr>
        </p:nvSpPr>
        <p:spPr>
          <a:xfrm>
            <a:off x="7766425" y="648725"/>
            <a:ext cx="5487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</a:t>
            </a:fld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32"/>
          <p:cNvSpPr txBox="1">
            <a:spLocks noGrp="1"/>
          </p:cNvSpPr>
          <p:nvPr>
            <p:ph type="title"/>
          </p:nvPr>
        </p:nvSpPr>
        <p:spPr>
          <a:xfrm>
            <a:off x="1010200" y="648725"/>
            <a:ext cx="71313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Full Coverage</a:t>
            </a:r>
            <a:endParaRPr sz="16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Results and Analysis</a:t>
            </a:r>
            <a:endParaRPr/>
          </a:p>
        </p:txBody>
      </p:sp>
      <p:sp>
        <p:nvSpPr>
          <p:cNvPr id="215" name="Google Shape;215;p32"/>
          <p:cNvSpPr txBox="1">
            <a:spLocks noGrp="1"/>
          </p:cNvSpPr>
          <p:nvPr>
            <p:ph type="body" idx="1"/>
          </p:nvPr>
        </p:nvSpPr>
        <p:spPr>
          <a:xfrm>
            <a:off x="1010200" y="1434950"/>
            <a:ext cx="7131300" cy="278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6" name="Google Shape;216;p32"/>
          <p:cNvSpPr txBox="1">
            <a:spLocks noGrp="1"/>
          </p:cNvSpPr>
          <p:nvPr>
            <p:ph type="sldNum" idx="12"/>
          </p:nvPr>
        </p:nvSpPr>
        <p:spPr>
          <a:xfrm>
            <a:off x="7766425" y="648725"/>
            <a:ext cx="5487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20</a:t>
            </a:fld>
            <a:endParaRPr/>
          </a:p>
        </p:txBody>
      </p:sp>
      <p:pic>
        <p:nvPicPr>
          <p:cNvPr id="217" name="Google Shape;217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57353" y="1434950"/>
            <a:ext cx="4037001" cy="29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33"/>
          <p:cNvSpPr txBox="1">
            <a:spLocks noGrp="1"/>
          </p:cNvSpPr>
          <p:nvPr>
            <p:ph type="ctrTitle"/>
          </p:nvPr>
        </p:nvSpPr>
        <p:spPr>
          <a:xfrm>
            <a:off x="1154400" y="2726350"/>
            <a:ext cx="6835200" cy="115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Challenges and Constraints</a:t>
            </a:r>
            <a:endParaRPr/>
          </a:p>
        </p:txBody>
      </p:sp>
      <p:sp>
        <p:nvSpPr>
          <p:cNvPr id="223" name="Google Shape;223;p33"/>
          <p:cNvSpPr txBox="1">
            <a:spLocks noGrp="1"/>
          </p:cNvSpPr>
          <p:nvPr>
            <p:ph type="sldNum" idx="4294967295"/>
          </p:nvPr>
        </p:nvSpPr>
        <p:spPr>
          <a:xfrm>
            <a:off x="7766425" y="648725"/>
            <a:ext cx="5487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21</a:t>
            </a:fld>
            <a:endParaRPr/>
          </a:p>
        </p:txBody>
      </p:sp>
      <p:sp>
        <p:nvSpPr>
          <p:cNvPr id="224" name="Google Shape;224;p33"/>
          <p:cNvSpPr txBox="1"/>
          <p:nvPr/>
        </p:nvSpPr>
        <p:spPr>
          <a:xfrm>
            <a:off x="1154400" y="865750"/>
            <a:ext cx="1733700" cy="170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72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5.</a:t>
            </a:r>
            <a:endParaRPr sz="72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34"/>
          <p:cNvSpPr txBox="1">
            <a:spLocks noGrp="1"/>
          </p:cNvSpPr>
          <p:nvPr>
            <p:ph type="title"/>
          </p:nvPr>
        </p:nvSpPr>
        <p:spPr>
          <a:xfrm>
            <a:off x="1010200" y="648725"/>
            <a:ext cx="71313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Challenges and Constraints</a:t>
            </a:r>
            <a:endParaRPr/>
          </a:p>
        </p:txBody>
      </p:sp>
      <p:sp>
        <p:nvSpPr>
          <p:cNvPr id="230" name="Google Shape;230;p34"/>
          <p:cNvSpPr txBox="1">
            <a:spLocks noGrp="1"/>
          </p:cNvSpPr>
          <p:nvPr>
            <p:ph type="body" idx="1"/>
          </p:nvPr>
        </p:nvSpPr>
        <p:spPr>
          <a:xfrm>
            <a:off x="1010200" y="1434950"/>
            <a:ext cx="7131300" cy="278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400"/>
              <a:buChar char="●"/>
            </a:pPr>
            <a:r>
              <a:rPr lang="en"/>
              <a:t>Stepper Motor Sound</a:t>
            </a:r>
            <a:endParaRPr/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/>
              <a:t>Non-identical DC motors</a:t>
            </a:r>
            <a:endParaRPr/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/>
              <a:t>Blind Spot of LiDAR</a:t>
            </a:r>
            <a:endParaRPr/>
          </a:p>
        </p:txBody>
      </p:sp>
      <p:sp>
        <p:nvSpPr>
          <p:cNvPr id="231" name="Google Shape;231;p34"/>
          <p:cNvSpPr txBox="1">
            <a:spLocks noGrp="1"/>
          </p:cNvSpPr>
          <p:nvPr>
            <p:ph type="sldNum" idx="12"/>
          </p:nvPr>
        </p:nvSpPr>
        <p:spPr>
          <a:xfrm>
            <a:off x="7766425" y="648725"/>
            <a:ext cx="5487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22</a:t>
            </a:fld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35"/>
          <p:cNvSpPr txBox="1">
            <a:spLocks noGrp="1"/>
          </p:cNvSpPr>
          <p:nvPr>
            <p:ph type="ctrTitle"/>
          </p:nvPr>
        </p:nvSpPr>
        <p:spPr>
          <a:xfrm>
            <a:off x="1154400" y="2726350"/>
            <a:ext cx="6835200" cy="115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Conclusion and Future Work</a:t>
            </a:r>
            <a:endParaRPr/>
          </a:p>
        </p:txBody>
      </p:sp>
      <p:sp>
        <p:nvSpPr>
          <p:cNvPr id="237" name="Google Shape;237;p35"/>
          <p:cNvSpPr txBox="1">
            <a:spLocks noGrp="1"/>
          </p:cNvSpPr>
          <p:nvPr>
            <p:ph type="sldNum" idx="4294967295"/>
          </p:nvPr>
        </p:nvSpPr>
        <p:spPr>
          <a:xfrm>
            <a:off x="7766425" y="648725"/>
            <a:ext cx="5487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23</a:t>
            </a:fld>
            <a:endParaRPr/>
          </a:p>
        </p:txBody>
      </p:sp>
      <p:sp>
        <p:nvSpPr>
          <p:cNvPr id="238" name="Google Shape;238;p35"/>
          <p:cNvSpPr txBox="1"/>
          <p:nvPr/>
        </p:nvSpPr>
        <p:spPr>
          <a:xfrm>
            <a:off x="1154400" y="865750"/>
            <a:ext cx="1733700" cy="170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72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6.</a:t>
            </a:r>
            <a:endParaRPr sz="72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36"/>
          <p:cNvSpPr txBox="1">
            <a:spLocks noGrp="1"/>
          </p:cNvSpPr>
          <p:nvPr>
            <p:ph type="title"/>
          </p:nvPr>
        </p:nvSpPr>
        <p:spPr>
          <a:xfrm>
            <a:off x="1010200" y="648725"/>
            <a:ext cx="71313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Conclusion</a:t>
            </a:r>
            <a:endParaRPr/>
          </a:p>
        </p:txBody>
      </p:sp>
      <p:sp>
        <p:nvSpPr>
          <p:cNvPr id="244" name="Google Shape;244;p36"/>
          <p:cNvSpPr txBox="1">
            <a:spLocks noGrp="1"/>
          </p:cNvSpPr>
          <p:nvPr>
            <p:ph type="body" idx="1"/>
          </p:nvPr>
        </p:nvSpPr>
        <p:spPr>
          <a:xfrm>
            <a:off x="1010200" y="1434950"/>
            <a:ext cx="7131300" cy="278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Char char="●"/>
            </a:pPr>
            <a:r>
              <a:rPr lang="en"/>
              <a:t>We have been able to map out a room with its details </a:t>
            </a:r>
            <a:endParaRPr/>
          </a:p>
          <a:p>
            <a:pPr marL="457200" lvl="0" indent="-254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"/>
              <a:buChar char="●"/>
            </a:pPr>
            <a:endParaRPr sz="400"/>
          </a:p>
          <a:p>
            <a:pPr marL="45720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/>
              <a:t>We have been able to introduce a solution on how to fully clean the room</a:t>
            </a:r>
            <a:endParaRPr/>
          </a:p>
          <a:p>
            <a:pPr marL="457200" lvl="0" indent="-254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"/>
              <a:buChar char="●"/>
            </a:pPr>
            <a:endParaRPr sz="400"/>
          </a:p>
          <a:p>
            <a:pPr marL="45720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/>
              <a:t>The autonomous navigation process can be integrated into many other projects</a:t>
            </a:r>
            <a:endParaRPr/>
          </a:p>
        </p:txBody>
      </p:sp>
      <p:sp>
        <p:nvSpPr>
          <p:cNvPr id="245" name="Google Shape;245;p36"/>
          <p:cNvSpPr txBox="1">
            <a:spLocks noGrp="1"/>
          </p:cNvSpPr>
          <p:nvPr>
            <p:ph type="sldNum" idx="12"/>
          </p:nvPr>
        </p:nvSpPr>
        <p:spPr>
          <a:xfrm>
            <a:off x="7766425" y="648725"/>
            <a:ext cx="5487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24</a:t>
            </a:fld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37"/>
          <p:cNvSpPr txBox="1">
            <a:spLocks noGrp="1"/>
          </p:cNvSpPr>
          <p:nvPr>
            <p:ph type="title"/>
          </p:nvPr>
        </p:nvSpPr>
        <p:spPr>
          <a:xfrm>
            <a:off x="1010200" y="648725"/>
            <a:ext cx="71313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Work</a:t>
            </a:r>
            <a:endParaRPr/>
          </a:p>
        </p:txBody>
      </p:sp>
      <p:sp>
        <p:nvSpPr>
          <p:cNvPr id="251" name="Google Shape;251;p37"/>
          <p:cNvSpPr txBox="1">
            <a:spLocks noGrp="1"/>
          </p:cNvSpPr>
          <p:nvPr>
            <p:ph type="body" idx="1"/>
          </p:nvPr>
        </p:nvSpPr>
        <p:spPr>
          <a:xfrm>
            <a:off x="1010200" y="1434950"/>
            <a:ext cx="7131300" cy="278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400"/>
              <a:buChar char="●"/>
            </a:pPr>
            <a:r>
              <a:rPr lang="en"/>
              <a:t>Charging station</a:t>
            </a:r>
            <a:endParaRPr/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/>
              <a:t>Add IR sensor</a:t>
            </a:r>
            <a:endParaRPr/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/>
              <a:t>IoT integration</a:t>
            </a:r>
            <a:endParaRPr/>
          </a:p>
        </p:txBody>
      </p:sp>
      <p:sp>
        <p:nvSpPr>
          <p:cNvPr id="252" name="Google Shape;252;p37"/>
          <p:cNvSpPr txBox="1">
            <a:spLocks noGrp="1"/>
          </p:cNvSpPr>
          <p:nvPr>
            <p:ph type="sldNum" idx="12"/>
          </p:nvPr>
        </p:nvSpPr>
        <p:spPr>
          <a:xfrm>
            <a:off x="7766425" y="648725"/>
            <a:ext cx="5487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25</a:t>
            </a:fld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38"/>
          <p:cNvSpPr txBox="1">
            <a:spLocks noGrp="1"/>
          </p:cNvSpPr>
          <p:nvPr>
            <p:ph type="body" idx="1"/>
          </p:nvPr>
        </p:nvSpPr>
        <p:spPr>
          <a:xfrm>
            <a:off x="1010200" y="1434950"/>
            <a:ext cx="5730000" cy="278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3600" b="1"/>
              <a:t>Any questions?</a:t>
            </a:r>
            <a:endParaRPr sz="3600" b="1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8" name="Google Shape;258;p38"/>
          <p:cNvSpPr txBox="1">
            <a:spLocks noGrp="1"/>
          </p:cNvSpPr>
          <p:nvPr>
            <p:ph type="sldNum" idx="12"/>
          </p:nvPr>
        </p:nvSpPr>
        <p:spPr>
          <a:xfrm>
            <a:off x="7766425" y="648725"/>
            <a:ext cx="5487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26</a:t>
            </a:fld>
            <a:endParaRPr/>
          </a:p>
        </p:txBody>
      </p:sp>
      <p:sp>
        <p:nvSpPr>
          <p:cNvPr id="259" name="Google Shape;259;p38"/>
          <p:cNvSpPr txBox="1">
            <a:spLocks noGrp="1"/>
          </p:cNvSpPr>
          <p:nvPr>
            <p:ph type="title"/>
          </p:nvPr>
        </p:nvSpPr>
        <p:spPr>
          <a:xfrm>
            <a:off x="1010200" y="648725"/>
            <a:ext cx="71313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THANKS!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5"/>
          <p:cNvSpPr txBox="1">
            <a:spLocks noGrp="1"/>
          </p:cNvSpPr>
          <p:nvPr>
            <p:ph type="ctrTitle"/>
          </p:nvPr>
        </p:nvSpPr>
        <p:spPr>
          <a:xfrm>
            <a:off x="1154400" y="2726350"/>
            <a:ext cx="6835200" cy="115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Introduction</a:t>
            </a:r>
            <a:endParaRPr/>
          </a:p>
        </p:txBody>
      </p:sp>
      <p:sp>
        <p:nvSpPr>
          <p:cNvPr id="87" name="Google Shape;87;p15"/>
          <p:cNvSpPr txBox="1">
            <a:spLocks noGrp="1"/>
          </p:cNvSpPr>
          <p:nvPr>
            <p:ph type="sldNum" idx="4294967295"/>
          </p:nvPr>
        </p:nvSpPr>
        <p:spPr>
          <a:xfrm>
            <a:off x="7766425" y="648725"/>
            <a:ext cx="5487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  <p:sp>
        <p:nvSpPr>
          <p:cNvPr id="88" name="Google Shape;88;p15"/>
          <p:cNvSpPr txBox="1"/>
          <p:nvPr/>
        </p:nvSpPr>
        <p:spPr>
          <a:xfrm>
            <a:off x="1154400" y="865750"/>
            <a:ext cx="1733700" cy="170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72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1.</a:t>
            </a:r>
            <a:endParaRPr sz="72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6"/>
          <p:cNvSpPr txBox="1">
            <a:spLocks noGrp="1"/>
          </p:cNvSpPr>
          <p:nvPr>
            <p:ph type="title"/>
          </p:nvPr>
        </p:nvSpPr>
        <p:spPr>
          <a:xfrm>
            <a:off x="1010200" y="648725"/>
            <a:ext cx="71313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Introduction</a:t>
            </a:r>
            <a:endParaRPr/>
          </a:p>
        </p:txBody>
      </p:sp>
      <p:sp>
        <p:nvSpPr>
          <p:cNvPr id="94" name="Google Shape;94;p16"/>
          <p:cNvSpPr txBox="1">
            <a:spLocks noGrp="1"/>
          </p:cNvSpPr>
          <p:nvPr>
            <p:ph type="body" idx="1"/>
          </p:nvPr>
        </p:nvSpPr>
        <p:spPr>
          <a:xfrm>
            <a:off x="1010200" y="1434950"/>
            <a:ext cx="7131300" cy="278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7465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300"/>
              <a:buChar char="●"/>
            </a:pPr>
            <a:r>
              <a:rPr lang="en" sz="2300"/>
              <a:t>Problem description</a:t>
            </a:r>
            <a:endParaRPr sz="2300"/>
          </a:p>
          <a:p>
            <a:pPr marL="457200" lvl="0" indent="-3746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300"/>
              <a:buChar char="●"/>
            </a:pPr>
            <a:r>
              <a:rPr lang="en" sz="2300"/>
              <a:t>Objectives</a:t>
            </a:r>
            <a:endParaRPr sz="2300"/>
          </a:p>
          <a:p>
            <a:pPr marL="457200" lvl="0" indent="-3746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300"/>
              <a:buChar char="●"/>
            </a:pPr>
            <a:r>
              <a:rPr lang="en" sz="2300"/>
              <a:t>Work steps </a:t>
            </a:r>
            <a:endParaRPr sz="2300"/>
          </a:p>
        </p:txBody>
      </p:sp>
      <p:sp>
        <p:nvSpPr>
          <p:cNvPr id="95" name="Google Shape;95;p16"/>
          <p:cNvSpPr txBox="1">
            <a:spLocks noGrp="1"/>
          </p:cNvSpPr>
          <p:nvPr>
            <p:ph type="sldNum" idx="12"/>
          </p:nvPr>
        </p:nvSpPr>
        <p:spPr>
          <a:xfrm>
            <a:off x="7766425" y="648725"/>
            <a:ext cx="5487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7"/>
          <p:cNvSpPr txBox="1">
            <a:spLocks noGrp="1"/>
          </p:cNvSpPr>
          <p:nvPr>
            <p:ph type="ctrTitle"/>
          </p:nvPr>
        </p:nvSpPr>
        <p:spPr>
          <a:xfrm>
            <a:off x="1154400" y="2726350"/>
            <a:ext cx="6835200" cy="115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Related Work</a:t>
            </a:r>
            <a:endParaRPr/>
          </a:p>
        </p:txBody>
      </p:sp>
      <p:sp>
        <p:nvSpPr>
          <p:cNvPr id="101" name="Google Shape;101;p17"/>
          <p:cNvSpPr txBox="1">
            <a:spLocks noGrp="1"/>
          </p:cNvSpPr>
          <p:nvPr>
            <p:ph type="sldNum" idx="4294967295"/>
          </p:nvPr>
        </p:nvSpPr>
        <p:spPr>
          <a:xfrm>
            <a:off x="7766425" y="648725"/>
            <a:ext cx="5487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  <p:sp>
        <p:nvSpPr>
          <p:cNvPr id="102" name="Google Shape;102;p17"/>
          <p:cNvSpPr txBox="1"/>
          <p:nvPr/>
        </p:nvSpPr>
        <p:spPr>
          <a:xfrm>
            <a:off x="1154400" y="865750"/>
            <a:ext cx="1733700" cy="170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72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2.</a:t>
            </a:r>
            <a:endParaRPr sz="72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8"/>
          <p:cNvSpPr txBox="1">
            <a:spLocks noGrp="1"/>
          </p:cNvSpPr>
          <p:nvPr>
            <p:ph type="title"/>
          </p:nvPr>
        </p:nvSpPr>
        <p:spPr>
          <a:xfrm>
            <a:off x="1010200" y="648725"/>
            <a:ext cx="71313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Related Work</a:t>
            </a:r>
            <a:endParaRPr/>
          </a:p>
        </p:txBody>
      </p:sp>
      <p:sp>
        <p:nvSpPr>
          <p:cNvPr id="108" name="Google Shape;108;p18"/>
          <p:cNvSpPr txBox="1">
            <a:spLocks noGrp="1"/>
          </p:cNvSpPr>
          <p:nvPr>
            <p:ph type="body" idx="1"/>
          </p:nvPr>
        </p:nvSpPr>
        <p:spPr>
          <a:xfrm>
            <a:off x="1010200" y="1434950"/>
            <a:ext cx="7131300" cy="278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400"/>
              <a:buChar char="●"/>
            </a:pPr>
            <a:r>
              <a:rPr lang="en"/>
              <a:t>Robot sensing its environment</a:t>
            </a:r>
            <a:endParaRPr/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/>
              <a:t>Robot covering the whole area</a:t>
            </a:r>
            <a:endParaRPr/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/>
              <a:t>ROS helps robotics</a:t>
            </a:r>
            <a:endParaRPr/>
          </a:p>
        </p:txBody>
      </p:sp>
      <p:sp>
        <p:nvSpPr>
          <p:cNvPr id="109" name="Google Shape;109;p18"/>
          <p:cNvSpPr txBox="1">
            <a:spLocks noGrp="1"/>
          </p:cNvSpPr>
          <p:nvPr>
            <p:ph type="sldNum" idx="12"/>
          </p:nvPr>
        </p:nvSpPr>
        <p:spPr>
          <a:xfrm>
            <a:off x="7766425" y="648725"/>
            <a:ext cx="5487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9"/>
          <p:cNvSpPr txBox="1">
            <a:spLocks noGrp="1"/>
          </p:cNvSpPr>
          <p:nvPr>
            <p:ph type="ctrTitle"/>
          </p:nvPr>
        </p:nvSpPr>
        <p:spPr>
          <a:xfrm>
            <a:off x="1154400" y="2726350"/>
            <a:ext cx="6835200" cy="115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Methodology</a:t>
            </a:r>
            <a:endParaRPr/>
          </a:p>
        </p:txBody>
      </p:sp>
      <p:sp>
        <p:nvSpPr>
          <p:cNvPr id="115" name="Google Shape;115;p19"/>
          <p:cNvSpPr txBox="1">
            <a:spLocks noGrp="1"/>
          </p:cNvSpPr>
          <p:nvPr>
            <p:ph type="sldNum" idx="4294967295"/>
          </p:nvPr>
        </p:nvSpPr>
        <p:spPr>
          <a:xfrm>
            <a:off x="7766425" y="648725"/>
            <a:ext cx="5487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</a:t>
            </a:fld>
            <a:endParaRPr/>
          </a:p>
        </p:txBody>
      </p:sp>
      <p:sp>
        <p:nvSpPr>
          <p:cNvPr id="116" name="Google Shape;116;p19"/>
          <p:cNvSpPr txBox="1"/>
          <p:nvPr/>
        </p:nvSpPr>
        <p:spPr>
          <a:xfrm>
            <a:off x="1154400" y="865750"/>
            <a:ext cx="1733700" cy="170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72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3.</a:t>
            </a:r>
            <a:endParaRPr sz="72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0"/>
          <p:cNvSpPr txBox="1">
            <a:spLocks noGrp="1"/>
          </p:cNvSpPr>
          <p:nvPr>
            <p:ph type="body" idx="1"/>
          </p:nvPr>
        </p:nvSpPr>
        <p:spPr>
          <a:xfrm>
            <a:off x="1010200" y="1434950"/>
            <a:ext cx="3776700" cy="278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400"/>
              <a:buChar char="●"/>
            </a:pPr>
            <a:r>
              <a:rPr lang="en"/>
              <a:t>Material</a:t>
            </a:r>
            <a:endParaRPr/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/>
              <a:t>Dimensions</a:t>
            </a:r>
            <a:endParaRPr/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/>
              <a:t>Assembly</a:t>
            </a:r>
            <a:endParaRPr/>
          </a:p>
        </p:txBody>
      </p:sp>
      <p:pic>
        <p:nvPicPr>
          <p:cNvPr id="122" name="Google Shape;122;p20"/>
          <p:cNvPicPr preferRelativeResize="0"/>
          <p:nvPr/>
        </p:nvPicPr>
        <p:blipFill rotWithShape="1">
          <a:blip r:embed="rId3">
            <a:alphaModFix/>
          </a:blip>
          <a:srcRect l="12502" r="12495"/>
          <a:stretch/>
        </p:blipFill>
        <p:spPr>
          <a:xfrm>
            <a:off x="5576675" y="1571425"/>
            <a:ext cx="2665021" cy="2665029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20"/>
          <p:cNvSpPr txBox="1">
            <a:spLocks noGrp="1"/>
          </p:cNvSpPr>
          <p:nvPr>
            <p:ph type="sldNum" idx="12"/>
          </p:nvPr>
        </p:nvSpPr>
        <p:spPr>
          <a:xfrm>
            <a:off x="7766425" y="648725"/>
            <a:ext cx="5487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</a:t>
            </a:fld>
            <a:endParaRPr/>
          </a:p>
        </p:txBody>
      </p:sp>
      <p:sp>
        <p:nvSpPr>
          <p:cNvPr id="124" name="Google Shape;124;p20"/>
          <p:cNvSpPr txBox="1">
            <a:spLocks noGrp="1"/>
          </p:cNvSpPr>
          <p:nvPr>
            <p:ph type="title"/>
          </p:nvPr>
        </p:nvSpPr>
        <p:spPr>
          <a:xfrm>
            <a:off x="1010200" y="648725"/>
            <a:ext cx="71313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Design specification</a:t>
            </a:r>
            <a:endParaRPr sz="16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Methodology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1"/>
          <p:cNvSpPr txBox="1">
            <a:spLocks noGrp="1"/>
          </p:cNvSpPr>
          <p:nvPr>
            <p:ph type="body" idx="1"/>
          </p:nvPr>
        </p:nvSpPr>
        <p:spPr>
          <a:xfrm>
            <a:off x="1010200" y="1474325"/>
            <a:ext cx="3776700" cy="160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400"/>
              <a:buChar char="●"/>
            </a:pPr>
            <a:r>
              <a:rPr lang="en"/>
              <a:t>RPLiDAR A1</a:t>
            </a:r>
            <a:endParaRPr/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/>
              <a:t>Raspberry Pi 4</a:t>
            </a:r>
            <a:endParaRPr/>
          </a:p>
          <a:p>
            <a:pPr marL="0" lvl="0" indent="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30" name="Google Shape;130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68800" y="1800201"/>
            <a:ext cx="3372700" cy="2049600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p21"/>
          <p:cNvSpPr txBox="1">
            <a:spLocks noGrp="1"/>
          </p:cNvSpPr>
          <p:nvPr>
            <p:ph type="sldNum" idx="12"/>
          </p:nvPr>
        </p:nvSpPr>
        <p:spPr>
          <a:xfrm>
            <a:off x="7766425" y="648725"/>
            <a:ext cx="5487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9</a:t>
            </a:fld>
            <a:endParaRPr/>
          </a:p>
        </p:txBody>
      </p:sp>
      <p:sp>
        <p:nvSpPr>
          <p:cNvPr id="132" name="Google Shape;132;p21"/>
          <p:cNvSpPr txBox="1">
            <a:spLocks noGrp="1"/>
          </p:cNvSpPr>
          <p:nvPr>
            <p:ph type="title"/>
          </p:nvPr>
        </p:nvSpPr>
        <p:spPr>
          <a:xfrm>
            <a:off x="1010200" y="648725"/>
            <a:ext cx="71313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Hardware Components</a:t>
            </a:r>
            <a:endParaRPr sz="16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Methodology (cont.)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Gremio template">
  <a:themeElements>
    <a:clrScheme name="Custom 347">
      <a:dk1>
        <a:srgbClr val="25516C"/>
      </a:dk1>
      <a:lt1>
        <a:srgbClr val="FFFFFF"/>
      </a:lt1>
      <a:dk2>
        <a:srgbClr val="666666"/>
      </a:dk2>
      <a:lt2>
        <a:srgbClr val="CCCCCC"/>
      </a:lt2>
      <a:accent1>
        <a:srgbClr val="00BEF2"/>
      </a:accent1>
      <a:accent2>
        <a:srgbClr val="2D82B0"/>
      </a:accent2>
      <a:accent3>
        <a:srgbClr val="25516C"/>
      </a:accent3>
      <a:accent4>
        <a:srgbClr val="67D6E9"/>
      </a:accent4>
      <a:accent5>
        <a:srgbClr val="41A2B3"/>
      </a:accent5>
      <a:accent6>
        <a:srgbClr val="0C8196"/>
      </a:accent6>
      <a:hlink>
        <a:srgbClr val="2D82B0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288</Words>
  <Application>Microsoft Office PowerPoint</Application>
  <PresentationFormat>On-screen Show (16:9)</PresentationFormat>
  <Paragraphs>132</Paragraphs>
  <Slides>26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Montserrat</vt:lpstr>
      <vt:lpstr>Arial</vt:lpstr>
      <vt:lpstr>Source Sans Pro</vt:lpstr>
      <vt:lpstr>Gremio template</vt:lpstr>
      <vt:lpstr>Smart Cleaning  Robot</vt:lpstr>
      <vt:lpstr>Table Of Contents</vt:lpstr>
      <vt:lpstr>Introduction</vt:lpstr>
      <vt:lpstr>Introduction</vt:lpstr>
      <vt:lpstr>Related Work</vt:lpstr>
      <vt:lpstr>Related Work</vt:lpstr>
      <vt:lpstr>Methodology</vt:lpstr>
      <vt:lpstr> Design specification Methodology</vt:lpstr>
      <vt:lpstr> Hardware Components Methodology (cont.)</vt:lpstr>
      <vt:lpstr> Hardware Components Methodology (cont.)</vt:lpstr>
      <vt:lpstr>Hardware Components Methodology (cont.)</vt:lpstr>
      <vt:lpstr> Implementation Methodology (cont.)</vt:lpstr>
      <vt:lpstr> Implementation Methodology (cont.)</vt:lpstr>
      <vt:lpstr> Implementation Methodology (cont.)</vt:lpstr>
      <vt:lpstr> Implementation Methodology (cont.)</vt:lpstr>
      <vt:lpstr>Implementation Methodology (cont.)</vt:lpstr>
      <vt:lpstr>Results and Analysis</vt:lpstr>
      <vt:lpstr>Mapping Results and Analysis</vt:lpstr>
      <vt:lpstr>Path Planning &amp; Obstacle avoidance Results and Analysis</vt:lpstr>
      <vt:lpstr>Full Coverage Results and Analysis</vt:lpstr>
      <vt:lpstr>Challenges and Constraints</vt:lpstr>
      <vt:lpstr>Challenges and Constraints</vt:lpstr>
      <vt:lpstr>Conclusion and Future Work</vt:lpstr>
      <vt:lpstr>Conclusion</vt:lpstr>
      <vt:lpstr>Future Work</vt:lpstr>
      <vt:lpstr>THANKS!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Smart Cleaning  Robot</dc:title>
  <cp:lastModifiedBy>mohamad abueideh</cp:lastModifiedBy>
  <cp:revision>1</cp:revision>
  <dcterms:modified xsi:type="dcterms:W3CDTF">2021-04-10T10:59:56Z</dcterms:modified>
</cp:coreProperties>
</file>