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7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9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1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3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5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7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9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ustomShape 1"/>
          <p:cNvSpPr/>
          <p:nvPr/>
        </p:nvSpPr>
        <p:spPr>
          <a:xfrm>
            <a:off x="0" y="2575080"/>
            <a:ext cx="98640" cy="623880"/>
          </a:xfrm>
          <a:custGeom>
            <a:avLst/>
            <a:gdLst/>
            <a:ahLst/>
            <a:cxnLst/>
            <a:rect l="l" t="t" r="r" b="b"/>
            <a:pathLst>
              <a:path w="22" h="136">
                <a:moveTo>
                  <a:pt x="22" y="136"/>
                </a:moveTo>
                <a:cubicBezTo>
                  <a:pt x="20" y="117"/>
                  <a:pt x="19" y="99"/>
                  <a:pt x="17" y="80"/>
                </a:cubicBezTo>
                <a:cubicBezTo>
                  <a:pt x="11" y="54"/>
                  <a:pt x="6" y="27"/>
                  <a:pt x="0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64"/>
                  <a:pt x="13" y="94"/>
                  <a:pt x="20" y="124"/>
                </a:cubicBezTo>
                <a:cubicBezTo>
                  <a:pt x="20" y="128"/>
                  <a:pt x="21" y="132"/>
                  <a:pt x="22" y="136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CustomShape 2"/>
          <p:cNvSpPr/>
          <p:nvPr/>
        </p:nvSpPr>
        <p:spPr>
          <a:xfrm>
            <a:off x="128520" y="3156480"/>
            <a:ext cx="644400" cy="2320200"/>
          </a:xfrm>
          <a:custGeom>
            <a:avLst/>
            <a:gdLst/>
            <a:ahLst/>
            <a:cxnLst/>
            <a:rect l="l" t="t" r="r" b="b"/>
            <a:pathLst>
              <a:path w="140" h="504">
                <a:moveTo>
                  <a:pt x="86" y="350"/>
                </a:moveTo>
                <a:cubicBezTo>
                  <a:pt x="103" y="402"/>
                  <a:pt x="120" y="453"/>
                  <a:pt x="139" y="504"/>
                </a:cubicBezTo>
                <a:cubicBezTo>
                  <a:pt x="139" y="495"/>
                  <a:pt x="139" y="487"/>
                  <a:pt x="140" y="478"/>
                </a:cubicBezTo>
                <a:cubicBezTo>
                  <a:pt x="124" y="435"/>
                  <a:pt x="109" y="391"/>
                  <a:pt x="95" y="347"/>
                </a:cubicBezTo>
                <a:cubicBezTo>
                  <a:pt x="58" y="233"/>
                  <a:pt x="27" y="117"/>
                  <a:pt x="0" y="0"/>
                </a:cubicBezTo>
                <a:cubicBezTo>
                  <a:pt x="2" y="20"/>
                  <a:pt x="4" y="41"/>
                  <a:pt x="6" y="61"/>
                </a:cubicBezTo>
                <a:cubicBezTo>
                  <a:pt x="30" y="158"/>
                  <a:pt x="56" y="255"/>
                  <a:pt x="86" y="35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807120" y="5447160"/>
            <a:ext cx="607320" cy="1418040"/>
          </a:xfrm>
          <a:custGeom>
            <a:avLst/>
            <a:gdLst/>
            <a:ahLst/>
            <a:cxnLst/>
            <a:rect l="l" t="t" r="r" b="b"/>
            <a:pathLst>
              <a:path w="132" h="308">
                <a:moveTo>
                  <a:pt x="8" y="22"/>
                </a:moveTo>
                <a:cubicBezTo>
                  <a:pt x="5" y="15"/>
                  <a:pt x="2" y="8"/>
                  <a:pt x="0" y="0"/>
                </a:cubicBezTo>
                <a:cubicBezTo>
                  <a:pt x="0" y="10"/>
                  <a:pt x="0" y="19"/>
                  <a:pt x="0" y="29"/>
                </a:cubicBezTo>
                <a:cubicBezTo>
                  <a:pt x="21" y="85"/>
                  <a:pt x="44" y="140"/>
                  <a:pt x="68" y="194"/>
                </a:cubicBezTo>
                <a:cubicBezTo>
                  <a:pt x="85" y="232"/>
                  <a:pt x="104" y="270"/>
                  <a:pt x="123" y="308"/>
                </a:cubicBezTo>
                <a:cubicBezTo>
                  <a:pt x="132" y="308"/>
                  <a:pt x="132" y="308"/>
                  <a:pt x="132" y="308"/>
                </a:cubicBezTo>
                <a:cubicBezTo>
                  <a:pt x="113" y="269"/>
                  <a:pt x="94" y="230"/>
                  <a:pt x="77" y="190"/>
                </a:cubicBezTo>
                <a:cubicBezTo>
                  <a:pt x="52" y="135"/>
                  <a:pt x="29" y="79"/>
                  <a:pt x="8" y="22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959760" y="6503760"/>
            <a:ext cx="169200" cy="361440"/>
          </a:xfrm>
          <a:custGeom>
            <a:avLst/>
            <a:gdLst/>
            <a:ahLst/>
            <a:cxnLst/>
            <a:rect l="l" t="t" r="r" b="b"/>
            <a:pathLst>
              <a:path w="37" h="79">
                <a:moveTo>
                  <a:pt x="28" y="79"/>
                </a:moveTo>
                <a:cubicBezTo>
                  <a:pt x="37" y="79"/>
                  <a:pt x="37" y="79"/>
                  <a:pt x="37" y="79"/>
                </a:cubicBezTo>
                <a:cubicBezTo>
                  <a:pt x="24" y="53"/>
                  <a:pt x="12" y="27"/>
                  <a:pt x="0" y="0"/>
                </a:cubicBezTo>
                <a:cubicBezTo>
                  <a:pt x="8" y="27"/>
                  <a:pt x="17" y="53"/>
                  <a:pt x="28" y="79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100800" y="3201120"/>
            <a:ext cx="819720" cy="3326400"/>
          </a:xfrm>
          <a:custGeom>
            <a:avLst/>
            <a:gdLst/>
            <a:ahLst/>
            <a:cxnLst/>
            <a:rect l="l" t="t" r="r" b="b"/>
            <a:pathLst>
              <a:path w="178" h="722">
                <a:moveTo>
                  <a:pt x="162" y="660"/>
                </a:moveTo>
                <a:cubicBezTo>
                  <a:pt x="145" y="618"/>
                  <a:pt x="130" y="576"/>
                  <a:pt x="116" y="534"/>
                </a:cubicBezTo>
                <a:cubicBezTo>
                  <a:pt x="84" y="437"/>
                  <a:pt x="59" y="337"/>
                  <a:pt x="40" y="236"/>
                </a:cubicBezTo>
                <a:cubicBezTo>
                  <a:pt x="29" y="175"/>
                  <a:pt x="20" y="113"/>
                  <a:pt x="12" y="51"/>
                </a:cubicBezTo>
                <a:cubicBezTo>
                  <a:pt x="8" y="34"/>
                  <a:pt x="4" y="17"/>
                  <a:pt x="0" y="0"/>
                </a:cubicBezTo>
                <a:cubicBezTo>
                  <a:pt x="8" y="79"/>
                  <a:pt x="19" y="159"/>
                  <a:pt x="33" y="237"/>
                </a:cubicBezTo>
                <a:cubicBezTo>
                  <a:pt x="51" y="339"/>
                  <a:pt x="76" y="439"/>
                  <a:pt x="107" y="537"/>
                </a:cubicBezTo>
                <a:cubicBezTo>
                  <a:pt x="123" y="586"/>
                  <a:pt x="141" y="634"/>
                  <a:pt x="160" y="681"/>
                </a:cubicBezTo>
                <a:cubicBezTo>
                  <a:pt x="166" y="695"/>
                  <a:pt x="172" y="708"/>
                  <a:pt x="178" y="722"/>
                </a:cubicBezTo>
                <a:cubicBezTo>
                  <a:pt x="176" y="717"/>
                  <a:pt x="175" y="713"/>
                  <a:pt x="174" y="708"/>
                </a:cubicBezTo>
                <a:cubicBezTo>
                  <a:pt x="169" y="692"/>
                  <a:pt x="165" y="676"/>
                  <a:pt x="162" y="66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22320" y="228600"/>
            <a:ext cx="104040" cy="2925720"/>
          </a:xfrm>
          <a:custGeom>
            <a:avLst/>
            <a:gdLst/>
            <a:ahLst/>
            <a:cxnLst/>
            <a:rect l="l" t="t" r="r" b="b"/>
            <a:pathLst>
              <a:path w="23" h="635">
                <a:moveTo>
                  <a:pt x="11" y="577"/>
                </a:moveTo>
                <a:cubicBezTo>
                  <a:pt x="12" y="581"/>
                  <a:pt x="12" y="585"/>
                  <a:pt x="12" y="589"/>
                </a:cubicBezTo>
                <a:cubicBezTo>
                  <a:pt x="15" y="603"/>
                  <a:pt x="19" y="617"/>
                  <a:pt x="22" y="632"/>
                </a:cubicBezTo>
                <a:cubicBezTo>
                  <a:pt x="22" y="633"/>
                  <a:pt x="22" y="634"/>
                  <a:pt x="23" y="635"/>
                </a:cubicBezTo>
                <a:cubicBezTo>
                  <a:pt x="21" y="615"/>
                  <a:pt x="19" y="596"/>
                  <a:pt x="17" y="576"/>
                </a:cubicBezTo>
                <a:cubicBezTo>
                  <a:pt x="9" y="474"/>
                  <a:pt x="5" y="372"/>
                  <a:pt x="5" y="269"/>
                </a:cubicBezTo>
                <a:cubicBezTo>
                  <a:pt x="6" y="179"/>
                  <a:pt x="9" y="9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89"/>
                  <a:pt x="2" y="179"/>
                  <a:pt x="1" y="269"/>
                </a:cubicBezTo>
                <a:cubicBezTo>
                  <a:pt x="0" y="372"/>
                  <a:pt x="3" y="474"/>
                  <a:pt x="11" y="577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78120" y="2944080"/>
            <a:ext cx="75960" cy="49176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0" y="0"/>
                </a:moveTo>
                <a:cubicBezTo>
                  <a:pt x="2" y="19"/>
                  <a:pt x="3" y="37"/>
                  <a:pt x="5" y="56"/>
                </a:cubicBezTo>
                <a:cubicBezTo>
                  <a:pt x="9" y="73"/>
                  <a:pt x="13" y="90"/>
                  <a:pt x="17" y="107"/>
                </a:cubicBezTo>
                <a:cubicBezTo>
                  <a:pt x="15" y="87"/>
                  <a:pt x="13" y="66"/>
                  <a:pt x="11" y="46"/>
                </a:cubicBezTo>
                <a:cubicBezTo>
                  <a:pt x="10" y="45"/>
                  <a:pt x="10" y="44"/>
                  <a:pt x="10" y="43"/>
                </a:cubicBezTo>
                <a:cubicBezTo>
                  <a:pt x="7" y="28"/>
                  <a:pt x="3" y="1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769680" y="5478840"/>
            <a:ext cx="187920" cy="1022760"/>
          </a:xfrm>
          <a:custGeom>
            <a:avLst/>
            <a:gdLst/>
            <a:ahLst/>
            <a:cxnLst/>
            <a:rect l="l" t="t" r="r" b="b"/>
            <a:pathLst>
              <a:path w="41" h="222">
                <a:moveTo>
                  <a:pt x="0" y="0"/>
                </a:moveTo>
                <a:cubicBezTo>
                  <a:pt x="0" y="31"/>
                  <a:pt x="2" y="62"/>
                  <a:pt x="5" y="93"/>
                </a:cubicBezTo>
                <a:cubicBezTo>
                  <a:pt x="8" y="117"/>
                  <a:pt x="12" y="142"/>
                  <a:pt x="17" y="166"/>
                </a:cubicBezTo>
                <a:cubicBezTo>
                  <a:pt x="19" y="172"/>
                  <a:pt x="22" y="178"/>
                  <a:pt x="24" y="184"/>
                </a:cubicBezTo>
                <a:cubicBezTo>
                  <a:pt x="30" y="197"/>
                  <a:pt x="35" y="209"/>
                  <a:pt x="41" y="222"/>
                </a:cubicBezTo>
                <a:cubicBezTo>
                  <a:pt x="40" y="219"/>
                  <a:pt x="39" y="215"/>
                  <a:pt x="38" y="212"/>
                </a:cubicBezTo>
                <a:cubicBezTo>
                  <a:pt x="26" y="172"/>
                  <a:pt x="18" y="132"/>
                  <a:pt x="13" y="92"/>
                </a:cubicBezTo>
                <a:cubicBezTo>
                  <a:pt x="11" y="68"/>
                  <a:pt x="9" y="45"/>
                  <a:pt x="8" y="22"/>
                </a:cubicBezTo>
                <a:cubicBezTo>
                  <a:pt x="8" y="21"/>
                  <a:pt x="7" y="20"/>
                  <a:pt x="7" y="18"/>
                </a:cubicBezTo>
                <a:cubicBezTo>
                  <a:pt x="5" y="12"/>
                  <a:pt x="2" y="6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775440" y="1398960"/>
            <a:ext cx="2073960" cy="4046040"/>
          </a:xfrm>
          <a:custGeom>
            <a:avLst/>
            <a:gdLst/>
            <a:ahLst/>
            <a:cxnLst/>
            <a:rect l="l" t="t" r="r" b="b"/>
            <a:pathLst>
              <a:path w="450" h="878">
                <a:moveTo>
                  <a:pt x="7" y="854"/>
                </a:moveTo>
                <a:cubicBezTo>
                  <a:pt x="10" y="772"/>
                  <a:pt x="26" y="691"/>
                  <a:pt x="50" y="613"/>
                </a:cubicBezTo>
                <a:cubicBezTo>
                  <a:pt x="75" y="535"/>
                  <a:pt x="109" y="460"/>
                  <a:pt x="149" y="388"/>
                </a:cubicBezTo>
                <a:cubicBezTo>
                  <a:pt x="189" y="316"/>
                  <a:pt x="235" y="248"/>
                  <a:pt x="285" y="183"/>
                </a:cubicBezTo>
                <a:cubicBezTo>
                  <a:pt x="310" y="151"/>
                  <a:pt x="337" y="119"/>
                  <a:pt x="364" y="89"/>
                </a:cubicBezTo>
                <a:cubicBezTo>
                  <a:pt x="378" y="74"/>
                  <a:pt x="392" y="58"/>
                  <a:pt x="406" y="44"/>
                </a:cubicBezTo>
                <a:cubicBezTo>
                  <a:pt x="421" y="29"/>
                  <a:pt x="435" y="15"/>
                  <a:pt x="450" y="1"/>
                </a:cubicBezTo>
                <a:cubicBezTo>
                  <a:pt x="450" y="0"/>
                  <a:pt x="450" y="0"/>
                  <a:pt x="450" y="0"/>
                </a:cubicBezTo>
                <a:cubicBezTo>
                  <a:pt x="434" y="14"/>
                  <a:pt x="420" y="28"/>
                  <a:pt x="405" y="43"/>
                </a:cubicBezTo>
                <a:cubicBezTo>
                  <a:pt x="391" y="57"/>
                  <a:pt x="377" y="72"/>
                  <a:pt x="363" y="88"/>
                </a:cubicBezTo>
                <a:cubicBezTo>
                  <a:pt x="335" y="118"/>
                  <a:pt x="308" y="149"/>
                  <a:pt x="283" y="181"/>
                </a:cubicBezTo>
                <a:cubicBezTo>
                  <a:pt x="232" y="246"/>
                  <a:pt x="185" y="314"/>
                  <a:pt x="145" y="386"/>
                </a:cubicBezTo>
                <a:cubicBezTo>
                  <a:pt x="104" y="457"/>
                  <a:pt x="70" y="533"/>
                  <a:pt x="45" y="611"/>
                </a:cubicBezTo>
                <a:cubicBezTo>
                  <a:pt x="19" y="690"/>
                  <a:pt x="3" y="771"/>
                  <a:pt x="0" y="854"/>
                </a:cubicBezTo>
                <a:cubicBezTo>
                  <a:pt x="0" y="856"/>
                  <a:pt x="0" y="857"/>
                  <a:pt x="0" y="859"/>
                </a:cubicBezTo>
                <a:cubicBezTo>
                  <a:pt x="2" y="865"/>
                  <a:pt x="4" y="872"/>
                  <a:pt x="7" y="878"/>
                </a:cubicBezTo>
                <a:cubicBezTo>
                  <a:pt x="7" y="870"/>
                  <a:pt x="7" y="862"/>
                  <a:pt x="7" y="85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922680" y="6530040"/>
            <a:ext cx="159840" cy="335160"/>
          </a:xfrm>
          <a:custGeom>
            <a:avLst/>
            <a:gdLst/>
            <a:ahLst/>
            <a:cxnLst/>
            <a:rect l="l" t="t" r="r" b="b"/>
            <a:pathLst>
              <a:path w="35" h="73">
                <a:moveTo>
                  <a:pt x="0" y="0"/>
                </a:moveTo>
                <a:cubicBezTo>
                  <a:pt x="7" y="24"/>
                  <a:pt x="16" y="49"/>
                  <a:pt x="2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23" y="49"/>
                  <a:pt x="11" y="2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769680" y="5359320"/>
            <a:ext cx="35280" cy="21960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7" y="44"/>
                </a:moveTo>
                <a:cubicBezTo>
                  <a:pt x="7" y="46"/>
                  <a:pt x="8" y="47"/>
                  <a:pt x="8" y="48"/>
                </a:cubicBezTo>
                <a:cubicBezTo>
                  <a:pt x="8" y="38"/>
                  <a:pt x="8" y="29"/>
                  <a:pt x="8" y="19"/>
                </a:cubicBezTo>
                <a:cubicBezTo>
                  <a:pt x="5" y="13"/>
                  <a:pt x="3" y="6"/>
                  <a:pt x="1" y="0"/>
                </a:cubicBezTo>
                <a:cubicBezTo>
                  <a:pt x="0" y="9"/>
                  <a:pt x="0" y="17"/>
                  <a:pt x="0" y="26"/>
                </a:cubicBezTo>
                <a:cubicBezTo>
                  <a:pt x="2" y="32"/>
                  <a:pt x="5" y="38"/>
                  <a:pt x="7" y="4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849960" y="6244560"/>
            <a:ext cx="236520" cy="620280"/>
          </a:xfrm>
          <a:custGeom>
            <a:avLst/>
            <a:gdLst/>
            <a:ahLst/>
            <a:cxnLst/>
            <a:rect l="l" t="t" r="r" b="b"/>
            <a:pathLst>
              <a:path w="52" h="135">
                <a:moveTo>
                  <a:pt x="7" y="18"/>
                </a:moveTo>
                <a:cubicBezTo>
                  <a:pt x="5" y="12"/>
                  <a:pt x="2" y="6"/>
                  <a:pt x="0" y="0"/>
                </a:cubicBezTo>
                <a:cubicBezTo>
                  <a:pt x="3" y="16"/>
                  <a:pt x="7" y="32"/>
                  <a:pt x="12" y="48"/>
                </a:cubicBezTo>
                <a:cubicBezTo>
                  <a:pt x="13" y="53"/>
                  <a:pt x="14" y="57"/>
                  <a:pt x="16" y="62"/>
                </a:cubicBezTo>
                <a:cubicBezTo>
                  <a:pt x="27" y="86"/>
                  <a:pt x="39" y="111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1" y="109"/>
                  <a:pt x="32" y="83"/>
                  <a:pt x="24" y="56"/>
                </a:cubicBezTo>
                <a:cubicBezTo>
                  <a:pt x="18" y="43"/>
                  <a:pt x="13" y="31"/>
                  <a:pt x="7" y="18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27360" y="0"/>
            <a:ext cx="492120" cy="4398840"/>
          </a:xfrm>
          <a:custGeom>
            <a:avLst/>
            <a:gdLst/>
            <a:ahLst/>
            <a:cxnLst/>
            <a:rect l="l" t="t" r="r" b="b"/>
            <a:pathLst>
              <a:path w="103" h="920">
                <a:moveTo>
                  <a:pt x="7" y="210"/>
                </a:moveTo>
                <a:cubicBezTo>
                  <a:pt x="11" y="288"/>
                  <a:pt x="17" y="367"/>
                  <a:pt x="26" y="445"/>
                </a:cubicBezTo>
                <a:cubicBezTo>
                  <a:pt x="34" y="523"/>
                  <a:pt x="44" y="601"/>
                  <a:pt x="57" y="679"/>
                </a:cubicBezTo>
                <a:cubicBezTo>
                  <a:pt x="69" y="757"/>
                  <a:pt x="84" y="834"/>
                  <a:pt x="101" y="911"/>
                </a:cubicBezTo>
                <a:cubicBezTo>
                  <a:pt x="102" y="914"/>
                  <a:pt x="103" y="917"/>
                  <a:pt x="103" y="920"/>
                </a:cubicBezTo>
                <a:cubicBezTo>
                  <a:pt x="102" y="905"/>
                  <a:pt x="100" y="889"/>
                  <a:pt x="99" y="874"/>
                </a:cubicBezTo>
                <a:cubicBezTo>
                  <a:pt x="99" y="871"/>
                  <a:pt x="99" y="868"/>
                  <a:pt x="99" y="866"/>
                </a:cubicBezTo>
                <a:cubicBezTo>
                  <a:pt x="85" y="803"/>
                  <a:pt x="73" y="741"/>
                  <a:pt x="63" y="678"/>
                </a:cubicBezTo>
                <a:cubicBezTo>
                  <a:pt x="50" y="600"/>
                  <a:pt x="39" y="523"/>
                  <a:pt x="30" y="444"/>
                </a:cubicBezTo>
                <a:cubicBezTo>
                  <a:pt x="21" y="366"/>
                  <a:pt x="14" y="288"/>
                  <a:pt x="9" y="209"/>
                </a:cubicBezTo>
                <a:cubicBezTo>
                  <a:pt x="7" y="170"/>
                  <a:pt x="5" y="131"/>
                  <a:pt x="3" y="92"/>
                </a:cubicBezTo>
                <a:cubicBezTo>
                  <a:pt x="2" y="61"/>
                  <a:pt x="1" y="3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1" y="61"/>
                  <a:pt x="1" y="92"/>
                </a:cubicBezTo>
                <a:cubicBezTo>
                  <a:pt x="3" y="131"/>
                  <a:pt x="4" y="170"/>
                  <a:pt x="7" y="21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550440" y="4316400"/>
            <a:ext cx="421200" cy="1578600"/>
          </a:xfrm>
          <a:custGeom>
            <a:avLst/>
            <a:gdLst/>
            <a:ahLst/>
            <a:cxnLst/>
            <a:rect l="l" t="t" r="r" b="b"/>
            <a:pathLst>
              <a:path w="88" h="330">
                <a:moveTo>
                  <a:pt x="53" y="229"/>
                </a:moveTo>
                <a:cubicBezTo>
                  <a:pt x="64" y="263"/>
                  <a:pt x="75" y="297"/>
                  <a:pt x="88" y="330"/>
                </a:cubicBezTo>
                <a:cubicBezTo>
                  <a:pt x="88" y="323"/>
                  <a:pt x="88" y="315"/>
                  <a:pt x="88" y="308"/>
                </a:cubicBezTo>
                <a:cubicBezTo>
                  <a:pt x="88" y="307"/>
                  <a:pt x="88" y="305"/>
                  <a:pt x="88" y="304"/>
                </a:cubicBezTo>
                <a:cubicBezTo>
                  <a:pt x="79" y="278"/>
                  <a:pt x="70" y="252"/>
                  <a:pt x="62" y="226"/>
                </a:cubicBezTo>
                <a:cubicBezTo>
                  <a:pt x="38" y="152"/>
                  <a:pt x="17" y="76"/>
                  <a:pt x="0" y="0"/>
                </a:cubicBezTo>
                <a:cubicBezTo>
                  <a:pt x="2" y="21"/>
                  <a:pt x="4" y="42"/>
                  <a:pt x="7" y="63"/>
                </a:cubicBezTo>
                <a:cubicBezTo>
                  <a:pt x="21" y="119"/>
                  <a:pt x="36" y="174"/>
                  <a:pt x="53" y="22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1006200" y="5862600"/>
            <a:ext cx="428760" cy="988560"/>
          </a:xfrm>
          <a:custGeom>
            <a:avLst/>
            <a:gdLst/>
            <a:ahLst/>
            <a:cxnLst/>
            <a:rect l="l" t="t" r="r" b="b"/>
            <a:pathLst>
              <a:path w="90" h="207">
                <a:moveTo>
                  <a:pt x="6" y="15"/>
                </a:moveTo>
                <a:cubicBezTo>
                  <a:pt x="4" y="10"/>
                  <a:pt x="2" y="5"/>
                  <a:pt x="0" y="0"/>
                </a:cubicBezTo>
                <a:cubicBezTo>
                  <a:pt x="0" y="9"/>
                  <a:pt x="0" y="19"/>
                  <a:pt x="1" y="29"/>
                </a:cubicBezTo>
                <a:cubicBezTo>
                  <a:pt x="14" y="62"/>
                  <a:pt x="27" y="95"/>
                  <a:pt x="42" y="127"/>
                </a:cubicBezTo>
                <a:cubicBezTo>
                  <a:pt x="54" y="154"/>
                  <a:pt x="67" y="181"/>
                  <a:pt x="80" y="207"/>
                </a:cubicBezTo>
                <a:cubicBezTo>
                  <a:pt x="90" y="207"/>
                  <a:pt x="90" y="207"/>
                  <a:pt x="90" y="207"/>
                </a:cubicBezTo>
                <a:cubicBezTo>
                  <a:pt x="76" y="180"/>
                  <a:pt x="63" y="152"/>
                  <a:pt x="50" y="123"/>
                </a:cubicBezTo>
                <a:cubicBezTo>
                  <a:pt x="34" y="88"/>
                  <a:pt x="20" y="51"/>
                  <a:pt x="6" y="15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521640" y="4364280"/>
            <a:ext cx="549720" cy="2233800"/>
          </a:xfrm>
          <a:custGeom>
            <a:avLst/>
            <a:gdLst/>
            <a:ahLst/>
            <a:cxnLst/>
            <a:rect l="l" t="t" r="r" b="b"/>
            <a:pathLst>
              <a:path w="115" h="467">
                <a:moveTo>
                  <a:pt x="101" y="409"/>
                </a:moveTo>
                <a:cubicBezTo>
                  <a:pt x="93" y="388"/>
                  <a:pt x="85" y="366"/>
                  <a:pt x="78" y="344"/>
                </a:cubicBezTo>
                <a:cubicBezTo>
                  <a:pt x="57" y="281"/>
                  <a:pt x="41" y="216"/>
                  <a:pt x="29" y="151"/>
                </a:cubicBezTo>
                <a:cubicBezTo>
                  <a:pt x="22" y="119"/>
                  <a:pt x="17" y="86"/>
                  <a:pt x="13" y="53"/>
                </a:cubicBezTo>
                <a:cubicBezTo>
                  <a:pt x="9" y="35"/>
                  <a:pt x="4" y="18"/>
                  <a:pt x="0" y="0"/>
                </a:cubicBezTo>
                <a:cubicBezTo>
                  <a:pt x="5" y="51"/>
                  <a:pt x="12" y="102"/>
                  <a:pt x="21" y="152"/>
                </a:cubicBezTo>
                <a:cubicBezTo>
                  <a:pt x="33" y="218"/>
                  <a:pt x="49" y="283"/>
                  <a:pt x="69" y="347"/>
                </a:cubicBezTo>
                <a:cubicBezTo>
                  <a:pt x="79" y="378"/>
                  <a:pt x="90" y="410"/>
                  <a:pt x="103" y="441"/>
                </a:cubicBezTo>
                <a:cubicBezTo>
                  <a:pt x="107" y="449"/>
                  <a:pt x="111" y="458"/>
                  <a:pt x="115" y="467"/>
                </a:cubicBezTo>
                <a:cubicBezTo>
                  <a:pt x="114" y="464"/>
                  <a:pt x="113" y="461"/>
                  <a:pt x="112" y="458"/>
                </a:cubicBezTo>
                <a:cubicBezTo>
                  <a:pt x="108" y="442"/>
                  <a:pt x="104" y="425"/>
                  <a:pt x="101" y="40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468000" y="1289160"/>
            <a:ext cx="172080" cy="3025080"/>
          </a:xfrm>
          <a:custGeom>
            <a:avLst/>
            <a:gdLst/>
            <a:ahLst/>
            <a:cxnLst/>
            <a:rect l="l" t="t" r="r" b="b"/>
            <a:pathLst>
              <a:path w="36" h="633">
                <a:moveTo>
                  <a:pt x="17" y="633"/>
                </a:moveTo>
                <a:cubicBezTo>
                  <a:pt x="15" y="621"/>
                  <a:pt x="14" y="609"/>
                  <a:pt x="13" y="597"/>
                </a:cubicBezTo>
                <a:cubicBezTo>
                  <a:pt x="8" y="530"/>
                  <a:pt x="5" y="464"/>
                  <a:pt x="5" y="398"/>
                </a:cubicBezTo>
                <a:cubicBezTo>
                  <a:pt x="5" y="331"/>
                  <a:pt x="8" y="265"/>
                  <a:pt x="13" y="198"/>
                </a:cubicBezTo>
                <a:cubicBezTo>
                  <a:pt x="15" y="165"/>
                  <a:pt x="18" y="132"/>
                  <a:pt x="22" y="99"/>
                </a:cubicBezTo>
                <a:cubicBezTo>
                  <a:pt x="26" y="66"/>
                  <a:pt x="30" y="33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33"/>
                  <a:pt x="24" y="66"/>
                  <a:pt x="20" y="99"/>
                </a:cubicBezTo>
                <a:cubicBezTo>
                  <a:pt x="16" y="132"/>
                  <a:pt x="13" y="165"/>
                  <a:pt x="10" y="198"/>
                </a:cubicBezTo>
                <a:cubicBezTo>
                  <a:pt x="4" y="264"/>
                  <a:pt x="1" y="331"/>
                  <a:pt x="1" y="398"/>
                </a:cubicBezTo>
                <a:cubicBezTo>
                  <a:pt x="0" y="461"/>
                  <a:pt x="2" y="525"/>
                  <a:pt x="7" y="589"/>
                </a:cubicBezTo>
                <a:cubicBezTo>
                  <a:pt x="10" y="603"/>
                  <a:pt x="13" y="618"/>
                  <a:pt x="16" y="632"/>
                </a:cubicBezTo>
                <a:cubicBezTo>
                  <a:pt x="16" y="632"/>
                  <a:pt x="17" y="633"/>
                  <a:pt x="17" y="63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1111680" y="6571440"/>
            <a:ext cx="132120" cy="279360"/>
          </a:xfrm>
          <a:custGeom>
            <a:avLst/>
            <a:gdLst/>
            <a:ahLst/>
            <a:cxnLst/>
            <a:rect l="l" t="t" r="r" b="b"/>
            <a:pathLst>
              <a:path w="28" h="59">
                <a:moveTo>
                  <a:pt x="22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18" y="40"/>
                  <a:pt x="9" y="20"/>
                  <a:pt x="0" y="0"/>
                </a:cubicBezTo>
                <a:cubicBezTo>
                  <a:pt x="6" y="20"/>
                  <a:pt x="13" y="40"/>
                  <a:pt x="22" y="5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502560" y="4107600"/>
            <a:ext cx="80280" cy="50940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4" y="54"/>
                </a:moveTo>
                <a:cubicBezTo>
                  <a:pt x="8" y="72"/>
                  <a:pt x="13" y="89"/>
                  <a:pt x="17" y="107"/>
                </a:cubicBezTo>
                <a:cubicBezTo>
                  <a:pt x="14" y="86"/>
                  <a:pt x="12" y="65"/>
                  <a:pt x="10" y="44"/>
                </a:cubicBezTo>
                <a:cubicBezTo>
                  <a:pt x="10" y="44"/>
                  <a:pt x="9" y="43"/>
                  <a:pt x="9" y="43"/>
                </a:cubicBezTo>
                <a:cubicBezTo>
                  <a:pt x="6" y="29"/>
                  <a:pt x="3" y="14"/>
                  <a:pt x="0" y="0"/>
                </a:cubicBezTo>
                <a:cubicBezTo>
                  <a:pt x="0" y="2"/>
                  <a:pt x="0" y="5"/>
                  <a:pt x="0" y="8"/>
                </a:cubicBezTo>
                <a:cubicBezTo>
                  <a:pt x="1" y="23"/>
                  <a:pt x="3" y="39"/>
                  <a:pt x="4" y="54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973800" y="3145680"/>
            <a:ext cx="1407960" cy="2714760"/>
          </a:xfrm>
          <a:custGeom>
            <a:avLst/>
            <a:gdLst/>
            <a:ahLst/>
            <a:cxnLst/>
            <a:rect l="l" t="t" r="r" b="b"/>
            <a:pathLst>
              <a:path w="294" h="568">
                <a:moveTo>
                  <a:pt x="8" y="553"/>
                </a:moveTo>
                <a:cubicBezTo>
                  <a:pt x="9" y="501"/>
                  <a:pt x="19" y="448"/>
                  <a:pt x="35" y="397"/>
                </a:cubicBezTo>
                <a:cubicBezTo>
                  <a:pt x="51" y="347"/>
                  <a:pt x="73" y="298"/>
                  <a:pt x="99" y="252"/>
                </a:cubicBezTo>
                <a:cubicBezTo>
                  <a:pt x="124" y="205"/>
                  <a:pt x="154" y="161"/>
                  <a:pt x="187" y="119"/>
                </a:cubicBezTo>
                <a:cubicBezTo>
                  <a:pt x="203" y="98"/>
                  <a:pt x="220" y="77"/>
                  <a:pt x="238" y="58"/>
                </a:cubicBezTo>
                <a:cubicBezTo>
                  <a:pt x="247" y="48"/>
                  <a:pt x="256" y="38"/>
                  <a:pt x="265" y="28"/>
                </a:cubicBezTo>
                <a:cubicBezTo>
                  <a:pt x="274" y="19"/>
                  <a:pt x="284" y="9"/>
                  <a:pt x="294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283" y="9"/>
                  <a:pt x="273" y="18"/>
                  <a:pt x="264" y="27"/>
                </a:cubicBezTo>
                <a:cubicBezTo>
                  <a:pt x="255" y="37"/>
                  <a:pt x="246" y="47"/>
                  <a:pt x="237" y="56"/>
                </a:cubicBezTo>
                <a:cubicBezTo>
                  <a:pt x="218" y="76"/>
                  <a:pt x="201" y="96"/>
                  <a:pt x="185" y="117"/>
                </a:cubicBezTo>
                <a:cubicBezTo>
                  <a:pt x="151" y="159"/>
                  <a:pt x="121" y="203"/>
                  <a:pt x="95" y="249"/>
                </a:cubicBezTo>
                <a:cubicBezTo>
                  <a:pt x="68" y="296"/>
                  <a:pt x="46" y="345"/>
                  <a:pt x="30" y="396"/>
                </a:cubicBezTo>
                <a:cubicBezTo>
                  <a:pt x="13" y="445"/>
                  <a:pt x="3" y="497"/>
                  <a:pt x="0" y="549"/>
                </a:cubicBezTo>
                <a:cubicBezTo>
                  <a:pt x="3" y="555"/>
                  <a:pt x="5" y="561"/>
                  <a:pt x="7" y="568"/>
                </a:cubicBezTo>
                <a:cubicBezTo>
                  <a:pt x="7" y="563"/>
                  <a:pt x="7" y="558"/>
                  <a:pt x="8" y="55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1073520" y="6600240"/>
            <a:ext cx="118440" cy="250920"/>
          </a:xfrm>
          <a:custGeom>
            <a:avLst/>
            <a:gdLst/>
            <a:ahLst/>
            <a:cxnLst/>
            <a:rect l="l" t="t" r="r" b="b"/>
            <a:pathLst>
              <a:path w="25" h="53">
                <a:moveTo>
                  <a:pt x="0" y="0"/>
                </a:moveTo>
                <a:cubicBezTo>
                  <a:pt x="5" y="18"/>
                  <a:pt x="12" y="36"/>
                  <a:pt x="19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6" y="36"/>
                  <a:pt x="8" y="18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973800" y="5897160"/>
            <a:ext cx="135720" cy="672120"/>
          </a:xfrm>
          <a:custGeom>
            <a:avLst/>
            <a:gdLst/>
            <a:ahLst/>
            <a:cxnLst/>
            <a:rect l="l" t="t" r="r" b="b"/>
            <a:pathLst>
              <a:path w="29" h="141">
                <a:moveTo>
                  <a:pt x="0" y="0"/>
                </a:moveTo>
                <a:cubicBezTo>
                  <a:pt x="0" y="30"/>
                  <a:pt x="2" y="60"/>
                  <a:pt x="7" y="89"/>
                </a:cubicBezTo>
                <a:cubicBezTo>
                  <a:pt x="11" y="98"/>
                  <a:pt x="14" y="108"/>
                  <a:pt x="18" y="117"/>
                </a:cubicBezTo>
                <a:cubicBezTo>
                  <a:pt x="22" y="125"/>
                  <a:pt x="25" y="133"/>
                  <a:pt x="29" y="141"/>
                </a:cubicBezTo>
                <a:cubicBezTo>
                  <a:pt x="28" y="139"/>
                  <a:pt x="28" y="137"/>
                  <a:pt x="27" y="135"/>
                </a:cubicBezTo>
                <a:cubicBezTo>
                  <a:pt x="16" y="98"/>
                  <a:pt x="10" y="60"/>
                  <a:pt x="8" y="22"/>
                </a:cubicBezTo>
                <a:cubicBezTo>
                  <a:pt x="7" y="18"/>
                  <a:pt x="5" y="15"/>
                  <a:pt x="4" y="11"/>
                </a:cubicBezTo>
                <a:cubicBezTo>
                  <a:pt x="2" y="7"/>
                  <a:pt x="1" y="3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" name="CustomShape 23"/>
          <p:cNvSpPr/>
          <p:nvPr/>
        </p:nvSpPr>
        <p:spPr>
          <a:xfrm>
            <a:off x="973800" y="5772600"/>
            <a:ext cx="36000" cy="22572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0" y="26"/>
                </a:moveTo>
                <a:cubicBezTo>
                  <a:pt x="1" y="29"/>
                  <a:pt x="2" y="33"/>
                  <a:pt x="4" y="37"/>
                </a:cubicBezTo>
                <a:cubicBezTo>
                  <a:pt x="5" y="41"/>
                  <a:pt x="7" y="44"/>
                  <a:pt x="8" y="48"/>
                </a:cubicBezTo>
                <a:cubicBezTo>
                  <a:pt x="7" y="38"/>
                  <a:pt x="7" y="28"/>
                  <a:pt x="7" y="19"/>
                </a:cubicBezTo>
                <a:cubicBezTo>
                  <a:pt x="5" y="12"/>
                  <a:pt x="3" y="6"/>
                  <a:pt x="0" y="0"/>
                </a:cubicBezTo>
                <a:cubicBezTo>
                  <a:pt x="0" y="1"/>
                  <a:pt x="0" y="3"/>
                  <a:pt x="0" y="4"/>
                </a:cubicBezTo>
                <a:cubicBezTo>
                  <a:pt x="0" y="11"/>
                  <a:pt x="0" y="19"/>
                  <a:pt x="0" y="26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" name="CustomShape 24"/>
          <p:cNvSpPr/>
          <p:nvPr/>
        </p:nvSpPr>
        <p:spPr>
          <a:xfrm>
            <a:off x="1006200" y="6322680"/>
            <a:ext cx="208440" cy="528480"/>
          </a:xfrm>
          <a:custGeom>
            <a:avLst/>
            <a:gdLst/>
            <a:ahLst/>
            <a:cxnLst/>
            <a:rect l="l" t="t" r="r" b="b"/>
            <a:pathLst>
              <a:path w="44" h="111">
                <a:moveTo>
                  <a:pt x="11" y="28"/>
                </a:moveTo>
                <a:cubicBezTo>
                  <a:pt x="7" y="19"/>
                  <a:pt x="4" y="9"/>
                  <a:pt x="0" y="0"/>
                </a:cubicBezTo>
                <a:cubicBezTo>
                  <a:pt x="3" y="16"/>
                  <a:pt x="7" y="33"/>
                  <a:pt x="11" y="49"/>
                </a:cubicBezTo>
                <a:cubicBezTo>
                  <a:pt x="12" y="52"/>
                  <a:pt x="13" y="55"/>
                  <a:pt x="14" y="58"/>
                </a:cubicBezTo>
                <a:cubicBezTo>
                  <a:pt x="22" y="76"/>
                  <a:pt x="30" y="94"/>
                  <a:pt x="39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35" y="92"/>
                  <a:pt x="28" y="72"/>
                  <a:pt x="22" y="52"/>
                </a:cubicBezTo>
                <a:cubicBezTo>
                  <a:pt x="18" y="44"/>
                  <a:pt x="15" y="36"/>
                  <a:pt x="11" y="28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" name="CustomShape 25"/>
          <p:cNvSpPr/>
          <p:nvPr/>
        </p:nvSpPr>
        <p:spPr>
          <a:xfrm>
            <a:off x="0" y="0"/>
            <a:ext cx="180720" cy="6855840"/>
          </a:xfrm>
          <a:prstGeom prst="rect">
            <a:avLst/>
          </a:prstGeom>
          <a:solidFill>
            <a:srgbClr val="1F497D"/>
          </a:solidFill>
          <a:ln w="9360">
            <a:noFill/>
          </a:ln>
          <a:effectLst>
            <a:outerShdw dist="25560" dir="5400000">
              <a:srgbClr val="000000">
                <a:alpha val="2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" name="CustomShape 26"/>
          <p:cNvSpPr/>
          <p:nvPr/>
        </p:nvSpPr>
        <p:spPr>
          <a:xfrm flipV="1">
            <a:off x="-4320" y="-300240"/>
            <a:ext cx="1586520" cy="50508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F81B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" name="PlaceHolder 2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0" y="2575080"/>
            <a:ext cx="98640" cy="623880"/>
          </a:xfrm>
          <a:custGeom>
            <a:avLst/>
            <a:gdLst/>
            <a:ahLst/>
            <a:cxnLst/>
            <a:rect l="l" t="t" r="r" b="b"/>
            <a:pathLst>
              <a:path w="22" h="136">
                <a:moveTo>
                  <a:pt x="22" y="136"/>
                </a:moveTo>
                <a:cubicBezTo>
                  <a:pt x="20" y="117"/>
                  <a:pt x="19" y="99"/>
                  <a:pt x="17" y="80"/>
                </a:cubicBezTo>
                <a:cubicBezTo>
                  <a:pt x="11" y="54"/>
                  <a:pt x="6" y="27"/>
                  <a:pt x="0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64"/>
                  <a:pt x="13" y="94"/>
                  <a:pt x="20" y="124"/>
                </a:cubicBezTo>
                <a:cubicBezTo>
                  <a:pt x="20" y="128"/>
                  <a:pt x="21" y="132"/>
                  <a:pt x="22" y="136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2"/>
          <p:cNvSpPr/>
          <p:nvPr/>
        </p:nvSpPr>
        <p:spPr>
          <a:xfrm>
            <a:off x="128520" y="3156480"/>
            <a:ext cx="644400" cy="2320200"/>
          </a:xfrm>
          <a:custGeom>
            <a:avLst/>
            <a:gdLst/>
            <a:ahLst/>
            <a:cxnLst/>
            <a:rect l="l" t="t" r="r" b="b"/>
            <a:pathLst>
              <a:path w="140" h="504">
                <a:moveTo>
                  <a:pt x="86" y="350"/>
                </a:moveTo>
                <a:cubicBezTo>
                  <a:pt x="103" y="402"/>
                  <a:pt x="120" y="453"/>
                  <a:pt x="139" y="504"/>
                </a:cubicBezTo>
                <a:cubicBezTo>
                  <a:pt x="139" y="495"/>
                  <a:pt x="139" y="487"/>
                  <a:pt x="140" y="478"/>
                </a:cubicBezTo>
                <a:cubicBezTo>
                  <a:pt x="124" y="435"/>
                  <a:pt x="109" y="391"/>
                  <a:pt x="95" y="347"/>
                </a:cubicBezTo>
                <a:cubicBezTo>
                  <a:pt x="58" y="233"/>
                  <a:pt x="27" y="117"/>
                  <a:pt x="0" y="0"/>
                </a:cubicBezTo>
                <a:cubicBezTo>
                  <a:pt x="2" y="20"/>
                  <a:pt x="4" y="41"/>
                  <a:pt x="6" y="61"/>
                </a:cubicBezTo>
                <a:cubicBezTo>
                  <a:pt x="30" y="158"/>
                  <a:pt x="56" y="255"/>
                  <a:pt x="86" y="35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3"/>
          <p:cNvSpPr/>
          <p:nvPr/>
        </p:nvSpPr>
        <p:spPr>
          <a:xfrm>
            <a:off x="807120" y="5447160"/>
            <a:ext cx="607320" cy="1418040"/>
          </a:xfrm>
          <a:custGeom>
            <a:avLst/>
            <a:gdLst/>
            <a:ahLst/>
            <a:cxnLst/>
            <a:rect l="l" t="t" r="r" b="b"/>
            <a:pathLst>
              <a:path w="132" h="308">
                <a:moveTo>
                  <a:pt x="8" y="22"/>
                </a:moveTo>
                <a:cubicBezTo>
                  <a:pt x="5" y="15"/>
                  <a:pt x="2" y="8"/>
                  <a:pt x="0" y="0"/>
                </a:cubicBezTo>
                <a:cubicBezTo>
                  <a:pt x="0" y="10"/>
                  <a:pt x="0" y="19"/>
                  <a:pt x="0" y="29"/>
                </a:cubicBezTo>
                <a:cubicBezTo>
                  <a:pt x="21" y="85"/>
                  <a:pt x="44" y="140"/>
                  <a:pt x="68" y="194"/>
                </a:cubicBezTo>
                <a:cubicBezTo>
                  <a:pt x="85" y="232"/>
                  <a:pt x="104" y="270"/>
                  <a:pt x="123" y="308"/>
                </a:cubicBezTo>
                <a:cubicBezTo>
                  <a:pt x="132" y="308"/>
                  <a:pt x="132" y="308"/>
                  <a:pt x="132" y="308"/>
                </a:cubicBezTo>
                <a:cubicBezTo>
                  <a:pt x="113" y="269"/>
                  <a:pt x="94" y="230"/>
                  <a:pt x="77" y="190"/>
                </a:cubicBezTo>
                <a:cubicBezTo>
                  <a:pt x="52" y="135"/>
                  <a:pt x="29" y="79"/>
                  <a:pt x="8" y="22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4"/>
          <p:cNvSpPr/>
          <p:nvPr/>
        </p:nvSpPr>
        <p:spPr>
          <a:xfrm>
            <a:off x="959760" y="6503760"/>
            <a:ext cx="169200" cy="361440"/>
          </a:xfrm>
          <a:custGeom>
            <a:avLst/>
            <a:gdLst/>
            <a:ahLst/>
            <a:cxnLst/>
            <a:rect l="l" t="t" r="r" b="b"/>
            <a:pathLst>
              <a:path w="37" h="79">
                <a:moveTo>
                  <a:pt x="28" y="79"/>
                </a:moveTo>
                <a:cubicBezTo>
                  <a:pt x="37" y="79"/>
                  <a:pt x="37" y="79"/>
                  <a:pt x="37" y="79"/>
                </a:cubicBezTo>
                <a:cubicBezTo>
                  <a:pt x="24" y="53"/>
                  <a:pt x="12" y="27"/>
                  <a:pt x="0" y="0"/>
                </a:cubicBezTo>
                <a:cubicBezTo>
                  <a:pt x="8" y="27"/>
                  <a:pt x="17" y="53"/>
                  <a:pt x="28" y="79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5"/>
          <p:cNvSpPr/>
          <p:nvPr/>
        </p:nvSpPr>
        <p:spPr>
          <a:xfrm>
            <a:off x="100800" y="3201120"/>
            <a:ext cx="819720" cy="3326400"/>
          </a:xfrm>
          <a:custGeom>
            <a:avLst/>
            <a:gdLst/>
            <a:ahLst/>
            <a:cxnLst/>
            <a:rect l="l" t="t" r="r" b="b"/>
            <a:pathLst>
              <a:path w="178" h="722">
                <a:moveTo>
                  <a:pt x="162" y="660"/>
                </a:moveTo>
                <a:cubicBezTo>
                  <a:pt x="145" y="618"/>
                  <a:pt x="130" y="576"/>
                  <a:pt x="116" y="534"/>
                </a:cubicBezTo>
                <a:cubicBezTo>
                  <a:pt x="84" y="437"/>
                  <a:pt x="59" y="337"/>
                  <a:pt x="40" y="236"/>
                </a:cubicBezTo>
                <a:cubicBezTo>
                  <a:pt x="29" y="175"/>
                  <a:pt x="20" y="113"/>
                  <a:pt x="12" y="51"/>
                </a:cubicBezTo>
                <a:cubicBezTo>
                  <a:pt x="8" y="34"/>
                  <a:pt x="4" y="17"/>
                  <a:pt x="0" y="0"/>
                </a:cubicBezTo>
                <a:cubicBezTo>
                  <a:pt x="8" y="79"/>
                  <a:pt x="19" y="159"/>
                  <a:pt x="33" y="237"/>
                </a:cubicBezTo>
                <a:cubicBezTo>
                  <a:pt x="51" y="339"/>
                  <a:pt x="76" y="439"/>
                  <a:pt x="107" y="537"/>
                </a:cubicBezTo>
                <a:cubicBezTo>
                  <a:pt x="123" y="586"/>
                  <a:pt x="141" y="634"/>
                  <a:pt x="160" y="681"/>
                </a:cubicBezTo>
                <a:cubicBezTo>
                  <a:pt x="166" y="695"/>
                  <a:pt x="172" y="708"/>
                  <a:pt x="178" y="722"/>
                </a:cubicBezTo>
                <a:cubicBezTo>
                  <a:pt x="176" y="717"/>
                  <a:pt x="175" y="713"/>
                  <a:pt x="174" y="708"/>
                </a:cubicBezTo>
                <a:cubicBezTo>
                  <a:pt x="169" y="692"/>
                  <a:pt x="165" y="676"/>
                  <a:pt x="162" y="66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CustomShape 6"/>
          <p:cNvSpPr/>
          <p:nvPr/>
        </p:nvSpPr>
        <p:spPr>
          <a:xfrm>
            <a:off x="22320" y="228600"/>
            <a:ext cx="104040" cy="2925720"/>
          </a:xfrm>
          <a:custGeom>
            <a:avLst/>
            <a:gdLst/>
            <a:ahLst/>
            <a:cxnLst/>
            <a:rect l="l" t="t" r="r" b="b"/>
            <a:pathLst>
              <a:path w="23" h="635">
                <a:moveTo>
                  <a:pt x="11" y="577"/>
                </a:moveTo>
                <a:cubicBezTo>
                  <a:pt x="12" y="581"/>
                  <a:pt x="12" y="585"/>
                  <a:pt x="12" y="589"/>
                </a:cubicBezTo>
                <a:cubicBezTo>
                  <a:pt x="15" y="603"/>
                  <a:pt x="19" y="617"/>
                  <a:pt x="22" y="632"/>
                </a:cubicBezTo>
                <a:cubicBezTo>
                  <a:pt x="22" y="633"/>
                  <a:pt x="22" y="634"/>
                  <a:pt x="23" y="635"/>
                </a:cubicBezTo>
                <a:cubicBezTo>
                  <a:pt x="21" y="615"/>
                  <a:pt x="19" y="596"/>
                  <a:pt x="17" y="576"/>
                </a:cubicBezTo>
                <a:cubicBezTo>
                  <a:pt x="9" y="474"/>
                  <a:pt x="5" y="372"/>
                  <a:pt x="5" y="269"/>
                </a:cubicBezTo>
                <a:cubicBezTo>
                  <a:pt x="6" y="179"/>
                  <a:pt x="9" y="9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89"/>
                  <a:pt x="2" y="179"/>
                  <a:pt x="1" y="269"/>
                </a:cubicBezTo>
                <a:cubicBezTo>
                  <a:pt x="0" y="372"/>
                  <a:pt x="3" y="474"/>
                  <a:pt x="11" y="577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" name="CustomShape 7"/>
          <p:cNvSpPr/>
          <p:nvPr/>
        </p:nvSpPr>
        <p:spPr>
          <a:xfrm>
            <a:off x="78120" y="2944080"/>
            <a:ext cx="75960" cy="49176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0" y="0"/>
                </a:moveTo>
                <a:cubicBezTo>
                  <a:pt x="2" y="19"/>
                  <a:pt x="3" y="37"/>
                  <a:pt x="5" y="56"/>
                </a:cubicBezTo>
                <a:cubicBezTo>
                  <a:pt x="9" y="73"/>
                  <a:pt x="13" y="90"/>
                  <a:pt x="17" y="107"/>
                </a:cubicBezTo>
                <a:cubicBezTo>
                  <a:pt x="15" y="87"/>
                  <a:pt x="13" y="66"/>
                  <a:pt x="11" y="46"/>
                </a:cubicBezTo>
                <a:cubicBezTo>
                  <a:pt x="10" y="45"/>
                  <a:pt x="10" y="44"/>
                  <a:pt x="10" y="43"/>
                </a:cubicBezTo>
                <a:cubicBezTo>
                  <a:pt x="7" y="28"/>
                  <a:pt x="3" y="1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ustomShape 8"/>
          <p:cNvSpPr/>
          <p:nvPr/>
        </p:nvSpPr>
        <p:spPr>
          <a:xfrm>
            <a:off x="769680" y="5478840"/>
            <a:ext cx="187920" cy="1022760"/>
          </a:xfrm>
          <a:custGeom>
            <a:avLst/>
            <a:gdLst/>
            <a:ahLst/>
            <a:cxnLst/>
            <a:rect l="l" t="t" r="r" b="b"/>
            <a:pathLst>
              <a:path w="41" h="222">
                <a:moveTo>
                  <a:pt x="0" y="0"/>
                </a:moveTo>
                <a:cubicBezTo>
                  <a:pt x="0" y="31"/>
                  <a:pt x="2" y="62"/>
                  <a:pt x="5" y="93"/>
                </a:cubicBezTo>
                <a:cubicBezTo>
                  <a:pt x="8" y="117"/>
                  <a:pt x="12" y="142"/>
                  <a:pt x="17" y="166"/>
                </a:cubicBezTo>
                <a:cubicBezTo>
                  <a:pt x="19" y="172"/>
                  <a:pt x="22" y="178"/>
                  <a:pt x="24" y="184"/>
                </a:cubicBezTo>
                <a:cubicBezTo>
                  <a:pt x="30" y="197"/>
                  <a:pt x="35" y="209"/>
                  <a:pt x="41" y="222"/>
                </a:cubicBezTo>
                <a:cubicBezTo>
                  <a:pt x="40" y="219"/>
                  <a:pt x="39" y="215"/>
                  <a:pt x="38" y="212"/>
                </a:cubicBezTo>
                <a:cubicBezTo>
                  <a:pt x="26" y="172"/>
                  <a:pt x="18" y="132"/>
                  <a:pt x="13" y="92"/>
                </a:cubicBezTo>
                <a:cubicBezTo>
                  <a:pt x="11" y="68"/>
                  <a:pt x="9" y="45"/>
                  <a:pt x="8" y="22"/>
                </a:cubicBezTo>
                <a:cubicBezTo>
                  <a:pt x="8" y="21"/>
                  <a:pt x="7" y="20"/>
                  <a:pt x="7" y="18"/>
                </a:cubicBezTo>
                <a:cubicBezTo>
                  <a:pt x="5" y="12"/>
                  <a:pt x="2" y="6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9"/>
          <p:cNvSpPr/>
          <p:nvPr/>
        </p:nvSpPr>
        <p:spPr>
          <a:xfrm>
            <a:off x="775440" y="1398960"/>
            <a:ext cx="2073960" cy="4046040"/>
          </a:xfrm>
          <a:custGeom>
            <a:avLst/>
            <a:gdLst/>
            <a:ahLst/>
            <a:cxnLst/>
            <a:rect l="l" t="t" r="r" b="b"/>
            <a:pathLst>
              <a:path w="450" h="878">
                <a:moveTo>
                  <a:pt x="7" y="854"/>
                </a:moveTo>
                <a:cubicBezTo>
                  <a:pt x="10" y="772"/>
                  <a:pt x="26" y="691"/>
                  <a:pt x="50" y="613"/>
                </a:cubicBezTo>
                <a:cubicBezTo>
                  <a:pt x="75" y="535"/>
                  <a:pt x="109" y="460"/>
                  <a:pt x="149" y="388"/>
                </a:cubicBezTo>
                <a:cubicBezTo>
                  <a:pt x="189" y="316"/>
                  <a:pt x="235" y="248"/>
                  <a:pt x="285" y="183"/>
                </a:cubicBezTo>
                <a:cubicBezTo>
                  <a:pt x="310" y="151"/>
                  <a:pt x="337" y="119"/>
                  <a:pt x="364" y="89"/>
                </a:cubicBezTo>
                <a:cubicBezTo>
                  <a:pt x="378" y="74"/>
                  <a:pt x="392" y="58"/>
                  <a:pt x="406" y="44"/>
                </a:cubicBezTo>
                <a:cubicBezTo>
                  <a:pt x="421" y="29"/>
                  <a:pt x="435" y="15"/>
                  <a:pt x="450" y="1"/>
                </a:cubicBezTo>
                <a:cubicBezTo>
                  <a:pt x="450" y="0"/>
                  <a:pt x="450" y="0"/>
                  <a:pt x="450" y="0"/>
                </a:cubicBezTo>
                <a:cubicBezTo>
                  <a:pt x="434" y="14"/>
                  <a:pt x="420" y="28"/>
                  <a:pt x="405" y="43"/>
                </a:cubicBezTo>
                <a:cubicBezTo>
                  <a:pt x="391" y="57"/>
                  <a:pt x="377" y="72"/>
                  <a:pt x="363" y="88"/>
                </a:cubicBezTo>
                <a:cubicBezTo>
                  <a:pt x="335" y="118"/>
                  <a:pt x="308" y="149"/>
                  <a:pt x="283" y="181"/>
                </a:cubicBezTo>
                <a:cubicBezTo>
                  <a:pt x="232" y="246"/>
                  <a:pt x="185" y="314"/>
                  <a:pt x="145" y="386"/>
                </a:cubicBezTo>
                <a:cubicBezTo>
                  <a:pt x="104" y="457"/>
                  <a:pt x="70" y="533"/>
                  <a:pt x="45" y="611"/>
                </a:cubicBezTo>
                <a:cubicBezTo>
                  <a:pt x="19" y="690"/>
                  <a:pt x="3" y="771"/>
                  <a:pt x="0" y="854"/>
                </a:cubicBezTo>
                <a:cubicBezTo>
                  <a:pt x="0" y="856"/>
                  <a:pt x="0" y="857"/>
                  <a:pt x="0" y="859"/>
                </a:cubicBezTo>
                <a:cubicBezTo>
                  <a:pt x="2" y="865"/>
                  <a:pt x="4" y="872"/>
                  <a:pt x="7" y="878"/>
                </a:cubicBezTo>
                <a:cubicBezTo>
                  <a:pt x="7" y="870"/>
                  <a:pt x="7" y="862"/>
                  <a:pt x="7" y="85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10"/>
          <p:cNvSpPr/>
          <p:nvPr/>
        </p:nvSpPr>
        <p:spPr>
          <a:xfrm>
            <a:off x="922680" y="6530040"/>
            <a:ext cx="159840" cy="335160"/>
          </a:xfrm>
          <a:custGeom>
            <a:avLst/>
            <a:gdLst/>
            <a:ahLst/>
            <a:cxnLst/>
            <a:rect l="l" t="t" r="r" b="b"/>
            <a:pathLst>
              <a:path w="35" h="73">
                <a:moveTo>
                  <a:pt x="0" y="0"/>
                </a:moveTo>
                <a:cubicBezTo>
                  <a:pt x="7" y="24"/>
                  <a:pt x="16" y="49"/>
                  <a:pt x="2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23" y="49"/>
                  <a:pt x="11" y="2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CustomShape 11"/>
          <p:cNvSpPr/>
          <p:nvPr/>
        </p:nvSpPr>
        <p:spPr>
          <a:xfrm>
            <a:off x="769680" y="5359320"/>
            <a:ext cx="35280" cy="21960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7" y="44"/>
                </a:moveTo>
                <a:cubicBezTo>
                  <a:pt x="7" y="46"/>
                  <a:pt x="8" y="47"/>
                  <a:pt x="8" y="48"/>
                </a:cubicBezTo>
                <a:cubicBezTo>
                  <a:pt x="8" y="38"/>
                  <a:pt x="8" y="29"/>
                  <a:pt x="8" y="19"/>
                </a:cubicBezTo>
                <a:cubicBezTo>
                  <a:pt x="5" y="13"/>
                  <a:pt x="3" y="6"/>
                  <a:pt x="1" y="0"/>
                </a:cubicBezTo>
                <a:cubicBezTo>
                  <a:pt x="0" y="9"/>
                  <a:pt x="0" y="17"/>
                  <a:pt x="0" y="26"/>
                </a:cubicBezTo>
                <a:cubicBezTo>
                  <a:pt x="2" y="32"/>
                  <a:pt x="5" y="38"/>
                  <a:pt x="7" y="4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CustomShape 12"/>
          <p:cNvSpPr/>
          <p:nvPr/>
        </p:nvSpPr>
        <p:spPr>
          <a:xfrm>
            <a:off x="849960" y="6244560"/>
            <a:ext cx="236520" cy="620280"/>
          </a:xfrm>
          <a:custGeom>
            <a:avLst/>
            <a:gdLst/>
            <a:ahLst/>
            <a:cxnLst/>
            <a:rect l="l" t="t" r="r" b="b"/>
            <a:pathLst>
              <a:path w="52" h="135">
                <a:moveTo>
                  <a:pt x="7" y="18"/>
                </a:moveTo>
                <a:cubicBezTo>
                  <a:pt x="5" y="12"/>
                  <a:pt x="2" y="6"/>
                  <a:pt x="0" y="0"/>
                </a:cubicBezTo>
                <a:cubicBezTo>
                  <a:pt x="3" y="16"/>
                  <a:pt x="7" y="32"/>
                  <a:pt x="12" y="48"/>
                </a:cubicBezTo>
                <a:cubicBezTo>
                  <a:pt x="13" y="53"/>
                  <a:pt x="14" y="57"/>
                  <a:pt x="16" y="62"/>
                </a:cubicBezTo>
                <a:cubicBezTo>
                  <a:pt x="27" y="86"/>
                  <a:pt x="39" y="111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1" y="109"/>
                  <a:pt x="32" y="83"/>
                  <a:pt x="24" y="56"/>
                </a:cubicBezTo>
                <a:cubicBezTo>
                  <a:pt x="18" y="43"/>
                  <a:pt x="13" y="31"/>
                  <a:pt x="7" y="18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CustomShape 13"/>
          <p:cNvSpPr/>
          <p:nvPr/>
        </p:nvSpPr>
        <p:spPr>
          <a:xfrm>
            <a:off x="27360" y="0"/>
            <a:ext cx="492120" cy="4398840"/>
          </a:xfrm>
          <a:custGeom>
            <a:avLst/>
            <a:gdLst/>
            <a:ahLst/>
            <a:cxnLst/>
            <a:rect l="l" t="t" r="r" b="b"/>
            <a:pathLst>
              <a:path w="103" h="920">
                <a:moveTo>
                  <a:pt x="7" y="210"/>
                </a:moveTo>
                <a:cubicBezTo>
                  <a:pt x="11" y="288"/>
                  <a:pt x="17" y="367"/>
                  <a:pt x="26" y="445"/>
                </a:cubicBezTo>
                <a:cubicBezTo>
                  <a:pt x="34" y="523"/>
                  <a:pt x="44" y="601"/>
                  <a:pt x="57" y="679"/>
                </a:cubicBezTo>
                <a:cubicBezTo>
                  <a:pt x="69" y="757"/>
                  <a:pt x="84" y="834"/>
                  <a:pt x="101" y="911"/>
                </a:cubicBezTo>
                <a:cubicBezTo>
                  <a:pt x="102" y="914"/>
                  <a:pt x="103" y="917"/>
                  <a:pt x="103" y="920"/>
                </a:cubicBezTo>
                <a:cubicBezTo>
                  <a:pt x="102" y="905"/>
                  <a:pt x="100" y="889"/>
                  <a:pt x="99" y="874"/>
                </a:cubicBezTo>
                <a:cubicBezTo>
                  <a:pt x="99" y="871"/>
                  <a:pt x="99" y="868"/>
                  <a:pt x="99" y="866"/>
                </a:cubicBezTo>
                <a:cubicBezTo>
                  <a:pt x="85" y="803"/>
                  <a:pt x="73" y="741"/>
                  <a:pt x="63" y="678"/>
                </a:cubicBezTo>
                <a:cubicBezTo>
                  <a:pt x="50" y="600"/>
                  <a:pt x="39" y="523"/>
                  <a:pt x="30" y="444"/>
                </a:cubicBezTo>
                <a:cubicBezTo>
                  <a:pt x="21" y="366"/>
                  <a:pt x="14" y="288"/>
                  <a:pt x="9" y="209"/>
                </a:cubicBezTo>
                <a:cubicBezTo>
                  <a:pt x="7" y="170"/>
                  <a:pt x="5" y="131"/>
                  <a:pt x="3" y="92"/>
                </a:cubicBezTo>
                <a:cubicBezTo>
                  <a:pt x="2" y="61"/>
                  <a:pt x="1" y="3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1" y="61"/>
                  <a:pt x="1" y="92"/>
                </a:cubicBezTo>
                <a:cubicBezTo>
                  <a:pt x="3" y="131"/>
                  <a:pt x="4" y="170"/>
                  <a:pt x="7" y="21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CustomShape 14"/>
          <p:cNvSpPr/>
          <p:nvPr/>
        </p:nvSpPr>
        <p:spPr>
          <a:xfrm>
            <a:off x="550440" y="4316400"/>
            <a:ext cx="421200" cy="1578600"/>
          </a:xfrm>
          <a:custGeom>
            <a:avLst/>
            <a:gdLst/>
            <a:ahLst/>
            <a:cxnLst/>
            <a:rect l="l" t="t" r="r" b="b"/>
            <a:pathLst>
              <a:path w="88" h="330">
                <a:moveTo>
                  <a:pt x="53" y="229"/>
                </a:moveTo>
                <a:cubicBezTo>
                  <a:pt x="64" y="263"/>
                  <a:pt x="75" y="297"/>
                  <a:pt x="88" y="330"/>
                </a:cubicBezTo>
                <a:cubicBezTo>
                  <a:pt x="88" y="323"/>
                  <a:pt x="88" y="315"/>
                  <a:pt x="88" y="308"/>
                </a:cubicBezTo>
                <a:cubicBezTo>
                  <a:pt x="88" y="307"/>
                  <a:pt x="88" y="305"/>
                  <a:pt x="88" y="304"/>
                </a:cubicBezTo>
                <a:cubicBezTo>
                  <a:pt x="79" y="278"/>
                  <a:pt x="70" y="252"/>
                  <a:pt x="62" y="226"/>
                </a:cubicBezTo>
                <a:cubicBezTo>
                  <a:pt x="38" y="152"/>
                  <a:pt x="17" y="76"/>
                  <a:pt x="0" y="0"/>
                </a:cubicBezTo>
                <a:cubicBezTo>
                  <a:pt x="2" y="21"/>
                  <a:pt x="4" y="42"/>
                  <a:pt x="7" y="63"/>
                </a:cubicBezTo>
                <a:cubicBezTo>
                  <a:pt x="21" y="119"/>
                  <a:pt x="36" y="174"/>
                  <a:pt x="53" y="22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CustomShape 15"/>
          <p:cNvSpPr/>
          <p:nvPr/>
        </p:nvSpPr>
        <p:spPr>
          <a:xfrm>
            <a:off x="1006200" y="5862600"/>
            <a:ext cx="428760" cy="988560"/>
          </a:xfrm>
          <a:custGeom>
            <a:avLst/>
            <a:gdLst/>
            <a:ahLst/>
            <a:cxnLst/>
            <a:rect l="l" t="t" r="r" b="b"/>
            <a:pathLst>
              <a:path w="90" h="207">
                <a:moveTo>
                  <a:pt x="6" y="15"/>
                </a:moveTo>
                <a:cubicBezTo>
                  <a:pt x="4" y="10"/>
                  <a:pt x="2" y="5"/>
                  <a:pt x="0" y="0"/>
                </a:cubicBezTo>
                <a:cubicBezTo>
                  <a:pt x="0" y="9"/>
                  <a:pt x="0" y="19"/>
                  <a:pt x="1" y="29"/>
                </a:cubicBezTo>
                <a:cubicBezTo>
                  <a:pt x="14" y="62"/>
                  <a:pt x="27" y="95"/>
                  <a:pt x="42" y="127"/>
                </a:cubicBezTo>
                <a:cubicBezTo>
                  <a:pt x="54" y="154"/>
                  <a:pt x="67" y="181"/>
                  <a:pt x="80" y="207"/>
                </a:cubicBezTo>
                <a:cubicBezTo>
                  <a:pt x="90" y="207"/>
                  <a:pt x="90" y="207"/>
                  <a:pt x="90" y="207"/>
                </a:cubicBezTo>
                <a:cubicBezTo>
                  <a:pt x="76" y="180"/>
                  <a:pt x="63" y="152"/>
                  <a:pt x="50" y="123"/>
                </a:cubicBezTo>
                <a:cubicBezTo>
                  <a:pt x="34" y="88"/>
                  <a:pt x="20" y="51"/>
                  <a:pt x="6" y="15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16"/>
          <p:cNvSpPr/>
          <p:nvPr/>
        </p:nvSpPr>
        <p:spPr>
          <a:xfrm>
            <a:off x="521640" y="4364280"/>
            <a:ext cx="549720" cy="2233800"/>
          </a:xfrm>
          <a:custGeom>
            <a:avLst/>
            <a:gdLst/>
            <a:ahLst/>
            <a:cxnLst/>
            <a:rect l="l" t="t" r="r" b="b"/>
            <a:pathLst>
              <a:path w="115" h="467">
                <a:moveTo>
                  <a:pt x="101" y="409"/>
                </a:moveTo>
                <a:cubicBezTo>
                  <a:pt x="93" y="388"/>
                  <a:pt x="85" y="366"/>
                  <a:pt x="78" y="344"/>
                </a:cubicBezTo>
                <a:cubicBezTo>
                  <a:pt x="57" y="281"/>
                  <a:pt x="41" y="216"/>
                  <a:pt x="29" y="151"/>
                </a:cubicBezTo>
                <a:cubicBezTo>
                  <a:pt x="22" y="119"/>
                  <a:pt x="17" y="86"/>
                  <a:pt x="13" y="53"/>
                </a:cubicBezTo>
                <a:cubicBezTo>
                  <a:pt x="9" y="35"/>
                  <a:pt x="4" y="18"/>
                  <a:pt x="0" y="0"/>
                </a:cubicBezTo>
                <a:cubicBezTo>
                  <a:pt x="5" y="51"/>
                  <a:pt x="12" y="102"/>
                  <a:pt x="21" y="152"/>
                </a:cubicBezTo>
                <a:cubicBezTo>
                  <a:pt x="33" y="218"/>
                  <a:pt x="49" y="283"/>
                  <a:pt x="69" y="347"/>
                </a:cubicBezTo>
                <a:cubicBezTo>
                  <a:pt x="79" y="378"/>
                  <a:pt x="90" y="410"/>
                  <a:pt x="103" y="441"/>
                </a:cubicBezTo>
                <a:cubicBezTo>
                  <a:pt x="107" y="449"/>
                  <a:pt x="111" y="458"/>
                  <a:pt x="115" y="467"/>
                </a:cubicBezTo>
                <a:cubicBezTo>
                  <a:pt x="114" y="464"/>
                  <a:pt x="113" y="461"/>
                  <a:pt x="112" y="458"/>
                </a:cubicBezTo>
                <a:cubicBezTo>
                  <a:pt x="108" y="442"/>
                  <a:pt x="104" y="425"/>
                  <a:pt x="101" y="40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17"/>
          <p:cNvSpPr/>
          <p:nvPr/>
        </p:nvSpPr>
        <p:spPr>
          <a:xfrm>
            <a:off x="468000" y="1289160"/>
            <a:ext cx="172080" cy="3025080"/>
          </a:xfrm>
          <a:custGeom>
            <a:avLst/>
            <a:gdLst/>
            <a:ahLst/>
            <a:cxnLst/>
            <a:rect l="l" t="t" r="r" b="b"/>
            <a:pathLst>
              <a:path w="36" h="633">
                <a:moveTo>
                  <a:pt x="17" y="633"/>
                </a:moveTo>
                <a:cubicBezTo>
                  <a:pt x="15" y="621"/>
                  <a:pt x="14" y="609"/>
                  <a:pt x="13" y="597"/>
                </a:cubicBezTo>
                <a:cubicBezTo>
                  <a:pt x="8" y="530"/>
                  <a:pt x="5" y="464"/>
                  <a:pt x="5" y="398"/>
                </a:cubicBezTo>
                <a:cubicBezTo>
                  <a:pt x="5" y="331"/>
                  <a:pt x="8" y="265"/>
                  <a:pt x="13" y="198"/>
                </a:cubicBezTo>
                <a:cubicBezTo>
                  <a:pt x="15" y="165"/>
                  <a:pt x="18" y="132"/>
                  <a:pt x="22" y="99"/>
                </a:cubicBezTo>
                <a:cubicBezTo>
                  <a:pt x="26" y="66"/>
                  <a:pt x="30" y="33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33"/>
                  <a:pt x="24" y="66"/>
                  <a:pt x="20" y="99"/>
                </a:cubicBezTo>
                <a:cubicBezTo>
                  <a:pt x="16" y="132"/>
                  <a:pt x="13" y="165"/>
                  <a:pt x="10" y="198"/>
                </a:cubicBezTo>
                <a:cubicBezTo>
                  <a:pt x="4" y="264"/>
                  <a:pt x="1" y="331"/>
                  <a:pt x="1" y="398"/>
                </a:cubicBezTo>
                <a:cubicBezTo>
                  <a:pt x="0" y="461"/>
                  <a:pt x="2" y="525"/>
                  <a:pt x="7" y="589"/>
                </a:cubicBezTo>
                <a:cubicBezTo>
                  <a:pt x="10" y="603"/>
                  <a:pt x="13" y="618"/>
                  <a:pt x="16" y="632"/>
                </a:cubicBezTo>
                <a:cubicBezTo>
                  <a:pt x="16" y="632"/>
                  <a:pt x="17" y="633"/>
                  <a:pt x="17" y="63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ustomShape 18"/>
          <p:cNvSpPr/>
          <p:nvPr/>
        </p:nvSpPr>
        <p:spPr>
          <a:xfrm>
            <a:off x="1111680" y="6571440"/>
            <a:ext cx="132120" cy="279360"/>
          </a:xfrm>
          <a:custGeom>
            <a:avLst/>
            <a:gdLst/>
            <a:ahLst/>
            <a:cxnLst/>
            <a:rect l="l" t="t" r="r" b="b"/>
            <a:pathLst>
              <a:path w="28" h="59">
                <a:moveTo>
                  <a:pt x="22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18" y="40"/>
                  <a:pt x="9" y="20"/>
                  <a:pt x="0" y="0"/>
                </a:cubicBezTo>
                <a:cubicBezTo>
                  <a:pt x="6" y="20"/>
                  <a:pt x="13" y="40"/>
                  <a:pt x="22" y="5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19"/>
          <p:cNvSpPr/>
          <p:nvPr/>
        </p:nvSpPr>
        <p:spPr>
          <a:xfrm>
            <a:off x="502560" y="4107600"/>
            <a:ext cx="80280" cy="50940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4" y="54"/>
                </a:moveTo>
                <a:cubicBezTo>
                  <a:pt x="8" y="72"/>
                  <a:pt x="13" y="89"/>
                  <a:pt x="17" y="107"/>
                </a:cubicBezTo>
                <a:cubicBezTo>
                  <a:pt x="14" y="86"/>
                  <a:pt x="12" y="65"/>
                  <a:pt x="10" y="44"/>
                </a:cubicBezTo>
                <a:cubicBezTo>
                  <a:pt x="10" y="44"/>
                  <a:pt x="9" y="43"/>
                  <a:pt x="9" y="43"/>
                </a:cubicBezTo>
                <a:cubicBezTo>
                  <a:pt x="6" y="29"/>
                  <a:pt x="3" y="14"/>
                  <a:pt x="0" y="0"/>
                </a:cubicBezTo>
                <a:cubicBezTo>
                  <a:pt x="0" y="2"/>
                  <a:pt x="0" y="5"/>
                  <a:pt x="0" y="8"/>
                </a:cubicBezTo>
                <a:cubicBezTo>
                  <a:pt x="1" y="23"/>
                  <a:pt x="3" y="39"/>
                  <a:pt x="4" y="54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20"/>
          <p:cNvSpPr/>
          <p:nvPr/>
        </p:nvSpPr>
        <p:spPr>
          <a:xfrm>
            <a:off x="973800" y="3145680"/>
            <a:ext cx="1407960" cy="2714760"/>
          </a:xfrm>
          <a:custGeom>
            <a:avLst/>
            <a:gdLst/>
            <a:ahLst/>
            <a:cxnLst/>
            <a:rect l="l" t="t" r="r" b="b"/>
            <a:pathLst>
              <a:path w="294" h="568">
                <a:moveTo>
                  <a:pt x="8" y="553"/>
                </a:moveTo>
                <a:cubicBezTo>
                  <a:pt x="9" y="501"/>
                  <a:pt x="19" y="448"/>
                  <a:pt x="35" y="397"/>
                </a:cubicBezTo>
                <a:cubicBezTo>
                  <a:pt x="51" y="347"/>
                  <a:pt x="73" y="298"/>
                  <a:pt x="99" y="252"/>
                </a:cubicBezTo>
                <a:cubicBezTo>
                  <a:pt x="124" y="205"/>
                  <a:pt x="154" y="161"/>
                  <a:pt x="187" y="119"/>
                </a:cubicBezTo>
                <a:cubicBezTo>
                  <a:pt x="203" y="98"/>
                  <a:pt x="220" y="77"/>
                  <a:pt x="238" y="58"/>
                </a:cubicBezTo>
                <a:cubicBezTo>
                  <a:pt x="247" y="48"/>
                  <a:pt x="256" y="38"/>
                  <a:pt x="265" y="28"/>
                </a:cubicBezTo>
                <a:cubicBezTo>
                  <a:pt x="274" y="19"/>
                  <a:pt x="284" y="9"/>
                  <a:pt x="294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283" y="9"/>
                  <a:pt x="273" y="18"/>
                  <a:pt x="264" y="27"/>
                </a:cubicBezTo>
                <a:cubicBezTo>
                  <a:pt x="255" y="37"/>
                  <a:pt x="246" y="47"/>
                  <a:pt x="237" y="56"/>
                </a:cubicBezTo>
                <a:cubicBezTo>
                  <a:pt x="218" y="76"/>
                  <a:pt x="201" y="96"/>
                  <a:pt x="185" y="117"/>
                </a:cubicBezTo>
                <a:cubicBezTo>
                  <a:pt x="151" y="159"/>
                  <a:pt x="121" y="203"/>
                  <a:pt x="95" y="249"/>
                </a:cubicBezTo>
                <a:cubicBezTo>
                  <a:pt x="68" y="296"/>
                  <a:pt x="46" y="345"/>
                  <a:pt x="30" y="396"/>
                </a:cubicBezTo>
                <a:cubicBezTo>
                  <a:pt x="13" y="445"/>
                  <a:pt x="3" y="497"/>
                  <a:pt x="0" y="549"/>
                </a:cubicBezTo>
                <a:cubicBezTo>
                  <a:pt x="3" y="555"/>
                  <a:pt x="5" y="561"/>
                  <a:pt x="7" y="568"/>
                </a:cubicBezTo>
                <a:cubicBezTo>
                  <a:pt x="7" y="563"/>
                  <a:pt x="7" y="558"/>
                  <a:pt x="8" y="55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21"/>
          <p:cNvSpPr/>
          <p:nvPr/>
        </p:nvSpPr>
        <p:spPr>
          <a:xfrm>
            <a:off x="1073520" y="6600240"/>
            <a:ext cx="118440" cy="250920"/>
          </a:xfrm>
          <a:custGeom>
            <a:avLst/>
            <a:gdLst/>
            <a:ahLst/>
            <a:cxnLst/>
            <a:rect l="l" t="t" r="r" b="b"/>
            <a:pathLst>
              <a:path w="25" h="53">
                <a:moveTo>
                  <a:pt x="0" y="0"/>
                </a:moveTo>
                <a:cubicBezTo>
                  <a:pt x="5" y="18"/>
                  <a:pt x="12" y="36"/>
                  <a:pt x="19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6" y="36"/>
                  <a:pt x="8" y="18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22"/>
          <p:cNvSpPr/>
          <p:nvPr/>
        </p:nvSpPr>
        <p:spPr>
          <a:xfrm>
            <a:off x="973800" y="5897160"/>
            <a:ext cx="135720" cy="672120"/>
          </a:xfrm>
          <a:custGeom>
            <a:avLst/>
            <a:gdLst/>
            <a:ahLst/>
            <a:cxnLst/>
            <a:rect l="l" t="t" r="r" b="b"/>
            <a:pathLst>
              <a:path w="29" h="141">
                <a:moveTo>
                  <a:pt x="0" y="0"/>
                </a:moveTo>
                <a:cubicBezTo>
                  <a:pt x="0" y="30"/>
                  <a:pt x="2" y="60"/>
                  <a:pt x="7" y="89"/>
                </a:cubicBezTo>
                <a:cubicBezTo>
                  <a:pt x="11" y="98"/>
                  <a:pt x="14" y="108"/>
                  <a:pt x="18" y="117"/>
                </a:cubicBezTo>
                <a:cubicBezTo>
                  <a:pt x="22" y="125"/>
                  <a:pt x="25" y="133"/>
                  <a:pt x="29" y="141"/>
                </a:cubicBezTo>
                <a:cubicBezTo>
                  <a:pt x="28" y="139"/>
                  <a:pt x="28" y="137"/>
                  <a:pt x="27" y="135"/>
                </a:cubicBezTo>
                <a:cubicBezTo>
                  <a:pt x="16" y="98"/>
                  <a:pt x="10" y="60"/>
                  <a:pt x="8" y="22"/>
                </a:cubicBezTo>
                <a:cubicBezTo>
                  <a:pt x="7" y="18"/>
                  <a:pt x="5" y="15"/>
                  <a:pt x="4" y="11"/>
                </a:cubicBezTo>
                <a:cubicBezTo>
                  <a:pt x="2" y="7"/>
                  <a:pt x="1" y="3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3"/>
          <p:cNvSpPr/>
          <p:nvPr/>
        </p:nvSpPr>
        <p:spPr>
          <a:xfrm>
            <a:off x="973800" y="5772600"/>
            <a:ext cx="36000" cy="22572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0" y="26"/>
                </a:moveTo>
                <a:cubicBezTo>
                  <a:pt x="1" y="29"/>
                  <a:pt x="2" y="33"/>
                  <a:pt x="4" y="37"/>
                </a:cubicBezTo>
                <a:cubicBezTo>
                  <a:pt x="5" y="41"/>
                  <a:pt x="7" y="44"/>
                  <a:pt x="8" y="48"/>
                </a:cubicBezTo>
                <a:cubicBezTo>
                  <a:pt x="7" y="38"/>
                  <a:pt x="7" y="28"/>
                  <a:pt x="7" y="19"/>
                </a:cubicBezTo>
                <a:cubicBezTo>
                  <a:pt x="5" y="12"/>
                  <a:pt x="3" y="6"/>
                  <a:pt x="0" y="0"/>
                </a:cubicBezTo>
                <a:cubicBezTo>
                  <a:pt x="0" y="1"/>
                  <a:pt x="0" y="3"/>
                  <a:pt x="0" y="4"/>
                </a:cubicBezTo>
                <a:cubicBezTo>
                  <a:pt x="0" y="11"/>
                  <a:pt x="0" y="19"/>
                  <a:pt x="0" y="26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24"/>
          <p:cNvSpPr/>
          <p:nvPr/>
        </p:nvSpPr>
        <p:spPr>
          <a:xfrm>
            <a:off x="1006200" y="6322680"/>
            <a:ext cx="208440" cy="528480"/>
          </a:xfrm>
          <a:custGeom>
            <a:avLst/>
            <a:gdLst/>
            <a:ahLst/>
            <a:cxnLst/>
            <a:rect l="l" t="t" r="r" b="b"/>
            <a:pathLst>
              <a:path w="44" h="111">
                <a:moveTo>
                  <a:pt x="11" y="28"/>
                </a:moveTo>
                <a:cubicBezTo>
                  <a:pt x="7" y="19"/>
                  <a:pt x="4" y="9"/>
                  <a:pt x="0" y="0"/>
                </a:cubicBezTo>
                <a:cubicBezTo>
                  <a:pt x="3" y="16"/>
                  <a:pt x="7" y="33"/>
                  <a:pt x="11" y="49"/>
                </a:cubicBezTo>
                <a:cubicBezTo>
                  <a:pt x="12" y="52"/>
                  <a:pt x="13" y="55"/>
                  <a:pt x="14" y="58"/>
                </a:cubicBezTo>
                <a:cubicBezTo>
                  <a:pt x="22" y="76"/>
                  <a:pt x="30" y="94"/>
                  <a:pt x="39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35" y="92"/>
                  <a:pt x="28" y="72"/>
                  <a:pt x="22" y="52"/>
                </a:cubicBezTo>
                <a:cubicBezTo>
                  <a:pt x="18" y="44"/>
                  <a:pt x="15" y="36"/>
                  <a:pt x="11" y="28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25"/>
          <p:cNvSpPr/>
          <p:nvPr/>
        </p:nvSpPr>
        <p:spPr>
          <a:xfrm>
            <a:off x="0" y="0"/>
            <a:ext cx="180720" cy="6855840"/>
          </a:xfrm>
          <a:prstGeom prst="rect">
            <a:avLst/>
          </a:prstGeom>
          <a:solidFill>
            <a:srgbClr val="1F497D"/>
          </a:solidFill>
          <a:ln w="9360">
            <a:noFill/>
          </a:ln>
          <a:effectLst>
            <a:outerShdw dist="25560" dir="5400000">
              <a:srgbClr val="000000">
                <a:alpha val="2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26"/>
          <p:cNvSpPr/>
          <p:nvPr/>
        </p:nvSpPr>
        <p:spPr>
          <a:xfrm flipV="1">
            <a:off x="-4320" y="-300240"/>
            <a:ext cx="1586520" cy="50508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F81B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PlaceHolder 2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91" name="PlaceHolder 2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0" y="2575080"/>
            <a:ext cx="98640" cy="623880"/>
          </a:xfrm>
          <a:custGeom>
            <a:avLst/>
            <a:gdLst/>
            <a:ahLst/>
            <a:cxnLst/>
            <a:rect l="l" t="t" r="r" b="b"/>
            <a:pathLst>
              <a:path w="22" h="136">
                <a:moveTo>
                  <a:pt x="22" y="136"/>
                </a:moveTo>
                <a:cubicBezTo>
                  <a:pt x="20" y="117"/>
                  <a:pt x="19" y="99"/>
                  <a:pt x="17" y="80"/>
                </a:cubicBezTo>
                <a:cubicBezTo>
                  <a:pt x="11" y="54"/>
                  <a:pt x="6" y="27"/>
                  <a:pt x="0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64"/>
                  <a:pt x="13" y="94"/>
                  <a:pt x="20" y="124"/>
                </a:cubicBezTo>
                <a:cubicBezTo>
                  <a:pt x="20" y="128"/>
                  <a:pt x="21" y="132"/>
                  <a:pt x="22" y="136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2"/>
          <p:cNvSpPr/>
          <p:nvPr/>
        </p:nvSpPr>
        <p:spPr>
          <a:xfrm>
            <a:off x="128520" y="3156480"/>
            <a:ext cx="644400" cy="2320200"/>
          </a:xfrm>
          <a:custGeom>
            <a:avLst/>
            <a:gdLst/>
            <a:ahLst/>
            <a:cxnLst/>
            <a:rect l="l" t="t" r="r" b="b"/>
            <a:pathLst>
              <a:path w="140" h="504">
                <a:moveTo>
                  <a:pt x="86" y="350"/>
                </a:moveTo>
                <a:cubicBezTo>
                  <a:pt x="103" y="402"/>
                  <a:pt x="120" y="453"/>
                  <a:pt x="139" y="504"/>
                </a:cubicBezTo>
                <a:cubicBezTo>
                  <a:pt x="139" y="495"/>
                  <a:pt x="139" y="487"/>
                  <a:pt x="140" y="478"/>
                </a:cubicBezTo>
                <a:cubicBezTo>
                  <a:pt x="124" y="435"/>
                  <a:pt x="109" y="391"/>
                  <a:pt x="95" y="347"/>
                </a:cubicBezTo>
                <a:cubicBezTo>
                  <a:pt x="58" y="233"/>
                  <a:pt x="27" y="117"/>
                  <a:pt x="0" y="0"/>
                </a:cubicBezTo>
                <a:cubicBezTo>
                  <a:pt x="2" y="20"/>
                  <a:pt x="4" y="41"/>
                  <a:pt x="6" y="61"/>
                </a:cubicBezTo>
                <a:cubicBezTo>
                  <a:pt x="30" y="158"/>
                  <a:pt x="56" y="255"/>
                  <a:pt x="86" y="35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3"/>
          <p:cNvSpPr/>
          <p:nvPr/>
        </p:nvSpPr>
        <p:spPr>
          <a:xfrm>
            <a:off x="807120" y="5447160"/>
            <a:ext cx="607320" cy="1418040"/>
          </a:xfrm>
          <a:custGeom>
            <a:avLst/>
            <a:gdLst/>
            <a:ahLst/>
            <a:cxnLst/>
            <a:rect l="l" t="t" r="r" b="b"/>
            <a:pathLst>
              <a:path w="132" h="308">
                <a:moveTo>
                  <a:pt x="8" y="22"/>
                </a:moveTo>
                <a:cubicBezTo>
                  <a:pt x="5" y="15"/>
                  <a:pt x="2" y="8"/>
                  <a:pt x="0" y="0"/>
                </a:cubicBezTo>
                <a:cubicBezTo>
                  <a:pt x="0" y="10"/>
                  <a:pt x="0" y="19"/>
                  <a:pt x="0" y="29"/>
                </a:cubicBezTo>
                <a:cubicBezTo>
                  <a:pt x="21" y="85"/>
                  <a:pt x="44" y="140"/>
                  <a:pt x="68" y="194"/>
                </a:cubicBezTo>
                <a:cubicBezTo>
                  <a:pt x="85" y="232"/>
                  <a:pt x="104" y="270"/>
                  <a:pt x="123" y="308"/>
                </a:cubicBezTo>
                <a:cubicBezTo>
                  <a:pt x="132" y="308"/>
                  <a:pt x="132" y="308"/>
                  <a:pt x="132" y="308"/>
                </a:cubicBezTo>
                <a:cubicBezTo>
                  <a:pt x="113" y="269"/>
                  <a:pt x="94" y="230"/>
                  <a:pt x="77" y="190"/>
                </a:cubicBezTo>
                <a:cubicBezTo>
                  <a:pt x="52" y="135"/>
                  <a:pt x="29" y="79"/>
                  <a:pt x="8" y="22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4"/>
          <p:cNvSpPr/>
          <p:nvPr/>
        </p:nvSpPr>
        <p:spPr>
          <a:xfrm>
            <a:off x="959760" y="6503760"/>
            <a:ext cx="169200" cy="361440"/>
          </a:xfrm>
          <a:custGeom>
            <a:avLst/>
            <a:gdLst/>
            <a:ahLst/>
            <a:cxnLst/>
            <a:rect l="l" t="t" r="r" b="b"/>
            <a:pathLst>
              <a:path w="37" h="79">
                <a:moveTo>
                  <a:pt x="28" y="79"/>
                </a:moveTo>
                <a:cubicBezTo>
                  <a:pt x="37" y="79"/>
                  <a:pt x="37" y="79"/>
                  <a:pt x="37" y="79"/>
                </a:cubicBezTo>
                <a:cubicBezTo>
                  <a:pt x="24" y="53"/>
                  <a:pt x="12" y="27"/>
                  <a:pt x="0" y="0"/>
                </a:cubicBezTo>
                <a:cubicBezTo>
                  <a:pt x="8" y="27"/>
                  <a:pt x="17" y="53"/>
                  <a:pt x="28" y="79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5"/>
          <p:cNvSpPr/>
          <p:nvPr/>
        </p:nvSpPr>
        <p:spPr>
          <a:xfrm>
            <a:off x="100800" y="3201120"/>
            <a:ext cx="819720" cy="3326400"/>
          </a:xfrm>
          <a:custGeom>
            <a:avLst/>
            <a:gdLst/>
            <a:ahLst/>
            <a:cxnLst/>
            <a:rect l="l" t="t" r="r" b="b"/>
            <a:pathLst>
              <a:path w="178" h="722">
                <a:moveTo>
                  <a:pt x="162" y="660"/>
                </a:moveTo>
                <a:cubicBezTo>
                  <a:pt x="145" y="618"/>
                  <a:pt x="130" y="576"/>
                  <a:pt x="116" y="534"/>
                </a:cubicBezTo>
                <a:cubicBezTo>
                  <a:pt x="84" y="437"/>
                  <a:pt x="59" y="337"/>
                  <a:pt x="40" y="236"/>
                </a:cubicBezTo>
                <a:cubicBezTo>
                  <a:pt x="29" y="175"/>
                  <a:pt x="20" y="113"/>
                  <a:pt x="12" y="51"/>
                </a:cubicBezTo>
                <a:cubicBezTo>
                  <a:pt x="8" y="34"/>
                  <a:pt x="4" y="17"/>
                  <a:pt x="0" y="0"/>
                </a:cubicBezTo>
                <a:cubicBezTo>
                  <a:pt x="8" y="79"/>
                  <a:pt x="19" y="159"/>
                  <a:pt x="33" y="237"/>
                </a:cubicBezTo>
                <a:cubicBezTo>
                  <a:pt x="51" y="339"/>
                  <a:pt x="76" y="439"/>
                  <a:pt x="107" y="537"/>
                </a:cubicBezTo>
                <a:cubicBezTo>
                  <a:pt x="123" y="586"/>
                  <a:pt x="141" y="634"/>
                  <a:pt x="160" y="681"/>
                </a:cubicBezTo>
                <a:cubicBezTo>
                  <a:pt x="166" y="695"/>
                  <a:pt x="172" y="708"/>
                  <a:pt x="178" y="722"/>
                </a:cubicBezTo>
                <a:cubicBezTo>
                  <a:pt x="176" y="717"/>
                  <a:pt x="175" y="713"/>
                  <a:pt x="174" y="708"/>
                </a:cubicBezTo>
                <a:cubicBezTo>
                  <a:pt x="169" y="692"/>
                  <a:pt x="165" y="676"/>
                  <a:pt x="162" y="66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6"/>
          <p:cNvSpPr/>
          <p:nvPr/>
        </p:nvSpPr>
        <p:spPr>
          <a:xfrm>
            <a:off x="22320" y="228600"/>
            <a:ext cx="104040" cy="2925720"/>
          </a:xfrm>
          <a:custGeom>
            <a:avLst/>
            <a:gdLst/>
            <a:ahLst/>
            <a:cxnLst/>
            <a:rect l="l" t="t" r="r" b="b"/>
            <a:pathLst>
              <a:path w="23" h="635">
                <a:moveTo>
                  <a:pt x="11" y="577"/>
                </a:moveTo>
                <a:cubicBezTo>
                  <a:pt x="12" y="581"/>
                  <a:pt x="12" y="585"/>
                  <a:pt x="12" y="589"/>
                </a:cubicBezTo>
                <a:cubicBezTo>
                  <a:pt x="15" y="603"/>
                  <a:pt x="19" y="617"/>
                  <a:pt x="22" y="632"/>
                </a:cubicBezTo>
                <a:cubicBezTo>
                  <a:pt x="22" y="633"/>
                  <a:pt x="22" y="634"/>
                  <a:pt x="23" y="635"/>
                </a:cubicBezTo>
                <a:cubicBezTo>
                  <a:pt x="21" y="615"/>
                  <a:pt x="19" y="596"/>
                  <a:pt x="17" y="576"/>
                </a:cubicBezTo>
                <a:cubicBezTo>
                  <a:pt x="9" y="474"/>
                  <a:pt x="5" y="372"/>
                  <a:pt x="5" y="269"/>
                </a:cubicBezTo>
                <a:cubicBezTo>
                  <a:pt x="6" y="179"/>
                  <a:pt x="9" y="9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89"/>
                  <a:pt x="2" y="179"/>
                  <a:pt x="1" y="269"/>
                </a:cubicBezTo>
                <a:cubicBezTo>
                  <a:pt x="0" y="372"/>
                  <a:pt x="3" y="474"/>
                  <a:pt x="11" y="577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7"/>
          <p:cNvSpPr/>
          <p:nvPr/>
        </p:nvSpPr>
        <p:spPr>
          <a:xfrm>
            <a:off x="78120" y="2944080"/>
            <a:ext cx="75960" cy="49176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0" y="0"/>
                </a:moveTo>
                <a:cubicBezTo>
                  <a:pt x="2" y="19"/>
                  <a:pt x="3" y="37"/>
                  <a:pt x="5" y="56"/>
                </a:cubicBezTo>
                <a:cubicBezTo>
                  <a:pt x="9" y="73"/>
                  <a:pt x="13" y="90"/>
                  <a:pt x="17" y="107"/>
                </a:cubicBezTo>
                <a:cubicBezTo>
                  <a:pt x="15" y="87"/>
                  <a:pt x="13" y="66"/>
                  <a:pt x="11" y="46"/>
                </a:cubicBezTo>
                <a:cubicBezTo>
                  <a:pt x="10" y="45"/>
                  <a:pt x="10" y="44"/>
                  <a:pt x="10" y="43"/>
                </a:cubicBezTo>
                <a:cubicBezTo>
                  <a:pt x="7" y="28"/>
                  <a:pt x="3" y="1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CustomShape 8"/>
          <p:cNvSpPr/>
          <p:nvPr/>
        </p:nvSpPr>
        <p:spPr>
          <a:xfrm>
            <a:off x="769680" y="5478840"/>
            <a:ext cx="187920" cy="1022760"/>
          </a:xfrm>
          <a:custGeom>
            <a:avLst/>
            <a:gdLst/>
            <a:ahLst/>
            <a:cxnLst/>
            <a:rect l="l" t="t" r="r" b="b"/>
            <a:pathLst>
              <a:path w="41" h="222">
                <a:moveTo>
                  <a:pt x="0" y="0"/>
                </a:moveTo>
                <a:cubicBezTo>
                  <a:pt x="0" y="31"/>
                  <a:pt x="2" y="62"/>
                  <a:pt x="5" y="93"/>
                </a:cubicBezTo>
                <a:cubicBezTo>
                  <a:pt x="8" y="117"/>
                  <a:pt x="12" y="142"/>
                  <a:pt x="17" y="166"/>
                </a:cubicBezTo>
                <a:cubicBezTo>
                  <a:pt x="19" y="172"/>
                  <a:pt x="22" y="178"/>
                  <a:pt x="24" y="184"/>
                </a:cubicBezTo>
                <a:cubicBezTo>
                  <a:pt x="30" y="197"/>
                  <a:pt x="35" y="209"/>
                  <a:pt x="41" y="222"/>
                </a:cubicBezTo>
                <a:cubicBezTo>
                  <a:pt x="40" y="219"/>
                  <a:pt x="39" y="215"/>
                  <a:pt x="38" y="212"/>
                </a:cubicBezTo>
                <a:cubicBezTo>
                  <a:pt x="26" y="172"/>
                  <a:pt x="18" y="132"/>
                  <a:pt x="13" y="92"/>
                </a:cubicBezTo>
                <a:cubicBezTo>
                  <a:pt x="11" y="68"/>
                  <a:pt x="9" y="45"/>
                  <a:pt x="8" y="22"/>
                </a:cubicBezTo>
                <a:cubicBezTo>
                  <a:pt x="8" y="21"/>
                  <a:pt x="7" y="20"/>
                  <a:pt x="7" y="18"/>
                </a:cubicBezTo>
                <a:cubicBezTo>
                  <a:pt x="5" y="12"/>
                  <a:pt x="2" y="6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9"/>
          <p:cNvSpPr/>
          <p:nvPr/>
        </p:nvSpPr>
        <p:spPr>
          <a:xfrm>
            <a:off x="775440" y="1398960"/>
            <a:ext cx="2073960" cy="4046040"/>
          </a:xfrm>
          <a:custGeom>
            <a:avLst/>
            <a:gdLst/>
            <a:ahLst/>
            <a:cxnLst/>
            <a:rect l="l" t="t" r="r" b="b"/>
            <a:pathLst>
              <a:path w="450" h="878">
                <a:moveTo>
                  <a:pt x="7" y="854"/>
                </a:moveTo>
                <a:cubicBezTo>
                  <a:pt x="10" y="772"/>
                  <a:pt x="26" y="691"/>
                  <a:pt x="50" y="613"/>
                </a:cubicBezTo>
                <a:cubicBezTo>
                  <a:pt x="75" y="535"/>
                  <a:pt x="109" y="460"/>
                  <a:pt x="149" y="388"/>
                </a:cubicBezTo>
                <a:cubicBezTo>
                  <a:pt x="189" y="316"/>
                  <a:pt x="235" y="248"/>
                  <a:pt x="285" y="183"/>
                </a:cubicBezTo>
                <a:cubicBezTo>
                  <a:pt x="310" y="151"/>
                  <a:pt x="337" y="119"/>
                  <a:pt x="364" y="89"/>
                </a:cubicBezTo>
                <a:cubicBezTo>
                  <a:pt x="378" y="74"/>
                  <a:pt x="392" y="58"/>
                  <a:pt x="406" y="44"/>
                </a:cubicBezTo>
                <a:cubicBezTo>
                  <a:pt x="421" y="29"/>
                  <a:pt x="435" y="15"/>
                  <a:pt x="450" y="1"/>
                </a:cubicBezTo>
                <a:cubicBezTo>
                  <a:pt x="450" y="0"/>
                  <a:pt x="450" y="0"/>
                  <a:pt x="450" y="0"/>
                </a:cubicBezTo>
                <a:cubicBezTo>
                  <a:pt x="434" y="14"/>
                  <a:pt x="420" y="28"/>
                  <a:pt x="405" y="43"/>
                </a:cubicBezTo>
                <a:cubicBezTo>
                  <a:pt x="391" y="57"/>
                  <a:pt x="377" y="72"/>
                  <a:pt x="363" y="88"/>
                </a:cubicBezTo>
                <a:cubicBezTo>
                  <a:pt x="335" y="118"/>
                  <a:pt x="308" y="149"/>
                  <a:pt x="283" y="181"/>
                </a:cubicBezTo>
                <a:cubicBezTo>
                  <a:pt x="232" y="246"/>
                  <a:pt x="185" y="314"/>
                  <a:pt x="145" y="386"/>
                </a:cubicBezTo>
                <a:cubicBezTo>
                  <a:pt x="104" y="457"/>
                  <a:pt x="70" y="533"/>
                  <a:pt x="45" y="611"/>
                </a:cubicBezTo>
                <a:cubicBezTo>
                  <a:pt x="19" y="690"/>
                  <a:pt x="3" y="771"/>
                  <a:pt x="0" y="854"/>
                </a:cubicBezTo>
                <a:cubicBezTo>
                  <a:pt x="0" y="856"/>
                  <a:pt x="0" y="857"/>
                  <a:pt x="0" y="859"/>
                </a:cubicBezTo>
                <a:cubicBezTo>
                  <a:pt x="2" y="865"/>
                  <a:pt x="4" y="872"/>
                  <a:pt x="7" y="878"/>
                </a:cubicBezTo>
                <a:cubicBezTo>
                  <a:pt x="7" y="870"/>
                  <a:pt x="7" y="862"/>
                  <a:pt x="7" y="85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10"/>
          <p:cNvSpPr/>
          <p:nvPr/>
        </p:nvSpPr>
        <p:spPr>
          <a:xfrm>
            <a:off x="922680" y="6530040"/>
            <a:ext cx="159840" cy="335160"/>
          </a:xfrm>
          <a:custGeom>
            <a:avLst/>
            <a:gdLst/>
            <a:ahLst/>
            <a:cxnLst/>
            <a:rect l="l" t="t" r="r" b="b"/>
            <a:pathLst>
              <a:path w="35" h="73">
                <a:moveTo>
                  <a:pt x="0" y="0"/>
                </a:moveTo>
                <a:cubicBezTo>
                  <a:pt x="7" y="24"/>
                  <a:pt x="16" y="49"/>
                  <a:pt x="2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23" y="49"/>
                  <a:pt x="11" y="2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CustomShape 11"/>
          <p:cNvSpPr/>
          <p:nvPr/>
        </p:nvSpPr>
        <p:spPr>
          <a:xfrm>
            <a:off x="769680" y="5359320"/>
            <a:ext cx="35280" cy="21960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7" y="44"/>
                </a:moveTo>
                <a:cubicBezTo>
                  <a:pt x="7" y="46"/>
                  <a:pt x="8" y="47"/>
                  <a:pt x="8" y="48"/>
                </a:cubicBezTo>
                <a:cubicBezTo>
                  <a:pt x="8" y="38"/>
                  <a:pt x="8" y="29"/>
                  <a:pt x="8" y="19"/>
                </a:cubicBezTo>
                <a:cubicBezTo>
                  <a:pt x="5" y="13"/>
                  <a:pt x="3" y="6"/>
                  <a:pt x="1" y="0"/>
                </a:cubicBezTo>
                <a:cubicBezTo>
                  <a:pt x="0" y="9"/>
                  <a:pt x="0" y="17"/>
                  <a:pt x="0" y="26"/>
                </a:cubicBezTo>
                <a:cubicBezTo>
                  <a:pt x="2" y="32"/>
                  <a:pt x="5" y="38"/>
                  <a:pt x="7" y="4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12"/>
          <p:cNvSpPr/>
          <p:nvPr/>
        </p:nvSpPr>
        <p:spPr>
          <a:xfrm>
            <a:off x="849960" y="6244560"/>
            <a:ext cx="236520" cy="620280"/>
          </a:xfrm>
          <a:custGeom>
            <a:avLst/>
            <a:gdLst/>
            <a:ahLst/>
            <a:cxnLst/>
            <a:rect l="l" t="t" r="r" b="b"/>
            <a:pathLst>
              <a:path w="52" h="135">
                <a:moveTo>
                  <a:pt x="7" y="18"/>
                </a:moveTo>
                <a:cubicBezTo>
                  <a:pt x="5" y="12"/>
                  <a:pt x="2" y="6"/>
                  <a:pt x="0" y="0"/>
                </a:cubicBezTo>
                <a:cubicBezTo>
                  <a:pt x="3" y="16"/>
                  <a:pt x="7" y="32"/>
                  <a:pt x="12" y="48"/>
                </a:cubicBezTo>
                <a:cubicBezTo>
                  <a:pt x="13" y="53"/>
                  <a:pt x="14" y="57"/>
                  <a:pt x="16" y="62"/>
                </a:cubicBezTo>
                <a:cubicBezTo>
                  <a:pt x="27" y="86"/>
                  <a:pt x="39" y="111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1" y="109"/>
                  <a:pt x="32" y="83"/>
                  <a:pt x="24" y="56"/>
                </a:cubicBezTo>
                <a:cubicBezTo>
                  <a:pt x="18" y="43"/>
                  <a:pt x="13" y="31"/>
                  <a:pt x="7" y="18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13"/>
          <p:cNvSpPr/>
          <p:nvPr/>
        </p:nvSpPr>
        <p:spPr>
          <a:xfrm>
            <a:off x="27360" y="0"/>
            <a:ext cx="492120" cy="4398840"/>
          </a:xfrm>
          <a:custGeom>
            <a:avLst/>
            <a:gdLst/>
            <a:ahLst/>
            <a:cxnLst/>
            <a:rect l="l" t="t" r="r" b="b"/>
            <a:pathLst>
              <a:path w="103" h="920">
                <a:moveTo>
                  <a:pt x="7" y="210"/>
                </a:moveTo>
                <a:cubicBezTo>
                  <a:pt x="11" y="288"/>
                  <a:pt x="17" y="367"/>
                  <a:pt x="26" y="445"/>
                </a:cubicBezTo>
                <a:cubicBezTo>
                  <a:pt x="34" y="523"/>
                  <a:pt x="44" y="601"/>
                  <a:pt x="57" y="679"/>
                </a:cubicBezTo>
                <a:cubicBezTo>
                  <a:pt x="69" y="757"/>
                  <a:pt x="84" y="834"/>
                  <a:pt x="101" y="911"/>
                </a:cubicBezTo>
                <a:cubicBezTo>
                  <a:pt x="102" y="914"/>
                  <a:pt x="103" y="917"/>
                  <a:pt x="103" y="920"/>
                </a:cubicBezTo>
                <a:cubicBezTo>
                  <a:pt x="102" y="905"/>
                  <a:pt x="100" y="889"/>
                  <a:pt x="99" y="874"/>
                </a:cubicBezTo>
                <a:cubicBezTo>
                  <a:pt x="99" y="871"/>
                  <a:pt x="99" y="868"/>
                  <a:pt x="99" y="866"/>
                </a:cubicBezTo>
                <a:cubicBezTo>
                  <a:pt x="85" y="803"/>
                  <a:pt x="73" y="741"/>
                  <a:pt x="63" y="678"/>
                </a:cubicBezTo>
                <a:cubicBezTo>
                  <a:pt x="50" y="600"/>
                  <a:pt x="39" y="523"/>
                  <a:pt x="30" y="444"/>
                </a:cubicBezTo>
                <a:cubicBezTo>
                  <a:pt x="21" y="366"/>
                  <a:pt x="14" y="288"/>
                  <a:pt x="9" y="209"/>
                </a:cubicBezTo>
                <a:cubicBezTo>
                  <a:pt x="7" y="170"/>
                  <a:pt x="5" y="131"/>
                  <a:pt x="3" y="92"/>
                </a:cubicBezTo>
                <a:cubicBezTo>
                  <a:pt x="2" y="61"/>
                  <a:pt x="1" y="3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1" y="61"/>
                  <a:pt x="1" y="92"/>
                </a:cubicBezTo>
                <a:cubicBezTo>
                  <a:pt x="3" y="131"/>
                  <a:pt x="4" y="170"/>
                  <a:pt x="7" y="21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14"/>
          <p:cNvSpPr/>
          <p:nvPr/>
        </p:nvSpPr>
        <p:spPr>
          <a:xfrm>
            <a:off x="550440" y="4316400"/>
            <a:ext cx="421200" cy="1578600"/>
          </a:xfrm>
          <a:custGeom>
            <a:avLst/>
            <a:gdLst/>
            <a:ahLst/>
            <a:cxnLst/>
            <a:rect l="l" t="t" r="r" b="b"/>
            <a:pathLst>
              <a:path w="88" h="330">
                <a:moveTo>
                  <a:pt x="53" y="229"/>
                </a:moveTo>
                <a:cubicBezTo>
                  <a:pt x="64" y="263"/>
                  <a:pt x="75" y="297"/>
                  <a:pt x="88" y="330"/>
                </a:cubicBezTo>
                <a:cubicBezTo>
                  <a:pt x="88" y="323"/>
                  <a:pt x="88" y="315"/>
                  <a:pt x="88" y="308"/>
                </a:cubicBezTo>
                <a:cubicBezTo>
                  <a:pt x="88" y="307"/>
                  <a:pt x="88" y="305"/>
                  <a:pt x="88" y="304"/>
                </a:cubicBezTo>
                <a:cubicBezTo>
                  <a:pt x="79" y="278"/>
                  <a:pt x="70" y="252"/>
                  <a:pt x="62" y="226"/>
                </a:cubicBezTo>
                <a:cubicBezTo>
                  <a:pt x="38" y="152"/>
                  <a:pt x="17" y="76"/>
                  <a:pt x="0" y="0"/>
                </a:cubicBezTo>
                <a:cubicBezTo>
                  <a:pt x="2" y="21"/>
                  <a:pt x="4" y="42"/>
                  <a:pt x="7" y="63"/>
                </a:cubicBezTo>
                <a:cubicBezTo>
                  <a:pt x="21" y="119"/>
                  <a:pt x="36" y="174"/>
                  <a:pt x="53" y="22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15"/>
          <p:cNvSpPr/>
          <p:nvPr/>
        </p:nvSpPr>
        <p:spPr>
          <a:xfrm>
            <a:off x="1006200" y="5862600"/>
            <a:ext cx="428760" cy="988560"/>
          </a:xfrm>
          <a:custGeom>
            <a:avLst/>
            <a:gdLst/>
            <a:ahLst/>
            <a:cxnLst/>
            <a:rect l="l" t="t" r="r" b="b"/>
            <a:pathLst>
              <a:path w="90" h="207">
                <a:moveTo>
                  <a:pt x="6" y="15"/>
                </a:moveTo>
                <a:cubicBezTo>
                  <a:pt x="4" y="10"/>
                  <a:pt x="2" y="5"/>
                  <a:pt x="0" y="0"/>
                </a:cubicBezTo>
                <a:cubicBezTo>
                  <a:pt x="0" y="9"/>
                  <a:pt x="0" y="19"/>
                  <a:pt x="1" y="29"/>
                </a:cubicBezTo>
                <a:cubicBezTo>
                  <a:pt x="14" y="62"/>
                  <a:pt x="27" y="95"/>
                  <a:pt x="42" y="127"/>
                </a:cubicBezTo>
                <a:cubicBezTo>
                  <a:pt x="54" y="154"/>
                  <a:pt x="67" y="181"/>
                  <a:pt x="80" y="207"/>
                </a:cubicBezTo>
                <a:cubicBezTo>
                  <a:pt x="90" y="207"/>
                  <a:pt x="90" y="207"/>
                  <a:pt x="90" y="207"/>
                </a:cubicBezTo>
                <a:cubicBezTo>
                  <a:pt x="76" y="180"/>
                  <a:pt x="63" y="152"/>
                  <a:pt x="50" y="123"/>
                </a:cubicBezTo>
                <a:cubicBezTo>
                  <a:pt x="34" y="88"/>
                  <a:pt x="20" y="51"/>
                  <a:pt x="6" y="15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16"/>
          <p:cNvSpPr/>
          <p:nvPr/>
        </p:nvSpPr>
        <p:spPr>
          <a:xfrm>
            <a:off x="521640" y="4364280"/>
            <a:ext cx="549720" cy="2233800"/>
          </a:xfrm>
          <a:custGeom>
            <a:avLst/>
            <a:gdLst/>
            <a:ahLst/>
            <a:cxnLst/>
            <a:rect l="l" t="t" r="r" b="b"/>
            <a:pathLst>
              <a:path w="115" h="467">
                <a:moveTo>
                  <a:pt x="101" y="409"/>
                </a:moveTo>
                <a:cubicBezTo>
                  <a:pt x="93" y="388"/>
                  <a:pt x="85" y="366"/>
                  <a:pt x="78" y="344"/>
                </a:cubicBezTo>
                <a:cubicBezTo>
                  <a:pt x="57" y="281"/>
                  <a:pt x="41" y="216"/>
                  <a:pt x="29" y="151"/>
                </a:cubicBezTo>
                <a:cubicBezTo>
                  <a:pt x="22" y="119"/>
                  <a:pt x="17" y="86"/>
                  <a:pt x="13" y="53"/>
                </a:cubicBezTo>
                <a:cubicBezTo>
                  <a:pt x="9" y="35"/>
                  <a:pt x="4" y="18"/>
                  <a:pt x="0" y="0"/>
                </a:cubicBezTo>
                <a:cubicBezTo>
                  <a:pt x="5" y="51"/>
                  <a:pt x="12" y="102"/>
                  <a:pt x="21" y="152"/>
                </a:cubicBezTo>
                <a:cubicBezTo>
                  <a:pt x="33" y="218"/>
                  <a:pt x="49" y="283"/>
                  <a:pt x="69" y="347"/>
                </a:cubicBezTo>
                <a:cubicBezTo>
                  <a:pt x="79" y="378"/>
                  <a:pt x="90" y="410"/>
                  <a:pt x="103" y="441"/>
                </a:cubicBezTo>
                <a:cubicBezTo>
                  <a:pt x="107" y="449"/>
                  <a:pt x="111" y="458"/>
                  <a:pt x="115" y="467"/>
                </a:cubicBezTo>
                <a:cubicBezTo>
                  <a:pt x="114" y="464"/>
                  <a:pt x="113" y="461"/>
                  <a:pt x="112" y="458"/>
                </a:cubicBezTo>
                <a:cubicBezTo>
                  <a:pt x="108" y="442"/>
                  <a:pt x="104" y="425"/>
                  <a:pt x="101" y="40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CustomShape 17"/>
          <p:cNvSpPr/>
          <p:nvPr/>
        </p:nvSpPr>
        <p:spPr>
          <a:xfrm>
            <a:off x="468000" y="1289160"/>
            <a:ext cx="172080" cy="3025080"/>
          </a:xfrm>
          <a:custGeom>
            <a:avLst/>
            <a:gdLst/>
            <a:ahLst/>
            <a:cxnLst/>
            <a:rect l="l" t="t" r="r" b="b"/>
            <a:pathLst>
              <a:path w="36" h="633">
                <a:moveTo>
                  <a:pt x="17" y="633"/>
                </a:moveTo>
                <a:cubicBezTo>
                  <a:pt x="15" y="621"/>
                  <a:pt x="14" y="609"/>
                  <a:pt x="13" y="597"/>
                </a:cubicBezTo>
                <a:cubicBezTo>
                  <a:pt x="8" y="530"/>
                  <a:pt x="5" y="464"/>
                  <a:pt x="5" y="398"/>
                </a:cubicBezTo>
                <a:cubicBezTo>
                  <a:pt x="5" y="331"/>
                  <a:pt x="8" y="265"/>
                  <a:pt x="13" y="198"/>
                </a:cubicBezTo>
                <a:cubicBezTo>
                  <a:pt x="15" y="165"/>
                  <a:pt x="18" y="132"/>
                  <a:pt x="22" y="99"/>
                </a:cubicBezTo>
                <a:cubicBezTo>
                  <a:pt x="26" y="66"/>
                  <a:pt x="30" y="33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33"/>
                  <a:pt x="24" y="66"/>
                  <a:pt x="20" y="99"/>
                </a:cubicBezTo>
                <a:cubicBezTo>
                  <a:pt x="16" y="132"/>
                  <a:pt x="13" y="165"/>
                  <a:pt x="10" y="198"/>
                </a:cubicBezTo>
                <a:cubicBezTo>
                  <a:pt x="4" y="264"/>
                  <a:pt x="1" y="331"/>
                  <a:pt x="1" y="398"/>
                </a:cubicBezTo>
                <a:cubicBezTo>
                  <a:pt x="0" y="461"/>
                  <a:pt x="2" y="525"/>
                  <a:pt x="7" y="589"/>
                </a:cubicBezTo>
                <a:cubicBezTo>
                  <a:pt x="10" y="603"/>
                  <a:pt x="13" y="618"/>
                  <a:pt x="16" y="632"/>
                </a:cubicBezTo>
                <a:cubicBezTo>
                  <a:pt x="16" y="632"/>
                  <a:pt x="17" y="633"/>
                  <a:pt x="17" y="63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18"/>
          <p:cNvSpPr/>
          <p:nvPr/>
        </p:nvSpPr>
        <p:spPr>
          <a:xfrm>
            <a:off x="1111680" y="6571440"/>
            <a:ext cx="132120" cy="279360"/>
          </a:xfrm>
          <a:custGeom>
            <a:avLst/>
            <a:gdLst/>
            <a:ahLst/>
            <a:cxnLst/>
            <a:rect l="l" t="t" r="r" b="b"/>
            <a:pathLst>
              <a:path w="28" h="59">
                <a:moveTo>
                  <a:pt x="22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18" y="40"/>
                  <a:pt x="9" y="20"/>
                  <a:pt x="0" y="0"/>
                </a:cubicBezTo>
                <a:cubicBezTo>
                  <a:pt x="6" y="20"/>
                  <a:pt x="13" y="40"/>
                  <a:pt x="22" y="5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19"/>
          <p:cNvSpPr/>
          <p:nvPr/>
        </p:nvSpPr>
        <p:spPr>
          <a:xfrm>
            <a:off x="502560" y="4107600"/>
            <a:ext cx="80280" cy="50940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4" y="54"/>
                </a:moveTo>
                <a:cubicBezTo>
                  <a:pt x="8" y="72"/>
                  <a:pt x="13" y="89"/>
                  <a:pt x="17" y="107"/>
                </a:cubicBezTo>
                <a:cubicBezTo>
                  <a:pt x="14" y="86"/>
                  <a:pt x="12" y="65"/>
                  <a:pt x="10" y="44"/>
                </a:cubicBezTo>
                <a:cubicBezTo>
                  <a:pt x="10" y="44"/>
                  <a:pt x="9" y="43"/>
                  <a:pt x="9" y="43"/>
                </a:cubicBezTo>
                <a:cubicBezTo>
                  <a:pt x="6" y="29"/>
                  <a:pt x="3" y="14"/>
                  <a:pt x="0" y="0"/>
                </a:cubicBezTo>
                <a:cubicBezTo>
                  <a:pt x="0" y="2"/>
                  <a:pt x="0" y="5"/>
                  <a:pt x="0" y="8"/>
                </a:cubicBezTo>
                <a:cubicBezTo>
                  <a:pt x="1" y="23"/>
                  <a:pt x="3" y="39"/>
                  <a:pt x="4" y="54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20"/>
          <p:cNvSpPr/>
          <p:nvPr/>
        </p:nvSpPr>
        <p:spPr>
          <a:xfrm>
            <a:off x="973800" y="3145680"/>
            <a:ext cx="1407960" cy="2714760"/>
          </a:xfrm>
          <a:custGeom>
            <a:avLst/>
            <a:gdLst/>
            <a:ahLst/>
            <a:cxnLst/>
            <a:rect l="l" t="t" r="r" b="b"/>
            <a:pathLst>
              <a:path w="294" h="568">
                <a:moveTo>
                  <a:pt x="8" y="553"/>
                </a:moveTo>
                <a:cubicBezTo>
                  <a:pt x="9" y="501"/>
                  <a:pt x="19" y="448"/>
                  <a:pt x="35" y="397"/>
                </a:cubicBezTo>
                <a:cubicBezTo>
                  <a:pt x="51" y="347"/>
                  <a:pt x="73" y="298"/>
                  <a:pt x="99" y="252"/>
                </a:cubicBezTo>
                <a:cubicBezTo>
                  <a:pt x="124" y="205"/>
                  <a:pt x="154" y="161"/>
                  <a:pt x="187" y="119"/>
                </a:cubicBezTo>
                <a:cubicBezTo>
                  <a:pt x="203" y="98"/>
                  <a:pt x="220" y="77"/>
                  <a:pt x="238" y="58"/>
                </a:cubicBezTo>
                <a:cubicBezTo>
                  <a:pt x="247" y="48"/>
                  <a:pt x="256" y="38"/>
                  <a:pt x="265" y="28"/>
                </a:cubicBezTo>
                <a:cubicBezTo>
                  <a:pt x="274" y="19"/>
                  <a:pt x="284" y="9"/>
                  <a:pt x="294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283" y="9"/>
                  <a:pt x="273" y="18"/>
                  <a:pt x="264" y="27"/>
                </a:cubicBezTo>
                <a:cubicBezTo>
                  <a:pt x="255" y="37"/>
                  <a:pt x="246" y="47"/>
                  <a:pt x="237" y="56"/>
                </a:cubicBezTo>
                <a:cubicBezTo>
                  <a:pt x="218" y="76"/>
                  <a:pt x="201" y="96"/>
                  <a:pt x="185" y="117"/>
                </a:cubicBezTo>
                <a:cubicBezTo>
                  <a:pt x="151" y="159"/>
                  <a:pt x="121" y="203"/>
                  <a:pt x="95" y="249"/>
                </a:cubicBezTo>
                <a:cubicBezTo>
                  <a:pt x="68" y="296"/>
                  <a:pt x="46" y="345"/>
                  <a:pt x="30" y="396"/>
                </a:cubicBezTo>
                <a:cubicBezTo>
                  <a:pt x="13" y="445"/>
                  <a:pt x="3" y="497"/>
                  <a:pt x="0" y="549"/>
                </a:cubicBezTo>
                <a:cubicBezTo>
                  <a:pt x="3" y="555"/>
                  <a:pt x="5" y="561"/>
                  <a:pt x="7" y="568"/>
                </a:cubicBezTo>
                <a:cubicBezTo>
                  <a:pt x="7" y="563"/>
                  <a:pt x="7" y="558"/>
                  <a:pt x="8" y="55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21"/>
          <p:cNvSpPr/>
          <p:nvPr/>
        </p:nvSpPr>
        <p:spPr>
          <a:xfrm>
            <a:off x="1073520" y="6600240"/>
            <a:ext cx="118440" cy="250920"/>
          </a:xfrm>
          <a:custGeom>
            <a:avLst/>
            <a:gdLst/>
            <a:ahLst/>
            <a:cxnLst/>
            <a:rect l="l" t="t" r="r" b="b"/>
            <a:pathLst>
              <a:path w="25" h="53">
                <a:moveTo>
                  <a:pt x="0" y="0"/>
                </a:moveTo>
                <a:cubicBezTo>
                  <a:pt x="5" y="18"/>
                  <a:pt x="12" y="36"/>
                  <a:pt x="19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6" y="36"/>
                  <a:pt x="8" y="18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22"/>
          <p:cNvSpPr/>
          <p:nvPr/>
        </p:nvSpPr>
        <p:spPr>
          <a:xfrm>
            <a:off x="973800" y="5897160"/>
            <a:ext cx="135720" cy="672120"/>
          </a:xfrm>
          <a:custGeom>
            <a:avLst/>
            <a:gdLst/>
            <a:ahLst/>
            <a:cxnLst/>
            <a:rect l="l" t="t" r="r" b="b"/>
            <a:pathLst>
              <a:path w="29" h="141">
                <a:moveTo>
                  <a:pt x="0" y="0"/>
                </a:moveTo>
                <a:cubicBezTo>
                  <a:pt x="0" y="30"/>
                  <a:pt x="2" y="60"/>
                  <a:pt x="7" y="89"/>
                </a:cubicBezTo>
                <a:cubicBezTo>
                  <a:pt x="11" y="98"/>
                  <a:pt x="14" y="108"/>
                  <a:pt x="18" y="117"/>
                </a:cubicBezTo>
                <a:cubicBezTo>
                  <a:pt x="22" y="125"/>
                  <a:pt x="25" y="133"/>
                  <a:pt x="29" y="141"/>
                </a:cubicBezTo>
                <a:cubicBezTo>
                  <a:pt x="28" y="139"/>
                  <a:pt x="28" y="137"/>
                  <a:pt x="27" y="135"/>
                </a:cubicBezTo>
                <a:cubicBezTo>
                  <a:pt x="16" y="98"/>
                  <a:pt x="10" y="60"/>
                  <a:pt x="8" y="22"/>
                </a:cubicBezTo>
                <a:cubicBezTo>
                  <a:pt x="7" y="18"/>
                  <a:pt x="5" y="15"/>
                  <a:pt x="4" y="11"/>
                </a:cubicBezTo>
                <a:cubicBezTo>
                  <a:pt x="2" y="7"/>
                  <a:pt x="1" y="3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23"/>
          <p:cNvSpPr/>
          <p:nvPr/>
        </p:nvSpPr>
        <p:spPr>
          <a:xfrm>
            <a:off x="973800" y="5772600"/>
            <a:ext cx="36000" cy="22572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0" y="26"/>
                </a:moveTo>
                <a:cubicBezTo>
                  <a:pt x="1" y="29"/>
                  <a:pt x="2" y="33"/>
                  <a:pt x="4" y="37"/>
                </a:cubicBezTo>
                <a:cubicBezTo>
                  <a:pt x="5" y="41"/>
                  <a:pt x="7" y="44"/>
                  <a:pt x="8" y="48"/>
                </a:cubicBezTo>
                <a:cubicBezTo>
                  <a:pt x="7" y="38"/>
                  <a:pt x="7" y="28"/>
                  <a:pt x="7" y="19"/>
                </a:cubicBezTo>
                <a:cubicBezTo>
                  <a:pt x="5" y="12"/>
                  <a:pt x="3" y="6"/>
                  <a:pt x="0" y="0"/>
                </a:cubicBezTo>
                <a:cubicBezTo>
                  <a:pt x="0" y="1"/>
                  <a:pt x="0" y="3"/>
                  <a:pt x="0" y="4"/>
                </a:cubicBezTo>
                <a:cubicBezTo>
                  <a:pt x="0" y="11"/>
                  <a:pt x="0" y="19"/>
                  <a:pt x="0" y="26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24"/>
          <p:cNvSpPr/>
          <p:nvPr/>
        </p:nvSpPr>
        <p:spPr>
          <a:xfrm>
            <a:off x="1006200" y="6322680"/>
            <a:ext cx="208440" cy="528480"/>
          </a:xfrm>
          <a:custGeom>
            <a:avLst/>
            <a:gdLst/>
            <a:ahLst/>
            <a:cxnLst/>
            <a:rect l="l" t="t" r="r" b="b"/>
            <a:pathLst>
              <a:path w="44" h="111">
                <a:moveTo>
                  <a:pt x="11" y="28"/>
                </a:moveTo>
                <a:cubicBezTo>
                  <a:pt x="7" y="19"/>
                  <a:pt x="4" y="9"/>
                  <a:pt x="0" y="0"/>
                </a:cubicBezTo>
                <a:cubicBezTo>
                  <a:pt x="3" y="16"/>
                  <a:pt x="7" y="33"/>
                  <a:pt x="11" y="49"/>
                </a:cubicBezTo>
                <a:cubicBezTo>
                  <a:pt x="12" y="52"/>
                  <a:pt x="13" y="55"/>
                  <a:pt x="14" y="58"/>
                </a:cubicBezTo>
                <a:cubicBezTo>
                  <a:pt x="22" y="76"/>
                  <a:pt x="30" y="94"/>
                  <a:pt x="39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35" y="92"/>
                  <a:pt x="28" y="72"/>
                  <a:pt x="22" y="52"/>
                </a:cubicBezTo>
                <a:cubicBezTo>
                  <a:pt x="18" y="44"/>
                  <a:pt x="15" y="36"/>
                  <a:pt x="11" y="28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25"/>
          <p:cNvSpPr/>
          <p:nvPr/>
        </p:nvSpPr>
        <p:spPr>
          <a:xfrm>
            <a:off x="0" y="0"/>
            <a:ext cx="180720" cy="6855840"/>
          </a:xfrm>
          <a:prstGeom prst="rect">
            <a:avLst/>
          </a:prstGeom>
          <a:solidFill>
            <a:srgbClr val="1F497D"/>
          </a:solidFill>
          <a:ln w="9360">
            <a:noFill/>
          </a:ln>
          <a:effectLst>
            <a:outerShdw dist="25560" dir="5400000">
              <a:srgbClr val="000000">
                <a:alpha val="2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26"/>
          <p:cNvSpPr/>
          <p:nvPr/>
        </p:nvSpPr>
        <p:spPr>
          <a:xfrm flipV="1">
            <a:off x="-4320" y="-300240"/>
            <a:ext cx="1586520" cy="50508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F81B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PlaceHolder 2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5" name="PlaceHolder 2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0" y="2575080"/>
            <a:ext cx="98640" cy="623880"/>
          </a:xfrm>
          <a:custGeom>
            <a:avLst/>
            <a:gdLst/>
            <a:ahLst/>
            <a:cxnLst/>
            <a:rect l="l" t="t" r="r" b="b"/>
            <a:pathLst>
              <a:path w="22" h="136">
                <a:moveTo>
                  <a:pt x="22" y="136"/>
                </a:moveTo>
                <a:cubicBezTo>
                  <a:pt x="20" y="117"/>
                  <a:pt x="19" y="99"/>
                  <a:pt x="17" y="80"/>
                </a:cubicBezTo>
                <a:cubicBezTo>
                  <a:pt x="11" y="54"/>
                  <a:pt x="6" y="27"/>
                  <a:pt x="0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64"/>
                  <a:pt x="13" y="94"/>
                  <a:pt x="20" y="124"/>
                </a:cubicBezTo>
                <a:cubicBezTo>
                  <a:pt x="20" y="128"/>
                  <a:pt x="21" y="132"/>
                  <a:pt x="22" y="136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CustomShape 2"/>
          <p:cNvSpPr/>
          <p:nvPr/>
        </p:nvSpPr>
        <p:spPr>
          <a:xfrm>
            <a:off x="128520" y="3156480"/>
            <a:ext cx="644400" cy="2320200"/>
          </a:xfrm>
          <a:custGeom>
            <a:avLst/>
            <a:gdLst/>
            <a:ahLst/>
            <a:cxnLst/>
            <a:rect l="l" t="t" r="r" b="b"/>
            <a:pathLst>
              <a:path w="140" h="504">
                <a:moveTo>
                  <a:pt x="86" y="350"/>
                </a:moveTo>
                <a:cubicBezTo>
                  <a:pt x="103" y="402"/>
                  <a:pt x="120" y="453"/>
                  <a:pt x="139" y="504"/>
                </a:cubicBezTo>
                <a:cubicBezTo>
                  <a:pt x="139" y="495"/>
                  <a:pt x="139" y="487"/>
                  <a:pt x="140" y="478"/>
                </a:cubicBezTo>
                <a:cubicBezTo>
                  <a:pt x="124" y="435"/>
                  <a:pt x="109" y="391"/>
                  <a:pt x="95" y="347"/>
                </a:cubicBezTo>
                <a:cubicBezTo>
                  <a:pt x="58" y="233"/>
                  <a:pt x="27" y="117"/>
                  <a:pt x="0" y="0"/>
                </a:cubicBezTo>
                <a:cubicBezTo>
                  <a:pt x="2" y="20"/>
                  <a:pt x="4" y="41"/>
                  <a:pt x="6" y="61"/>
                </a:cubicBezTo>
                <a:cubicBezTo>
                  <a:pt x="30" y="158"/>
                  <a:pt x="56" y="255"/>
                  <a:pt x="86" y="35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4" name="CustomShape 3"/>
          <p:cNvSpPr/>
          <p:nvPr/>
        </p:nvSpPr>
        <p:spPr>
          <a:xfrm>
            <a:off x="807120" y="5447160"/>
            <a:ext cx="607320" cy="1418040"/>
          </a:xfrm>
          <a:custGeom>
            <a:avLst/>
            <a:gdLst/>
            <a:ahLst/>
            <a:cxnLst/>
            <a:rect l="l" t="t" r="r" b="b"/>
            <a:pathLst>
              <a:path w="132" h="308">
                <a:moveTo>
                  <a:pt x="8" y="22"/>
                </a:moveTo>
                <a:cubicBezTo>
                  <a:pt x="5" y="15"/>
                  <a:pt x="2" y="8"/>
                  <a:pt x="0" y="0"/>
                </a:cubicBezTo>
                <a:cubicBezTo>
                  <a:pt x="0" y="10"/>
                  <a:pt x="0" y="19"/>
                  <a:pt x="0" y="29"/>
                </a:cubicBezTo>
                <a:cubicBezTo>
                  <a:pt x="21" y="85"/>
                  <a:pt x="44" y="140"/>
                  <a:pt x="68" y="194"/>
                </a:cubicBezTo>
                <a:cubicBezTo>
                  <a:pt x="85" y="232"/>
                  <a:pt x="104" y="270"/>
                  <a:pt x="123" y="308"/>
                </a:cubicBezTo>
                <a:cubicBezTo>
                  <a:pt x="132" y="308"/>
                  <a:pt x="132" y="308"/>
                  <a:pt x="132" y="308"/>
                </a:cubicBezTo>
                <a:cubicBezTo>
                  <a:pt x="113" y="269"/>
                  <a:pt x="94" y="230"/>
                  <a:pt x="77" y="190"/>
                </a:cubicBezTo>
                <a:cubicBezTo>
                  <a:pt x="52" y="135"/>
                  <a:pt x="29" y="79"/>
                  <a:pt x="8" y="22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5" name="CustomShape 4"/>
          <p:cNvSpPr/>
          <p:nvPr/>
        </p:nvSpPr>
        <p:spPr>
          <a:xfrm>
            <a:off x="959760" y="6503760"/>
            <a:ext cx="169200" cy="361440"/>
          </a:xfrm>
          <a:custGeom>
            <a:avLst/>
            <a:gdLst/>
            <a:ahLst/>
            <a:cxnLst/>
            <a:rect l="l" t="t" r="r" b="b"/>
            <a:pathLst>
              <a:path w="37" h="79">
                <a:moveTo>
                  <a:pt x="28" y="79"/>
                </a:moveTo>
                <a:cubicBezTo>
                  <a:pt x="37" y="79"/>
                  <a:pt x="37" y="79"/>
                  <a:pt x="37" y="79"/>
                </a:cubicBezTo>
                <a:cubicBezTo>
                  <a:pt x="24" y="53"/>
                  <a:pt x="12" y="27"/>
                  <a:pt x="0" y="0"/>
                </a:cubicBezTo>
                <a:cubicBezTo>
                  <a:pt x="8" y="27"/>
                  <a:pt x="17" y="53"/>
                  <a:pt x="28" y="79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5"/>
          <p:cNvSpPr/>
          <p:nvPr/>
        </p:nvSpPr>
        <p:spPr>
          <a:xfrm>
            <a:off x="100800" y="3201120"/>
            <a:ext cx="819720" cy="3326400"/>
          </a:xfrm>
          <a:custGeom>
            <a:avLst/>
            <a:gdLst/>
            <a:ahLst/>
            <a:cxnLst/>
            <a:rect l="l" t="t" r="r" b="b"/>
            <a:pathLst>
              <a:path w="178" h="722">
                <a:moveTo>
                  <a:pt x="162" y="660"/>
                </a:moveTo>
                <a:cubicBezTo>
                  <a:pt x="145" y="618"/>
                  <a:pt x="130" y="576"/>
                  <a:pt x="116" y="534"/>
                </a:cubicBezTo>
                <a:cubicBezTo>
                  <a:pt x="84" y="437"/>
                  <a:pt x="59" y="337"/>
                  <a:pt x="40" y="236"/>
                </a:cubicBezTo>
                <a:cubicBezTo>
                  <a:pt x="29" y="175"/>
                  <a:pt x="20" y="113"/>
                  <a:pt x="12" y="51"/>
                </a:cubicBezTo>
                <a:cubicBezTo>
                  <a:pt x="8" y="34"/>
                  <a:pt x="4" y="17"/>
                  <a:pt x="0" y="0"/>
                </a:cubicBezTo>
                <a:cubicBezTo>
                  <a:pt x="8" y="79"/>
                  <a:pt x="19" y="159"/>
                  <a:pt x="33" y="237"/>
                </a:cubicBezTo>
                <a:cubicBezTo>
                  <a:pt x="51" y="339"/>
                  <a:pt x="76" y="439"/>
                  <a:pt x="107" y="537"/>
                </a:cubicBezTo>
                <a:cubicBezTo>
                  <a:pt x="123" y="586"/>
                  <a:pt x="141" y="634"/>
                  <a:pt x="160" y="681"/>
                </a:cubicBezTo>
                <a:cubicBezTo>
                  <a:pt x="166" y="695"/>
                  <a:pt x="172" y="708"/>
                  <a:pt x="178" y="722"/>
                </a:cubicBezTo>
                <a:cubicBezTo>
                  <a:pt x="176" y="717"/>
                  <a:pt x="175" y="713"/>
                  <a:pt x="174" y="708"/>
                </a:cubicBezTo>
                <a:cubicBezTo>
                  <a:pt x="169" y="692"/>
                  <a:pt x="165" y="676"/>
                  <a:pt x="162" y="66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CustomShape 6"/>
          <p:cNvSpPr/>
          <p:nvPr/>
        </p:nvSpPr>
        <p:spPr>
          <a:xfrm>
            <a:off x="22320" y="228600"/>
            <a:ext cx="104040" cy="2925720"/>
          </a:xfrm>
          <a:custGeom>
            <a:avLst/>
            <a:gdLst/>
            <a:ahLst/>
            <a:cxnLst/>
            <a:rect l="l" t="t" r="r" b="b"/>
            <a:pathLst>
              <a:path w="23" h="635">
                <a:moveTo>
                  <a:pt x="11" y="577"/>
                </a:moveTo>
                <a:cubicBezTo>
                  <a:pt x="12" y="581"/>
                  <a:pt x="12" y="585"/>
                  <a:pt x="12" y="589"/>
                </a:cubicBezTo>
                <a:cubicBezTo>
                  <a:pt x="15" y="603"/>
                  <a:pt x="19" y="617"/>
                  <a:pt x="22" y="632"/>
                </a:cubicBezTo>
                <a:cubicBezTo>
                  <a:pt x="22" y="633"/>
                  <a:pt x="22" y="634"/>
                  <a:pt x="23" y="635"/>
                </a:cubicBezTo>
                <a:cubicBezTo>
                  <a:pt x="21" y="615"/>
                  <a:pt x="19" y="596"/>
                  <a:pt x="17" y="576"/>
                </a:cubicBezTo>
                <a:cubicBezTo>
                  <a:pt x="9" y="474"/>
                  <a:pt x="5" y="372"/>
                  <a:pt x="5" y="269"/>
                </a:cubicBezTo>
                <a:cubicBezTo>
                  <a:pt x="6" y="179"/>
                  <a:pt x="9" y="9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89"/>
                  <a:pt x="2" y="179"/>
                  <a:pt x="1" y="269"/>
                </a:cubicBezTo>
                <a:cubicBezTo>
                  <a:pt x="0" y="372"/>
                  <a:pt x="3" y="474"/>
                  <a:pt x="11" y="577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7"/>
          <p:cNvSpPr/>
          <p:nvPr/>
        </p:nvSpPr>
        <p:spPr>
          <a:xfrm>
            <a:off x="78120" y="2944080"/>
            <a:ext cx="75960" cy="49176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0" y="0"/>
                </a:moveTo>
                <a:cubicBezTo>
                  <a:pt x="2" y="19"/>
                  <a:pt x="3" y="37"/>
                  <a:pt x="5" y="56"/>
                </a:cubicBezTo>
                <a:cubicBezTo>
                  <a:pt x="9" y="73"/>
                  <a:pt x="13" y="90"/>
                  <a:pt x="17" y="107"/>
                </a:cubicBezTo>
                <a:cubicBezTo>
                  <a:pt x="15" y="87"/>
                  <a:pt x="13" y="66"/>
                  <a:pt x="11" y="46"/>
                </a:cubicBezTo>
                <a:cubicBezTo>
                  <a:pt x="10" y="45"/>
                  <a:pt x="10" y="44"/>
                  <a:pt x="10" y="43"/>
                </a:cubicBezTo>
                <a:cubicBezTo>
                  <a:pt x="7" y="28"/>
                  <a:pt x="3" y="1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8"/>
          <p:cNvSpPr/>
          <p:nvPr/>
        </p:nvSpPr>
        <p:spPr>
          <a:xfrm>
            <a:off x="769680" y="5478840"/>
            <a:ext cx="187920" cy="1022760"/>
          </a:xfrm>
          <a:custGeom>
            <a:avLst/>
            <a:gdLst/>
            <a:ahLst/>
            <a:cxnLst/>
            <a:rect l="l" t="t" r="r" b="b"/>
            <a:pathLst>
              <a:path w="41" h="222">
                <a:moveTo>
                  <a:pt x="0" y="0"/>
                </a:moveTo>
                <a:cubicBezTo>
                  <a:pt x="0" y="31"/>
                  <a:pt x="2" y="62"/>
                  <a:pt x="5" y="93"/>
                </a:cubicBezTo>
                <a:cubicBezTo>
                  <a:pt x="8" y="117"/>
                  <a:pt x="12" y="142"/>
                  <a:pt x="17" y="166"/>
                </a:cubicBezTo>
                <a:cubicBezTo>
                  <a:pt x="19" y="172"/>
                  <a:pt x="22" y="178"/>
                  <a:pt x="24" y="184"/>
                </a:cubicBezTo>
                <a:cubicBezTo>
                  <a:pt x="30" y="197"/>
                  <a:pt x="35" y="209"/>
                  <a:pt x="41" y="222"/>
                </a:cubicBezTo>
                <a:cubicBezTo>
                  <a:pt x="40" y="219"/>
                  <a:pt x="39" y="215"/>
                  <a:pt x="38" y="212"/>
                </a:cubicBezTo>
                <a:cubicBezTo>
                  <a:pt x="26" y="172"/>
                  <a:pt x="18" y="132"/>
                  <a:pt x="13" y="92"/>
                </a:cubicBezTo>
                <a:cubicBezTo>
                  <a:pt x="11" y="68"/>
                  <a:pt x="9" y="45"/>
                  <a:pt x="8" y="22"/>
                </a:cubicBezTo>
                <a:cubicBezTo>
                  <a:pt x="8" y="21"/>
                  <a:pt x="7" y="20"/>
                  <a:pt x="7" y="18"/>
                </a:cubicBezTo>
                <a:cubicBezTo>
                  <a:pt x="5" y="12"/>
                  <a:pt x="2" y="6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9"/>
          <p:cNvSpPr/>
          <p:nvPr/>
        </p:nvSpPr>
        <p:spPr>
          <a:xfrm>
            <a:off x="775440" y="1398960"/>
            <a:ext cx="2073960" cy="4046040"/>
          </a:xfrm>
          <a:custGeom>
            <a:avLst/>
            <a:gdLst/>
            <a:ahLst/>
            <a:cxnLst/>
            <a:rect l="l" t="t" r="r" b="b"/>
            <a:pathLst>
              <a:path w="450" h="878">
                <a:moveTo>
                  <a:pt x="7" y="854"/>
                </a:moveTo>
                <a:cubicBezTo>
                  <a:pt x="10" y="772"/>
                  <a:pt x="26" y="691"/>
                  <a:pt x="50" y="613"/>
                </a:cubicBezTo>
                <a:cubicBezTo>
                  <a:pt x="75" y="535"/>
                  <a:pt x="109" y="460"/>
                  <a:pt x="149" y="388"/>
                </a:cubicBezTo>
                <a:cubicBezTo>
                  <a:pt x="189" y="316"/>
                  <a:pt x="235" y="248"/>
                  <a:pt x="285" y="183"/>
                </a:cubicBezTo>
                <a:cubicBezTo>
                  <a:pt x="310" y="151"/>
                  <a:pt x="337" y="119"/>
                  <a:pt x="364" y="89"/>
                </a:cubicBezTo>
                <a:cubicBezTo>
                  <a:pt x="378" y="74"/>
                  <a:pt x="392" y="58"/>
                  <a:pt x="406" y="44"/>
                </a:cubicBezTo>
                <a:cubicBezTo>
                  <a:pt x="421" y="29"/>
                  <a:pt x="435" y="15"/>
                  <a:pt x="450" y="1"/>
                </a:cubicBezTo>
                <a:cubicBezTo>
                  <a:pt x="450" y="0"/>
                  <a:pt x="450" y="0"/>
                  <a:pt x="450" y="0"/>
                </a:cubicBezTo>
                <a:cubicBezTo>
                  <a:pt x="434" y="14"/>
                  <a:pt x="420" y="28"/>
                  <a:pt x="405" y="43"/>
                </a:cubicBezTo>
                <a:cubicBezTo>
                  <a:pt x="391" y="57"/>
                  <a:pt x="377" y="72"/>
                  <a:pt x="363" y="88"/>
                </a:cubicBezTo>
                <a:cubicBezTo>
                  <a:pt x="335" y="118"/>
                  <a:pt x="308" y="149"/>
                  <a:pt x="283" y="181"/>
                </a:cubicBezTo>
                <a:cubicBezTo>
                  <a:pt x="232" y="246"/>
                  <a:pt x="185" y="314"/>
                  <a:pt x="145" y="386"/>
                </a:cubicBezTo>
                <a:cubicBezTo>
                  <a:pt x="104" y="457"/>
                  <a:pt x="70" y="533"/>
                  <a:pt x="45" y="611"/>
                </a:cubicBezTo>
                <a:cubicBezTo>
                  <a:pt x="19" y="690"/>
                  <a:pt x="3" y="771"/>
                  <a:pt x="0" y="854"/>
                </a:cubicBezTo>
                <a:cubicBezTo>
                  <a:pt x="0" y="856"/>
                  <a:pt x="0" y="857"/>
                  <a:pt x="0" y="859"/>
                </a:cubicBezTo>
                <a:cubicBezTo>
                  <a:pt x="2" y="865"/>
                  <a:pt x="4" y="872"/>
                  <a:pt x="7" y="878"/>
                </a:cubicBezTo>
                <a:cubicBezTo>
                  <a:pt x="7" y="870"/>
                  <a:pt x="7" y="862"/>
                  <a:pt x="7" y="85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10"/>
          <p:cNvSpPr/>
          <p:nvPr/>
        </p:nvSpPr>
        <p:spPr>
          <a:xfrm>
            <a:off x="922680" y="6530040"/>
            <a:ext cx="159840" cy="335160"/>
          </a:xfrm>
          <a:custGeom>
            <a:avLst/>
            <a:gdLst/>
            <a:ahLst/>
            <a:cxnLst/>
            <a:rect l="l" t="t" r="r" b="b"/>
            <a:pathLst>
              <a:path w="35" h="73">
                <a:moveTo>
                  <a:pt x="0" y="0"/>
                </a:moveTo>
                <a:cubicBezTo>
                  <a:pt x="7" y="24"/>
                  <a:pt x="16" y="49"/>
                  <a:pt x="2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23" y="49"/>
                  <a:pt x="11" y="2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CustomShape 11"/>
          <p:cNvSpPr/>
          <p:nvPr/>
        </p:nvSpPr>
        <p:spPr>
          <a:xfrm>
            <a:off x="769680" y="5359320"/>
            <a:ext cx="35280" cy="21960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7" y="44"/>
                </a:moveTo>
                <a:cubicBezTo>
                  <a:pt x="7" y="46"/>
                  <a:pt x="8" y="47"/>
                  <a:pt x="8" y="48"/>
                </a:cubicBezTo>
                <a:cubicBezTo>
                  <a:pt x="8" y="38"/>
                  <a:pt x="8" y="29"/>
                  <a:pt x="8" y="19"/>
                </a:cubicBezTo>
                <a:cubicBezTo>
                  <a:pt x="5" y="13"/>
                  <a:pt x="3" y="6"/>
                  <a:pt x="1" y="0"/>
                </a:cubicBezTo>
                <a:cubicBezTo>
                  <a:pt x="0" y="9"/>
                  <a:pt x="0" y="17"/>
                  <a:pt x="0" y="26"/>
                </a:cubicBezTo>
                <a:cubicBezTo>
                  <a:pt x="2" y="32"/>
                  <a:pt x="5" y="38"/>
                  <a:pt x="7" y="4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12"/>
          <p:cNvSpPr/>
          <p:nvPr/>
        </p:nvSpPr>
        <p:spPr>
          <a:xfrm>
            <a:off x="849960" y="6244560"/>
            <a:ext cx="236520" cy="620280"/>
          </a:xfrm>
          <a:custGeom>
            <a:avLst/>
            <a:gdLst/>
            <a:ahLst/>
            <a:cxnLst/>
            <a:rect l="l" t="t" r="r" b="b"/>
            <a:pathLst>
              <a:path w="52" h="135">
                <a:moveTo>
                  <a:pt x="7" y="18"/>
                </a:moveTo>
                <a:cubicBezTo>
                  <a:pt x="5" y="12"/>
                  <a:pt x="2" y="6"/>
                  <a:pt x="0" y="0"/>
                </a:cubicBezTo>
                <a:cubicBezTo>
                  <a:pt x="3" y="16"/>
                  <a:pt x="7" y="32"/>
                  <a:pt x="12" y="48"/>
                </a:cubicBezTo>
                <a:cubicBezTo>
                  <a:pt x="13" y="53"/>
                  <a:pt x="14" y="57"/>
                  <a:pt x="16" y="62"/>
                </a:cubicBezTo>
                <a:cubicBezTo>
                  <a:pt x="27" y="86"/>
                  <a:pt x="39" y="111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1" y="109"/>
                  <a:pt x="32" y="83"/>
                  <a:pt x="24" y="56"/>
                </a:cubicBezTo>
                <a:cubicBezTo>
                  <a:pt x="18" y="43"/>
                  <a:pt x="13" y="31"/>
                  <a:pt x="7" y="18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CustomShape 13"/>
          <p:cNvSpPr/>
          <p:nvPr/>
        </p:nvSpPr>
        <p:spPr>
          <a:xfrm>
            <a:off x="27360" y="0"/>
            <a:ext cx="492120" cy="4398840"/>
          </a:xfrm>
          <a:custGeom>
            <a:avLst/>
            <a:gdLst/>
            <a:ahLst/>
            <a:cxnLst/>
            <a:rect l="l" t="t" r="r" b="b"/>
            <a:pathLst>
              <a:path w="103" h="920">
                <a:moveTo>
                  <a:pt x="7" y="210"/>
                </a:moveTo>
                <a:cubicBezTo>
                  <a:pt x="11" y="288"/>
                  <a:pt x="17" y="367"/>
                  <a:pt x="26" y="445"/>
                </a:cubicBezTo>
                <a:cubicBezTo>
                  <a:pt x="34" y="523"/>
                  <a:pt x="44" y="601"/>
                  <a:pt x="57" y="679"/>
                </a:cubicBezTo>
                <a:cubicBezTo>
                  <a:pt x="69" y="757"/>
                  <a:pt x="84" y="834"/>
                  <a:pt x="101" y="911"/>
                </a:cubicBezTo>
                <a:cubicBezTo>
                  <a:pt x="102" y="914"/>
                  <a:pt x="103" y="917"/>
                  <a:pt x="103" y="920"/>
                </a:cubicBezTo>
                <a:cubicBezTo>
                  <a:pt x="102" y="905"/>
                  <a:pt x="100" y="889"/>
                  <a:pt x="99" y="874"/>
                </a:cubicBezTo>
                <a:cubicBezTo>
                  <a:pt x="99" y="871"/>
                  <a:pt x="99" y="868"/>
                  <a:pt x="99" y="866"/>
                </a:cubicBezTo>
                <a:cubicBezTo>
                  <a:pt x="85" y="803"/>
                  <a:pt x="73" y="741"/>
                  <a:pt x="63" y="678"/>
                </a:cubicBezTo>
                <a:cubicBezTo>
                  <a:pt x="50" y="600"/>
                  <a:pt x="39" y="523"/>
                  <a:pt x="30" y="444"/>
                </a:cubicBezTo>
                <a:cubicBezTo>
                  <a:pt x="21" y="366"/>
                  <a:pt x="14" y="288"/>
                  <a:pt x="9" y="209"/>
                </a:cubicBezTo>
                <a:cubicBezTo>
                  <a:pt x="7" y="170"/>
                  <a:pt x="5" y="131"/>
                  <a:pt x="3" y="92"/>
                </a:cubicBezTo>
                <a:cubicBezTo>
                  <a:pt x="2" y="61"/>
                  <a:pt x="1" y="3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1" y="61"/>
                  <a:pt x="1" y="92"/>
                </a:cubicBezTo>
                <a:cubicBezTo>
                  <a:pt x="3" y="131"/>
                  <a:pt x="4" y="170"/>
                  <a:pt x="7" y="21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CustomShape 14"/>
          <p:cNvSpPr/>
          <p:nvPr/>
        </p:nvSpPr>
        <p:spPr>
          <a:xfrm>
            <a:off x="550440" y="4316400"/>
            <a:ext cx="421200" cy="1578600"/>
          </a:xfrm>
          <a:custGeom>
            <a:avLst/>
            <a:gdLst/>
            <a:ahLst/>
            <a:cxnLst/>
            <a:rect l="l" t="t" r="r" b="b"/>
            <a:pathLst>
              <a:path w="88" h="330">
                <a:moveTo>
                  <a:pt x="53" y="229"/>
                </a:moveTo>
                <a:cubicBezTo>
                  <a:pt x="64" y="263"/>
                  <a:pt x="75" y="297"/>
                  <a:pt x="88" y="330"/>
                </a:cubicBezTo>
                <a:cubicBezTo>
                  <a:pt x="88" y="323"/>
                  <a:pt x="88" y="315"/>
                  <a:pt x="88" y="308"/>
                </a:cubicBezTo>
                <a:cubicBezTo>
                  <a:pt x="88" y="307"/>
                  <a:pt x="88" y="305"/>
                  <a:pt x="88" y="304"/>
                </a:cubicBezTo>
                <a:cubicBezTo>
                  <a:pt x="79" y="278"/>
                  <a:pt x="70" y="252"/>
                  <a:pt x="62" y="226"/>
                </a:cubicBezTo>
                <a:cubicBezTo>
                  <a:pt x="38" y="152"/>
                  <a:pt x="17" y="76"/>
                  <a:pt x="0" y="0"/>
                </a:cubicBezTo>
                <a:cubicBezTo>
                  <a:pt x="2" y="21"/>
                  <a:pt x="4" y="42"/>
                  <a:pt x="7" y="63"/>
                </a:cubicBezTo>
                <a:cubicBezTo>
                  <a:pt x="21" y="119"/>
                  <a:pt x="36" y="174"/>
                  <a:pt x="53" y="22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CustomShape 15"/>
          <p:cNvSpPr/>
          <p:nvPr/>
        </p:nvSpPr>
        <p:spPr>
          <a:xfrm>
            <a:off x="1006200" y="5862600"/>
            <a:ext cx="428760" cy="988560"/>
          </a:xfrm>
          <a:custGeom>
            <a:avLst/>
            <a:gdLst/>
            <a:ahLst/>
            <a:cxnLst/>
            <a:rect l="l" t="t" r="r" b="b"/>
            <a:pathLst>
              <a:path w="90" h="207">
                <a:moveTo>
                  <a:pt x="6" y="15"/>
                </a:moveTo>
                <a:cubicBezTo>
                  <a:pt x="4" y="10"/>
                  <a:pt x="2" y="5"/>
                  <a:pt x="0" y="0"/>
                </a:cubicBezTo>
                <a:cubicBezTo>
                  <a:pt x="0" y="9"/>
                  <a:pt x="0" y="19"/>
                  <a:pt x="1" y="29"/>
                </a:cubicBezTo>
                <a:cubicBezTo>
                  <a:pt x="14" y="62"/>
                  <a:pt x="27" y="95"/>
                  <a:pt x="42" y="127"/>
                </a:cubicBezTo>
                <a:cubicBezTo>
                  <a:pt x="54" y="154"/>
                  <a:pt x="67" y="181"/>
                  <a:pt x="80" y="207"/>
                </a:cubicBezTo>
                <a:cubicBezTo>
                  <a:pt x="90" y="207"/>
                  <a:pt x="90" y="207"/>
                  <a:pt x="90" y="207"/>
                </a:cubicBezTo>
                <a:cubicBezTo>
                  <a:pt x="76" y="180"/>
                  <a:pt x="63" y="152"/>
                  <a:pt x="50" y="123"/>
                </a:cubicBezTo>
                <a:cubicBezTo>
                  <a:pt x="34" y="88"/>
                  <a:pt x="20" y="51"/>
                  <a:pt x="6" y="15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16"/>
          <p:cNvSpPr/>
          <p:nvPr/>
        </p:nvSpPr>
        <p:spPr>
          <a:xfrm>
            <a:off x="521640" y="4364280"/>
            <a:ext cx="549720" cy="2233800"/>
          </a:xfrm>
          <a:custGeom>
            <a:avLst/>
            <a:gdLst/>
            <a:ahLst/>
            <a:cxnLst/>
            <a:rect l="l" t="t" r="r" b="b"/>
            <a:pathLst>
              <a:path w="115" h="467">
                <a:moveTo>
                  <a:pt x="101" y="409"/>
                </a:moveTo>
                <a:cubicBezTo>
                  <a:pt x="93" y="388"/>
                  <a:pt x="85" y="366"/>
                  <a:pt x="78" y="344"/>
                </a:cubicBezTo>
                <a:cubicBezTo>
                  <a:pt x="57" y="281"/>
                  <a:pt x="41" y="216"/>
                  <a:pt x="29" y="151"/>
                </a:cubicBezTo>
                <a:cubicBezTo>
                  <a:pt x="22" y="119"/>
                  <a:pt x="17" y="86"/>
                  <a:pt x="13" y="53"/>
                </a:cubicBezTo>
                <a:cubicBezTo>
                  <a:pt x="9" y="35"/>
                  <a:pt x="4" y="18"/>
                  <a:pt x="0" y="0"/>
                </a:cubicBezTo>
                <a:cubicBezTo>
                  <a:pt x="5" y="51"/>
                  <a:pt x="12" y="102"/>
                  <a:pt x="21" y="152"/>
                </a:cubicBezTo>
                <a:cubicBezTo>
                  <a:pt x="33" y="218"/>
                  <a:pt x="49" y="283"/>
                  <a:pt x="69" y="347"/>
                </a:cubicBezTo>
                <a:cubicBezTo>
                  <a:pt x="79" y="378"/>
                  <a:pt x="90" y="410"/>
                  <a:pt x="103" y="441"/>
                </a:cubicBezTo>
                <a:cubicBezTo>
                  <a:pt x="107" y="449"/>
                  <a:pt x="111" y="458"/>
                  <a:pt x="115" y="467"/>
                </a:cubicBezTo>
                <a:cubicBezTo>
                  <a:pt x="114" y="464"/>
                  <a:pt x="113" y="461"/>
                  <a:pt x="112" y="458"/>
                </a:cubicBezTo>
                <a:cubicBezTo>
                  <a:pt x="108" y="442"/>
                  <a:pt x="104" y="425"/>
                  <a:pt x="101" y="40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17"/>
          <p:cNvSpPr/>
          <p:nvPr/>
        </p:nvSpPr>
        <p:spPr>
          <a:xfrm>
            <a:off x="468000" y="1289160"/>
            <a:ext cx="172080" cy="3025080"/>
          </a:xfrm>
          <a:custGeom>
            <a:avLst/>
            <a:gdLst/>
            <a:ahLst/>
            <a:cxnLst/>
            <a:rect l="l" t="t" r="r" b="b"/>
            <a:pathLst>
              <a:path w="36" h="633">
                <a:moveTo>
                  <a:pt x="17" y="633"/>
                </a:moveTo>
                <a:cubicBezTo>
                  <a:pt x="15" y="621"/>
                  <a:pt x="14" y="609"/>
                  <a:pt x="13" y="597"/>
                </a:cubicBezTo>
                <a:cubicBezTo>
                  <a:pt x="8" y="530"/>
                  <a:pt x="5" y="464"/>
                  <a:pt x="5" y="398"/>
                </a:cubicBezTo>
                <a:cubicBezTo>
                  <a:pt x="5" y="331"/>
                  <a:pt x="8" y="265"/>
                  <a:pt x="13" y="198"/>
                </a:cubicBezTo>
                <a:cubicBezTo>
                  <a:pt x="15" y="165"/>
                  <a:pt x="18" y="132"/>
                  <a:pt x="22" y="99"/>
                </a:cubicBezTo>
                <a:cubicBezTo>
                  <a:pt x="26" y="66"/>
                  <a:pt x="30" y="33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33"/>
                  <a:pt x="24" y="66"/>
                  <a:pt x="20" y="99"/>
                </a:cubicBezTo>
                <a:cubicBezTo>
                  <a:pt x="16" y="132"/>
                  <a:pt x="13" y="165"/>
                  <a:pt x="10" y="198"/>
                </a:cubicBezTo>
                <a:cubicBezTo>
                  <a:pt x="4" y="264"/>
                  <a:pt x="1" y="331"/>
                  <a:pt x="1" y="398"/>
                </a:cubicBezTo>
                <a:cubicBezTo>
                  <a:pt x="0" y="461"/>
                  <a:pt x="2" y="525"/>
                  <a:pt x="7" y="589"/>
                </a:cubicBezTo>
                <a:cubicBezTo>
                  <a:pt x="10" y="603"/>
                  <a:pt x="13" y="618"/>
                  <a:pt x="16" y="632"/>
                </a:cubicBezTo>
                <a:cubicBezTo>
                  <a:pt x="16" y="632"/>
                  <a:pt x="17" y="633"/>
                  <a:pt x="17" y="63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18"/>
          <p:cNvSpPr/>
          <p:nvPr/>
        </p:nvSpPr>
        <p:spPr>
          <a:xfrm>
            <a:off x="1111680" y="6571440"/>
            <a:ext cx="132120" cy="279360"/>
          </a:xfrm>
          <a:custGeom>
            <a:avLst/>
            <a:gdLst/>
            <a:ahLst/>
            <a:cxnLst/>
            <a:rect l="l" t="t" r="r" b="b"/>
            <a:pathLst>
              <a:path w="28" h="59">
                <a:moveTo>
                  <a:pt x="22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18" y="40"/>
                  <a:pt x="9" y="20"/>
                  <a:pt x="0" y="0"/>
                </a:cubicBezTo>
                <a:cubicBezTo>
                  <a:pt x="6" y="20"/>
                  <a:pt x="13" y="40"/>
                  <a:pt x="22" y="5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19"/>
          <p:cNvSpPr/>
          <p:nvPr/>
        </p:nvSpPr>
        <p:spPr>
          <a:xfrm>
            <a:off x="502560" y="4107600"/>
            <a:ext cx="80280" cy="50940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4" y="54"/>
                </a:moveTo>
                <a:cubicBezTo>
                  <a:pt x="8" y="72"/>
                  <a:pt x="13" y="89"/>
                  <a:pt x="17" y="107"/>
                </a:cubicBezTo>
                <a:cubicBezTo>
                  <a:pt x="14" y="86"/>
                  <a:pt x="12" y="65"/>
                  <a:pt x="10" y="44"/>
                </a:cubicBezTo>
                <a:cubicBezTo>
                  <a:pt x="10" y="44"/>
                  <a:pt x="9" y="43"/>
                  <a:pt x="9" y="43"/>
                </a:cubicBezTo>
                <a:cubicBezTo>
                  <a:pt x="6" y="29"/>
                  <a:pt x="3" y="14"/>
                  <a:pt x="0" y="0"/>
                </a:cubicBezTo>
                <a:cubicBezTo>
                  <a:pt x="0" y="2"/>
                  <a:pt x="0" y="5"/>
                  <a:pt x="0" y="8"/>
                </a:cubicBezTo>
                <a:cubicBezTo>
                  <a:pt x="1" y="23"/>
                  <a:pt x="3" y="39"/>
                  <a:pt x="4" y="54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CustomShape 20"/>
          <p:cNvSpPr/>
          <p:nvPr/>
        </p:nvSpPr>
        <p:spPr>
          <a:xfrm>
            <a:off x="973800" y="3145680"/>
            <a:ext cx="1407960" cy="2714760"/>
          </a:xfrm>
          <a:custGeom>
            <a:avLst/>
            <a:gdLst/>
            <a:ahLst/>
            <a:cxnLst/>
            <a:rect l="l" t="t" r="r" b="b"/>
            <a:pathLst>
              <a:path w="294" h="568">
                <a:moveTo>
                  <a:pt x="8" y="553"/>
                </a:moveTo>
                <a:cubicBezTo>
                  <a:pt x="9" y="501"/>
                  <a:pt x="19" y="448"/>
                  <a:pt x="35" y="397"/>
                </a:cubicBezTo>
                <a:cubicBezTo>
                  <a:pt x="51" y="347"/>
                  <a:pt x="73" y="298"/>
                  <a:pt x="99" y="252"/>
                </a:cubicBezTo>
                <a:cubicBezTo>
                  <a:pt x="124" y="205"/>
                  <a:pt x="154" y="161"/>
                  <a:pt x="187" y="119"/>
                </a:cubicBezTo>
                <a:cubicBezTo>
                  <a:pt x="203" y="98"/>
                  <a:pt x="220" y="77"/>
                  <a:pt x="238" y="58"/>
                </a:cubicBezTo>
                <a:cubicBezTo>
                  <a:pt x="247" y="48"/>
                  <a:pt x="256" y="38"/>
                  <a:pt x="265" y="28"/>
                </a:cubicBezTo>
                <a:cubicBezTo>
                  <a:pt x="274" y="19"/>
                  <a:pt x="284" y="9"/>
                  <a:pt x="294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283" y="9"/>
                  <a:pt x="273" y="18"/>
                  <a:pt x="264" y="27"/>
                </a:cubicBezTo>
                <a:cubicBezTo>
                  <a:pt x="255" y="37"/>
                  <a:pt x="246" y="47"/>
                  <a:pt x="237" y="56"/>
                </a:cubicBezTo>
                <a:cubicBezTo>
                  <a:pt x="218" y="76"/>
                  <a:pt x="201" y="96"/>
                  <a:pt x="185" y="117"/>
                </a:cubicBezTo>
                <a:cubicBezTo>
                  <a:pt x="151" y="159"/>
                  <a:pt x="121" y="203"/>
                  <a:pt x="95" y="249"/>
                </a:cubicBezTo>
                <a:cubicBezTo>
                  <a:pt x="68" y="296"/>
                  <a:pt x="46" y="345"/>
                  <a:pt x="30" y="396"/>
                </a:cubicBezTo>
                <a:cubicBezTo>
                  <a:pt x="13" y="445"/>
                  <a:pt x="3" y="497"/>
                  <a:pt x="0" y="549"/>
                </a:cubicBezTo>
                <a:cubicBezTo>
                  <a:pt x="3" y="555"/>
                  <a:pt x="5" y="561"/>
                  <a:pt x="7" y="568"/>
                </a:cubicBezTo>
                <a:cubicBezTo>
                  <a:pt x="7" y="563"/>
                  <a:pt x="7" y="558"/>
                  <a:pt x="8" y="55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21"/>
          <p:cNvSpPr/>
          <p:nvPr/>
        </p:nvSpPr>
        <p:spPr>
          <a:xfrm>
            <a:off x="1073520" y="6600240"/>
            <a:ext cx="118440" cy="250920"/>
          </a:xfrm>
          <a:custGeom>
            <a:avLst/>
            <a:gdLst/>
            <a:ahLst/>
            <a:cxnLst/>
            <a:rect l="l" t="t" r="r" b="b"/>
            <a:pathLst>
              <a:path w="25" h="53">
                <a:moveTo>
                  <a:pt x="0" y="0"/>
                </a:moveTo>
                <a:cubicBezTo>
                  <a:pt x="5" y="18"/>
                  <a:pt x="12" y="36"/>
                  <a:pt x="19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6" y="36"/>
                  <a:pt x="8" y="18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3" name="CustomShape 22"/>
          <p:cNvSpPr/>
          <p:nvPr/>
        </p:nvSpPr>
        <p:spPr>
          <a:xfrm>
            <a:off x="973800" y="5897160"/>
            <a:ext cx="135720" cy="672120"/>
          </a:xfrm>
          <a:custGeom>
            <a:avLst/>
            <a:gdLst/>
            <a:ahLst/>
            <a:cxnLst/>
            <a:rect l="l" t="t" r="r" b="b"/>
            <a:pathLst>
              <a:path w="29" h="141">
                <a:moveTo>
                  <a:pt x="0" y="0"/>
                </a:moveTo>
                <a:cubicBezTo>
                  <a:pt x="0" y="30"/>
                  <a:pt x="2" y="60"/>
                  <a:pt x="7" y="89"/>
                </a:cubicBezTo>
                <a:cubicBezTo>
                  <a:pt x="11" y="98"/>
                  <a:pt x="14" y="108"/>
                  <a:pt x="18" y="117"/>
                </a:cubicBezTo>
                <a:cubicBezTo>
                  <a:pt x="22" y="125"/>
                  <a:pt x="25" y="133"/>
                  <a:pt x="29" y="141"/>
                </a:cubicBezTo>
                <a:cubicBezTo>
                  <a:pt x="28" y="139"/>
                  <a:pt x="28" y="137"/>
                  <a:pt x="27" y="135"/>
                </a:cubicBezTo>
                <a:cubicBezTo>
                  <a:pt x="16" y="98"/>
                  <a:pt x="10" y="60"/>
                  <a:pt x="8" y="22"/>
                </a:cubicBezTo>
                <a:cubicBezTo>
                  <a:pt x="7" y="18"/>
                  <a:pt x="5" y="15"/>
                  <a:pt x="4" y="11"/>
                </a:cubicBezTo>
                <a:cubicBezTo>
                  <a:pt x="2" y="7"/>
                  <a:pt x="1" y="3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CustomShape 23"/>
          <p:cNvSpPr/>
          <p:nvPr/>
        </p:nvSpPr>
        <p:spPr>
          <a:xfrm>
            <a:off x="973800" y="5772600"/>
            <a:ext cx="36000" cy="22572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0" y="26"/>
                </a:moveTo>
                <a:cubicBezTo>
                  <a:pt x="1" y="29"/>
                  <a:pt x="2" y="33"/>
                  <a:pt x="4" y="37"/>
                </a:cubicBezTo>
                <a:cubicBezTo>
                  <a:pt x="5" y="41"/>
                  <a:pt x="7" y="44"/>
                  <a:pt x="8" y="48"/>
                </a:cubicBezTo>
                <a:cubicBezTo>
                  <a:pt x="7" y="38"/>
                  <a:pt x="7" y="28"/>
                  <a:pt x="7" y="19"/>
                </a:cubicBezTo>
                <a:cubicBezTo>
                  <a:pt x="5" y="12"/>
                  <a:pt x="3" y="6"/>
                  <a:pt x="0" y="0"/>
                </a:cubicBezTo>
                <a:cubicBezTo>
                  <a:pt x="0" y="1"/>
                  <a:pt x="0" y="3"/>
                  <a:pt x="0" y="4"/>
                </a:cubicBezTo>
                <a:cubicBezTo>
                  <a:pt x="0" y="11"/>
                  <a:pt x="0" y="19"/>
                  <a:pt x="0" y="26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CustomShape 24"/>
          <p:cNvSpPr/>
          <p:nvPr/>
        </p:nvSpPr>
        <p:spPr>
          <a:xfrm>
            <a:off x="1006200" y="6322680"/>
            <a:ext cx="208440" cy="528480"/>
          </a:xfrm>
          <a:custGeom>
            <a:avLst/>
            <a:gdLst/>
            <a:ahLst/>
            <a:cxnLst/>
            <a:rect l="l" t="t" r="r" b="b"/>
            <a:pathLst>
              <a:path w="44" h="111">
                <a:moveTo>
                  <a:pt x="11" y="28"/>
                </a:moveTo>
                <a:cubicBezTo>
                  <a:pt x="7" y="19"/>
                  <a:pt x="4" y="9"/>
                  <a:pt x="0" y="0"/>
                </a:cubicBezTo>
                <a:cubicBezTo>
                  <a:pt x="3" y="16"/>
                  <a:pt x="7" y="33"/>
                  <a:pt x="11" y="49"/>
                </a:cubicBezTo>
                <a:cubicBezTo>
                  <a:pt x="12" y="52"/>
                  <a:pt x="13" y="55"/>
                  <a:pt x="14" y="58"/>
                </a:cubicBezTo>
                <a:cubicBezTo>
                  <a:pt x="22" y="76"/>
                  <a:pt x="30" y="94"/>
                  <a:pt x="39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35" y="92"/>
                  <a:pt x="28" y="72"/>
                  <a:pt x="22" y="52"/>
                </a:cubicBezTo>
                <a:cubicBezTo>
                  <a:pt x="18" y="44"/>
                  <a:pt x="15" y="36"/>
                  <a:pt x="11" y="28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25"/>
          <p:cNvSpPr/>
          <p:nvPr/>
        </p:nvSpPr>
        <p:spPr>
          <a:xfrm>
            <a:off x="0" y="0"/>
            <a:ext cx="180720" cy="6855840"/>
          </a:xfrm>
          <a:prstGeom prst="rect">
            <a:avLst/>
          </a:prstGeom>
          <a:solidFill>
            <a:srgbClr val="1F497D"/>
          </a:solidFill>
          <a:ln w="9360">
            <a:noFill/>
          </a:ln>
          <a:effectLst>
            <a:outerShdw dist="25560" dir="5400000">
              <a:srgbClr val="000000">
                <a:alpha val="2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26"/>
          <p:cNvSpPr/>
          <p:nvPr/>
        </p:nvSpPr>
        <p:spPr>
          <a:xfrm flipV="1">
            <a:off x="-4320" y="-300240"/>
            <a:ext cx="1586520" cy="50508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F81B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PlaceHolder 2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19" name="PlaceHolder 2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0" y="2575080"/>
            <a:ext cx="98640" cy="623880"/>
          </a:xfrm>
          <a:custGeom>
            <a:avLst/>
            <a:gdLst/>
            <a:ahLst/>
            <a:cxnLst/>
            <a:rect l="l" t="t" r="r" b="b"/>
            <a:pathLst>
              <a:path w="22" h="136">
                <a:moveTo>
                  <a:pt x="22" y="136"/>
                </a:moveTo>
                <a:cubicBezTo>
                  <a:pt x="20" y="117"/>
                  <a:pt x="19" y="99"/>
                  <a:pt x="17" y="80"/>
                </a:cubicBezTo>
                <a:cubicBezTo>
                  <a:pt x="11" y="54"/>
                  <a:pt x="6" y="27"/>
                  <a:pt x="0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64"/>
                  <a:pt x="13" y="94"/>
                  <a:pt x="20" y="124"/>
                </a:cubicBezTo>
                <a:cubicBezTo>
                  <a:pt x="20" y="128"/>
                  <a:pt x="21" y="132"/>
                  <a:pt x="22" y="136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2"/>
          <p:cNvSpPr/>
          <p:nvPr/>
        </p:nvSpPr>
        <p:spPr>
          <a:xfrm>
            <a:off x="128520" y="3156480"/>
            <a:ext cx="644400" cy="2320200"/>
          </a:xfrm>
          <a:custGeom>
            <a:avLst/>
            <a:gdLst/>
            <a:ahLst/>
            <a:cxnLst/>
            <a:rect l="l" t="t" r="r" b="b"/>
            <a:pathLst>
              <a:path w="140" h="504">
                <a:moveTo>
                  <a:pt x="86" y="350"/>
                </a:moveTo>
                <a:cubicBezTo>
                  <a:pt x="103" y="402"/>
                  <a:pt x="120" y="453"/>
                  <a:pt x="139" y="504"/>
                </a:cubicBezTo>
                <a:cubicBezTo>
                  <a:pt x="139" y="495"/>
                  <a:pt x="139" y="487"/>
                  <a:pt x="140" y="478"/>
                </a:cubicBezTo>
                <a:cubicBezTo>
                  <a:pt x="124" y="435"/>
                  <a:pt x="109" y="391"/>
                  <a:pt x="95" y="347"/>
                </a:cubicBezTo>
                <a:cubicBezTo>
                  <a:pt x="58" y="233"/>
                  <a:pt x="27" y="117"/>
                  <a:pt x="0" y="0"/>
                </a:cubicBezTo>
                <a:cubicBezTo>
                  <a:pt x="2" y="20"/>
                  <a:pt x="4" y="41"/>
                  <a:pt x="6" y="61"/>
                </a:cubicBezTo>
                <a:cubicBezTo>
                  <a:pt x="30" y="158"/>
                  <a:pt x="56" y="255"/>
                  <a:pt x="86" y="35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3"/>
          <p:cNvSpPr/>
          <p:nvPr/>
        </p:nvSpPr>
        <p:spPr>
          <a:xfrm>
            <a:off x="807120" y="5447160"/>
            <a:ext cx="607320" cy="1418040"/>
          </a:xfrm>
          <a:custGeom>
            <a:avLst/>
            <a:gdLst/>
            <a:ahLst/>
            <a:cxnLst/>
            <a:rect l="l" t="t" r="r" b="b"/>
            <a:pathLst>
              <a:path w="132" h="308">
                <a:moveTo>
                  <a:pt x="8" y="22"/>
                </a:moveTo>
                <a:cubicBezTo>
                  <a:pt x="5" y="15"/>
                  <a:pt x="2" y="8"/>
                  <a:pt x="0" y="0"/>
                </a:cubicBezTo>
                <a:cubicBezTo>
                  <a:pt x="0" y="10"/>
                  <a:pt x="0" y="19"/>
                  <a:pt x="0" y="29"/>
                </a:cubicBezTo>
                <a:cubicBezTo>
                  <a:pt x="21" y="85"/>
                  <a:pt x="44" y="140"/>
                  <a:pt x="68" y="194"/>
                </a:cubicBezTo>
                <a:cubicBezTo>
                  <a:pt x="85" y="232"/>
                  <a:pt x="104" y="270"/>
                  <a:pt x="123" y="308"/>
                </a:cubicBezTo>
                <a:cubicBezTo>
                  <a:pt x="132" y="308"/>
                  <a:pt x="132" y="308"/>
                  <a:pt x="132" y="308"/>
                </a:cubicBezTo>
                <a:cubicBezTo>
                  <a:pt x="113" y="269"/>
                  <a:pt x="94" y="230"/>
                  <a:pt x="77" y="190"/>
                </a:cubicBezTo>
                <a:cubicBezTo>
                  <a:pt x="52" y="135"/>
                  <a:pt x="29" y="79"/>
                  <a:pt x="8" y="22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4"/>
          <p:cNvSpPr/>
          <p:nvPr/>
        </p:nvSpPr>
        <p:spPr>
          <a:xfrm>
            <a:off x="959760" y="6503760"/>
            <a:ext cx="169200" cy="361440"/>
          </a:xfrm>
          <a:custGeom>
            <a:avLst/>
            <a:gdLst/>
            <a:ahLst/>
            <a:cxnLst/>
            <a:rect l="l" t="t" r="r" b="b"/>
            <a:pathLst>
              <a:path w="37" h="79">
                <a:moveTo>
                  <a:pt x="28" y="79"/>
                </a:moveTo>
                <a:cubicBezTo>
                  <a:pt x="37" y="79"/>
                  <a:pt x="37" y="79"/>
                  <a:pt x="37" y="79"/>
                </a:cubicBezTo>
                <a:cubicBezTo>
                  <a:pt x="24" y="53"/>
                  <a:pt x="12" y="27"/>
                  <a:pt x="0" y="0"/>
                </a:cubicBezTo>
                <a:cubicBezTo>
                  <a:pt x="8" y="27"/>
                  <a:pt x="17" y="53"/>
                  <a:pt x="28" y="79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5"/>
          <p:cNvSpPr/>
          <p:nvPr/>
        </p:nvSpPr>
        <p:spPr>
          <a:xfrm>
            <a:off x="100800" y="3201120"/>
            <a:ext cx="819720" cy="3326400"/>
          </a:xfrm>
          <a:custGeom>
            <a:avLst/>
            <a:gdLst/>
            <a:ahLst/>
            <a:cxnLst/>
            <a:rect l="l" t="t" r="r" b="b"/>
            <a:pathLst>
              <a:path w="178" h="722">
                <a:moveTo>
                  <a:pt x="162" y="660"/>
                </a:moveTo>
                <a:cubicBezTo>
                  <a:pt x="145" y="618"/>
                  <a:pt x="130" y="576"/>
                  <a:pt x="116" y="534"/>
                </a:cubicBezTo>
                <a:cubicBezTo>
                  <a:pt x="84" y="437"/>
                  <a:pt x="59" y="337"/>
                  <a:pt x="40" y="236"/>
                </a:cubicBezTo>
                <a:cubicBezTo>
                  <a:pt x="29" y="175"/>
                  <a:pt x="20" y="113"/>
                  <a:pt x="12" y="51"/>
                </a:cubicBezTo>
                <a:cubicBezTo>
                  <a:pt x="8" y="34"/>
                  <a:pt x="4" y="17"/>
                  <a:pt x="0" y="0"/>
                </a:cubicBezTo>
                <a:cubicBezTo>
                  <a:pt x="8" y="79"/>
                  <a:pt x="19" y="159"/>
                  <a:pt x="33" y="237"/>
                </a:cubicBezTo>
                <a:cubicBezTo>
                  <a:pt x="51" y="339"/>
                  <a:pt x="76" y="439"/>
                  <a:pt x="107" y="537"/>
                </a:cubicBezTo>
                <a:cubicBezTo>
                  <a:pt x="123" y="586"/>
                  <a:pt x="141" y="634"/>
                  <a:pt x="160" y="681"/>
                </a:cubicBezTo>
                <a:cubicBezTo>
                  <a:pt x="166" y="695"/>
                  <a:pt x="172" y="708"/>
                  <a:pt x="178" y="722"/>
                </a:cubicBezTo>
                <a:cubicBezTo>
                  <a:pt x="176" y="717"/>
                  <a:pt x="175" y="713"/>
                  <a:pt x="174" y="708"/>
                </a:cubicBezTo>
                <a:cubicBezTo>
                  <a:pt x="169" y="692"/>
                  <a:pt x="165" y="676"/>
                  <a:pt x="162" y="66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6"/>
          <p:cNvSpPr/>
          <p:nvPr/>
        </p:nvSpPr>
        <p:spPr>
          <a:xfrm>
            <a:off x="22320" y="228600"/>
            <a:ext cx="104040" cy="2925720"/>
          </a:xfrm>
          <a:custGeom>
            <a:avLst/>
            <a:gdLst/>
            <a:ahLst/>
            <a:cxnLst/>
            <a:rect l="l" t="t" r="r" b="b"/>
            <a:pathLst>
              <a:path w="23" h="635">
                <a:moveTo>
                  <a:pt x="11" y="577"/>
                </a:moveTo>
                <a:cubicBezTo>
                  <a:pt x="12" y="581"/>
                  <a:pt x="12" y="585"/>
                  <a:pt x="12" y="589"/>
                </a:cubicBezTo>
                <a:cubicBezTo>
                  <a:pt x="15" y="603"/>
                  <a:pt x="19" y="617"/>
                  <a:pt x="22" y="632"/>
                </a:cubicBezTo>
                <a:cubicBezTo>
                  <a:pt x="22" y="633"/>
                  <a:pt x="22" y="634"/>
                  <a:pt x="23" y="635"/>
                </a:cubicBezTo>
                <a:cubicBezTo>
                  <a:pt x="21" y="615"/>
                  <a:pt x="19" y="596"/>
                  <a:pt x="17" y="576"/>
                </a:cubicBezTo>
                <a:cubicBezTo>
                  <a:pt x="9" y="474"/>
                  <a:pt x="5" y="372"/>
                  <a:pt x="5" y="269"/>
                </a:cubicBezTo>
                <a:cubicBezTo>
                  <a:pt x="6" y="179"/>
                  <a:pt x="9" y="9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89"/>
                  <a:pt x="2" y="179"/>
                  <a:pt x="1" y="269"/>
                </a:cubicBezTo>
                <a:cubicBezTo>
                  <a:pt x="0" y="372"/>
                  <a:pt x="3" y="474"/>
                  <a:pt x="11" y="577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7"/>
          <p:cNvSpPr/>
          <p:nvPr/>
        </p:nvSpPr>
        <p:spPr>
          <a:xfrm>
            <a:off x="78120" y="2944080"/>
            <a:ext cx="75960" cy="49176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0" y="0"/>
                </a:moveTo>
                <a:cubicBezTo>
                  <a:pt x="2" y="19"/>
                  <a:pt x="3" y="37"/>
                  <a:pt x="5" y="56"/>
                </a:cubicBezTo>
                <a:cubicBezTo>
                  <a:pt x="9" y="73"/>
                  <a:pt x="13" y="90"/>
                  <a:pt x="17" y="107"/>
                </a:cubicBezTo>
                <a:cubicBezTo>
                  <a:pt x="15" y="87"/>
                  <a:pt x="13" y="66"/>
                  <a:pt x="11" y="46"/>
                </a:cubicBezTo>
                <a:cubicBezTo>
                  <a:pt x="10" y="45"/>
                  <a:pt x="10" y="44"/>
                  <a:pt x="10" y="43"/>
                </a:cubicBezTo>
                <a:cubicBezTo>
                  <a:pt x="7" y="28"/>
                  <a:pt x="3" y="1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8"/>
          <p:cNvSpPr/>
          <p:nvPr/>
        </p:nvSpPr>
        <p:spPr>
          <a:xfrm>
            <a:off x="769680" y="5478840"/>
            <a:ext cx="187920" cy="1022760"/>
          </a:xfrm>
          <a:custGeom>
            <a:avLst/>
            <a:gdLst/>
            <a:ahLst/>
            <a:cxnLst/>
            <a:rect l="l" t="t" r="r" b="b"/>
            <a:pathLst>
              <a:path w="41" h="222">
                <a:moveTo>
                  <a:pt x="0" y="0"/>
                </a:moveTo>
                <a:cubicBezTo>
                  <a:pt x="0" y="31"/>
                  <a:pt x="2" y="62"/>
                  <a:pt x="5" y="93"/>
                </a:cubicBezTo>
                <a:cubicBezTo>
                  <a:pt x="8" y="117"/>
                  <a:pt x="12" y="142"/>
                  <a:pt x="17" y="166"/>
                </a:cubicBezTo>
                <a:cubicBezTo>
                  <a:pt x="19" y="172"/>
                  <a:pt x="22" y="178"/>
                  <a:pt x="24" y="184"/>
                </a:cubicBezTo>
                <a:cubicBezTo>
                  <a:pt x="30" y="197"/>
                  <a:pt x="35" y="209"/>
                  <a:pt x="41" y="222"/>
                </a:cubicBezTo>
                <a:cubicBezTo>
                  <a:pt x="40" y="219"/>
                  <a:pt x="39" y="215"/>
                  <a:pt x="38" y="212"/>
                </a:cubicBezTo>
                <a:cubicBezTo>
                  <a:pt x="26" y="172"/>
                  <a:pt x="18" y="132"/>
                  <a:pt x="13" y="92"/>
                </a:cubicBezTo>
                <a:cubicBezTo>
                  <a:pt x="11" y="68"/>
                  <a:pt x="9" y="45"/>
                  <a:pt x="8" y="22"/>
                </a:cubicBezTo>
                <a:cubicBezTo>
                  <a:pt x="8" y="21"/>
                  <a:pt x="7" y="20"/>
                  <a:pt x="7" y="18"/>
                </a:cubicBezTo>
                <a:cubicBezTo>
                  <a:pt x="5" y="12"/>
                  <a:pt x="2" y="6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9"/>
          <p:cNvSpPr/>
          <p:nvPr/>
        </p:nvSpPr>
        <p:spPr>
          <a:xfrm>
            <a:off x="775440" y="1398960"/>
            <a:ext cx="2073960" cy="4046040"/>
          </a:xfrm>
          <a:custGeom>
            <a:avLst/>
            <a:gdLst/>
            <a:ahLst/>
            <a:cxnLst/>
            <a:rect l="l" t="t" r="r" b="b"/>
            <a:pathLst>
              <a:path w="450" h="878">
                <a:moveTo>
                  <a:pt x="7" y="854"/>
                </a:moveTo>
                <a:cubicBezTo>
                  <a:pt x="10" y="772"/>
                  <a:pt x="26" y="691"/>
                  <a:pt x="50" y="613"/>
                </a:cubicBezTo>
                <a:cubicBezTo>
                  <a:pt x="75" y="535"/>
                  <a:pt x="109" y="460"/>
                  <a:pt x="149" y="388"/>
                </a:cubicBezTo>
                <a:cubicBezTo>
                  <a:pt x="189" y="316"/>
                  <a:pt x="235" y="248"/>
                  <a:pt x="285" y="183"/>
                </a:cubicBezTo>
                <a:cubicBezTo>
                  <a:pt x="310" y="151"/>
                  <a:pt x="337" y="119"/>
                  <a:pt x="364" y="89"/>
                </a:cubicBezTo>
                <a:cubicBezTo>
                  <a:pt x="378" y="74"/>
                  <a:pt x="392" y="58"/>
                  <a:pt x="406" y="44"/>
                </a:cubicBezTo>
                <a:cubicBezTo>
                  <a:pt x="421" y="29"/>
                  <a:pt x="435" y="15"/>
                  <a:pt x="450" y="1"/>
                </a:cubicBezTo>
                <a:cubicBezTo>
                  <a:pt x="450" y="0"/>
                  <a:pt x="450" y="0"/>
                  <a:pt x="450" y="0"/>
                </a:cubicBezTo>
                <a:cubicBezTo>
                  <a:pt x="434" y="14"/>
                  <a:pt x="420" y="28"/>
                  <a:pt x="405" y="43"/>
                </a:cubicBezTo>
                <a:cubicBezTo>
                  <a:pt x="391" y="57"/>
                  <a:pt x="377" y="72"/>
                  <a:pt x="363" y="88"/>
                </a:cubicBezTo>
                <a:cubicBezTo>
                  <a:pt x="335" y="118"/>
                  <a:pt x="308" y="149"/>
                  <a:pt x="283" y="181"/>
                </a:cubicBezTo>
                <a:cubicBezTo>
                  <a:pt x="232" y="246"/>
                  <a:pt x="185" y="314"/>
                  <a:pt x="145" y="386"/>
                </a:cubicBezTo>
                <a:cubicBezTo>
                  <a:pt x="104" y="457"/>
                  <a:pt x="70" y="533"/>
                  <a:pt x="45" y="611"/>
                </a:cubicBezTo>
                <a:cubicBezTo>
                  <a:pt x="19" y="690"/>
                  <a:pt x="3" y="771"/>
                  <a:pt x="0" y="854"/>
                </a:cubicBezTo>
                <a:cubicBezTo>
                  <a:pt x="0" y="856"/>
                  <a:pt x="0" y="857"/>
                  <a:pt x="0" y="859"/>
                </a:cubicBezTo>
                <a:cubicBezTo>
                  <a:pt x="2" y="865"/>
                  <a:pt x="4" y="872"/>
                  <a:pt x="7" y="878"/>
                </a:cubicBezTo>
                <a:cubicBezTo>
                  <a:pt x="7" y="870"/>
                  <a:pt x="7" y="862"/>
                  <a:pt x="7" y="85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ustomShape 10"/>
          <p:cNvSpPr/>
          <p:nvPr/>
        </p:nvSpPr>
        <p:spPr>
          <a:xfrm>
            <a:off x="922680" y="6530040"/>
            <a:ext cx="159840" cy="335160"/>
          </a:xfrm>
          <a:custGeom>
            <a:avLst/>
            <a:gdLst/>
            <a:ahLst/>
            <a:cxnLst/>
            <a:rect l="l" t="t" r="r" b="b"/>
            <a:pathLst>
              <a:path w="35" h="73">
                <a:moveTo>
                  <a:pt x="0" y="0"/>
                </a:moveTo>
                <a:cubicBezTo>
                  <a:pt x="7" y="24"/>
                  <a:pt x="16" y="49"/>
                  <a:pt x="2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23" y="49"/>
                  <a:pt x="11" y="24"/>
                  <a:pt x="0" y="0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11"/>
          <p:cNvSpPr/>
          <p:nvPr/>
        </p:nvSpPr>
        <p:spPr>
          <a:xfrm>
            <a:off x="769680" y="5359320"/>
            <a:ext cx="35280" cy="21960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7" y="44"/>
                </a:moveTo>
                <a:cubicBezTo>
                  <a:pt x="7" y="46"/>
                  <a:pt x="8" y="47"/>
                  <a:pt x="8" y="48"/>
                </a:cubicBezTo>
                <a:cubicBezTo>
                  <a:pt x="8" y="38"/>
                  <a:pt x="8" y="29"/>
                  <a:pt x="8" y="19"/>
                </a:cubicBezTo>
                <a:cubicBezTo>
                  <a:pt x="5" y="13"/>
                  <a:pt x="3" y="6"/>
                  <a:pt x="1" y="0"/>
                </a:cubicBezTo>
                <a:cubicBezTo>
                  <a:pt x="0" y="9"/>
                  <a:pt x="0" y="17"/>
                  <a:pt x="0" y="26"/>
                </a:cubicBezTo>
                <a:cubicBezTo>
                  <a:pt x="2" y="32"/>
                  <a:pt x="5" y="38"/>
                  <a:pt x="7" y="44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12"/>
          <p:cNvSpPr/>
          <p:nvPr/>
        </p:nvSpPr>
        <p:spPr>
          <a:xfrm>
            <a:off x="849960" y="6244560"/>
            <a:ext cx="236520" cy="620280"/>
          </a:xfrm>
          <a:custGeom>
            <a:avLst/>
            <a:gdLst/>
            <a:ahLst/>
            <a:cxnLst/>
            <a:rect l="l" t="t" r="r" b="b"/>
            <a:pathLst>
              <a:path w="52" h="135">
                <a:moveTo>
                  <a:pt x="7" y="18"/>
                </a:moveTo>
                <a:cubicBezTo>
                  <a:pt x="5" y="12"/>
                  <a:pt x="2" y="6"/>
                  <a:pt x="0" y="0"/>
                </a:cubicBezTo>
                <a:cubicBezTo>
                  <a:pt x="3" y="16"/>
                  <a:pt x="7" y="32"/>
                  <a:pt x="12" y="48"/>
                </a:cubicBezTo>
                <a:cubicBezTo>
                  <a:pt x="13" y="53"/>
                  <a:pt x="14" y="57"/>
                  <a:pt x="16" y="62"/>
                </a:cubicBezTo>
                <a:cubicBezTo>
                  <a:pt x="27" y="86"/>
                  <a:pt x="39" y="111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1" y="109"/>
                  <a:pt x="32" y="83"/>
                  <a:pt x="24" y="56"/>
                </a:cubicBezTo>
                <a:cubicBezTo>
                  <a:pt x="18" y="43"/>
                  <a:pt x="13" y="31"/>
                  <a:pt x="7" y="18"/>
                </a:cubicBezTo>
                <a:close/>
              </a:path>
            </a:pathLst>
          </a:custGeom>
          <a:solidFill>
            <a:srgbClr val="1F497D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13"/>
          <p:cNvSpPr/>
          <p:nvPr/>
        </p:nvSpPr>
        <p:spPr>
          <a:xfrm>
            <a:off x="27360" y="0"/>
            <a:ext cx="492120" cy="4398840"/>
          </a:xfrm>
          <a:custGeom>
            <a:avLst/>
            <a:gdLst/>
            <a:ahLst/>
            <a:cxnLst/>
            <a:rect l="l" t="t" r="r" b="b"/>
            <a:pathLst>
              <a:path w="103" h="920">
                <a:moveTo>
                  <a:pt x="7" y="210"/>
                </a:moveTo>
                <a:cubicBezTo>
                  <a:pt x="11" y="288"/>
                  <a:pt x="17" y="367"/>
                  <a:pt x="26" y="445"/>
                </a:cubicBezTo>
                <a:cubicBezTo>
                  <a:pt x="34" y="523"/>
                  <a:pt x="44" y="601"/>
                  <a:pt x="57" y="679"/>
                </a:cubicBezTo>
                <a:cubicBezTo>
                  <a:pt x="69" y="757"/>
                  <a:pt x="84" y="834"/>
                  <a:pt x="101" y="911"/>
                </a:cubicBezTo>
                <a:cubicBezTo>
                  <a:pt x="102" y="914"/>
                  <a:pt x="103" y="917"/>
                  <a:pt x="103" y="920"/>
                </a:cubicBezTo>
                <a:cubicBezTo>
                  <a:pt x="102" y="905"/>
                  <a:pt x="100" y="889"/>
                  <a:pt x="99" y="874"/>
                </a:cubicBezTo>
                <a:cubicBezTo>
                  <a:pt x="99" y="871"/>
                  <a:pt x="99" y="868"/>
                  <a:pt x="99" y="866"/>
                </a:cubicBezTo>
                <a:cubicBezTo>
                  <a:pt x="85" y="803"/>
                  <a:pt x="73" y="741"/>
                  <a:pt x="63" y="678"/>
                </a:cubicBezTo>
                <a:cubicBezTo>
                  <a:pt x="50" y="600"/>
                  <a:pt x="39" y="523"/>
                  <a:pt x="30" y="444"/>
                </a:cubicBezTo>
                <a:cubicBezTo>
                  <a:pt x="21" y="366"/>
                  <a:pt x="14" y="288"/>
                  <a:pt x="9" y="209"/>
                </a:cubicBezTo>
                <a:cubicBezTo>
                  <a:pt x="7" y="170"/>
                  <a:pt x="5" y="131"/>
                  <a:pt x="3" y="92"/>
                </a:cubicBezTo>
                <a:cubicBezTo>
                  <a:pt x="2" y="61"/>
                  <a:pt x="1" y="3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1" y="61"/>
                  <a:pt x="1" y="92"/>
                </a:cubicBezTo>
                <a:cubicBezTo>
                  <a:pt x="3" y="131"/>
                  <a:pt x="4" y="170"/>
                  <a:pt x="7" y="21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14"/>
          <p:cNvSpPr/>
          <p:nvPr/>
        </p:nvSpPr>
        <p:spPr>
          <a:xfrm>
            <a:off x="550440" y="4316400"/>
            <a:ext cx="421200" cy="1578600"/>
          </a:xfrm>
          <a:custGeom>
            <a:avLst/>
            <a:gdLst/>
            <a:ahLst/>
            <a:cxnLst/>
            <a:rect l="l" t="t" r="r" b="b"/>
            <a:pathLst>
              <a:path w="88" h="330">
                <a:moveTo>
                  <a:pt x="53" y="229"/>
                </a:moveTo>
                <a:cubicBezTo>
                  <a:pt x="64" y="263"/>
                  <a:pt x="75" y="297"/>
                  <a:pt x="88" y="330"/>
                </a:cubicBezTo>
                <a:cubicBezTo>
                  <a:pt x="88" y="323"/>
                  <a:pt x="88" y="315"/>
                  <a:pt x="88" y="308"/>
                </a:cubicBezTo>
                <a:cubicBezTo>
                  <a:pt x="88" y="307"/>
                  <a:pt x="88" y="305"/>
                  <a:pt x="88" y="304"/>
                </a:cubicBezTo>
                <a:cubicBezTo>
                  <a:pt x="79" y="278"/>
                  <a:pt x="70" y="252"/>
                  <a:pt x="62" y="226"/>
                </a:cubicBezTo>
                <a:cubicBezTo>
                  <a:pt x="38" y="152"/>
                  <a:pt x="17" y="76"/>
                  <a:pt x="0" y="0"/>
                </a:cubicBezTo>
                <a:cubicBezTo>
                  <a:pt x="2" y="21"/>
                  <a:pt x="4" y="42"/>
                  <a:pt x="7" y="63"/>
                </a:cubicBezTo>
                <a:cubicBezTo>
                  <a:pt x="21" y="119"/>
                  <a:pt x="36" y="174"/>
                  <a:pt x="53" y="22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15"/>
          <p:cNvSpPr/>
          <p:nvPr/>
        </p:nvSpPr>
        <p:spPr>
          <a:xfrm>
            <a:off x="1006200" y="5862600"/>
            <a:ext cx="428760" cy="988560"/>
          </a:xfrm>
          <a:custGeom>
            <a:avLst/>
            <a:gdLst/>
            <a:ahLst/>
            <a:cxnLst/>
            <a:rect l="l" t="t" r="r" b="b"/>
            <a:pathLst>
              <a:path w="90" h="207">
                <a:moveTo>
                  <a:pt x="6" y="15"/>
                </a:moveTo>
                <a:cubicBezTo>
                  <a:pt x="4" y="10"/>
                  <a:pt x="2" y="5"/>
                  <a:pt x="0" y="0"/>
                </a:cubicBezTo>
                <a:cubicBezTo>
                  <a:pt x="0" y="9"/>
                  <a:pt x="0" y="19"/>
                  <a:pt x="1" y="29"/>
                </a:cubicBezTo>
                <a:cubicBezTo>
                  <a:pt x="14" y="62"/>
                  <a:pt x="27" y="95"/>
                  <a:pt x="42" y="127"/>
                </a:cubicBezTo>
                <a:cubicBezTo>
                  <a:pt x="54" y="154"/>
                  <a:pt x="67" y="181"/>
                  <a:pt x="80" y="207"/>
                </a:cubicBezTo>
                <a:cubicBezTo>
                  <a:pt x="90" y="207"/>
                  <a:pt x="90" y="207"/>
                  <a:pt x="90" y="207"/>
                </a:cubicBezTo>
                <a:cubicBezTo>
                  <a:pt x="76" y="180"/>
                  <a:pt x="63" y="152"/>
                  <a:pt x="50" y="123"/>
                </a:cubicBezTo>
                <a:cubicBezTo>
                  <a:pt x="34" y="88"/>
                  <a:pt x="20" y="51"/>
                  <a:pt x="6" y="15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16"/>
          <p:cNvSpPr/>
          <p:nvPr/>
        </p:nvSpPr>
        <p:spPr>
          <a:xfrm>
            <a:off x="521640" y="4364280"/>
            <a:ext cx="549720" cy="2233800"/>
          </a:xfrm>
          <a:custGeom>
            <a:avLst/>
            <a:gdLst/>
            <a:ahLst/>
            <a:cxnLst/>
            <a:rect l="l" t="t" r="r" b="b"/>
            <a:pathLst>
              <a:path w="115" h="467">
                <a:moveTo>
                  <a:pt x="101" y="409"/>
                </a:moveTo>
                <a:cubicBezTo>
                  <a:pt x="93" y="388"/>
                  <a:pt x="85" y="366"/>
                  <a:pt x="78" y="344"/>
                </a:cubicBezTo>
                <a:cubicBezTo>
                  <a:pt x="57" y="281"/>
                  <a:pt x="41" y="216"/>
                  <a:pt x="29" y="151"/>
                </a:cubicBezTo>
                <a:cubicBezTo>
                  <a:pt x="22" y="119"/>
                  <a:pt x="17" y="86"/>
                  <a:pt x="13" y="53"/>
                </a:cubicBezTo>
                <a:cubicBezTo>
                  <a:pt x="9" y="35"/>
                  <a:pt x="4" y="18"/>
                  <a:pt x="0" y="0"/>
                </a:cubicBezTo>
                <a:cubicBezTo>
                  <a:pt x="5" y="51"/>
                  <a:pt x="12" y="102"/>
                  <a:pt x="21" y="152"/>
                </a:cubicBezTo>
                <a:cubicBezTo>
                  <a:pt x="33" y="218"/>
                  <a:pt x="49" y="283"/>
                  <a:pt x="69" y="347"/>
                </a:cubicBezTo>
                <a:cubicBezTo>
                  <a:pt x="79" y="378"/>
                  <a:pt x="90" y="410"/>
                  <a:pt x="103" y="441"/>
                </a:cubicBezTo>
                <a:cubicBezTo>
                  <a:pt x="107" y="449"/>
                  <a:pt x="111" y="458"/>
                  <a:pt x="115" y="467"/>
                </a:cubicBezTo>
                <a:cubicBezTo>
                  <a:pt x="114" y="464"/>
                  <a:pt x="113" y="461"/>
                  <a:pt x="112" y="458"/>
                </a:cubicBezTo>
                <a:cubicBezTo>
                  <a:pt x="108" y="442"/>
                  <a:pt x="104" y="425"/>
                  <a:pt x="101" y="40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17"/>
          <p:cNvSpPr/>
          <p:nvPr/>
        </p:nvSpPr>
        <p:spPr>
          <a:xfrm>
            <a:off x="468000" y="1289160"/>
            <a:ext cx="172080" cy="3025080"/>
          </a:xfrm>
          <a:custGeom>
            <a:avLst/>
            <a:gdLst/>
            <a:ahLst/>
            <a:cxnLst/>
            <a:rect l="l" t="t" r="r" b="b"/>
            <a:pathLst>
              <a:path w="36" h="633">
                <a:moveTo>
                  <a:pt x="17" y="633"/>
                </a:moveTo>
                <a:cubicBezTo>
                  <a:pt x="15" y="621"/>
                  <a:pt x="14" y="609"/>
                  <a:pt x="13" y="597"/>
                </a:cubicBezTo>
                <a:cubicBezTo>
                  <a:pt x="8" y="530"/>
                  <a:pt x="5" y="464"/>
                  <a:pt x="5" y="398"/>
                </a:cubicBezTo>
                <a:cubicBezTo>
                  <a:pt x="5" y="331"/>
                  <a:pt x="8" y="265"/>
                  <a:pt x="13" y="198"/>
                </a:cubicBezTo>
                <a:cubicBezTo>
                  <a:pt x="15" y="165"/>
                  <a:pt x="18" y="132"/>
                  <a:pt x="22" y="99"/>
                </a:cubicBezTo>
                <a:cubicBezTo>
                  <a:pt x="26" y="66"/>
                  <a:pt x="30" y="33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33"/>
                  <a:pt x="24" y="66"/>
                  <a:pt x="20" y="99"/>
                </a:cubicBezTo>
                <a:cubicBezTo>
                  <a:pt x="16" y="132"/>
                  <a:pt x="13" y="165"/>
                  <a:pt x="10" y="198"/>
                </a:cubicBezTo>
                <a:cubicBezTo>
                  <a:pt x="4" y="264"/>
                  <a:pt x="1" y="331"/>
                  <a:pt x="1" y="398"/>
                </a:cubicBezTo>
                <a:cubicBezTo>
                  <a:pt x="0" y="461"/>
                  <a:pt x="2" y="525"/>
                  <a:pt x="7" y="589"/>
                </a:cubicBezTo>
                <a:cubicBezTo>
                  <a:pt x="10" y="603"/>
                  <a:pt x="13" y="618"/>
                  <a:pt x="16" y="632"/>
                </a:cubicBezTo>
                <a:cubicBezTo>
                  <a:pt x="16" y="632"/>
                  <a:pt x="17" y="633"/>
                  <a:pt x="17" y="63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18"/>
          <p:cNvSpPr/>
          <p:nvPr/>
        </p:nvSpPr>
        <p:spPr>
          <a:xfrm>
            <a:off x="1111680" y="6571440"/>
            <a:ext cx="132120" cy="279360"/>
          </a:xfrm>
          <a:custGeom>
            <a:avLst/>
            <a:gdLst/>
            <a:ahLst/>
            <a:cxnLst/>
            <a:rect l="l" t="t" r="r" b="b"/>
            <a:pathLst>
              <a:path w="28" h="59">
                <a:moveTo>
                  <a:pt x="22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18" y="40"/>
                  <a:pt x="9" y="20"/>
                  <a:pt x="0" y="0"/>
                </a:cubicBezTo>
                <a:cubicBezTo>
                  <a:pt x="6" y="20"/>
                  <a:pt x="13" y="40"/>
                  <a:pt x="22" y="5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CustomShape 19"/>
          <p:cNvSpPr/>
          <p:nvPr/>
        </p:nvSpPr>
        <p:spPr>
          <a:xfrm>
            <a:off x="502560" y="4107600"/>
            <a:ext cx="80280" cy="50940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4" y="54"/>
                </a:moveTo>
                <a:cubicBezTo>
                  <a:pt x="8" y="72"/>
                  <a:pt x="13" y="89"/>
                  <a:pt x="17" y="107"/>
                </a:cubicBezTo>
                <a:cubicBezTo>
                  <a:pt x="14" y="86"/>
                  <a:pt x="12" y="65"/>
                  <a:pt x="10" y="44"/>
                </a:cubicBezTo>
                <a:cubicBezTo>
                  <a:pt x="10" y="44"/>
                  <a:pt x="9" y="43"/>
                  <a:pt x="9" y="43"/>
                </a:cubicBezTo>
                <a:cubicBezTo>
                  <a:pt x="6" y="29"/>
                  <a:pt x="3" y="14"/>
                  <a:pt x="0" y="0"/>
                </a:cubicBezTo>
                <a:cubicBezTo>
                  <a:pt x="0" y="2"/>
                  <a:pt x="0" y="5"/>
                  <a:pt x="0" y="8"/>
                </a:cubicBezTo>
                <a:cubicBezTo>
                  <a:pt x="1" y="23"/>
                  <a:pt x="3" y="39"/>
                  <a:pt x="4" y="54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5" name="CustomShape 20"/>
          <p:cNvSpPr/>
          <p:nvPr/>
        </p:nvSpPr>
        <p:spPr>
          <a:xfrm>
            <a:off x="973800" y="3145680"/>
            <a:ext cx="1407960" cy="2714760"/>
          </a:xfrm>
          <a:custGeom>
            <a:avLst/>
            <a:gdLst/>
            <a:ahLst/>
            <a:cxnLst/>
            <a:rect l="l" t="t" r="r" b="b"/>
            <a:pathLst>
              <a:path w="294" h="568">
                <a:moveTo>
                  <a:pt x="8" y="553"/>
                </a:moveTo>
                <a:cubicBezTo>
                  <a:pt x="9" y="501"/>
                  <a:pt x="19" y="448"/>
                  <a:pt x="35" y="397"/>
                </a:cubicBezTo>
                <a:cubicBezTo>
                  <a:pt x="51" y="347"/>
                  <a:pt x="73" y="298"/>
                  <a:pt x="99" y="252"/>
                </a:cubicBezTo>
                <a:cubicBezTo>
                  <a:pt x="124" y="205"/>
                  <a:pt x="154" y="161"/>
                  <a:pt x="187" y="119"/>
                </a:cubicBezTo>
                <a:cubicBezTo>
                  <a:pt x="203" y="98"/>
                  <a:pt x="220" y="77"/>
                  <a:pt x="238" y="58"/>
                </a:cubicBezTo>
                <a:cubicBezTo>
                  <a:pt x="247" y="48"/>
                  <a:pt x="256" y="38"/>
                  <a:pt x="265" y="28"/>
                </a:cubicBezTo>
                <a:cubicBezTo>
                  <a:pt x="274" y="19"/>
                  <a:pt x="284" y="9"/>
                  <a:pt x="294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283" y="9"/>
                  <a:pt x="273" y="18"/>
                  <a:pt x="264" y="27"/>
                </a:cubicBezTo>
                <a:cubicBezTo>
                  <a:pt x="255" y="37"/>
                  <a:pt x="246" y="47"/>
                  <a:pt x="237" y="56"/>
                </a:cubicBezTo>
                <a:cubicBezTo>
                  <a:pt x="218" y="76"/>
                  <a:pt x="201" y="96"/>
                  <a:pt x="185" y="117"/>
                </a:cubicBezTo>
                <a:cubicBezTo>
                  <a:pt x="151" y="159"/>
                  <a:pt x="121" y="203"/>
                  <a:pt x="95" y="249"/>
                </a:cubicBezTo>
                <a:cubicBezTo>
                  <a:pt x="68" y="296"/>
                  <a:pt x="46" y="345"/>
                  <a:pt x="30" y="396"/>
                </a:cubicBezTo>
                <a:cubicBezTo>
                  <a:pt x="13" y="445"/>
                  <a:pt x="3" y="497"/>
                  <a:pt x="0" y="549"/>
                </a:cubicBezTo>
                <a:cubicBezTo>
                  <a:pt x="3" y="555"/>
                  <a:pt x="5" y="561"/>
                  <a:pt x="7" y="568"/>
                </a:cubicBezTo>
                <a:cubicBezTo>
                  <a:pt x="7" y="563"/>
                  <a:pt x="7" y="558"/>
                  <a:pt x="8" y="55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6" name="CustomShape 21"/>
          <p:cNvSpPr/>
          <p:nvPr/>
        </p:nvSpPr>
        <p:spPr>
          <a:xfrm>
            <a:off x="1073520" y="6600240"/>
            <a:ext cx="118440" cy="250920"/>
          </a:xfrm>
          <a:custGeom>
            <a:avLst/>
            <a:gdLst/>
            <a:ahLst/>
            <a:cxnLst/>
            <a:rect l="l" t="t" r="r" b="b"/>
            <a:pathLst>
              <a:path w="25" h="53">
                <a:moveTo>
                  <a:pt x="0" y="0"/>
                </a:moveTo>
                <a:cubicBezTo>
                  <a:pt x="5" y="18"/>
                  <a:pt x="12" y="36"/>
                  <a:pt x="19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6" y="36"/>
                  <a:pt x="8" y="18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CustomShape 22"/>
          <p:cNvSpPr/>
          <p:nvPr/>
        </p:nvSpPr>
        <p:spPr>
          <a:xfrm>
            <a:off x="973800" y="5897160"/>
            <a:ext cx="135720" cy="672120"/>
          </a:xfrm>
          <a:custGeom>
            <a:avLst/>
            <a:gdLst/>
            <a:ahLst/>
            <a:cxnLst/>
            <a:rect l="l" t="t" r="r" b="b"/>
            <a:pathLst>
              <a:path w="29" h="141">
                <a:moveTo>
                  <a:pt x="0" y="0"/>
                </a:moveTo>
                <a:cubicBezTo>
                  <a:pt x="0" y="30"/>
                  <a:pt x="2" y="60"/>
                  <a:pt x="7" y="89"/>
                </a:cubicBezTo>
                <a:cubicBezTo>
                  <a:pt x="11" y="98"/>
                  <a:pt x="14" y="108"/>
                  <a:pt x="18" y="117"/>
                </a:cubicBezTo>
                <a:cubicBezTo>
                  <a:pt x="22" y="125"/>
                  <a:pt x="25" y="133"/>
                  <a:pt x="29" y="141"/>
                </a:cubicBezTo>
                <a:cubicBezTo>
                  <a:pt x="28" y="139"/>
                  <a:pt x="28" y="137"/>
                  <a:pt x="27" y="135"/>
                </a:cubicBezTo>
                <a:cubicBezTo>
                  <a:pt x="16" y="98"/>
                  <a:pt x="10" y="60"/>
                  <a:pt x="8" y="22"/>
                </a:cubicBezTo>
                <a:cubicBezTo>
                  <a:pt x="7" y="18"/>
                  <a:pt x="5" y="15"/>
                  <a:pt x="4" y="11"/>
                </a:cubicBezTo>
                <a:cubicBezTo>
                  <a:pt x="2" y="7"/>
                  <a:pt x="1" y="3"/>
                  <a:pt x="0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8" name="CustomShape 23"/>
          <p:cNvSpPr/>
          <p:nvPr/>
        </p:nvSpPr>
        <p:spPr>
          <a:xfrm>
            <a:off x="973800" y="5772600"/>
            <a:ext cx="36000" cy="22572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0" y="26"/>
                </a:moveTo>
                <a:cubicBezTo>
                  <a:pt x="1" y="29"/>
                  <a:pt x="2" y="33"/>
                  <a:pt x="4" y="37"/>
                </a:cubicBezTo>
                <a:cubicBezTo>
                  <a:pt x="5" y="41"/>
                  <a:pt x="7" y="44"/>
                  <a:pt x="8" y="48"/>
                </a:cubicBezTo>
                <a:cubicBezTo>
                  <a:pt x="7" y="38"/>
                  <a:pt x="7" y="28"/>
                  <a:pt x="7" y="19"/>
                </a:cubicBezTo>
                <a:cubicBezTo>
                  <a:pt x="5" y="12"/>
                  <a:pt x="3" y="6"/>
                  <a:pt x="0" y="0"/>
                </a:cubicBezTo>
                <a:cubicBezTo>
                  <a:pt x="0" y="1"/>
                  <a:pt x="0" y="3"/>
                  <a:pt x="0" y="4"/>
                </a:cubicBezTo>
                <a:cubicBezTo>
                  <a:pt x="0" y="11"/>
                  <a:pt x="0" y="19"/>
                  <a:pt x="0" y="26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9" name="CustomShape 24"/>
          <p:cNvSpPr/>
          <p:nvPr/>
        </p:nvSpPr>
        <p:spPr>
          <a:xfrm>
            <a:off x="1006200" y="6322680"/>
            <a:ext cx="208440" cy="528480"/>
          </a:xfrm>
          <a:custGeom>
            <a:avLst/>
            <a:gdLst/>
            <a:ahLst/>
            <a:cxnLst/>
            <a:rect l="l" t="t" r="r" b="b"/>
            <a:pathLst>
              <a:path w="44" h="111">
                <a:moveTo>
                  <a:pt x="11" y="28"/>
                </a:moveTo>
                <a:cubicBezTo>
                  <a:pt x="7" y="19"/>
                  <a:pt x="4" y="9"/>
                  <a:pt x="0" y="0"/>
                </a:cubicBezTo>
                <a:cubicBezTo>
                  <a:pt x="3" y="16"/>
                  <a:pt x="7" y="33"/>
                  <a:pt x="11" y="49"/>
                </a:cubicBezTo>
                <a:cubicBezTo>
                  <a:pt x="12" y="52"/>
                  <a:pt x="13" y="55"/>
                  <a:pt x="14" y="58"/>
                </a:cubicBezTo>
                <a:cubicBezTo>
                  <a:pt x="22" y="76"/>
                  <a:pt x="30" y="94"/>
                  <a:pt x="39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35" y="92"/>
                  <a:pt x="28" y="72"/>
                  <a:pt x="22" y="52"/>
                </a:cubicBezTo>
                <a:cubicBezTo>
                  <a:pt x="18" y="44"/>
                  <a:pt x="15" y="36"/>
                  <a:pt x="11" y="28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0" name="CustomShape 25"/>
          <p:cNvSpPr/>
          <p:nvPr/>
        </p:nvSpPr>
        <p:spPr>
          <a:xfrm>
            <a:off x="0" y="0"/>
            <a:ext cx="180720" cy="6855840"/>
          </a:xfrm>
          <a:prstGeom prst="rect">
            <a:avLst/>
          </a:prstGeom>
          <a:solidFill>
            <a:srgbClr val="1F497D"/>
          </a:solidFill>
          <a:ln w="9360">
            <a:noFill/>
          </a:ln>
          <a:effectLst>
            <a:outerShdw dist="25560" dir="5400000">
              <a:srgbClr val="000000">
                <a:alpha val="2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26"/>
          <p:cNvSpPr/>
          <p:nvPr/>
        </p:nvSpPr>
        <p:spPr>
          <a:xfrm flipV="1">
            <a:off x="-4320" y="-300240"/>
            <a:ext cx="1586520" cy="50508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F81B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2" name="PlaceHolder 2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83" name="PlaceHolder 2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CustomShape 1"/>
          <p:cNvSpPr/>
          <p:nvPr/>
        </p:nvSpPr>
        <p:spPr>
          <a:xfrm>
            <a:off x="4937760" y="88200"/>
            <a:ext cx="6856200" cy="82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Use case diagram</a:t>
            </a:r>
            <a:endParaRPr lang="en-US" sz="3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Content Placeholder 6"/>
          <p:cNvPicPr/>
          <p:nvPr/>
        </p:nvPicPr>
        <p:blipFill>
          <a:blip r:embed="rId2"/>
          <a:stretch/>
        </p:blipFill>
        <p:spPr>
          <a:xfrm>
            <a:off x="86400" y="0"/>
            <a:ext cx="11948760" cy="4294440"/>
          </a:xfrm>
          <a:prstGeom prst="rect">
            <a:avLst/>
          </a:prstGeom>
          <a:ln>
            <a:noFill/>
          </a:ln>
        </p:spPr>
      </p:pic>
      <p:pic>
        <p:nvPicPr>
          <p:cNvPr id="356" name="Picture 7"/>
          <p:cNvPicPr/>
          <p:nvPr/>
        </p:nvPicPr>
        <p:blipFill>
          <a:blip r:embed="rId3"/>
          <a:stretch/>
        </p:blipFill>
        <p:spPr>
          <a:xfrm>
            <a:off x="86400" y="4296600"/>
            <a:ext cx="11610720" cy="2486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CustomShape 1"/>
          <p:cNvSpPr/>
          <p:nvPr/>
        </p:nvSpPr>
        <p:spPr>
          <a:xfrm>
            <a:off x="1554480" y="624240"/>
            <a:ext cx="8959320" cy="127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Future work and conclusion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358" name="CustomShape 2"/>
          <p:cNvSpPr/>
          <p:nvPr/>
        </p:nvSpPr>
        <p:spPr>
          <a:xfrm>
            <a:off x="2286000" y="2133720"/>
            <a:ext cx="9216360" cy="377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Allow the system to include more products.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Analyze page data and return trusted pages.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Allow the system to focus on trusted pages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Create android and ios application.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Make my web application more accessible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  <a:p>
            <a:pPr marL="343080" indent="-340920">
              <a:lnSpc>
                <a:spcPct val="147000"/>
              </a:lnSpc>
              <a:buClr>
                <a:srgbClr val="404040"/>
              </a:buClr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Times New Roman"/>
              </a:rPr>
              <a:t>In this project, I built a website that aims to make Facebook shopping process easier.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CustomShape 1"/>
          <p:cNvSpPr/>
          <p:nvPr/>
        </p:nvSpPr>
        <p:spPr>
          <a:xfrm>
            <a:off x="5486400" y="365760"/>
            <a:ext cx="3472920" cy="912600"/>
          </a:xfrm>
          <a:prstGeom prst="cloudCallout">
            <a:avLst>
              <a:gd name="adj1" fmla="val -7836"/>
              <a:gd name="adj2" fmla="val 28927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Any questions ??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2303640" y="452880"/>
            <a:ext cx="7743960" cy="1398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28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Intelligent recommendation system for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 social media content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21" name="CustomShape 2"/>
          <p:cNvSpPr/>
          <p:nvPr/>
        </p:nvSpPr>
        <p:spPr>
          <a:xfrm>
            <a:off x="677880" y="2142000"/>
            <a:ext cx="9903960" cy="413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404040"/>
                </a:solidFill>
                <a:latin typeface="Century Gothic"/>
                <a:ea typeface="DejaVu Sans"/>
              </a:rPr>
              <a:t>An-</a:t>
            </a:r>
            <a:r>
              <a:rPr lang="en-US" sz="1800" b="1" strike="noStrike" spc="-1" dirty="0" err="1">
                <a:solidFill>
                  <a:srgbClr val="404040"/>
                </a:solidFill>
                <a:latin typeface="Century Gothic"/>
                <a:ea typeface="DejaVu Sans"/>
              </a:rPr>
              <a:t>Najah</a:t>
            </a:r>
            <a:r>
              <a:rPr lang="en-US" sz="1800" b="1" strike="noStrike" spc="-1" dirty="0">
                <a:solidFill>
                  <a:srgbClr val="404040"/>
                </a:solidFill>
                <a:latin typeface="Century Gothic"/>
                <a:ea typeface="DejaVu Sans"/>
              </a:rPr>
              <a:t> National University</a:t>
            </a: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404040"/>
                </a:solidFill>
                <a:latin typeface="Century Gothic"/>
                <a:ea typeface="DejaVu Sans"/>
              </a:rPr>
              <a:t>Computer Science</a:t>
            </a: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404040"/>
                </a:solidFill>
                <a:latin typeface="Century Gothic"/>
                <a:ea typeface="DejaVu Sans"/>
              </a:rPr>
              <a:t> </a:t>
            </a: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404040"/>
                </a:solidFill>
                <a:latin typeface="Century Gothic"/>
                <a:ea typeface="DejaVu Sans"/>
              </a:rPr>
              <a:t>Islam </a:t>
            </a:r>
            <a:r>
              <a:rPr lang="en-US" sz="3200" b="0" strike="noStrike" spc="-1" dirty="0" err="1">
                <a:solidFill>
                  <a:srgbClr val="404040"/>
                </a:solidFill>
                <a:latin typeface="Century Gothic"/>
                <a:ea typeface="DejaVu Sans"/>
              </a:rPr>
              <a:t>Amer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200" b="0" strike="noStrike" spc="-1" dirty="0">
                <a:solidFill>
                  <a:srgbClr val="CC0066"/>
                </a:solidFill>
                <a:latin typeface="Century Gothic"/>
                <a:ea typeface="DejaVu Sans"/>
              </a:rPr>
              <a:t> 			              </a:t>
            </a:r>
            <a:r>
              <a:rPr lang="en-US" sz="2200" b="0" strike="noStrike" spc="-1" dirty="0" smtClean="0">
                <a:solidFill>
                  <a:srgbClr val="CC0066"/>
                </a:solidFill>
                <a:latin typeface="Century Gothic"/>
                <a:ea typeface="DejaVu Sans"/>
              </a:rPr>
              <a:t>Supervised </a:t>
            </a:r>
            <a:r>
              <a:rPr lang="en-US" sz="2200" b="0" strike="noStrike" spc="-1" dirty="0">
                <a:solidFill>
                  <a:srgbClr val="CC0066"/>
                </a:solidFill>
                <a:latin typeface="Century Gothic"/>
                <a:ea typeface="DejaVu Sans"/>
              </a:rPr>
              <a:t>by:</a:t>
            </a:r>
            <a:endParaRPr lang="en-U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200" b="0" strike="noStrike" spc="-1" dirty="0">
                <a:solidFill>
                  <a:srgbClr val="CC0066"/>
                </a:solidFill>
                <a:latin typeface="Century Gothic"/>
                <a:ea typeface="DejaVu Sans"/>
              </a:rPr>
              <a:t> </a:t>
            </a:r>
            <a:endParaRPr lang="en-US" sz="2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200" b="0" strike="noStrike" spc="-1" dirty="0" err="1">
                <a:solidFill>
                  <a:srgbClr val="CC0066"/>
                </a:solidFill>
                <a:latin typeface="Century Gothic"/>
                <a:ea typeface="DejaVu Sans"/>
              </a:rPr>
              <a:t>Dr.Abdel-razzak</a:t>
            </a:r>
            <a:r>
              <a:rPr lang="en-US" sz="2200" b="0" strike="noStrike" spc="-1" dirty="0">
                <a:solidFill>
                  <a:srgbClr val="CC0066"/>
                </a:solidFill>
                <a:latin typeface="Century Gothic"/>
                <a:ea typeface="DejaVu Sans"/>
              </a:rPr>
              <a:t> </a:t>
            </a:r>
            <a:r>
              <a:rPr lang="en-US" sz="2200" b="0" strike="noStrike" spc="-1" dirty="0" err="1">
                <a:solidFill>
                  <a:srgbClr val="CC0066"/>
                </a:solidFill>
                <a:latin typeface="Century Gothic"/>
                <a:ea typeface="DejaVu Sans"/>
              </a:rPr>
              <a:t>Natsheh</a:t>
            </a:r>
            <a:endParaRPr lang="en-U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200" b="0" strike="noStrike" spc="-1" dirty="0">
              <a:latin typeface="Arial"/>
            </a:endParaRPr>
          </a:p>
        </p:txBody>
      </p:sp>
      <p:sp>
        <p:nvSpPr>
          <p:cNvPr id="322" name="CustomShape 3"/>
          <p:cNvSpPr/>
          <p:nvPr/>
        </p:nvSpPr>
        <p:spPr>
          <a:xfrm>
            <a:off x="5194440" y="5394960"/>
            <a:ext cx="747360" cy="729720"/>
          </a:xfrm>
          <a:prstGeom prst="smileyFace">
            <a:avLst>
              <a:gd name="adj" fmla="val 18520"/>
            </a:avLst>
          </a:prstGeom>
          <a:solidFill>
            <a:srgbClr val="729FCF"/>
          </a:solidFill>
          <a:ln>
            <a:solidFill>
              <a:srgbClr val="FF333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Outline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324" name="CustomShape 2"/>
          <p:cNvSpPr/>
          <p:nvPr/>
        </p:nvSpPr>
        <p:spPr>
          <a:xfrm>
            <a:off x="4785840" y="2286000"/>
            <a:ext cx="6735240" cy="397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Introduction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Challenges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Features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Work Flow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Show Demo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Future work and conclusion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25" name="CustomShape 3"/>
          <p:cNvSpPr/>
          <p:nvPr/>
        </p:nvSpPr>
        <p:spPr>
          <a:xfrm>
            <a:off x="4389120" y="2286000"/>
            <a:ext cx="182520" cy="1825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CustomShape 4"/>
          <p:cNvSpPr/>
          <p:nvPr/>
        </p:nvSpPr>
        <p:spPr>
          <a:xfrm>
            <a:off x="4389120" y="2834640"/>
            <a:ext cx="182520" cy="1825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7" name="CustomShape 5"/>
          <p:cNvSpPr/>
          <p:nvPr/>
        </p:nvSpPr>
        <p:spPr>
          <a:xfrm>
            <a:off x="4389120" y="3383280"/>
            <a:ext cx="182520" cy="1825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CustomShape 6"/>
          <p:cNvSpPr/>
          <p:nvPr/>
        </p:nvSpPr>
        <p:spPr>
          <a:xfrm>
            <a:off x="4389120" y="3931920"/>
            <a:ext cx="182520" cy="1825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9" name="CustomShape 7"/>
          <p:cNvSpPr/>
          <p:nvPr/>
        </p:nvSpPr>
        <p:spPr>
          <a:xfrm>
            <a:off x="4389120" y="4480560"/>
            <a:ext cx="182520" cy="1825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CustomShape 8"/>
          <p:cNvSpPr/>
          <p:nvPr/>
        </p:nvSpPr>
        <p:spPr>
          <a:xfrm>
            <a:off x="4389120" y="5029200"/>
            <a:ext cx="182520" cy="1825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CustomShape 1"/>
          <p:cNvSpPr/>
          <p:nvPr/>
        </p:nvSpPr>
        <p:spPr>
          <a:xfrm>
            <a:off x="182880" y="0"/>
            <a:ext cx="8909640" cy="127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introduction</a:t>
            </a:r>
            <a:endParaRPr lang="en-US" sz="3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CustomShape 1"/>
          <p:cNvSpPr/>
          <p:nvPr/>
        </p:nvSpPr>
        <p:spPr>
          <a:xfrm>
            <a:off x="1097280" y="548640"/>
            <a:ext cx="8909640" cy="1004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introduction</a:t>
            </a:r>
            <a:endParaRPr lang="en-US" sz="3600" b="0" strike="noStrike" spc="-1">
              <a:latin typeface="Arial"/>
            </a:endParaRPr>
          </a:p>
        </p:txBody>
      </p:sp>
      <p:pic>
        <p:nvPicPr>
          <p:cNvPr id="333" name="Picture 332"/>
          <p:cNvPicPr/>
          <p:nvPr/>
        </p:nvPicPr>
        <p:blipFill>
          <a:blip r:embed="rId2"/>
          <a:stretch/>
        </p:blipFill>
        <p:spPr>
          <a:xfrm>
            <a:off x="256320" y="2011680"/>
            <a:ext cx="11811960" cy="4707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CustomShape 1"/>
          <p:cNvSpPr/>
          <p:nvPr/>
        </p:nvSpPr>
        <p:spPr>
          <a:xfrm>
            <a:off x="2593080" y="624240"/>
            <a:ext cx="8909640" cy="127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Challenges 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335" name="CustomShape 2"/>
          <p:cNvSpPr/>
          <p:nvPr/>
        </p:nvSpPr>
        <p:spPr>
          <a:xfrm>
            <a:off x="2589120" y="2133720"/>
            <a:ext cx="8913240" cy="377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Arabic Data.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Repeating posts.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time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ustomShape 1"/>
          <p:cNvSpPr/>
          <p:nvPr/>
        </p:nvSpPr>
        <p:spPr>
          <a:xfrm>
            <a:off x="1280160" y="365760"/>
            <a:ext cx="7923240" cy="114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Features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337" name="CustomShape 2"/>
          <p:cNvSpPr/>
          <p:nvPr/>
        </p:nvSpPr>
        <p:spPr>
          <a:xfrm>
            <a:off x="2468880" y="1692000"/>
            <a:ext cx="9874800" cy="397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Searching about new posts every 12 hours by using “cron job”.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Repeating posts has been resolved by using “Levenshtein algorithm”.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The web application has a search engine to make the search easier.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Login via Facebook in order to allow the web application to let you move to original post inside Facebook page.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Accessibility : </a:t>
            </a:r>
            <a:r>
              <a:rPr lang="en-US" sz="2000" b="0" strike="noStrike" spc="-1">
                <a:solidFill>
                  <a:srgbClr val="404040"/>
                </a:solidFill>
                <a:latin typeface="Century Gothic"/>
                <a:ea typeface="Arial"/>
              </a:rPr>
              <a:t>Is about creating an environment that is friendly to 100 percent of its visitors. On a website, this means that all content can be read, all visuals can be seen, and all media can be viewed.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338" name="CustomShape 3"/>
          <p:cNvSpPr/>
          <p:nvPr/>
        </p:nvSpPr>
        <p:spPr>
          <a:xfrm>
            <a:off x="2194560" y="1737360"/>
            <a:ext cx="182160" cy="1821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9" name="CustomShape 4"/>
          <p:cNvSpPr/>
          <p:nvPr/>
        </p:nvSpPr>
        <p:spPr>
          <a:xfrm>
            <a:off x="2194560" y="2377440"/>
            <a:ext cx="182160" cy="1821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CustomShape 5"/>
          <p:cNvSpPr/>
          <p:nvPr/>
        </p:nvSpPr>
        <p:spPr>
          <a:xfrm>
            <a:off x="2194560" y="2926080"/>
            <a:ext cx="182160" cy="1821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1" name="CustomShape 6"/>
          <p:cNvSpPr/>
          <p:nvPr/>
        </p:nvSpPr>
        <p:spPr>
          <a:xfrm>
            <a:off x="2194560" y="3566160"/>
            <a:ext cx="182160" cy="1821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CustomShape 7"/>
          <p:cNvSpPr/>
          <p:nvPr/>
        </p:nvSpPr>
        <p:spPr>
          <a:xfrm>
            <a:off x="2194560" y="4480560"/>
            <a:ext cx="182160" cy="1821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1005840" y="627840"/>
            <a:ext cx="9416520" cy="9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Work Flow</a:t>
            </a:r>
            <a:endParaRPr lang="en-US" sz="3600" b="0" strike="noStrike" spc="-1">
              <a:latin typeface="Arial"/>
            </a:endParaRPr>
          </a:p>
        </p:txBody>
      </p:sp>
      <p:pic>
        <p:nvPicPr>
          <p:cNvPr id="344" name="Picture 343"/>
          <p:cNvPicPr/>
          <p:nvPr/>
        </p:nvPicPr>
        <p:blipFill>
          <a:blip r:embed="rId2"/>
          <a:stretch/>
        </p:blipFill>
        <p:spPr>
          <a:xfrm>
            <a:off x="178920" y="3474720"/>
            <a:ext cx="11856960" cy="3290040"/>
          </a:xfrm>
          <a:prstGeom prst="rect">
            <a:avLst/>
          </a:prstGeom>
          <a:ln>
            <a:noFill/>
          </a:ln>
        </p:spPr>
      </p:pic>
      <p:sp>
        <p:nvSpPr>
          <p:cNvPr id="345" name="CustomShape 2"/>
          <p:cNvSpPr/>
          <p:nvPr/>
        </p:nvSpPr>
        <p:spPr>
          <a:xfrm>
            <a:off x="2927160" y="1371600"/>
            <a:ext cx="4478760" cy="194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600" b="0" strike="noStrike" spc="-1">
                <a:solidFill>
                  <a:srgbClr val="000000"/>
                </a:solidFill>
                <a:latin typeface="Arial"/>
                <a:ea typeface="DejaVu Sans"/>
              </a:rPr>
              <a:t>Scraping Data</a:t>
            </a:r>
            <a:endParaRPr lang="en-US" sz="2600" b="0" strike="noStrike" spc="-1">
              <a:latin typeface="Arial"/>
            </a:endParaRPr>
          </a:p>
          <a:p>
            <a:pPr marL="216000" indent="-2142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2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600" b="0" strike="noStrike" spc="-1">
                <a:solidFill>
                  <a:srgbClr val="000000"/>
                </a:solidFill>
                <a:latin typeface="Arial"/>
                <a:ea typeface="DejaVu Sans"/>
              </a:rPr>
              <a:t>Analyze Data</a:t>
            </a:r>
            <a:endParaRPr lang="en-US" sz="2600" b="0" strike="noStrike" spc="-1">
              <a:latin typeface="Arial"/>
            </a:endParaRPr>
          </a:p>
          <a:p>
            <a:pPr marL="216000" indent="-2142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2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600" b="0" strike="noStrike" spc="-1">
                <a:solidFill>
                  <a:srgbClr val="000000"/>
                </a:solidFill>
                <a:latin typeface="Arial"/>
                <a:ea typeface="DejaVu Sans"/>
              </a:rPr>
              <a:t>Store Data</a:t>
            </a:r>
            <a:endParaRPr lang="en-US" sz="2600" b="0" strike="noStrike" spc="-1">
              <a:latin typeface="Arial"/>
            </a:endParaRPr>
          </a:p>
        </p:txBody>
      </p:sp>
      <p:sp>
        <p:nvSpPr>
          <p:cNvPr id="346" name="CustomShape 3"/>
          <p:cNvSpPr/>
          <p:nvPr/>
        </p:nvSpPr>
        <p:spPr>
          <a:xfrm>
            <a:off x="2743200" y="1553400"/>
            <a:ext cx="182160" cy="1821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7" name="CustomShape 4"/>
          <p:cNvSpPr/>
          <p:nvPr/>
        </p:nvSpPr>
        <p:spPr>
          <a:xfrm>
            <a:off x="2743200" y="2286000"/>
            <a:ext cx="182160" cy="1821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CustomShape 5"/>
          <p:cNvSpPr/>
          <p:nvPr/>
        </p:nvSpPr>
        <p:spPr>
          <a:xfrm>
            <a:off x="2743200" y="3130200"/>
            <a:ext cx="182160" cy="1821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CustomShape 1"/>
          <p:cNvSpPr/>
          <p:nvPr/>
        </p:nvSpPr>
        <p:spPr>
          <a:xfrm>
            <a:off x="2593080" y="624240"/>
            <a:ext cx="8909640" cy="127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3A8F98"/>
                </a:solidFill>
                <a:latin typeface="Century Gothic"/>
                <a:ea typeface="DejaVu Sans"/>
              </a:rPr>
              <a:t>Web application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350" name="CustomShape 2"/>
          <p:cNvSpPr/>
          <p:nvPr/>
        </p:nvSpPr>
        <p:spPr>
          <a:xfrm>
            <a:off x="1828800" y="1684440"/>
            <a:ext cx="4659840" cy="4349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Front end: HTML, CSS, JavaScript, jQuery, bootstrap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3494BA"/>
              </a:buClr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Back end: Flask Framework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351" name="Picture 350"/>
          <p:cNvPicPr/>
          <p:nvPr/>
        </p:nvPicPr>
        <p:blipFill>
          <a:blip r:embed="rId2"/>
          <a:stretch/>
        </p:blipFill>
        <p:spPr>
          <a:xfrm>
            <a:off x="6334560" y="1280160"/>
            <a:ext cx="5093640" cy="5398560"/>
          </a:xfrm>
          <a:prstGeom prst="rect">
            <a:avLst/>
          </a:prstGeom>
          <a:ln>
            <a:noFill/>
          </a:ln>
        </p:spPr>
      </p:pic>
      <p:pic>
        <p:nvPicPr>
          <p:cNvPr id="352" name="Picture 351"/>
          <p:cNvPicPr/>
          <p:nvPr/>
        </p:nvPicPr>
        <p:blipFill>
          <a:blip r:embed="rId3"/>
          <a:stretch/>
        </p:blipFill>
        <p:spPr>
          <a:xfrm>
            <a:off x="9418320" y="1926360"/>
            <a:ext cx="521640" cy="540720"/>
          </a:xfrm>
          <a:prstGeom prst="rect">
            <a:avLst/>
          </a:prstGeom>
          <a:ln>
            <a:noFill/>
          </a:ln>
        </p:spPr>
      </p:pic>
      <p:sp>
        <p:nvSpPr>
          <p:cNvPr id="353" name="CustomShape 3"/>
          <p:cNvSpPr/>
          <p:nvPr/>
        </p:nvSpPr>
        <p:spPr>
          <a:xfrm>
            <a:off x="9200880" y="1665360"/>
            <a:ext cx="924120" cy="28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bootstrap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799</TotalTime>
  <Words>238</Words>
  <Application>Microsoft Office PowerPoint</Application>
  <PresentationFormat>Widescreen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Century Gothic</vt:lpstr>
      <vt:lpstr>DejaVu Sans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islam-pc</dc:creator>
  <dc:description/>
  <cp:lastModifiedBy>islam-pc</cp:lastModifiedBy>
  <cp:revision>33</cp:revision>
  <dcterms:created xsi:type="dcterms:W3CDTF">2018-05-05T12:32:20Z</dcterms:created>
  <dcterms:modified xsi:type="dcterms:W3CDTF">2018-05-14T18:06:41Z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