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02" r:id="rId2"/>
  </p:sldMasterIdLst>
  <p:notesMasterIdLst>
    <p:notesMasterId r:id="rId79"/>
  </p:notesMasterIdLst>
  <p:handoutMasterIdLst>
    <p:handoutMasterId r:id="rId80"/>
  </p:handoutMasterIdLst>
  <p:sldIdLst>
    <p:sldId id="256" r:id="rId3"/>
    <p:sldId id="257" r:id="rId4"/>
    <p:sldId id="258" r:id="rId5"/>
    <p:sldId id="259" r:id="rId6"/>
    <p:sldId id="260" r:id="rId7"/>
    <p:sldId id="261" r:id="rId8"/>
    <p:sldId id="334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62" r:id="rId17"/>
    <p:sldId id="270" r:id="rId18"/>
    <p:sldId id="271" r:id="rId19"/>
    <p:sldId id="272" r:id="rId20"/>
    <p:sldId id="273" r:id="rId21"/>
    <p:sldId id="276" r:id="rId22"/>
    <p:sldId id="277" r:id="rId23"/>
    <p:sldId id="279" r:id="rId24"/>
    <p:sldId id="274" r:id="rId25"/>
    <p:sldId id="330" r:id="rId26"/>
    <p:sldId id="275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332" r:id="rId39"/>
    <p:sldId id="293" r:id="rId40"/>
    <p:sldId id="294" r:id="rId41"/>
    <p:sldId id="331" r:id="rId42"/>
    <p:sldId id="295" r:id="rId43"/>
    <p:sldId id="296" r:id="rId44"/>
    <p:sldId id="306" r:id="rId45"/>
    <p:sldId id="307" r:id="rId46"/>
    <p:sldId id="301" r:id="rId47"/>
    <p:sldId id="297" r:id="rId48"/>
    <p:sldId id="300" r:id="rId49"/>
    <p:sldId id="309" r:id="rId50"/>
    <p:sldId id="310" r:id="rId51"/>
    <p:sldId id="311" r:id="rId52"/>
    <p:sldId id="312" r:id="rId53"/>
    <p:sldId id="335" r:id="rId54"/>
    <p:sldId id="280" r:id="rId55"/>
    <p:sldId id="281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4" r:id="rId64"/>
    <p:sldId id="320" r:id="rId65"/>
    <p:sldId id="321" r:id="rId66"/>
    <p:sldId id="322" r:id="rId67"/>
    <p:sldId id="323" r:id="rId68"/>
    <p:sldId id="325" r:id="rId69"/>
    <p:sldId id="299" r:id="rId70"/>
    <p:sldId id="304" r:id="rId71"/>
    <p:sldId id="305" r:id="rId72"/>
    <p:sldId id="326" r:id="rId73"/>
    <p:sldId id="333" r:id="rId74"/>
    <p:sldId id="298" r:id="rId75"/>
    <p:sldId id="302" r:id="rId76"/>
    <p:sldId id="303" r:id="rId77"/>
    <p:sldId id="328" r:id="rId7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US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92E7"/>
    <a:srgbClr val="FFFF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706" autoAdjust="0"/>
  </p:normalViewPr>
  <p:slideViewPr>
    <p:cSldViewPr>
      <p:cViewPr varScale="1">
        <p:scale>
          <a:sx n="114" d="100"/>
          <a:sy n="114" d="100"/>
        </p:scale>
        <p:origin x="47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95" d="100"/>
          <a:sy n="95" d="100"/>
        </p:scale>
        <p:origin x="358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theme" Target="theme/theme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presProps" Target="presProps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handoutMaster" Target="handoutMasters/handoutMaster1.xml"/><Relationship Id="rId85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commentAuthors" Target="commentAuthors.xml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43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7CA05F-255F-488C-8BE2-EB32007475E8}" type="doc">
      <dgm:prSet loTypeId="urn:microsoft.com/office/officeart/2005/8/layout/cycle3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6F6235-AD1D-4345-B8D2-9433A563A375}">
      <dgm:prSet phldrT="[Text]" custT="1"/>
      <dgm:spPr/>
      <dgm:t>
        <a:bodyPr anchor="b"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BF8A4F95-FCB4-4302-BB32-B6176641E3AF}" type="parTrans" cxnId="{F647428F-9D45-452B-843C-FE884C077844}">
      <dgm:prSet/>
      <dgm:spPr/>
      <dgm:t>
        <a:bodyPr/>
        <a:lstStyle/>
        <a:p>
          <a:endParaRPr lang="en-US"/>
        </a:p>
      </dgm:t>
    </dgm:pt>
    <dgm:pt modelId="{E11FE065-9D9B-4A5F-A446-DD3F016005A8}" type="sibTrans" cxnId="{F647428F-9D45-452B-843C-FE884C077844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7316EF-17E2-4214-8C59-D55D2632DD70}">
      <dgm:prSet phldrT="[Text]"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Site Analysis</a:t>
          </a:r>
        </a:p>
      </dgm:t>
    </dgm:pt>
    <dgm:pt modelId="{BD5F8C04-3F1F-4931-BFC7-250B8D8A689C}" type="parTrans" cxnId="{700E3D0E-888D-4611-800B-6834E030AD52}">
      <dgm:prSet/>
      <dgm:spPr/>
      <dgm:t>
        <a:bodyPr/>
        <a:lstStyle/>
        <a:p>
          <a:endParaRPr lang="en-US"/>
        </a:p>
      </dgm:t>
    </dgm:pt>
    <dgm:pt modelId="{2D64234E-B48E-4225-93D9-433B9A4BBAEA}" type="sibTrans" cxnId="{700E3D0E-888D-4611-800B-6834E030AD52}">
      <dgm:prSet/>
      <dgm:spPr/>
      <dgm:t>
        <a:bodyPr/>
        <a:lstStyle/>
        <a:p>
          <a:endParaRPr lang="en-US"/>
        </a:p>
      </dgm:t>
    </dgm:pt>
    <dgm:pt modelId="{730C6FB8-0EDF-43EE-B076-89CA1F051DD9}">
      <dgm:prSet phldrT="[Text]" custT="1"/>
      <dgm:spPr/>
      <dgm:t>
        <a:bodyPr/>
        <a:lstStyle/>
        <a:p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Architectural Aspects</a:t>
          </a:r>
        </a:p>
      </dgm:t>
    </dgm:pt>
    <dgm:pt modelId="{DF47C5DB-07AB-48F9-BE7E-437F8C9C14D7}" type="parTrans" cxnId="{C037D71C-D076-43CF-9E9B-DCC2A9E39EB1}">
      <dgm:prSet/>
      <dgm:spPr/>
      <dgm:t>
        <a:bodyPr/>
        <a:lstStyle/>
        <a:p>
          <a:endParaRPr lang="en-US"/>
        </a:p>
      </dgm:t>
    </dgm:pt>
    <dgm:pt modelId="{8E38FC9F-41EA-4CC5-A1FF-87C82A8C4474}" type="sibTrans" cxnId="{C037D71C-D076-43CF-9E9B-DCC2A9E39EB1}">
      <dgm:prSet/>
      <dgm:spPr/>
      <dgm:t>
        <a:bodyPr/>
        <a:lstStyle/>
        <a:p>
          <a:endParaRPr lang="en-US"/>
        </a:p>
      </dgm:t>
    </dgm:pt>
    <dgm:pt modelId="{BB43CB14-362B-48DA-B037-D2BC9CC98667}">
      <dgm:prSet phldrT="[Text]" custT="1"/>
      <dgm:spPr/>
      <dgm:t>
        <a:bodyPr anchor="t" anchorCtr="0"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Environmental Aspects</a:t>
          </a:r>
        </a:p>
      </dgm:t>
    </dgm:pt>
    <dgm:pt modelId="{D17C9C3E-FD6B-44EE-AD95-B095D11D05F0}" type="parTrans" cxnId="{EDA3E9F5-5FEA-4C68-8C9B-FE487728BF8A}">
      <dgm:prSet/>
      <dgm:spPr/>
      <dgm:t>
        <a:bodyPr/>
        <a:lstStyle/>
        <a:p>
          <a:endParaRPr lang="en-US"/>
        </a:p>
      </dgm:t>
    </dgm:pt>
    <dgm:pt modelId="{2098015E-88A7-486C-AB08-AD1A5CD2D53E}" type="sibTrans" cxnId="{EDA3E9F5-5FEA-4C68-8C9B-FE487728BF8A}">
      <dgm:prSet/>
      <dgm:spPr/>
      <dgm:t>
        <a:bodyPr/>
        <a:lstStyle/>
        <a:p>
          <a:endParaRPr lang="en-US"/>
        </a:p>
      </dgm:t>
    </dgm:pt>
    <dgm:pt modelId="{2C0516A2-CADE-4B7E-ADED-CCC664252C57}">
      <dgm:prSet phldrT="[Text]"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Structural design</a:t>
          </a:r>
        </a:p>
      </dgm:t>
    </dgm:pt>
    <dgm:pt modelId="{5A7B0DFE-D82A-4B05-931D-90BACC0E3E9B}" type="parTrans" cxnId="{A1AB7C2E-1236-45C8-B357-F78F524F71C8}">
      <dgm:prSet/>
      <dgm:spPr/>
      <dgm:t>
        <a:bodyPr/>
        <a:lstStyle/>
        <a:p>
          <a:endParaRPr lang="en-US"/>
        </a:p>
      </dgm:t>
    </dgm:pt>
    <dgm:pt modelId="{BBBC9853-530F-458E-956B-FD143F81B9C2}" type="sibTrans" cxnId="{A1AB7C2E-1236-45C8-B357-F78F524F71C8}">
      <dgm:prSet/>
      <dgm:spPr/>
      <dgm:t>
        <a:bodyPr/>
        <a:lstStyle/>
        <a:p>
          <a:endParaRPr lang="en-US"/>
        </a:p>
      </dgm:t>
    </dgm:pt>
    <dgm:pt modelId="{BDA519F2-9F80-4703-95AE-DD71E2B994E3}">
      <dgm:prSet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BOQ</a:t>
          </a:r>
        </a:p>
      </dgm:t>
    </dgm:pt>
    <dgm:pt modelId="{7F12CCD1-A5DA-4735-BE1F-1B64A31FC084}" type="parTrans" cxnId="{0EBC94B3-3DE7-440D-AB4F-4D9F5604CCF7}">
      <dgm:prSet/>
      <dgm:spPr/>
      <dgm:t>
        <a:bodyPr/>
        <a:lstStyle/>
        <a:p>
          <a:endParaRPr lang="en-US"/>
        </a:p>
      </dgm:t>
    </dgm:pt>
    <dgm:pt modelId="{D1214878-F855-4D3F-865F-7699FA0B860A}" type="sibTrans" cxnId="{0EBC94B3-3DE7-440D-AB4F-4D9F5604CCF7}">
      <dgm:prSet/>
      <dgm:spPr/>
      <dgm:t>
        <a:bodyPr/>
        <a:lstStyle/>
        <a:p>
          <a:endParaRPr lang="en-US"/>
        </a:p>
      </dgm:t>
    </dgm:pt>
    <dgm:pt modelId="{FF2C5D7D-68A1-458A-BE49-A973E34A31DA}">
      <dgm:prSet/>
      <dgm:spPr/>
      <dgm:t>
        <a:bodyPr/>
        <a:lstStyle/>
        <a:p>
          <a:r>
            <a:rPr lang="en-US" dirty="0"/>
            <a:t>Electro-mechanical design</a:t>
          </a:r>
        </a:p>
      </dgm:t>
    </dgm:pt>
    <dgm:pt modelId="{5B7FA4AC-EAD1-4E4D-BF4C-B8A7B7D2F720}" type="parTrans" cxnId="{325235F6-B47E-482B-85D1-F22388FC0E0B}">
      <dgm:prSet/>
      <dgm:spPr/>
      <dgm:t>
        <a:bodyPr/>
        <a:lstStyle/>
        <a:p>
          <a:endParaRPr lang="en-US"/>
        </a:p>
      </dgm:t>
    </dgm:pt>
    <dgm:pt modelId="{87E29ADF-948A-421F-82BB-12220209CB7B}" type="sibTrans" cxnId="{325235F6-B47E-482B-85D1-F22388FC0E0B}">
      <dgm:prSet/>
      <dgm:spPr/>
      <dgm:t>
        <a:bodyPr/>
        <a:lstStyle/>
        <a:p>
          <a:endParaRPr lang="en-US"/>
        </a:p>
      </dgm:t>
    </dgm:pt>
    <dgm:pt modelId="{6EB32254-D0BD-4483-AE6E-F10F6457DC7A}" type="pres">
      <dgm:prSet presAssocID="{057CA05F-255F-488C-8BE2-EB32007475E8}" presName="Name0" presStyleCnt="0">
        <dgm:presLayoutVars>
          <dgm:dir/>
          <dgm:resizeHandles val="exact"/>
        </dgm:presLayoutVars>
      </dgm:prSet>
      <dgm:spPr/>
    </dgm:pt>
    <dgm:pt modelId="{2091C07F-E7FB-4AA9-8182-071BF09A5AF9}" type="pres">
      <dgm:prSet presAssocID="{057CA05F-255F-488C-8BE2-EB32007475E8}" presName="cycle" presStyleCnt="0"/>
      <dgm:spPr/>
    </dgm:pt>
    <dgm:pt modelId="{C6515042-7B0F-4141-B157-9D77D1C6C8A3}" type="pres">
      <dgm:prSet presAssocID="{396F6235-AD1D-4345-B8D2-9433A563A375}" presName="nodeFirstNode" presStyleLbl="node1" presStyleIdx="0" presStyleCnt="7">
        <dgm:presLayoutVars>
          <dgm:bulletEnabled val="1"/>
        </dgm:presLayoutVars>
      </dgm:prSet>
      <dgm:spPr/>
    </dgm:pt>
    <dgm:pt modelId="{2B9F32C5-6732-443C-B181-A9051A2E5B56}" type="pres">
      <dgm:prSet presAssocID="{E11FE065-9D9B-4A5F-A446-DD3F016005A8}" presName="sibTransFirstNode" presStyleLbl="bgShp" presStyleIdx="0" presStyleCnt="1"/>
      <dgm:spPr/>
    </dgm:pt>
    <dgm:pt modelId="{C68FBF00-8E38-49CB-BD87-CC0ACA599287}" type="pres">
      <dgm:prSet presAssocID="{F37316EF-17E2-4214-8C59-D55D2632DD70}" presName="nodeFollowingNodes" presStyleLbl="node1" presStyleIdx="1" presStyleCnt="7">
        <dgm:presLayoutVars>
          <dgm:bulletEnabled val="1"/>
        </dgm:presLayoutVars>
      </dgm:prSet>
      <dgm:spPr/>
    </dgm:pt>
    <dgm:pt modelId="{288E3C24-AFA3-492A-AF97-E685B678CF68}" type="pres">
      <dgm:prSet presAssocID="{730C6FB8-0EDF-43EE-B076-89CA1F051DD9}" presName="nodeFollowingNodes" presStyleLbl="node1" presStyleIdx="2" presStyleCnt="7">
        <dgm:presLayoutVars>
          <dgm:bulletEnabled val="1"/>
        </dgm:presLayoutVars>
      </dgm:prSet>
      <dgm:spPr/>
    </dgm:pt>
    <dgm:pt modelId="{27AF0FF4-35CA-403D-B1D2-70429732F881}" type="pres">
      <dgm:prSet presAssocID="{BB43CB14-362B-48DA-B037-D2BC9CC98667}" presName="nodeFollowingNodes" presStyleLbl="node1" presStyleIdx="3" presStyleCnt="7">
        <dgm:presLayoutVars>
          <dgm:bulletEnabled val="1"/>
        </dgm:presLayoutVars>
      </dgm:prSet>
      <dgm:spPr/>
    </dgm:pt>
    <dgm:pt modelId="{82859F30-3AC5-433D-972D-8E728DE519DD}" type="pres">
      <dgm:prSet presAssocID="{2C0516A2-CADE-4B7E-ADED-CCC664252C57}" presName="nodeFollowingNodes" presStyleLbl="node1" presStyleIdx="4" presStyleCnt="7">
        <dgm:presLayoutVars>
          <dgm:bulletEnabled val="1"/>
        </dgm:presLayoutVars>
      </dgm:prSet>
      <dgm:spPr/>
    </dgm:pt>
    <dgm:pt modelId="{2BAFDCB9-20E7-4FA1-9E9F-A56D10B44A6C}" type="pres">
      <dgm:prSet presAssocID="{FF2C5D7D-68A1-458A-BE49-A973E34A31DA}" presName="nodeFollowingNodes" presStyleLbl="node1" presStyleIdx="5" presStyleCnt="7">
        <dgm:presLayoutVars>
          <dgm:bulletEnabled val="1"/>
        </dgm:presLayoutVars>
      </dgm:prSet>
      <dgm:spPr/>
    </dgm:pt>
    <dgm:pt modelId="{CB22219B-B225-4FF6-ABF8-53658BA89722}" type="pres">
      <dgm:prSet presAssocID="{BDA519F2-9F80-4703-95AE-DD71E2B994E3}" presName="nodeFollowingNodes" presStyleLbl="node1" presStyleIdx="6" presStyleCnt="7">
        <dgm:presLayoutVars>
          <dgm:bulletEnabled val="1"/>
        </dgm:presLayoutVars>
      </dgm:prSet>
      <dgm:spPr/>
    </dgm:pt>
  </dgm:ptLst>
  <dgm:cxnLst>
    <dgm:cxn modelId="{700E3D0E-888D-4611-800B-6834E030AD52}" srcId="{057CA05F-255F-488C-8BE2-EB32007475E8}" destId="{F37316EF-17E2-4214-8C59-D55D2632DD70}" srcOrd="1" destOrd="0" parTransId="{BD5F8C04-3F1F-4931-BFC7-250B8D8A689C}" sibTransId="{2D64234E-B48E-4225-93D9-433B9A4BBAEA}"/>
    <dgm:cxn modelId="{15F14110-97C6-4855-BF3D-B8A76CC2E4ED}" type="presOf" srcId="{BB43CB14-362B-48DA-B037-D2BC9CC98667}" destId="{27AF0FF4-35CA-403D-B1D2-70429732F881}" srcOrd="0" destOrd="0" presId="urn:microsoft.com/office/officeart/2005/8/layout/cycle3"/>
    <dgm:cxn modelId="{C037D71C-D076-43CF-9E9B-DCC2A9E39EB1}" srcId="{057CA05F-255F-488C-8BE2-EB32007475E8}" destId="{730C6FB8-0EDF-43EE-B076-89CA1F051DD9}" srcOrd="2" destOrd="0" parTransId="{DF47C5DB-07AB-48F9-BE7E-437F8C9C14D7}" sibTransId="{8E38FC9F-41EA-4CC5-A1FF-87C82A8C4474}"/>
    <dgm:cxn modelId="{8A35B72A-10A3-452E-84FE-9923883814CB}" type="presOf" srcId="{730C6FB8-0EDF-43EE-B076-89CA1F051DD9}" destId="{288E3C24-AFA3-492A-AF97-E685B678CF68}" srcOrd="0" destOrd="0" presId="urn:microsoft.com/office/officeart/2005/8/layout/cycle3"/>
    <dgm:cxn modelId="{A1AB7C2E-1236-45C8-B357-F78F524F71C8}" srcId="{057CA05F-255F-488C-8BE2-EB32007475E8}" destId="{2C0516A2-CADE-4B7E-ADED-CCC664252C57}" srcOrd="4" destOrd="0" parTransId="{5A7B0DFE-D82A-4B05-931D-90BACC0E3E9B}" sibTransId="{BBBC9853-530F-458E-956B-FD143F81B9C2}"/>
    <dgm:cxn modelId="{3018EB5B-9D2E-41F3-B3E1-1BF20F78D835}" type="presOf" srcId="{FF2C5D7D-68A1-458A-BE49-A973E34A31DA}" destId="{2BAFDCB9-20E7-4FA1-9E9F-A56D10B44A6C}" srcOrd="0" destOrd="0" presId="urn:microsoft.com/office/officeart/2005/8/layout/cycle3"/>
    <dgm:cxn modelId="{E31B8544-03D2-40E5-936C-DCCA4FFEAF94}" type="presOf" srcId="{057CA05F-255F-488C-8BE2-EB32007475E8}" destId="{6EB32254-D0BD-4483-AE6E-F10F6457DC7A}" srcOrd="0" destOrd="0" presId="urn:microsoft.com/office/officeart/2005/8/layout/cycle3"/>
    <dgm:cxn modelId="{B9D02E7D-1F41-44A2-AB1A-6DA86BA6259E}" type="presOf" srcId="{396F6235-AD1D-4345-B8D2-9433A563A375}" destId="{C6515042-7B0F-4141-B157-9D77D1C6C8A3}" srcOrd="0" destOrd="0" presId="urn:microsoft.com/office/officeart/2005/8/layout/cycle3"/>
    <dgm:cxn modelId="{F647428F-9D45-452B-843C-FE884C077844}" srcId="{057CA05F-255F-488C-8BE2-EB32007475E8}" destId="{396F6235-AD1D-4345-B8D2-9433A563A375}" srcOrd="0" destOrd="0" parTransId="{BF8A4F95-FCB4-4302-BB32-B6176641E3AF}" sibTransId="{E11FE065-9D9B-4A5F-A446-DD3F016005A8}"/>
    <dgm:cxn modelId="{ACF5C695-F6B5-4A27-8632-7DDBD1DCA9D7}" type="presOf" srcId="{BDA519F2-9F80-4703-95AE-DD71E2B994E3}" destId="{CB22219B-B225-4FF6-ABF8-53658BA89722}" srcOrd="0" destOrd="0" presId="urn:microsoft.com/office/officeart/2005/8/layout/cycle3"/>
    <dgm:cxn modelId="{0EBC94B3-3DE7-440D-AB4F-4D9F5604CCF7}" srcId="{057CA05F-255F-488C-8BE2-EB32007475E8}" destId="{BDA519F2-9F80-4703-95AE-DD71E2B994E3}" srcOrd="6" destOrd="0" parTransId="{7F12CCD1-A5DA-4735-BE1F-1B64A31FC084}" sibTransId="{D1214878-F855-4D3F-865F-7699FA0B860A}"/>
    <dgm:cxn modelId="{28BE9FCE-AB8E-4E79-877C-7CE64B019DFA}" type="presOf" srcId="{F37316EF-17E2-4214-8C59-D55D2632DD70}" destId="{C68FBF00-8E38-49CB-BD87-CC0ACA599287}" srcOrd="0" destOrd="0" presId="urn:microsoft.com/office/officeart/2005/8/layout/cycle3"/>
    <dgm:cxn modelId="{2E4083E9-58CD-45BF-81D8-C70E59E2C515}" type="presOf" srcId="{2C0516A2-CADE-4B7E-ADED-CCC664252C57}" destId="{82859F30-3AC5-433D-972D-8E728DE519DD}" srcOrd="0" destOrd="0" presId="urn:microsoft.com/office/officeart/2005/8/layout/cycle3"/>
    <dgm:cxn modelId="{EDA3E9F5-5FEA-4C68-8C9B-FE487728BF8A}" srcId="{057CA05F-255F-488C-8BE2-EB32007475E8}" destId="{BB43CB14-362B-48DA-B037-D2BC9CC98667}" srcOrd="3" destOrd="0" parTransId="{D17C9C3E-FD6B-44EE-AD95-B095D11D05F0}" sibTransId="{2098015E-88A7-486C-AB08-AD1A5CD2D53E}"/>
    <dgm:cxn modelId="{325235F6-B47E-482B-85D1-F22388FC0E0B}" srcId="{057CA05F-255F-488C-8BE2-EB32007475E8}" destId="{FF2C5D7D-68A1-458A-BE49-A973E34A31DA}" srcOrd="5" destOrd="0" parTransId="{5B7FA4AC-EAD1-4E4D-BF4C-B8A7B7D2F720}" sibTransId="{87E29ADF-948A-421F-82BB-12220209CB7B}"/>
    <dgm:cxn modelId="{648D17FC-9345-4237-9DE3-17D29CDF724C}" type="presOf" srcId="{E11FE065-9D9B-4A5F-A446-DD3F016005A8}" destId="{2B9F32C5-6732-443C-B181-A9051A2E5B56}" srcOrd="0" destOrd="0" presId="urn:microsoft.com/office/officeart/2005/8/layout/cycle3"/>
    <dgm:cxn modelId="{94638430-541A-4346-A603-D3B8D510E772}" type="presParOf" srcId="{6EB32254-D0BD-4483-AE6E-F10F6457DC7A}" destId="{2091C07F-E7FB-4AA9-8182-071BF09A5AF9}" srcOrd="0" destOrd="0" presId="urn:microsoft.com/office/officeart/2005/8/layout/cycle3"/>
    <dgm:cxn modelId="{0003B916-D17B-4F52-9B56-78EDD1957CBF}" type="presParOf" srcId="{2091C07F-E7FB-4AA9-8182-071BF09A5AF9}" destId="{C6515042-7B0F-4141-B157-9D77D1C6C8A3}" srcOrd="0" destOrd="0" presId="urn:microsoft.com/office/officeart/2005/8/layout/cycle3"/>
    <dgm:cxn modelId="{77F7F2FD-511E-4CA1-8C75-CC8E2F13F0DE}" type="presParOf" srcId="{2091C07F-E7FB-4AA9-8182-071BF09A5AF9}" destId="{2B9F32C5-6732-443C-B181-A9051A2E5B56}" srcOrd="1" destOrd="0" presId="urn:microsoft.com/office/officeart/2005/8/layout/cycle3"/>
    <dgm:cxn modelId="{51C684C1-9528-4B99-B6C1-69483E25C3B0}" type="presParOf" srcId="{2091C07F-E7FB-4AA9-8182-071BF09A5AF9}" destId="{C68FBF00-8E38-49CB-BD87-CC0ACA599287}" srcOrd="2" destOrd="0" presId="urn:microsoft.com/office/officeart/2005/8/layout/cycle3"/>
    <dgm:cxn modelId="{0A79323E-2D21-4BC1-B2DA-FE016ACC9E42}" type="presParOf" srcId="{2091C07F-E7FB-4AA9-8182-071BF09A5AF9}" destId="{288E3C24-AFA3-492A-AF97-E685B678CF68}" srcOrd="3" destOrd="0" presId="urn:microsoft.com/office/officeart/2005/8/layout/cycle3"/>
    <dgm:cxn modelId="{C40B914B-30C0-4E80-A656-4AC2314A24FA}" type="presParOf" srcId="{2091C07F-E7FB-4AA9-8182-071BF09A5AF9}" destId="{27AF0FF4-35CA-403D-B1D2-70429732F881}" srcOrd="4" destOrd="0" presId="urn:microsoft.com/office/officeart/2005/8/layout/cycle3"/>
    <dgm:cxn modelId="{4F29BE36-AF1E-4C99-AECA-4D8D305858C8}" type="presParOf" srcId="{2091C07F-E7FB-4AA9-8182-071BF09A5AF9}" destId="{82859F30-3AC5-433D-972D-8E728DE519DD}" srcOrd="5" destOrd="0" presId="urn:microsoft.com/office/officeart/2005/8/layout/cycle3"/>
    <dgm:cxn modelId="{985C5176-E68C-44BE-A9ED-F6E14D432AD6}" type="presParOf" srcId="{2091C07F-E7FB-4AA9-8182-071BF09A5AF9}" destId="{2BAFDCB9-20E7-4FA1-9E9F-A56D10B44A6C}" srcOrd="6" destOrd="0" presId="urn:microsoft.com/office/officeart/2005/8/layout/cycle3"/>
    <dgm:cxn modelId="{72E7CF6F-9C17-4789-9C4C-51E4B47CC151}" type="presParOf" srcId="{2091C07F-E7FB-4AA9-8182-071BF09A5AF9}" destId="{CB22219B-B225-4FF6-ABF8-53658BA89722}" srcOrd="7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63D293-21F4-455F-80DF-E5DB83B7777A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F12E4650-D346-4F1D-88CC-7184DE42F1D5}">
      <dgm:prSet custT="1"/>
      <dgm:spPr/>
      <dgm:t>
        <a:bodyPr/>
        <a:lstStyle/>
        <a:p>
          <a:pPr rtl="1"/>
          <a:r>
            <a:rPr lang="en-GB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3. </a:t>
          </a:r>
          <a:r>
            <a:rPr 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Thermal comfort </a:t>
          </a:r>
          <a:endParaRPr lang="ar-SA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88363A-B318-49BA-BA19-4254236A02A2}" type="parTrans" cxnId="{6FBE5073-9F5A-4D86-B88F-744AAB811493}">
      <dgm:prSet/>
      <dgm:spPr/>
      <dgm:t>
        <a:bodyPr/>
        <a:lstStyle/>
        <a:p>
          <a:pPr rtl="1"/>
          <a:endParaRPr lang="ar-SA" sz="2000"/>
        </a:p>
      </dgm:t>
    </dgm:pt>
    <dgm:pt modelId="{750EA973-2734-463E-B641-305AE8D091EE}" type="sibTrans" cxnId="{6FBE5073-9F5A-4D86-B88F-744AAB811493}">
      <dgm:prSet/>
      <dgm:spPr/>
      <dgm:t>
        <a:bodyPr/>
        <a:lstStyle/>
        <a:p>
          <a:pPr rtl="1"/>
          <a:endParaRPr lang="ar-SA" sz="2000"/>
        </a:p>
      </dgm:t>
    </dgm:pt>
    <dgm:pt modelId="{B02B94B4-6341-44F0-8FA4-D1C65E4B2D00}">
      <dgm:prSet phldrT="[Text]" custT="1"/>
      <dgm:spPr/>
      <dgm:t>
        <a:bodyPr/>
        <a:lstStyle/>
        <a:p>
          <a:r>
            <a:rPr 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2. Orientation and Overshadowing Analysis</a:t>
          </a:r>
        </a:p>
      </dgm:t>
    </dgm:pt>
    <dgm:pt modelId="{40A57EBE-172E-4822-B21A-B87CDACB53F6}" type="parTrans" cxnId="{98CA8B47-2107-42F5-942B-71EEFAABBEBF}">
      <dgm:prSet/>
      <dgm:spPr/>
      <dgm:t>
        <a:bodyPr/>
        <a:lstStyle/>
        <a:p>
          <a:pPr rtl="1"/>
          <a:endParaRPr lang="ar-SA"/>
        </a:p>
      </dgm:t>
    </dgm:pt>
    <dgm:pt modelId="{89A9AADC-9CCF-4A83-A201-4697F39B754B}" type="sibTrans" cxnId="{98CA8B47-2107-42F5-942B-71EEFAABBEBF}">
      <dgm:prSet/>
      <dgm:spPr/>
      <dgm:t>
        <a:bodyPr/>
        <a:lstStyle/>
        <a:p>
          <a:pPr rtl="1"/>
          <a:endParaRPr lang="ar-SA"/>
        </a:p>
      </dgm:t>
    </dgm:pt>
    <dgm:pt modelId="{D878E95A-7692-4C5D-8B45-656A7EE613E8}">
      <dgm:prSet phldrT="[Text]" custT="1"/>
      <dgm:spPr/>
      <dgm:t>
        <a:bodyPr/>
        <a:lstStyle/>
        <a:p>
          <a:r>
            <a:rPr 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1. Daylight Analysis </a:t>
          </a:r>
        </a:p>
      </dgm:t>
    </dgm:pt>
    <dgm:pt modelId="{1E00DADD-315F-4B7E-9FF5-6CDF90FF46BD}" type="parTrans" cxnId="{5A699AC2-CC46-4EDF-BCD0-07D658E091C0}">
      <dgm:prSet/>
      <dgm:spPr/>
      <dgm:t>
        <a:bodyPr/>
        <a:lstStyle/>
        <a:p>
          <a:pPr rtl="1"/>
          <a:endParaRPr lang="ar-SA"/>
        </a:p>
      </dgm:t>
    </dgm:pt>
    <dgm:pt modelId="{01D1D3EE-0FAC-44F4-9CE5-04F63C91BDAD}" type="sibTrans" cxnId="{5A699AC2-CC46-4EDF-BCD0-07D658E091C0}">
      <dgm:prSet/>
      <dgm:spPr/>
      <dgm:t>
        <a:bodyPr/>
        <a:lstStyle/>
        <a:p>
          <a:pPr rtl="1"/>
          <a:endParaRPr lang="ar-SA"/>
        </a:p>
      </dgm:t>
    </dgm:pt>
    <dgm:pt modelId="{FC8E82D9-EBA3-43D4-82EC-5B5F32CE69C8}" type="pres">
      <dgm:prSet presAssocID="{FB63D293-21F4-455F-80DF-E5DB83B7777A}" presName="linear" presStyleCnt="0">
        <dgm:presLayoutVars>
          <dgm:dir/>
          <dgm:animLvl val="lvl"/>
          <dgm:resizeHandles val="exact"/>
        </dgm:presLayoutVars>
      </dgm:prSet>
      <dgm:spPr/>
    </dgm:pt>
    <dgm:pt modelId="{3A214975-76FF-4399-A590-13F040B277D7}" type="pres">
      <dgm:prSet presAssocID="{D878E95A-7692-4C5D-8B45-656A7EE613E8}" presName="parentLin" presStyleCnt="0"/>
      <dgm:spPr/>
    </dgm:pt>
    <dgm:pt modelId="{B8C51092-3B8F-420E-8695-EB3655E7B831}" type="pres">
      <dgm:prSet presAssocID="{D878E95A-7692-4C5D-8B45-656A7EE613E8}" presName="parentLeftMargin" presStyleLbl="node1" presStyleIdx="0" presStyleCnt="3"/>
      <dgm:spPr/>
    </dgm:pt>
    <dgm:pt modelId="{1322C668-89C6-4408-A99E-3A6CA2FA15E0}" type="pres">
      <dgm:prSet presAssocID="{D878E95A-7692-4C5D-8B45-656A7EE613E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E831C67-E3EF-4794-A5EE-9CFC89A05A87}" type="pres">
      <dgm:prSet presAssocID="{D878E95A-7692-4C5D-8B45-656A7EE613E8}" presName="negativeSpace" presStyleCnt="0"/>
      <dgm:spPr/>
    </dgm:pt>
    <dgm:pt modelId="{C2F35BB4-6699-4FF2-8541-B7B309AA0A5A}" type="pres">
      <dgm:prSet presAssocID="{D878E95A-7692-4C5D-8B45-656A7EE613E8}" presName="childText" presStyleLbl="conFgAcc1" presStyleIdx="0" presStyleCnt="3">
        <dgm:presLayoutVars>
          <dgm:bulletEnabled val="1"/>
        </dgm:presLayoutVars>
      </dgm:prSet>
      <dgm:spPr/>
    </dgm:pt>
    <dgm:pt modelId="{5A304C84-58D0-4D6B-9A96-E110A5F9F90A}" type="pres">
      <dgm:prSet presAssocID="{01D1D3EE-0FAC-44F4-9CE5-04F63C91BDAD}" presName="spaceBetweenRectangles" presStyleCnt="0"/>
      <dgm:spPr/>
    </dgm:pt>
    <dgm:pt modelId="{2705DA55-C369-4604-AF8A-A0387BFC740B}" type="pres">
      <dgm:prSet presAssocID="{B02B94B4-6341-44F0-8FA4-D1C65E4B2D00}" presName="parentLin" presStyleCnt="0"/>
      <dgm:spPr/>
    </dgm:pt>
    <dgm:pt modelId="{7BCEFB31-BFBD-4A3C-A981-EDA130CC5211}" type="pres">
      <dgm:prSet presAssocID="{B02B94B4-6341-44F0-8FA4-D1C65E4B2D00}" presName="parentLeftMargin" presStyleLbl="node1" presStyleIdx="0" presStyleCnt="3"/>
      <dgm:spPr/>
    </dgm:pt>
    <dgm:pt modelId="{D1691121-AFC2-4E03-BB34-80821BF1C486}" type="pres">
      <dgm:prSet presAssocID="{B02B94B4-6341-44F0-8FA4-D1C65E4B2D0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1D7BB9B-791B-45D5-AC8C-7FC31C82CDC8}" type="pres">
      <dgm:prSet presAssocID="{B02B94B4-6341-44F0-8FA4-D1C65E4B2D00}" presName="negativeSpace" presStyleCnt="0"/>
      <dgm:spPr/>
    </dgm:pt>
    <dgm:pt modelId="{DFC5D609-1189-4924-A4AB-0A02CACDBAF6}" type="pres">
      <dgm:prSet presAssocID="{B02B94B4-6341-44F0-8FA4-D1C65E4B2D00}" presName="childText" presStyleLbl="conFgAcc1" presStyleIdx="1" presStyleCnt="3">
        <dgm:presLayoutVars>
          <dgm:bulletEnabled val="1"/>
        </dgm:presLayoutVars>
      </dgm:prSet>
      <dgm:spPr/>
    </dgm:pt>
    <dgm:pt modelId="{F2EB5CD8-9A6D-49A1-87F7-01A77C11953D}" type="pres">
      <dgm:prSet presAssocID="{89A9AADC-9CCF-4A83-A201-4697F39B754B}" presName="spaceBetweenRectangles" presStyleCnt="0"/>
      <dgm:spPr/>
    </dgm:pt>
    <dgm:pt modelId="{262C8DA9-3DD0-4947-875C-2C4D338752C4}" type="pres">
      <dgm:prSet presAssocID="{F12E4650-D346-4F1D-88CC-7184DE42F1D5}" presName="parentLin" presStyleCnt="0"/>
      <dgm:spPr/>
    </dgm:pt>
    <dgm:pt modelId="{6B853B65-F6ED-475B-A127-7B4267C7299B}" type="pres">
      <dgm:prSet presAssocID="{F12E4650-D346-4F1D-88CC-7184DE42F1D5}" presName="parentLeftMargin" presStyleLbl="node1" presStyleIdx="1" presStyleCnt="3"/>
      <dgm:spPr/>
    </dgm:pt>
    <dgm:pt modelId="{5346C292-18EC-44FD-9AF4-B180660C23D2}" type="pres">
      <dgm:prSet presAssocID="{F12E4650-D346-4F1D-88CC-7184DE42F1D5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98E68DCF-12C0-437C-BD20-37A0FF295407}" type="pres">
      <dgm:prSet presAssocID="{F12E4650-D346-4F1D-88CC-7184DE42F1D5}" presName="negativeSpace" presStyleCnt="0"/>
      <dgm:spPr/>
    </dgm:pt>
    <dgm:pt modelId="{A038C01F-4504-48C7-9864-E37DEABDD3B1}" type="pres">
      <dgm:prSet presAssocID="{F12E4650-D346-4F1D-88CC-7184DE42F1D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11A0D3A-8300-458D-9193-2719B4EE41D9}" type="presOf" srcId="{FB63D293-21F4-455F-80DF-E5DB83B7777A}" destId="{FC8E82D9-EBA3-43D4-82EC-5B5F32CE69C8}" srcOrd="0" destOrd="0" presId="urn:microsoft.com/office/officeart/2005/8/layout/list1"/>
    <dgm:cxn modelId="{98CA8B47-2107-42F5-942B-71EEFAABBEBF}" srcId="{FB63D293-21F4-455F-80DF-E5DB83B7777A}" destId="{B02B94B4-6341-44F0-8FA4-D1C65E4B2D00}" srcOrd="1" destOrd="0" parTransId="{40A57EBE-172E-4822-B21A-B87CDACB53F6}" sibTransId="{89A9AADC-9CCF-4A83-A201-4697F39B754B}"/>
    <dgm:cxn modelId="{CE6C2B73-A8F6-4585-AEAD-D73A91C2E4F2}" type="presOf" srcId="{D878E95A-7692-4C5D-8B45-656A7EE613E8}" destId="{B8C51092-3B8F-420E-8695-EB3655E7B831}" srcOrd="0" destOrd="0" presId="urn:microsoft.com/office/officeart/2005/8/layout/list1"/>
    <dgm:cxn modelId="{6FBE5073-9F5A-4D86-B88F-744AAB811493}" srcId="{FB63D293-21F4-455F-80DF-E5DB83B7777A}" destId="{F12E4650-D346-4F1D-88CC-7184DE42F1D5}" srcOrd="2" destOrd="0" parTransId="{5E88363A-B318-49BA-BA19-4254236A02A2}" sibTransId="{750EA973-2734-463E-B641-305AE8D091EE}"/>
    <dgm:cxn modelId="{B6588A73-FC7D-4182-9C13-ECC6BA704BB7}" type="presOf" srcId="{F12E4650-D346-4F1D-88CC-7184DE42F1D5}" destId="{6B853B65-F6ED-475B-A127-7B4267C7299B}" srcOrd="0" destOrd="0" presId="urn:microsoft.com/office/officeart/2005/8/layout/list1"/>
    <dgm:cxn modelId="{F1CDF379-FC42-40FA-972D-7D737E68D4F8}" type="presOf" srcId="{B02B94B4-6341-44F0-8FA4-D1C65E4B2D00}" destId="{7BCEFB31-BFBD-4A3C-A981-EDA130CC5211}" srcOrd="0" destOrd="0" presId="urn:microsoft.com/office/officeart/2005/8/layout/list1"/>
    <dgm:cxn modelId="{5A699AC2-CC46-4EDF-BCD0-07D658E091C0}" srcId="{FB63D293-21F4-455F-80DF-E5DB83B7777A}" destId="{D878E95A-7692-4C5D-8B45-656A7EE613E8}" srcOrd="0" destOrd="0" parTransId="{1E00DADD-315F-4B7E-9FF5-6CDF90FF46BD}" sibTransId="{01D1D3EE-0FAC-44F4-9CE5-04F63C91BDAD}"/>
    <dgm:cxn modelId="{3D06D6C6-470D-45BB-B4CF-4999F8BE751A}" type="presOf" srcId="{D878E95A-7692-4C5D-8B45-656A7EE613E8}" destId="{1322C668-89C6-4408-A99E-3A6CA2FA15E0}" srcOrd="1" destOrd="0" presId="urn:microsoft.com/office/officeart/2005/8/layout/list1"/>
    <dgm:cxn modelId="{1F9F51C9-FA7B-4420-86C0-B1D09BA18557}" type="presOf" srcId="{F12E4650-D346-4F1D-88CC-7184DE42F1D5}" destId="{5346C292-18EC-44FD-9AF4-B180660C23D2}" srcOrd="1" destOrd="0" presId="urn:microsoft.com/office/officeart/2005/8/layout/list1"/>
    <dgm:cxn modelId="{2BC0EBEA-C323-400A-82F1-3BF00A97E6DD}" type="presOf" srcId="{B02B94B4-6341-44F0-8FA4-D1C65E4B2D00}" destId="{D1691121-AFC2-4E03-BB34-80821BF1C486}" srcOrd="1" destOrd="0" presId="urn:microsoft.com/office/officeart/2005/8/layout/list1"/>
    <dgm:cxn modelId="{855923C2-BCB8-40AF-A1C6-3967B8F0F16F}" type="presParOf" srcId="{FC8E82D9-EBA3-43D4-82EC-5B5F32CE69C8}" destId="{3A214975-76FF-4399-A590-13F040B277D7}" srcOrd="0" destOrd="0" presId="urn:microsoft.com/office/officeart/2005/8/layout/list1"/>
    <dgm:cxn modelId="{DEB6900B-92EA-4615-804A-E0DEA70014B2}" type="presParOf" srcId="{3A214975-76FF-4399-A590-13F040B277D7}" destId="{B8C51092-3B8F-420E-8695-EB3655E7B831}" srcOrd="0" destOrd="0" presId="urn:microsoft.com/office/officeart/2005/8/layout/list1"/>
    <dgm:cxn modelId="{1B74E22A-D04B-4AE4-A35E-D5B92FD16A45}" type="presParOf" srcId="{3A214975-76FF-4399-A590-13F040B277D7}" destId="{1322C668-89C6-4408-A99E-3A6CA2FA15E0}" srcOrd="1" destOrd="0" presId="urn:microsoft.com/office/officeart/2005/8/layout/list1"/>
    <dgm:cxn modelId="{E0ECCD0D-0458-4CA9-849D-6E7475519AA7}" type="presParOf" srcId="{FC8E82D9-EBA3-43D4-82EC-5B5F32CE69C8}" destId="{FE831C67-E3EF-4794-A5EE-9CFC89A05A87}" srcOrd="1" destOrd="0" presId="urn:microsoft.com/office/officeart/2005/8/layout/list1"/>
    <dgm:cxn modelId="{18E822C6-B06F-4062-90CE-35DA308DD18F}" type="presParOf" srcId="{FC8E82D9-EBA3-43D4-82EC-5B5F32CE69C8}" destId="{C2F35BB4-6699-4FF2-8541-B7B309AA0A5A}" srcOrd="2" destOrd="0" presId="urn:microsoft.com/office/officeart/2005/8/layout/list1"/>
    <dgm:cxn modelId="{D40260E1-D933-4BC2-AEAF-966E37C58FA0}" type="presParOf" srcId="{FC8E82D9-EBA3-43D4-82EC-5B5F32CE69C8}" destId="{5A304C84-58D0-4D6B-9A96-E110A5F9F90A}" srcOrd="3" destOrd="0" presId="urn:microsoft.com/office/officeart/2005/8/layout/list1"/>
    <dgm:cxn modelId="{CE470A61-18E5-4053-A301-A24D22E1D07D}" type="presParOf" srcId="{FC8E82D9-EBA3-43D4-82EC-5B5F32CE69C8}" destId="{2705DA55-C369-4604-AF8A-A0387BFC740B}" srcOrd="4" destOrd="0" presId="urn:microsoft.com/office/officeart/2005/8/layout/list1"/>
    <dgm:cxn modelId="{8B6FBA16-9435-49E7-9AAF-D8A204597B5B}" type="presParOf" srcId="{2705DA55-C369-4604-AF8A-A0387BFC740B}" destId="{7BCEFB31-BFBD-4A3C-A981-EDA130CC5211}" srcOrd="0" destOrd="0" presId="urn:microsoft.com/office/officeart/2005/8/layout/list1"/>
    <dgm:cxn modelId="{46F5E051-6EF5-432A-8510-6A39B4444366}" type="presParOf" srcId="{2705DA55-C369-4604-AF8A-A0387BFC740B}" destId="{D1691121-AFC2-4E03-BB34-80821BF1C486}" srcOrd="1" destOrd="0" presId="urn:microsoft.com/office/officeart/2005/8/layout/list1"/>
    <dgm:cxn modelId="{CCA9BAD9-C818-4615-B6A3-047717FEA73E}" type="presParOf" srcId="{FC8E82D9-EBA3-43D4-82EC-5B5F32CE69C8}" destId="{81D7BB9B-791B-45D5-AC8C-7FC31C82CDC8}" srcOrd="5" destOrd="0" presId="urn:microsoft.com/office/officeart/2005/8/layout/list1"/>
    <dgm:cxn modelId="{BC9BA2F5-E091-4AD9-ACC9-BEA9B5B5D5D9}" type="presParOf" srcId="{FC8E82D9-EBA3-43D4-82EC-5B5F32CE69C8}" destId="{DFC5D609-1189-4924-A4AB-0A02CACDBAF6}" srcOrd="6" destOrd="0" presId="urn:microsoft.com/office/officeart/2005/8/layout/list1"/>
    <dgm:cxn modelId="{A92551B5-2774-41D4-B79B-DD1AA82B52F5}" type="presParOf" srcId="{FC8E82D9-EBA3-43D4-82EC-5B5F32CE69C8}" destId="{F2EB5CD8-9A6D-49A1-87F7-01A77C11953D}" srcOrd="7" destOrd="0" presId="urn:microsoft.com/office/officeart/2005/8/layout/list1"/>
    <dgm:cxn modelId="{FD8F318C-724B-41DB-90A2-47132EF1C864}" type="presParOf" srcId="{FC8E82D9-EBA3-43D4-82EC-5B5F32CE69C8}" destId="{262C8DA9-3DD0-4947-875C-2C4D338752C4}" srcOrd="8" destOrd="0" presId="urn:microsoft.com/office/officeart/2005/8/layout/list1"/>
    <dgm:cxn modelId="{68D2E2C0-BD19-4A95-90A9-B6BCFA90837C}" type="presParOf" srcId="{262C8DA9-3DD0-4947-875C-2C4D338752C4}" destId="{6B853B65-F6ED-475B-A127-7B4267C7299B}" srcOrd="0" destOrd="0" presId="urn:microsoft.com/office/officeart/2005/8/layout/list1"/>
    <dgm:cxn modelId="{A18D40A8-B125-443D-A6C3-BB020F90C2EF}" type="presParOf" srcId="{262C8DA9-3DD0-4947-875C-2C4D338752C4}" destId="{5346C292-18EC-44FD-9AF4-B180660C23D2}" srcOrd="1" destOrd="0" presId="urn:microsoft.com/office/officeart/2005/8/layout/list1"/>
    <dgm:cxn modelId="{05779A92-1F51-475F-B7F3-920C216A202A}" type="presParOf" srcId="{FC8E82D9-EBA3-43D4-82EC-5B5F32CE69C8}" destId="{98E68DCF-12C0-437C-BD20-37A0FF295407}" srcOrd="9" destOrd="0" presId="urn:microsoft.com/office/officeart/2005/8/layout/list1"/>
    <dgm:cxn modelId="{DBA05525-F589-4DDE-B62D-04D04D26AA59}" type="presParOf" srcId="{FC8E82D9-EBA3-43D4-82EC-5B5F32CE69C8}" destId="{A038C01F-4504-48C7-9864-E37DEABDD3B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4F4810-FB2C-4A3D-B575-073D82571810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36672D11-2031-4CB6-A33A-06766C8F7DE0}">
      <dgm:prSet phldrT="[Text]" custT="1"/>
      <dgm:spPr/>
      <dgm:t>
        <a:bodyPr/>
        <a:lstStyle/>
        <a:p>
          <a:pPr rtl="1"/>
          <a:r>
            <a:rPr lang="en-GB" sz="1100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Concrete (with compressive strength of 28 MPa (B350)</a:t>
          </a:r>
          <a:endParaRPr lang="ar-SA" sz="11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D81F76A-2BD0-44C1-945B-DAACEC4B4B21}" type="parTrans" cxnId="{98FA42C9-34EF-4E24-8AA9-A0EBD8C4D598}">
      <dgm:prSet/>
      <dgm:spPr/>
      <dgm:t>
        <a:bodyPr/>
        <a:lstStyle/>
        <a:p>
          <a:pPr rtl="1"/>
          <a:endParaRPr lang="ar-SA"/>
        </a:p>
      </dgm:t>
    </dgm:pt>
    <dgm:pt modelId="{AB6F5730-FF0C-46F1-9CDE-35483F8FAA9D}" type="sibTrans" cxnId="{98FA42C9-34EF-4E24-8AA9-A0EBD8C4D598}">
      <dgm:prSet/>
      <dgm:spPr/>
      <dgm:t>
        <a:bodyPr/>
        <a:lstStyle/>
        <a:p>
          <a:pPr rtl="1"/>
          <a:endParaRPr lang="ar-SA" sz="1200"/>
        </a:p>
      </dgm:t>
    </dgm:pt>
    <dgm:pt modelId="{4540A972-DA64-4F0E-9C35-3189234F3375}">
      <dgm:prSet phldrT="[Text]" custT="1"/>
      <dgm:spPr/>
      <dgm:t>
        <a:bodyPr/>
        <a:lstStyle/>
        <a:p>
          <a:pPr rtl="1"/>
          <a:r>
            <a:rPr lang="en-GB" sz="1100" b="1" dirty="0">
              <a:latin typeface="Times New Roman" panose="02020603050405020304" pitchFamily="18" charset="0"/>
              <a:cs typeface="Times New Roman" panose="02020603050405020304" pitchFamily="18" charset="0"/>
            </a:rPr>
            <a:t>Steel rebar(with yielding strength of (420 MPa)</a:t>
          </a:r>
          <a:endParaRPr lang="ar-SA" sz="11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D4FB242-275E-47E5-91EA-7266716374A6}" type="parTrans" cxnId="{1C5EEFE2-117F-47F5-BFFC-5E7ABF5408B1}">
      <dgm:prSet/>
      <dgm:spPr/>
      <dgm:t>
        <a:bodyPr/>
        <a:lstStyle/>
        <a:p>
          <a:pPr rtl="1"/>
          <a:endParaRPr lang="ar-SA"/>
        </a:p>
      </dgm:t>
    </dgm:pt>
    <dgm:pt modelId="{D2C20626-3782-41C8-BA16-DB5D57F1AE73}" type="sibTrans" cxnId="{1C5EEFE2-117F-47F5-BFFC-5E7ABF5408B1}">
      <dgm:prSet/>
      <dgm:spPr/>
      <dgm:t>
        <a:bodyPr/>
        <a:lstStyle/>
        <a:p>
          <a:pPr rtl="1"/>
          <a:endParaRPr lang="ar-SA"/>
        </a:p>
      </dgm:t>
    </dgm:pt>
    <dgm:pt modelId="{8CEEFC16-91CC-43D0-91B1-15EBC30158E2}">
      <dgm:prSet custT="1"/>
      <dgm:spPr/>
      <dgm:t>
        <a:bodyPr/>
        <a:lstStyle/>
        <a:p>
          <a:pPr rtl="1"/>
          <a:r>
            <a:rPr lang="en-GB" sz="1100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Concrete (with compressive strength of 32MPa (B400)</a:t>
          </a:r>
          <a:endParaRPr lang="ar-SA" sz="11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DBC51B-3BF7-4822-AFB3-21A41883EEDB}" type="parTrans" cxnId="{5E34A814-7984-4290-8A03-CB5F14EA0795}">
      <dgm:prSet/>
      <dgm:spPr/>
      <dgm:t>
        <a:bodyPr/>
        <a:lstStyle/>
        <a:p>
          <a:pPr rtl="1"/>
          <a:endParaRPr lang="ar-SA"/>
        </a:p>
      </dgm:t>
    </dgm:pt>
    <dgm:pt modelId="{6CA317C8-FB8F-4311-92D7-7858561A6AFB}" type="sibTrans" cxnId="{5E34A814-7984-4290-8A03-CB5F14EA0795}">
      <dgm:prSet/>
      <dgm:spPr/>
      <dgm:t>
        <a:bodyPr/>
        <a:lstStyle/>
        <a:p>
          <a:pPr rtl="1"/>
          <a:endParaRPr lang="ar-SA"/>
        </a:p>
      </dgm:t>
    </dgm:pt>
    <dgm:pt modelId="{3DB078F7-0DDE-49A2-AC4D-0F84D9EA0BC0}">
      <dgm:prSet custT="1"/>
      <dgm:spPr/>
      <dgm:t>
        <a:bodyPr/>
        <a:lstStyle/>
        <a:p>
          <a:pPr rtl="1"/>
          <a:r>
            <a:rPr lang="en-US" sz="1100" b="1" dirty="0">
              <a:latin typeface="Times New Roman" pitchFamily="18" charset="0"/>
              <a:cs typeface="Times New Roman" pitchFamily="18" charset="0"/>
            </a:rPr>
            <a:t>Steel with minimum yield stress of 248.1 MPa</a:t>
          </a:r>
          <a:endParaRPr lang="ar-SA" sz="11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29900B-C447-4109-A9C3-3D0A4F4021DA}" type="parTrans" cxnId="{14396137-8B8D-464F-9987-9C3ADFC9FEB2}">
      <dgm:prSet/>
      <dgm:spPr/>
      <dgm:t>
        <a:bodyPr/>
        <a:lstStyle/>
        <a:p>
          <a:pPr rtl="1"/>
          <a:endParaRPr lang="ar-SA"/>
        </a:p>
      </dgm:t>
    </dgm:pt>
    <dgm:pt modelId="{7E163A87-E8E9-43C3-BCE3-3368E48B5DF6}" type="sibTrans" cxnId="{14396137-8B8D-464F-9987-9C3ADFC9FEB2}">
      <dgm:prSet/>
      <dgm:spPr/>
      <dgm:t>
        <a:bodyPr/>
        <a:lstStyle/>
        <a:p>
          <a:pPr rtl="1"/>
          <a:endParaRPr lang="ar-SA"/>
        </a:p>
      </dgm:t>
    </dgm:pt>
    <dgm:pt modelId="{B604E39C-6C1D-469D-B8F4-9AD5B5FE8181}" type="pres">
      <dgm:prSet presAssocID="{5A4F4810-FB2C-4A3D-B575-073D82571810}" presName="Name0" presStyleCnt="0">
        <dgm:presLayoutVars>
          <dgm:chMax val="7"/>
          <dgm:chPref val="7"/>
          <dgm:dir/>
        </dgm:presLayoutVars>
      </dgm:prSet>
      <dgm:spPr/>
    </dgm:pt>
    <dgm:pt modelId="{225D5232-EBA9-4F03-AB72-4D451405DD47}" type="pres">
      <dgm:prSet presAssocID="{5A4F4810-FB2C-4A3D-B575-073D82571810}" presName="Name1" presStyleCnt="0"/>
      <dgm:spPr/>
    </dgm:pt>
    <dgm:pt modelId="{C6F211EB-7C64-46F6-9A0E-62D205F6424B}" type="pres">
      <dgm:prSet presAssocID="{5A4F4810-FB2C-4A3D-B575-073D82571810}" presName="cycle" presStyleCnt="0"/>
      <dgm:spPr/>
    </dgm:pt>
    <dgm:pt modelId="{E24D0739-B083-439C-A535-204876583720}" type="pres">
      <dgm:prSet presAssocID="{5A4F4810-FB2C-4A3D-B575-073D82571810}" presName="srcNode" presStyleLbl="node1" presStyleIdx="0" presStyleCnt="4"/>
      <dgm:spPr/>
    </dgm:pt>
    <dgm:pt modelId="{6DE9D154-1826-4228-B3F6-EEBF82BC1693}" type="pres">
      <dgm:prSet presAssocID="{5A4F4810-FB2C-4A3D-B575-073D82571810}" presName="conn" presStyleLbl="parChTrans1D2" presStyleIdx="0" presStyleCnt="1"/>
      <dgm:spPr/>
    </dgm:pt>
    <dgm:pt modelId="{8320B761-99BE-464E-8E38-92E104D549F6}" type="pres">
      <dgm:prSet presAssocID="{5A4F4810-FB2C-4A3D-B575-073D82571810}" presName="extraNode" presStyleLbl="node1" presStyleIdx="0" presStyleCnt="4"/>
      <dgm:spPr/>
    </dgm:pt>
    <dgm:pt modelId="{EDCFB0D9-E060-4AAB-9659-E1CE73C45A13}" type="pres">
      <dgm:prSet presAssocID="{5A4F4810-FB2C-4A3D-B575-073D82571810}" presName="dstNode" presStyleLbl="node1" presStyleIdx="0" presStyleCnt="4"/>
      <dgm:spPr/>
    </dgm:pt>
    <dgm:pt modelId="{85F06165-8311-4CDD-A213-D6EC2726D482}" type="pres">
      <dgm:prSet presAssocID="{36672D11-2031-4CB6-A33A-06766C8F7DE0}" presName="text_1" presStyleLbl="node1" presStyleIdx="0" presStyleCnt="4" custLinFactNeighborX="184" custLinFactNeighborY="4070">
        <dgm:presLayoutVars>
          <dgm:bulletEnabled val="1"/>
        </dgm:presLayoutVars>
      </dgm:prSet>
      <dgm:spPr/>
    </dgm:pt>
    <dgm:pt modelId="{32C086AB-019F-4811-8484-C68923201B9D}" type="pres">
      <dgm:prSet presAssocID="{36672D11-2031-4CB6-A33A-06766C8F7DE0}" presName="accent_1" presStyleCnt="0"/>
      <dgm:spPr/>
    </dgm:pt>
    <dgm:pt modelId="{A48CFE3E-0B3E-4830-B8F7-467D016E579A}" type="pres">
      <dgm:prSet presAssocID="{36672D11-2031-4CB6-A33A-06766C8F7DE0}" presName="accentRepeatNode" presStyleLbl="solidFgAcc1" presStyleIdx="0" presStyleCnt="4"/>
      <dgm:spPr/>
    </dgm:pt>
    <dgm:pt modelId="{006C0010-1CFB-476C-AC84-0DD1ADEA96CA}" type="pres">
      <dgm:prSet presAssocID="{8CEEFC16-91CC-43D0-91B1-15EBC30158E2}" presName="text_2" presStyleLbl="node1" presStyleIdx="1" presStyleCnt="4">
        <dgm:presLayoutVars>
          <dgm:bulletEnabled val="1"/>
        </dgm:presLayoutVars>
      </dgm:prSet>
      <dgm:spPr/>
    </dgm:pt>
    <dgm:pt modelId="{62398898-4FEC-48F8-A085-306E4A8AB0C4}" type="pres">
      <dgm:prSet presAssocID="{8CEEFC16-91CC-43D0-91B1-15EBC30158E2}" presName="accent_2" presStyleCnt="0"/>
      <dgm:spPr/>
    </dgm:pt>
    <dgm:pt modelId="{D2E9873E-E69E-4E77-B83A-431541DFE5E3}" type="pres">
      <dgm:prSet presAssocID="{8CEEFC16-91CC-43D0-91B1-15EBC30158E2}" presName="accentRepeatNode" presStyleLbl="solidFgAcc1" presStyleIdx="1" presStyleCnt="4"/>
      <dgm:spPr/>
    </dgm:pt>
    <dgm:pt modelId="{D031A9D1-044E-4177-A625-0C960286CB4A}" type="pres">
      <dgm:prSet presAssocID="{4540A972-DA64-4F0E-9C35-3189234F3375}" presName="text_3" presStyleLbl="node1" presStyleIdx="2" presStyleCnt="4">
        <dgm:presLayoutVars>
          <dgm:bulletEnabled val="1"/>
        </dgm:presLayoutVars>
      </dgm:prSet>
      <dgm:spPr/>
    </dgm:pt>
    <dgm:pt modelId="{82850446-0FC5-4062-AA21-02AF043FA6F9}" type="pres">
      <dgm:prSet presAssocID="{4540A972-DA64-4F0E-9C35-3189234F3375}" presName="accent_3" presStyleCnt="0"/>
      <dgm:spPr/>
    </dgm:pt>
    <dgm:pt modelId="{3007DCAF-D535-47B1-8F93-F25D1BFA0FE7}" type="pres">
      <dgm:prSet presAssocID="{4540A972-DA64-4F0E-9C35-3189234F3375}" presName="accentRepeatNode" presStyleLbl="solidFgAcc1" presStyleIdx="2" presStyleCnt="4"/>
      <dgm:spPr/>
    </dgm:pt>
    <dgm:pt modelId="{4CC1F3F3-E376-4652-B427-AC0D1BDC052E}" type="pres">
      <dgm:prSet presAssocID="{3DB078F7-0DDE-49A2-AC4D-0F84D9EA0BC0}" presName="text_4" presStyleLbl="node1" presStyleIdx="3" presStyleCnt="4" custLinFactNeighborX="-203" custLinFactNeighborY="5149">
        <dgm:presLayoutVars>
          <dgm:bulletEnabled val="1"/>
        </dgm:presLayoutVars>
      </dgm:prSet>
      <dgm:spPr/>
    </dgm:pt>
    <dgm:pt modelId="{CB06DE1C-BF05-474A-989D-28C1D9177CD3}" type="pres">
      <dgm:prSet presAssocID="{3DB078F7-0DDE-49A2-AC4D-0F84D9EA0BC0}" presName="accent_4" presStyleCnt="0"/>
      <dgm:spPr/>
    </dgm:pt>
    <dgm:pt modelId="{5311A4C7-A582-4771-B5BF-46B83EE146BB}" type="pres">
      <dgm:prSet presAssocID="{3DB078F7-0DDE-49A2-AC4D-0F84D9EA0BC0}" presName="accentRepeatNode" presStyleLbl="solidFgAcc1" presStyleIdx="3" presStyleCnt="4"/>
      <dgm:spPr/>
    </dgm:pt>
  </dgm:ptLst>
  <dgm:cxnLst>
    <dgm:cxn modelId="{7A37BD09-0C13-4540-853D-52A633B7E0E8}" type="presOf" srcId="{8CEEFC16-91CC-43D0-91B1-15EBC30158E2}" destId="{006C0010-1CFB-476C-AC84-0DD1ADEA96CA}" srcOrd="0" destOrd="0" presId="urn:microsoft.com/office/officeart/2008/layout/VerticalCurvedList"/>
    <dgm:cxn modelId="{5E34A814-7984-4290-8A03-CB5F14EA0795}" srcId="{5A4F4810-FB2C-4A3D-B575-073D82571810}" destId="{8CEEFC16-91CC-43D0-91B1-15EBC30158E2}" srcOrd="1" destOrd="0" parTransId="{61DBC51B-3BF7-4822-AFB3-21A41883EEDB}" sibTransId="{6CA317C8-FB8F-4311-92D7-7858561A6AFB}"/>
    <dgm:cxn modelId="{283F0C35-EE66-4B15-9117-2AA9DCE04599}" type="presOf" srcId="{36672D11-2031-4CB6-A33A-06766C8F7DE0}" destId="{85F06165-8311-4CDD-A213-D6EC2726D482}" srcOrd="0" destOrd="0" presId="urn:microsoft.com/office/officeart/2008/layout/VerticalCurvedList"/>
    <dgm:cxn modelId="{14396137-8B8D-464F-9987-9C3ADFC9FEB2}" srcId="{5A4F4810-FB2C-4A3D-B575-073D82571810}" destId="{3DB078F7-0DDE-49A2-AC4D-0F84D9EA0BC0}" srcOrd="3" destOrd="0" parTransId="{5829900B-C447-4109-A9C3-3D0A4F4021DA}" sibTransId="{7E163A87-E8E9-43C3-BCE3-3368E48B5DF6}"/>
    <dgm:cxn modelId="{F16E506F-441A-4C26-84E6-1E52FCA9C374}" type="presOf" srcId="{3DB078F7-0DDE-49A2-AC4D-0F84D9EA0BC0}" destId="{4CC1F3F3-E376-4652-B427-AC0D1BDC052E}" srcOrd="0" destOrd="0" presId="urn:microsoft.com/office/officeart/2008/layout/VerticalCurvedList"/>
    <dgm:cxn modelId="{E7F4F356-C0F8-4351-B719-48DCF2FCD7C8}" type="presOf" srcId="{5A4F4810-FB2C-4A3D-B575-073D82571810}" destId="{B604E39C-6C1D-469D-B8F4-9AD5B5FE8181}" srcOrd="0" destOrd="0" presId="urn:microsoft.com/office/officeart/2008/layout/VerticalCurvedList"/>
    <dgm:cxn modelId="{4D60309A-5EA7-4248-B070-1990BF5C2447}" type="presOf" srcId="{AB6F5730-FF0C-46F1-9CDE-35483F8FAA9D}" destId="{6DE9D154-1826-4228-B3F6-EEBF82BC1693}" srcOrd="0" destOrd="0" presId="urn:microsoft.com/office/officeart/2008/layout/VerticalCurvedList"/>
    <dgm:cxn modelId="{98FA42C9-34EF-4E24-8AA9-A0EBD8C4D598}" srcId="{5A4F4810-FB2C-4A3D-B575-073D82571810}" destId="{36672D11-2031-4CB6-A33A-06766C8F7DE0}" srcOrd="0" destOrd="0" parTransId="{0D81F76A-2BD0-44C1-945B-DAACEC4B4B21}" sibTransId="{AB6F5730-FF0C-46F1-9CDE-35483F8FAA9D}"/>
    <dgm:cxn modelId="{C2FBAEDC-D426-4738-890F-7F8F15C87E99}" type="presOf" srcId="{4540A972-DA64-4F0E-9C35-3189234F3375}" destId="{D031A9D1-044E-4177-A625-0C960286CB4A}" srcOrd="0" destOrd="0" presId="urn:microsoft.com/office/officeart/2008/layout/VerticalCurvedList"/>
    <dgm:cxn modelId="{1C5EEFE2-117F-47F5-BFFC-5E7ABF5408B1}" srcId="{5A4F4810-FB2C-4A3D-B575-073D82571810}" destId="{4540A972-DA64-4F0E-9C35-3189234F3375}" srcOrd="2" destOrd="0" parTransId="{0D4FB242-275E-47E5-91EA-7266716374A6}" sibTransId="{D2C20626-3782-41C8-BA16-DB5D57F1AE73}"/>
    <dgm:cxn modelId="{0C485406-DE54-4606-97B6-3B3CB1B73AFD}" type="presParOf" srcId="{B604E39C-6C1D-469D-B8F4-9AD5B5FE8181}" destId="{225D5232-EBA9-4F03-AB72-4D451405DD47}" srcOrd="0" destOrd="0" presId="urn:microsoft.com/office/officeart/2008/layout/VerticalCurvedList"/>
    <dgm:cxn modelId="{82858D4A-1D00-479B-889B-7C1919255154}" type="presParOf" srcId="{225D5232-EBA9-4F03-AB72-4D451405DD47}" destId="{C6F211EB-7C64-46F6-9A0E-62D205F6424B}" srcOrd="0" destOrd="0" presId="urn:microsoft.com/office/officeart/2008/layout/VerticalCurvedList"/>
    <dgm:cxn modelId="{85FD749D-F193-4A1F-AC59-2BB2EB8B3E76}" type="presParOf" srcId="{C6F211EB-7C64-46F6-9A0E-62D205F6424B}" destId="{E24D0739-B083-439C-A535-204876583720}" srcOrd="0" destOrd="0" presId="urn:microsoft.com/office/officeart/2008/layout/VerticalCurvedList"/>
    <dgm:cxn modelId="{26B15A45-AB23-431A-883D-005EDC1B00CA}" type="presParOf" srcId="{C6F211EB-7C64-46F6-9A0E-62D205F6424B}" destId="{6DE9D154-1826-4228-B3F6-EEBF82BC1693}" srcOrd="1" destOrd="0" presId="urn:microsoft.com/office/officeart/2008/layout/VerticalCurvedList"/>
    <dgm:cxn modelId="{2AEA3C81-23E4-4C56-B710-99C5D0DA7A0A}" type="presParOf" srcId="{C6F211EB-7C64-46F6-9A0E-62D205F6424B}" destId="{8320B761-99BE-464E-8E38-92E104D549F6}" srcOrd="2" destOrd="0" presId="urn:microsoft.com/office/officeart/2008/layout/VerticalCurvedList"/>
    <dgm:cxn modelId="{B3917627-EA66-4803-80BB-76AC443F0F43}" type="presParOf" srcId="{C6F211EB-7C64-46F6-9A0E-62D205F6424B}" destId="{EDCFB0D9-E060-4AAB-9659-E1CE73C45A13}" srcOrd="3" destOrd="0" presId="urn:microsoft.com/office/officeart/2008/layout/VerticalCurvedList"/>
    <dgm:cxn modelId="{AD44E58B-7A27-4DDD-8824-400CCAC512A0}" type="presParOf" srcId="{225D5232-EBA9-4F03-AB72-4D451405DD47}" destId="{85F06165-8311-4CDD-A213-D6EC2726D482}" srcOrd="1" destOrd="0" presId="urn:microsoft.com/office/officeart/2008/layout/VerticalCurvedList"/>
    <dgm:cxn modelId="{58F334E0-863E-4DCD-9482-B83DDB4089CE}" type="presParOf" srcId="{225D5232-EBA9-4F03-AB72-4D451405DD47}" destId="{32C086AB-019F-4811-8484-C68923201B9D}" srcOrd="2" destOrd="0" presId="urn:microsoft.com/office/officeart/2008/layout/VerticalCurvedList"/>
    <dgm:cxn modelId="{DB14BD88-AD6D-4628-B565-A34661A91164}" type="presParOf" srcId="{32C086AB-019F-4811-8484-C68923201B9D}" destId="{A48CFE3E-0B3E-4830-B8F7-467D016E579A}" srcOrd="0" destOrd="0" presId="urn:microsoft.com/office/officeart/2008/layout/VerticalCurvedList"/>
    <dgm:cxn modelId="{2651F260-A98E-4B4E-BED2-19850565E713}" type="presParOf" srcId="{225D5232-EBA9-4F03-AB72-4D451405DD47}" destId="{006C0010-1CFB-476C-AC84-0DD1ADEA96CA}" srcOrd="3" destOrd="0" presId="urn:microsoft.com/office/officeart/2008/layout/VerticalCurvedList"/>
    <dgm:cxn modelId="{4D35AC62-5F48-4B86-8D68-FE07ED03054D}" type="presParOf" srcId="{225D5232-EBA9-4F03-AB72-4D451405DD47}" destId="{62398898-4FEC-48F8-A085-306E4A8AB0C4}" srcOrd="4" destOrd="0" presId="urn:microsoft.com/office/officeart/2008/layout/VerticalCurvedList"/>
    <dgm:cxn modelId="{0F987550-2C66-43ED-91BE-21609AF7A1E8}" type="presParOf" srcId="{62398898-4FEC-48F8-A085-306E4A8AB0C4}" destId="{D2E9873E-E69E-4E77-B83A-431541DFE5E3}" srcOrd="0" destOrd="0" presId="urn:microsoft.com/office/officeart/2008/layout/VerticalCurvedList"/>
    <dgm:cxn modelId="{753232AF-7BED-482C-B248-D95F83887AD9}" type="presParOf" srcId="{225D5232-EBA9-4F03-AB72-4D451405DD47}" destId="{D031A9D1-044E-4177-A625-0C960286CB4A}" srcOrd="5" destOrd="0" presId="urn:microsoft.com/office/officeart/2008/layout/VerticalCurvedList"/>
    <dgm:cxn modelId="{1ECCA2BC-233E-4FCA-B675-AF3002197CDA}" type="presParOf" srcId="{225D5232-EBA9-4F03-AB72-4D451405DD47}" destId="{82850446-0FC5-4062-AA21-02AF043FA6F9}" srcOrd="6" destOrd="0" presId="urn:microsoft.com/office/officeart/2008/layout/VerticalCurvedList"/>
    <dgm:cxn modelId="{F6EFC3F5-323B-4BCB-9F1B-8A7E25AC888C}" type="presParOf" srcId="{82850446-0FC5-4062-AA21-02AF043FA6F9}" destId="{3007DCAF-D535-47B1-8F93-F25D1BFA0FE7}" srcOrd="0" destOrd="0" presId="urn:microsoft.com/office/officeart/2008/layout/VerticalCurvedList"/>
    <dgm:cxn modelId="{701557F8-2C22-4893-90EB-48573D28EE17}" type="presParOf" srcId="{225D5232-EBA9-4F03-AB72-4D451405DD47}" destId="{4CC1F3F3-E376-4652-B427-AC0D1BDC052E}" srcOrd="7" destOrd="0" presId="urn:microsoft.com/office/officeart/2008/layout/VerticalCurvedList"/>
    <dgm:cxn modelId="{7FE6ED37-A1CE-469D-B8BF-3550DF1E201F}" type="presParOf" srcId="{225D5232-EBA9-4F03-AB72-4D451405DD47}" destId="{CB06DE1C-BF05-474A-989D-28C1D9177CD3}" srcOrd="8" destOrd="0" presId="urn:microsoft.com/office/officeart/2008/layout/VerticalCurvedList"/>
    <dgm:cxn modelId="{B435148E-3280-4CFF-987D-74B9A88310B4}" type="presParOf" srcId="{CB06DE1C-BF05-474A-989D-28C1D9177CD3}" destId="{5311A4C7-A582-4771-B5BF-46B83EE146B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4F4810-FB2C-4A3D-B575-073D82571810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36672D11-2031-4CB6-A33A-06766C8F7DE0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xfrm>
          <a:off x="309802" y="253096"/>
          <a:ext cx="4700347" cy="468029"/>
        </a:xfrm>
      </dgm:spPr>
      <dgm:t>
        <a:bodyPr/>
        <a:lstStyle/>
        <a:p>
          <a:pPr rtl="1"/>
          <a:r>
            <a:rPr lang="en-GB" sz="1200" b="1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ACI 318 - 14</a:t>
          </a:r>
          <a:endParaRPr lang="ar-SA" sz="1200" b="1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0D81F76A-2BD0-44C1-945B-DAACEC4B4B21}" type="parTrans" cxnId="{98FA42C9-34EF-4E24-8AA9-A0EBD8C4D598}">
      <dgm:prSet/>
      <dgm:spPr/>
      <dgm:t>
        <a:bodyPr/>
        <a:lstStyle/>
        <a:p>
          <a:pPr rtl="1"/>
          <a:endParaRPr lang="ar-SA"/>
        </a:p>
      </dgm:t>
    </dgm:pt>
    <dgm:pt modelId="{AB6F5730-FF0C-46F1-9CDE-35483F8FAA9D}" type="sibTrans" cxnId="{98FA42C9-34EF-4E24-8AA9-A0EBD8C4D598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-1841709" y="-287187"/>
          <a:ext cx="2212675" cy="2212675"/>
        </a:xfrm>
      </dgm:spPr>
      <dgm:t>
        <a:bodyPr/>
        <a:lstStyle/>
        <a:p>
          <a:pPr rtl="1"/>
          <a:endParaRPr lang="ar-SA"/>
        </a:p>
      </dgm:t>
    </dgm:pt>
    <dgm:pt modelId="{4540A972-DA64-4F0E-9C35-3189234F3375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xfrm>
          <a:off x="301160" y="936222"/>
          <a:ext cx="4700347" cy="468029"/>
        </a:xfrm>
      </dgm:spPr>
      <dgm:t>
        <a:bodyPr/>
        <a:lstStyle/>
        <a:p>
          <a:pPr rtl="1"/>
          <a:r>
            <a:rPr lang="en-GB" sz="1200" b="1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ASCE 7  for load design</a:t>
          </a:r>
          <a:endParaRPr lang="ar-SA" sz="12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D2C20626-3782-41C8-BA16-DB5D57F1AE73}" type="sibTrans" cxnId="{1C5EEFE2-117F-47F5-BFFC-5E7ABF5408B1}">
      <dgm:prSet/>
      <dgm:spPr/>
      <dgm:t>
        <a:bodyPr/>
        <a:lstStyle/>
        <a:p>
          <a:pPr rtl="1"/>
          <a:endParaRPr lang="ar-SA"/>
        </a:p>
      </dgm:t>
    </dgm:pt>
    <dgm:pt modelId="{0D4FB242-275E-47E5-91EA-7266716374A6}" type="parTrans" cxnId="{1C5EEFE2-117F-47F5-BFFC-5E7ABF5408B1}">
      <dgm:prSet/>
      <dgm:spPr/>
      <dgm:t>
        <a:bodyPr/>
        <a:lstStyle/>
        <a:p>
          <a:pPr rtl="1"/>
          <a:endParaRPr lang="ar-SA"/>
        </a:p>
      </dgm:t>
    </dgm:pt>
    <dgm:pt modelId="{3B28F75F-5F39-44CE-A1F3-E1E10DE8E680}">
      <dgm:prSet custT="1"/>
      <dgm:spPr/>
      <dgm:t>
        <a:bodyPr/>
        <a:lstStyle/>
        <a:p>
          <a:pPr rtl="1"/>
          <a:r>
            <a:rPr lang="en-GB" sz="1200" b="1" baseline="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UBC 97  for </a:t>
          </a:r>
          <a:r>
            <a:rPr lang="en-US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seismic</a:t>
          </a:r>
          <a:r>
            <a:rPr lang="en-GB" sz="1200" b="1" baseline="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design </a:t>
          </a:r>
          <a:endParaRPr lang="ar-SA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42B72B-42C8-4BDB-B5F4-03AE62B7DC61}" type="parTrans" cxnId="{3DAA62F7-3DB6-4D28-9D64-F6DC3667F73F}">
      <dgm:prSet/>
      <dgm:spPr/>
      <dgm:t>
        <a:bodyPr/>
        <a:lstStyle/>
        <a:p>
          <a:pPr rtl="1"/>
          <a:endParaRPr lang="ar-SA"/>
        </a:p>
      </dgm:t>
    </dgm:pt>
    <dgm:pt modelId="{D67962FD-9577-498B-9A79-A2FFDB7E0BDE}" type="sibTrans" cxnId="{3DAA62F7-3DB6-4D28-9D64-F6DC3667F73F}">
      <dgm:prSet/>
      <dgm:spPr/>
      <dgm:t>
        <a:bodyPr/>
        <a:lstStyle/>
        <a:p>
          <a:pPr rtl="1"/>
          <a:endParaRPr lang="ar-SA"/>
        </a:p>
      </dgm:t>
    </dgm:pt>
    <dgm:pt modelId="{3E0B016C-A38F-4883-86B8-38436AF24154}">
      <dgm:prSet custT="1"/>
      <dgm:spPr/>
      <dgm:t>
        <a:bodyPr/>
        <a:lstStyle/>
        <a:p>
          <a:pPr rtl="1"/>
          <a:r>
            <a:rPr lang="en-GB" sz="1200" b="1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ASCE for steel design</a:t>
          </a:r>
          <a:endParaRPr lang="ar-SA" sz="12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F0D29949-6BB8-4538-9CDB-C23F442A744B}" type="sibTrans" cxnId="{A99D4197-0E84-4C6D-AADC-D0D9E097AA07}">
      <dgm:prSet/>
      <dgm:spPr/>
      <dgm:t>
        <a:bodyPr/>
        <a:lstStyle/>
        <a:p>
          <a:pPr rtl="1"/>
          <a:endParaRPr lang="ar-SA"/>
        </a:p>
      </dgm:t>
    </dgm:pt>
    <dgm:pt modelId="{43EB8017-30E7-4367-B906-19173C5F0C90}" type="parTrans" cxnId="{A99D4197-0E84-4C6D-AADC-D0D9E097AA07}">
      <dgm:prSet/>
      <dgm:spPr/>
      <dgm:t>
        <a:bodyPr/>
        <a:lstStyle/>
        <a:p>
          <a:pPr rtl="1"/>
          <a:endParaRPr lang="ar-SA"/>
        </a:p>
      </dgm:t>
    </dgm:pt>
    <dgm:pt modelId="{B604E39C-6C1D-469D-B8F4-9AD5B5FE8181}" type="pres">
      <dgm:prSet presAssocID="{5A4F4810-FB2C-4A3D-B575-073D82571810}" presName="Name0" presStyleCnt="0">
        <dgm:presLayoutVars>
          <dgm:chMax val="7"/>
          <dgm:chPref val="7"/>
          <dgm:dir/>
        </dgm:presLayoutVars>
      </dgm:prSet>
      <dgm:spPr/>
    </dgm:pt>
    <dgm:pt modelId="{225D5232-EBA9-4F03-AB72-4D451405DD47}" type="pres">
      <dgm:prSet presAssocID="{5A4F4810-FB2C-4A3D-B575-073D82571810}" presName="Name1" presStyleCnt="0"/>
      <dgm:spPr/>
    </dgm:pt>
    <dgm:pt modelId="{C6F211EB-7C64-46F6-9A0E-62D205F6424B}" type="pres">
      <dgm:prSet presAssocID="{5A4F4810-FB2C-4A3D-B575-073D82571810}" presName="cycle" presStyleCnt="0"/>
      <dgm:spPr/>
    </dgm:pt>
    <dgm:pt modelId="{E24D0739-B083-439C-A535-204876583720}" type="pres">
      <dgm:prSet presAssocID="{5A4F4810-FB2C-4A3D-B575-073D82571810}" presName="srcNode" presStyleLbl="node1" presStyleIdx="0" presStyleCnt="4"/>
      <dgm:spPr/>
    </dgm:pt>
    <dgm:pt modelId="{6DE9D154-1826-4228-B3F6-EEBF82BC1693}" type="pres">
      <dgm:prSet presAssocID="{5A4F4810-FB2C-4A3D-B575-073D82571810}" presName="conn" presStyleLbl="parChTrans1D2" presStyleIdx="0" presStyleCnt="1"/>
      <dgm:spPr>
        <a:prstGeom prst="blockArc">
          <a:avLst>
            <a:gd name="adj1" fmla="val 18900000"/>
            <a:gd name="adj2" fmla="val 2700000"/>
            <a:gd name="adj3" fmla="val 976"/>
          </a:avLst>
        </a:prstGeom>
      </dgm:spPr>
    </dgm:pt>
    <dgm:pt modelId="{8320B761-99BE-464E-8E38-92E104D549F6}" type="pres">
      <dgm:prSet presAssocID="{5A4F4810-FB2C-4A3D-B575-073D82571810}" presName="extraNode" presStyleLbl="node1" presStyleIdx="0" presStyleCnt="4"/>
      <dgm:spPr/>
    </dgm:pt>
    <dgm:pt modelId="{EDCFB0D9-E060-4AAB-9659-E1CE73C45A13}" type="pres">
      <dgm:prSet presAssocID="{5A4F4810-FB2C-4A3D-B575-073D82571810}" presName="dstNode" presStyleLbl="node1" presStyleIdx="0" presStyleCnt="4"/>
      <dgm:spPr/>
    </dgm:pt>
    <dgm:pt modelId="{85F06165-8311-4CDD-A213-D6EC2726D482}" type="pres">
      <dgm:prSet presAssocID="{36672D11-2031-4CB6-A33A-06766C8F7DE0}" presName="text_1" presStyleLbl="node1" presStyleIdx="0" presStyleCnt="4" custLinFactNeighborX="118" custLinFactNeighborY="11785">
        <dgm:presLayoutVars>
          <dgm:bulletEnabled val="1"/>
        </dgm:presLayoutVars>
      </dgm:prSet>
      <dgm:spPr>
        <a:prstGeom prst="rect">
          <a:avLst/>
        </a:prstGeom>
      </dgm:spPr>
    </dgm:pt>
    <dgm:pt modelId="{32C086AB-019F-4811-8484-C68923201B9D}" type="pres">
      <dgm:prSet presAssocID="{36672D11-2031-4CB6-A33A-06766C8F7DE0}" presName="accent_1" presStyleCnt="0"/>
      <dgm:spPr/>
    </dgm:pt>
    <dgm:pt modelId="{A48CFE3E-0B3E-4830-B8F7-467D016E579A}" type="pres">
      <dgm:prSet presAssocID="{36672D11-2031-4CB6-A33A-06766C8F7DE0}" presName="accentRepeatNode" presStyleLbl="solidFgAcc1" presStyleIdx="0" presStyleCnt="4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8642" y="175543"/>
          <a:ext cx="585036" cy="585036"/>
        </a:xfrm>
        <a:prstGeom prst="ellipse">
          <a:avLst/>
        </a:prstGeom>
      </dgm:spPr>
    </dgm:pt>
    <dgm:pt modelId="{6D85B48A-AFDB-4A62-963C-9BBD269F0FC9}" type="pres">
      <dgm:prSet presAssocID="{4540A972-DA64-4F0E-9C35-3189234F3375}" presName="text_2" presStyleLbl="node1" presStyleIdx="1" presStyleCnt="4" custLinFactNeighborX="2573" custLinFactNeighborY="-4203">
        <dgm:presLayoutVars>
          <dgm:bulletEnabled val="1"/>
        </dgm:presLayoutVars>
      </dgm:prSet>
      <dgm:spPr>
        <a:prstGeom prst="rect">
          <a:avLst/>
        </a:prstGeom>
      </dgm:spPr>
    </dgm:pt>
    <dgm:pt modelId="{F1DE1720-CD3D-4F99-8B9C-9FFE09EC6DB0}" type="pres">
      <dgm:prSet presAssocID="{4540A972-DA64-4F0E-9C35-3189234F3375}" presName="accent_2" presStyleCnt="0"/>
      <dgm:spPr/>
    </dgm:pt>
    <dgm:pt modelId="{3007DCAF-D535-47B1-8F93-F25D1BFA0FE7}" type="pres">
      <dgm:prSet presAssocID="{4540A972-DA64-4F0E-9C35-3189234F3375}" presName="accentRepeatNode" presStyleLbl="solidFgAcc1" presStyleIdx="1" presStyleCnt="4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8642" y="877719"/>
          <a:ext cx="585036" cy="585036"/>
        </a:xfrm>
        <a:prstGeom prst="ellipse">
          <a:avLst/>
        </a:prstGeom>
      </dgm:spPr>
    </dgm:pt>
    <dgm:pt modelId="{17139044-A5B1-4086-93BB-3FF1BB7D1C6B}" type="pres">
      <dgm:prSet presAssocID="{3E0B016C-A38F-4883-86B8-38436AF24154}" presName="text_3" presStyleLbl="node1" presStyleIdx="2" presStyleCnt="4">
        <dgm:presLayoutVars>
          <dgm:bulletEnabled val="1"/>
        </dgm:presLayoutVars>
      </dgm:prSet>
      <dgm:spPr/>
    </dgm:pt>
    <dgm:pt modelId="{08A6DDF4-0829-4FA8-9532-68975046CC55}" type="pres">
      <dgm:prSet presAssocID="{3E0B016C-A38F-4883-86B8-38436AF24154}" presName="accent_3" presStyleCnt="0"/>
      <dgm:spPr/>
    </dgm:pt>
    <dgm:pt modelId="{55248737-C684-401D-9869-5AAA2262D84D}" type="pres">
      <dgm:prSet presAssocID="{3E0B016C-A38F-4883-86B8-38436AF24154}" presName="accentRepeatNode" presStyleLbl="solidFgAcc1" presStyleIdx="2" presStyleCnt="4"/>
      <dgm:spPr/>
    </dgm:pt>
    <dgm:pt modelId="{15CE7DF6-231F-45AA-A6E7-5E06882FB37A}" type="pres">
      <dgm:prSet presAssocID="{3B28F75F-5F39-44CE-A1F3-E1E10DE8E680}" presName="text_4" presStyleLbl="node1" presStyleIdx="3" presStyleCnt="4">
        <dgm:presLayoutVars>
          <dgm:bulletEnabled val="1"/>
        </dgm:presLayoutVars>
      </dgm:prSet>
      <dgm:spPr/>
    </dgm:pt>
    <dgm:pt modelId="{42E6F3C2-5243-473D-A560-6C2FD8A385AA}" type="pres">
      <dgm:prSet presAssocID="{3B28F75F-5F39-44CE-A1F3-E1E10DE8E680}" presName="accent_4" presStyleCnt="0"/>
      <dgm:spPr/>
    </dgm:pt>
    <dgm:pt modelId="{B81A5C5D-D2A6-4CDE-A54B-F5F5CB57505A}" type="pres">
      <dgm:prSet presAssocID="{3B28F75F-5F39-44CE-A1F3-E1E10DE8E680}" presName="accentRepeatNode" presStyleLbl="solidFgAcc1" presStyleIdx="3" presStyleCnt="4"/>
      <dgm:spPr/>
    </dgm:pt>
  </dgm:ptLst>
  <dgm:cxnLst>
    <dgm:cxn modelId="{365E230B-64C3-4252-B848-390B773244D1}" type="presOf" srcId="{5A4F4810-FB2C-4A3D-B575-073D82571810}" destId="{B604E39C-6C1D-469D-B8F4-9AD5B5FE8181}" srcOrd="0" destOrd="0" presId="urn:microsoft.com/office/officeart/2008/layout/VerticalCurvedList"/>
    <dgm:cxn modelId="{AC9EF42F-3908-4C90-8DEF-CB303E67309D}" type="presOf" srcId="{3E0B016C-A38F-4883-86B8-38436AF24154}" destId="{17139044-A5B1-4086-93BB-3FF1BB7D1C6B}" srcOrd="0" destOrd="0" presId="urn:microsoft.com/office/officeart/2008/layout/VerticalCurvedList"/>
    <dgm:cxn modelId="{604D006C-77AD-4B64-A54A-29FF8E5671B2}" type="presOf" srcId="{36672D11-2031-4CB6-A33A-06766C8F7DE0}" destId="{85F06165-8311-4CDD-A213-D6EC2726D482}" srcOrd="0" destOrd="0" presId="urn:microsoft.com/office/officeart/2008/layout/VerticalCurvedList"/>
    <dgm:cxn modelId="{A09F1753-F7CB-49D6-B125-68587B4DEF36}" type="presOf" srcId="{AB6F5730-FF0C-46F1-9CDE-35483F8FAA9D}" destId="{6DE9D154-1826-4228-B3F6-EEBF82BC1693}" srcOrd="0" destOrd="0" presId="urn:microsoft.com/office/officeart/2008/layout/VerticalCurvedList"/>
    <dgm:cxn modelId="{6EBA9A76-E7AF-4A1F-9268-31DAD4913945}" type="presOf" srcId="{3B28F75F-5F39-44CE-A1F3-E1E10DE8E680}" destId="{15CE7DF6-231F-45AA-A6E7-5E06882FB37A}" srcOrd="0" destOrd="0" presId="urn:microsoft.com/office/officeart/2008/layout/VerticalCurvedList"/>
    <dgm:cxn modelId="{A99D4197-0E84-4C6D-AADC-D0D9E097AA07}" srcId="{5A4F4810-FB2C-4A3D-B575-073D82571810}" destId="{3E0B016C-A38F-4883-86B8-38436AF24154}" srcOrd="2" destOrd="0" parTransId="{43EB8017-30E7-4367-B906-19173C5F0C90}" sibTransId="{F0D29949-6BB8-4538-9CDB-C23F442A744B}"/>
    <dgm:cxn modelId="{98FA42C9-34EF-4E24-8AA9-A0EBD8C4D598}" srcId="{5A4F4810-FB2C-4A3D-B575-073D82571810}" destId="{36672D11-2031-4CB6-A33A-06766C8F7DE0}" srcOrd="0" destOrd="0" parTransId="{0D81F76A-2BD0-44C1-945B-DAACEC4B4B21}" sibTransId="{AB6F5730-FF0C-46F1-9CDE-35483F8FAA9D}"/>
    <dgm:cxn modelId="{1C5EEFE2-117F-47F5-BFFC-5E7ABF5408B1}" srcId="{5A4F4810-FB2C-4A3D-B575-073D82571810}" destId="{4540A972-DA64-4F0E-9C35-3189234F3375}" srcOrd="1" destOrd="0" parTransId="{0D4FB242-275E-47E5-91EA-7266716374A6}" sibTransId="{D2C20626-3782-41C8-BA16-DB5D57F1AE73}"/>
    <dgm:cxn modelId="{3DAA62F7-3DB6-4D28-9D64-F6DC3667F73F}" srcId="{5A4F4810-FB2C-4A3D-B575-073D82571810}" destId="{3B28F75F-5F39-44CE-A1F3-E1E10DE8E680}" srcOrd="3" destOrd="0" parTransId="{AD42B72B-42C8-4BDB-B5F4-03AE62B7DC61}" sibTransId="{D67962FD-9577-498B-9A79-A2FFDB7E0BDE}"/>
    <dgm:cxn modelId="{9BCCECFC-24F2-49B5-BB39-CB9A55BF4205}" type="presOf" srcId="{4540A972-DA64-4F0E-9C35-3189234F3375}" destId="{6D85B48A-AFDB-4A62-963C-9BBD269F0FC9}" srcOrd="0" destOrd="0" presId="urn:microsoft.com/office/officeart/2008/layout/VerticalCurvedList"/>
    <dgm:cxn modelId="{48F073E3-368C-40E2-B553-B50ED63F7C6A}" type="presParOf" srcId="{B604E39C-6C1D-469D-B8F4-9AD5B5FE8181}" destId="{225D5232-EBA9-4F03-AB72-4D451405DD47}" srcOrd="0" destOrd="0" presId="urn:microsoft.com/office/officeart/2008/layout/VerticalCurvedList"/>
    <dgm:cxn modelId="{12824E30-CC58-4797-AE66-EE4EE52B61E9}" type="presParOf" srcId="{225D5232-EBA9-4F03-AB72-4D451405DD47}" destId="{C6F211EB-7C64-46F6-9A0E-62D205F6424B}" srcOrd="0" destOrd="0" presId="urn:microsoft.com/office/officeart/2008/layout/VerticalCurvedList"/>
    <dgm:cxn modelId="{57FAB48B-0462-4897-88E3-27B81F69D880}" type="presParOf" srcId="{C6F211EB-7C64-46F6-9A0E-62D205F6424B}" destId="{E24D0739-B083-439C-A535-204876583720}" srcOrd="0" destOrd="0" presId="urn:microsoft.com/office/officeart/2008/layout/VerticalCurvedList"/>
    <dgm:cxn modelId="{8E76D504-0615-485E-82D5-828D022CC35A}" type="presParOf" srcId="{C6F211EB-7C64-46F6-9A0E-62D205F6424B}" destId="{6DE9D154-1826-4228-B3F6-EEBF82BC1693}" srcOrd="1" destOrd="0" presId="urn:microsoft.com/office/officeart/2008/layout/VerticalCurvedList"/>
    <dgm:cxn modelId="{90825A46-8FCF-43F1-819B-9CFE5847BFC5}" type="presParOf" srcId="{C6F211EB-7C64-46F6-9A0E-62D205F6424B}" destId="{8320B761-99BE-464E-8E38-92E104D549F6}" srcOrd="2" destOrd="0" presId="urn:microsoft.com/office/officeart/2008/layout/VerticalCurvedList"/>
    <dgm:cxn modelId="{E05B4D87-8D02-4724-A3AF-1410126B0D26}" type="presParOf" srcId="{C6F211EB-7C64-46F6-9A0E-62D205F6424B}" destId="{EDCFB0D9-E060-4AAB-9659-E1CE73C45A13}" srcOrd="3" destOrd="0" presId="urn:microsoft.com/office/officeart/2008/layout/VerticalCurvedList"/>
    <dgm:cxn modelId="{50B60B68-2910-4475-BD8C-8057684CB2D6}" type="presParOf" srcId="{225D5232-EBA9-4F03-AB72-4D451405DD47}" destId="{85F06165-8311-4CDD-A213-D6EC2726D482}" srcOrd="1" destOrd="0" presId="urn:microsoft.com/office/officeart/2008/layout/VerticalCurvedList"/>
    <dgm:cxn modelId="{1884911C-F675-4511-88A1-0E8BAE665C28}" type="presParOf" srcId="{225D5232-EBA9-4F03-AB72-4D451405DD47}" destId="{32C086AB-019F-4811-8484-C68923201B9D}" srcOrd="2" destOrd="0" presId="urn:microsoft.com/office/officeart/2008/layout/VerticalCurvedList"/>
    <dgm:cxn modelId="{FF76C774-ADE0-4242-99CF-109E62CB024F}" type="presParOf" srcId="{32C086AB-019F-4811-8484-C68923201B9D}" destId="{A48CFE3E-0B3E-4830-B8F7-467D016E579A}" srcOrd="0" destOrd="0" presId="urn:microsoft.com/office/officeart/2008/layout/VerticalCurvedList"/>
    <dgm:cxn modelId="{9218F47F-DF3F-433F-83C4-980A0D5B80E7}" type="presParOf" srcId="{225D5232-EBA9-4F03-AB72-4D451405DD47}" destId="{6D85B48A-AFDB-4A62-963C-9BBD269F0FC9}" srcOrd="3" destOrd="0" presId="urn:microsoft.com/office/officeart/2008/layout/VerticalCurvedList"/>
    <dgm:cxn modelId="{881EBD4E-5749-4A51-A719-D15CD978DB18}" type="presParOf" srcId="{225D5232-EBA9-4F03-AB72-4D451405DD47}" destId="{F1DE1720-CD3D-4F99-8B9C-9FFE09EC6DB0}" srcOrd="4" destOrd="0" presId="urn:microsoft.com/office/officeart/2008/layout/VerticalCurvedList"/>
    <dgm:cxn modelId="{EB7A9416-EDEF-467C-B54C-79534F1A47B1}" type="presParOf" srcId="{F1DE1720-CD3D-4F99-8B9C-9FFE09EC6DB0}" destId="{3007DCAF-D535-47B1-8F93-F25D1BFA0FE7}" srcOrd="0" destOrd="0" presId="urn:microsoft.com/office/officeart/2008/layout/VerticalCurvedList"/>
    <dgm:cxn modelId="{D8423FC6-FC11-409F-ABF9-38A54DBEDD3D}" type="presParOf" srcId="{225D5232-EBA9-4F03-AB72-4D451405DD47}" destId="{17139044-A5B1-4086-93BB-3FF1BB7D1C6B}" srcOrd="5" destOrd="0" presId="urn:microsoft.com/office/officeart/2008/layout/VerticalCurvedList"/>
    <dgm:cxn modelId="{DFC71704-52B1-4396-89B8-379777B83FA4}" type="presParOf" srcId="{225D5232-EBA9-4F03-AB72-4D451405DD47}" destId="{08A6DDF4-0829-4FA8-9532-68975046CC55}" srcOrd="6" destOrd="0" presId="urn:microsoft.com/office/officeart/2008/layout/VerticalCurvedList"/>
    <dgm:cxn modelId="{DC4262F8-DBBB-4CC6-A00A-FD14577CA121}" type="presParOf" srcId="{08A6DDF4-0829-4FA8-9532-68975046CC55}" destId="{55248737-C684-401D-9869-5AAA2262D84D}" srcOrd="0" destOrd="0" presId="urn:microsoft.com/office/officeart/2008/layout/VerticalCurvedList"/>
    <dgm:cxn modelId="{D7EBF350-E854-4B96-841E-5F511C4827DF}" type="presParOf" srcId="{225D5232-EBA9-4F03-AB72-4D451405DD47}" destId="{15CE7DF6-231F-45AA-A6E7-5E06882FB37A}" srcOrd="7" destOrd="0" presId="urn:microsoft.com/office/officeart/2008/layout/VerticalCurvedList"/>
    <dgm:cxn modelId="{A7688D67-9A96-4C84-9785-0768EC6EE823}" type="presParOf" srcId="{225D5232-EBA9-4F03-AB72-4D451405DD47}" destId="{42E6F3C2-5243-473D-A560-6C2FD8A385AA}" srcOrd="8" destOrd="0" presId="urn:microsoft.com/office/officeart/2008/layout/VerticalCurvedList"/>
    <dgm:cxn modelId="{328EB97F-4679-4752-BA5E-CFB731B4F1FE}" type="presParOf" srcId="{42E6F3C2-5243-473D-A560-6C2FD8A385AA}" destId="{B81A5C5D-D2A6-4CDE-A54B-F5F5CB57505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A4F4810-FB2C-4A3D-B575-073D82571810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36672D11-2031-4CB6-A33A-06766C8F7DE0}">
      <dgm:prSet phldrT="[Text]" custT="1"/>
      <dgm:spPr/>
      <dgm:t>
        <a:bodyPr/>
        <a:lstStyle/>
        <a:p>
          <a:pPr rtl="1"/>
          <a:r>
            <a:rPr lang="en-GB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SID = 4 k</a:t>
          </a:r>
          <a:r>
            <a:rPr lang="en-US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N/m</a:t>
          </a:r>
          <a:r>
            <a:rPr lang="en-US" sz="1200" baseline="30000" dirty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endParaRPr lang="ar-SA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D81F76A-2BD0-44C1-945B-DAACEC4B4B21}" type="parTrans" cxnId="{98FA42C9-34EF-4E24-8AA9-A0EBD8C4D598}">
      <dgm:prSet/>
      <dgm:spPr/>
      <dgm:t>
        <a:bodyPr/>
        <a:lstStyle/>
        <a:p>
          <a:pPr rtl="1"/>
          <a:endParaRPr lang="ar-SA"/>
        </a:p>
      </dgm:t>
    </dgm:pt>
    <dgm:pt modelId="{AB6F5730-FF0C-46F1-9CDE-35483F8FAA9D}" type="sibTrans" cxnId="{98FA42C9-34EF-4E24-8AA9-A0EBD8C4D598}">
      <dgm:prSet/>
      <dgm:spPr/>
      <dgm:t>
        <a:bodyPr/>
        <a:lstStyle/>
        <a:p>
          <a:pPr rtl="1"/>
          <a:endParaRPr lang="ar-SA"/>
        </a:p>
      </dgm:t>
    </dgm:pt>
    <dgm:pt modelId="{4540A972-DA64-4F0E-9C35-3189234F3375}">
      <dgm:prSet phldrT="[Text]" custT="1"/>
      <dgm:spPr/>
      <dgm:t>
        <a:bodyPr/>
        <a:lstStyle/>
        <a:p>
          <a:pPr rtl="1"/>
          <a:r>
            <a:rPr lang="en-GB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Live Load = 6 k</a:t>
          </a:r>
          <a:r>
            <a:rPr lang="en-US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N/m</a:t>
          </a:r>
          <a:r>
            <a:rPr lang="en-US" sz="1200" baseline="30000" dirty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endParaRPr lang="ar-SA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D4FB242-275E-47E5-91EA-7266716374A6}" type="parTrans" cxnId="{1C5EEFE2-117F-47F5-BFFC-5E7ABF5408B1}">
      <dgm:prSet/>
      <dgm:spPr/>
      <dgm:t>
        <a:bodyPr/>
        <a:lstStyle/>
        <a:p>
          <a:pPr rtl="1"/>
          <a:endParaRPr lang="ar-SA"/>
        </a:p>
      </dgm:t>
    </dgm:pt>
    <dgm:pt modelId="{D2C20626-3782-41C8-BA16-DB5D57F1AE73}" type="sibTrans" cxnId="{1C5EEFE2-117F-47F5-BFFC-5E7ABF5408B1}">
      <dgm:prSet/>
      <dgm:spPr/>
      <dgm:t>
        <a:bodyPr/>
        <a:lstStyle/>
        <a:p>
          <a:pPr rtl="1"/>
          <a:endParaRPr lang="ar-SA"/>
        </a:p>
      </dgm:t>
    </dgm:pt>
    <dgm:pt modelId="{0A99B5D1-6F5E-4F20-A51B-67C804177283}">
      <dgm:prSet custT="1"/>
      <dgm:spPr/>
      <dgm:t>
        <a:bodyPr/>
        <a:lstStyle/>
        <a:p>
          <a:pPr rtl="1"/>
          <a:r>
            <a:rPr lang="en-US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External wall = 28 KN/m</a:t>
          </a:r>
          <a:endParaRPr lang="ar-SA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3F2666-DA80-4453-9C81-2DFCB8DB5283}" type="parTrans" cxnId="{17C98038-8372-473C-8009-40E7E9FE31D5}">
      <dgm:prSet/>
      <dgm:spPr/>
      <dgm:t>
        <a:bodyPr/>
        <a:lstStyle/>
        <a:p>
          <a:pPr rtl="1"/>
          <a:endParaRPr lang="ar-SA"/>
        </a:p>
      </dgm:t>
    </dgm:pt>
    <dgm:pt modelId="{ED921AA3-FB7D-415A-8899-47290296C94C}" type="sibTrans" cxnId="{17C98038-8372-473C-8009-40E7E9FE31D5}">
      <dgm:prSet/>
      <dgm:spPr/>
      <dgm:t>
        <a:bodyPr/>
        <a:lstStyle/>
        <a:p>
          <a:pPr rtl="1"/>
          <a:endParaRPr lang="ar-SA"/>
        </a:p>
      </dgm:t>
    </dgm:pt>
    <dgm:pt modelId="{1E4095E9-123C-4116-A3B8-67D565FBB531}">
      <dgm:prSet custT="1"/>
      <dgm:spPr/>
      <dgm:t>
        <a:bodyPr/>
        <a:lstStyle/>
        <a:p>
          <a:pPr rtl="1"/>
          <a:r>
            <a:rPr lang="en-US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Dead Load </a:t>
          </a:r>
          <a:endParaRPr lang="ar-SA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6C7C5B8-5E3E-4CA4-8C06-CD4C85E259EC}" type="parTrans" cxnId="{C0E0B95C-899E-4A26-ACB5-12407341F425}">
      <dgm:prSet/>
      <dgm:spPr/>
      <dgm:t>
        <a:bodyPr/>
        <a:lstStyle/>
        <a:p>
          <a:pPr rtl="1"/>
          <a:endParaRPr lang="ar-SA"/>
        </a:p>
      </dgm:t>
    </dgm:pt>
    <dgm:pt modelId="{BEF3F5F2-9E38-4A00-B62F-542E9F609068}" type="sibTrans" cxnId="{C0E0B95C-899E-4A26-ACB5-12407341F425}">
      <dgm:prSet/>
      <dgm:spPr/>
      <dgm:t>
        <a:bodyPr/>
        <a:lstStyle/>
        <a:p>
          <a:pPr rtl="1"/>
          <a:endParaRPr lang="ar-SA"/>
        </a:p>
      </dgm:t>
    </dgm:pt>
    <dgm:pt modelId="{B604E39C-6C1D-469D-B8F4-9AD5B5FE8181}" type="pres">
      <dgm:prSet presAssocID="{5A4F4810-FB2C-4A3D-B575-073D82571810}" presName="Name0" presStyleCnt="0">
        <dgm:presLayoutVars>
          <dgm:chMax val="7"/>
          <dgm:chPref val="7"/>
          <dgm:dir/>
        </dgm:presLayoutVars>
      </dgm:prSet>
      <dgm:spPr/>
    </dgm:pt>
    <dgm:pt modelId="{225D5232-EBA9-4F03-AB72-4D451405DD47}" type="pres">
      <dgm:prSet presAssocID="{5A4F4810-FB2C-4A3D-B575-073D82571810}" presName="Name1" presStyleCnt="0"/>
      <dgm:spPr/>
    </dgm:pt>
    <dgm:pt modelId="{C6F211EB-7C64-46F6-9A0E-62D205F6424B}" type="pres">
      <dgm:prSet presAssocID="{5A4F4810-FB2C-4A3D-B575-073D82571810}" presName="cycle" presStyleCnt="0"/>
      <dgm:spPr/>
    </dgm:pt>
    <dgm:pt modelId="{E24D0739-B083-439C-A535-204876583720}" type="pres">
      <dgm:prSet presAssocID="{5A4F4810-FB2C-4A3D-B575-073D82571810}" presName="srcNode" presStyleLbl="node1" presStyleIdx="0" presStyleCnt="4"/>
      <dgm:spPr/>
    </dgm:pt>
    <dgm:pt modelId="{6DE9D154-1826-4228-B3F6-EEBF82BC1693}" type="pres">
      <dgm:prSet presAssocID="{5A4F4810-FB2C-4A3D-B575-073D82571810}" presName="conn" presStyleLbl="parChTrans1D2" presStyleIdx="0" presStyleCnt="1"/>
      <dgm:spPr/>
    </dgm:pt>
    <dgm:pt modelId="{8320B761-99BE-464E-8E38-92E104D549F6}" type="pres">
      <dgm:prSet presAssocID="{5A4F4810-FB2C-4A3D-B575-073D82571810}" presName="extraNode" presStyleLbl="node1" presStyleIdx="0" presStyleCnt="4"/>
      <dgm:spPr/>
    </dgm:pt>
    <dgm:pt modelId="{EDCFB0D9-E060-4AAB-9659-E1CE73C45A13}" type="pres">
      <dgm:prSet presAssocID="{5A4F4810-FB2C-4A3D-B575-073D82571810}" presName="dstNode" presStyleLbl="node1" presStyleIdx="0" presStyleCnt="4"/>
      <dgm:spPr/>
    </dgm:pt>
    <dgm:pt modelId="{3256971A-9740-41F6-B91F-E21859303E60}" type="pres">
      <dgm:prSet presAssocID="{1E4095E9-123C-4116-A3B8-67D565FBB531}" presName="text_1" presStyleLbl="node1" presStyleIdx="0" presStyleCnt="4">
        <dgm:presLayoutVars>
          <dgm:bulletEnabled val="1"/>
        </dgm:presLayoutVars>
      </dgm:prSet>
      <dgm:spPr/>
    </dgm:pt>
    <dgm:pt modelId="{6AF7DC36-267F-4AF4-B738-E6FA26BB465A}" type="pres">
      <dgm:prSet presAssocID="{1E4095E9-123C-4116-A3B8-67D565FBB531}" presName="accent_1" presStyleCnt="0"/>
      <dgm:spPr/>
    </dgm:pt>
    <dgm:pt modelId="{4BB0F38D-098F-4009-B286-9A6F9D7902ED}" type="pres">
      <dgm:prSet presAssocID="{1E4095E9-123C-4116-A3B8-67D565FBB531}" presName="accentRepeatNode" presStyleLbl="solidFgAcc1" presStyleIdx="0" presStyleCnt="4"/>
      <dgm:spPr/>
    </dgm:pt>
    <dgm:pt modelId="{C593A8BC-AA0C-4DFF-B85C-5974326A7891}" type="pres">
      <dgm:prSet presAssocID="{36672D11-2031-4CB6-A33A-06766C8F7DE0}" presName="text_2" presStyleLbl="node1" presStyleIdx="1" presStyleCnt="4">
        <dgm:presLayoutVars>
          <dgm:bulletEnabled val="1"/>
        </dgm:presLayoutVars>
      </dgm:prSet>
      <dgm:spPr/>
    </dgm:pt>
    <dgm:pt modelId="{9DCF3580-16B2-4401-A7F5-BAE1C706797C}" type="pres">
      <dgm:prSet presAssocID="{36672D11-2031-4CB6-A33A-06766C8F7DE0}" presName="accent_2" presStyleCnt="0"/>
      <dgm:spPr/>
    </dgm:pt>
    <dgm:pt modelId="{A48CFE3E-0B3E-4830-B8F7-467D016E579A}" type="pres">
      <dgm:prSet presAssocID="{36672D11-2031-4CB6-A33A-06766C8F7DE0}" presName="accentRepeatNode" presStyleLbl="solidFgAcc1" presStyleIdx="1" presStyleCnt="4"/>
      <dgm:spPr/>
    </dgm:pt>
    <dgm:pt modelId="{CA455C44-6F36-4C2F-9299-AC07B52D1A3F}" type="pres">
      <dgm:prSet presAssocID="{4540A972-DA64-4F0E-9C35-3189234F3375}" presName="text_3" presStyleLbl="node1" presStyleIdx="2" presStyleCnt="4">
        <dgm:presLayoutVars>
          <dgm:bulletEnabled val="1"/>
        </dgm:presLayoutVars>
      </dgm:prSet>
      <dgm:spPr/>
    </dgm:pt>
    <dgm:pt modelId="{0A83DF12-BDF4-4BAB-B610-9972413FCAC4}" type="pres">
      <dgm:prSet presAssocID="{4540A972-DA64-4F0E-9C35-3189234F3375}" presName="accent_3" presStyleCnt="0"/>
      <dgm:spPr/>
    </dgm:pt>
    <dgm:pt modelId="{3007DCAF-D535-47B1-8F93-F25D1BFA0FE7}" type="pres">
      <dgm:prSet presAssocID="{4540A972-DA64-4F0E-9C35-3189234F3375}" presName="accentRepeatNode" presStyleLbl="solidFgAcc1" presStyleIdx="2" presStyleCnt="4"/>
      <dgm:spPr/>
    </dgm:pt>
    <dgm:pt modelId="{0B776224-2F1D-4A58-9620-849C6848085E}" type="pres">
      <dgm:prSet presAssocID="{0A99B5D1-6F5E-4F20-A51B-67C804177283}" presName="text_4" presStyleLbl="node1" presStyleIdx="3" presStyleCnt="4">
        <dgm:presLayoutVars>
          <dgm:bulletEnabled val="1"/>
        </dgm:presLayoutVars>
      </dgm:prSet>
      <dgm:spPr/>
    </dgm:pt>
    <dgm:pt modelId="{9CF91B0D-9CB6-4762-BB54-EA1997159202}" type="pres">
      <dgm:prSet presAssocID="{0A99B5D1-6F5E-4F20-A51B-67C804177283}" presName="accent_4" presStyleCnt="0"/>
      <dgm:spPr/>
    </dgm:pt>
    <dgm:pt modelId="{B2B79B1D-2E05-4F4E-9B80-BC9493E09E6F}" type="pres">
      <dgm:prSet presAssocID="{0A99B5D1-6F5E-4F20-A51B-67C804177283}" presName="accentRepeatNode" presStyleLbl="solidFgAcc1" presStyleIdx="3" presStyleCnt="4"/>
      <dgm:spPr/>
    </dgm:pt>
  </dgm:ptLst>
  <dgm:cxnLst>
    <dgm:cxn modelId="{653BC207-7D4B-4B53-92F7-711236A0605F}" type="presOf" srcId="{5A4F4810-FB2C-4A3D-B575-073D82571810}" destId="{B604E39C-6C1D-469D-B8F4-9AD5B5FE8181}" srcOrd="0" destOrd="0" presId="urn:microsoft.com/office/officeart/2008/layout/VerticalCurvedList"/>
    <dgm:cxn modelId="{17C98038-8372-473C-8009-40E7E9FE31D5}" srcId="{5A4F4810-FB2C-4A3D-B575-073D82571810}" destId="{0A99B5D1-6F5E-4F20-A51B-67C804177283}" srcOrd="3" destOrd="0" parTransId="{173F2666-DA80-4453-9C81-2DFCB8DB5283}" sibTransId="{ED921AA3-FB7D-415A-8899-47290296C94C}"/>
    <dgm:cxn modelId="{C0E0B95C-899E-4A26-ACB5-12407341F425}" srcId="{5A4F4810-FB2C-4A3D-B575-073D82571810}" destId="{1E4095E9-123C-4116-A3B8-67D565FBB531}" srcOrd="0" destOrd="0" parTransId="{A6C7C5B8-5E3E-4CA4-8C06-CD4C85E259EC}" sibTransId="{BEF3F5F2-9E38-4A00-B62F-542E9F609068}"/>
    <dgm:cxn modelId="{AAB30643-6CE5-49F1-B898-54ADFC7A8E3D}" type="presOf" srcId="{4540A972-DA64-4F0E-9C35-3189234F3375}" destId="{CA455C44-6F36-4C2F-9299-AC07B52D1A3F}" srcOrd="0" destOrd="0" presId="urn:microsoft.com/office/officeart/2008/layout/VerticalCurvedList"/>
    <dgm:cxn modelId="{24A82C67-A656-467B-B8E5-699E89FF8868}" type="presOf" srcId="{1E4095E9-123C-4116-A3B8-67D565FBB531}" destId="{3256971A-9740-41F6-B91F-E21859303E60}" srcOrd="0" destOrd="0" presId="urn:microsoft.com/office/officeart/2008/layout/VerticalCurvedList"/>
    <dgm:cxn modelId="{8E1028A5-3C28-43B3-8B72-6DDCFCF0A794}" type="presOf" srcId="{36672D11-2031-4CB6-A33A-06766C8F7DE0}" destId="{C593A8BC-AA0C-4DFF-B85C-5974326A7891}" srcOrd="0" destOrd="0" presId="urn:microsoft.com/office/officeart/2008/layout/VerticalCurvedList"/>
    <dgm:cxn modelId="{C2372AA9-3B92-4B8E-BC07-6CE28D2408FD}" type="presOf" srcId="{BEF3F5F2-9E38-4A00-B62F-542E9F609068}" destId="{6DE9D154-1826-4228-B3F6-EEBF82BC1693}" srcOrd="0" destOrd="0" presId="urn:microsoft.com/office/officeart/2008/layout/VerticalCurvedList"/>
    <dgm:cxn modelId="{BCF444B0-EE12-47BE-BB8B-E9E7FF22B91B}" type="presOf" srcId="{0A99B5D1-6F5E-4F20-A51B-67C804177283}" destId="{0B776224-2F1D-4A58-9620-849C6848085E}" srcOrd="0" destOrd="0" presId="urn:microsoft.com/office/officeart/2008/layout/VerticalCurvedList"/>
    <dgm:cxn modelId="{98FA42C9-34EF-4E24-8AA9-A0EBD8C4D598}" srcId="{5A4F4810-FB2C-4A3D-B575-073D82571810}" destId="{36672D11-2031-4CB6-A33A-06766C8F7DE0}" srcOrd="1" destOrd="0" parTransId="{0D81F76A-2BD0-44C1-945B-DAACEC4B4B21}" sibTransId="{AB6F5730-FF0C-46F1-9CDE-35483F8FAA9D}"/>
    <dgm:cxn modelId="{1C5EEFE2-117F-47F5-BFFC-5E7ABF5408B1}" srcId="{5A4F4810-FB2C-4A3D-B575-073D82571810}" destId="{4540A972-DA64-4F0E-9C35-3189234F3375}" srcOrd="2" destOrd="0" parTransId="{0D4FB242-275E-47E5-91EA-7266716374A6}" sibTransId="{D2C20626-3782-41C8-BA16-DB5D57F1AE73}"/>
    <dgm:cxn modelId="{52E590CE-610D-4577-ACE1-A2156FCD5375}" type="presParOf" srcId="{B604E39C-6C1D-469D-B8F4-9AD5B5FE8181}" destId="{225D5232-EBA9-4F03-AB72-4D451405DD47}" srcOrd="0" destOrd="0" presId="urn:microsoft.com/office/officeart/2008/layout/VerticalCurvedList"/>
    <dgm:cxn modelId="{1E7B2046-7371-4CAD-980A-7AFCECA9EF0D}" type="presParOf" srcId="{225D5232-EBA9-4F03-AB72-4D451405DD47}" destId="{C6F211EB-7C64-46F6-9A0E-62D205F6424B}" srcOrd="0" destOrd="0" presId="urn:microsoft.com/office/officeart/2008/layout/VerticalCurvedList"/>
    <dgm:cxn modelId="{7CA43AD4-0FE3-458E-A7AE-1EBD39592B8C}" type="presParOf" srcId="{C6F211EB-7C64-46F6-9A0E-62D205F6424B}" destId="{E24D0739-B083-439C-A535-204876583720}" srcOrd="0" destOrd="0" presId="urn:microsoft.com/office/officeart/2008/layout/VerticalCurvedList"/>
    <dgm:cxn modelId="{BEEDEECF-7FB7-46AA-95EA-A70E1DA1A929}" type="presParOf" srcId="{C6F211EB-7C64-46F6-9A0E-62D205F6424B}" destId="{6DE9D154-1826-4228-B3F6-EEBF82BC1693}" srcOrd="1" destOrd="0" presId="urn:microsoft.com/office/officeart/2008/layout/VerticalCurvedList"/>
    <dgm:cxn modelId="{DFCB5192-8196-4F04-91EA-7A554C2CCFCE}" type="presParOf" srcId="{C6F211EB-7C64-46F6-9A0E-62D205F6424B}" destId="{8320B761-99BE-464E-8E38-92E104D549F6}" srcOrd="2" destOrd="0" presId="urn:microsoft.com/office/officeart/2008/layout/VerticalCurvedList"/>
    <dgm:cxn modelId="{DA55E0FC-C562-4B82-970D-7C8FE5B46B5E}" type="presParOf" srcId="{C6F211EB-7C64-46F6-9A0E-62D205F6424B}" destId="{EDCFB0D9-E060-4AAB-9659-E1CE73C45A13}" srcOrd="3" destOrd="0" presId="urn:microsoft.com/office/officeart/2008/layout/VerticalCurvedList"/>
    <dgm:cxn modelId="{BEEEC8EB-CBEA-4710-AFB0-65679F41E228}" type="presParOf" srcId="{225D5232-EBA9-4F03-AB72-4D451405DD47}" destId="{3256971A-9740-41F6-B91F-E21859303E60}" srcOrd="1" destOrd="0" presId="urn:microsoft.com/office/officeart/2008/layout/VerticalCurvedList"/>
    <dgm:cxn modelId="{F7FD09A5-EDE5-4248-946C-557075E888FE}" type="presParOf" srcId="{225D5232-EBA9-4F03-AB72-4D451405DD47}" destId="{6AF7DC36-267F-4AF4-B738-E6FA26BB465A}" srcOrd="2" destOrd="0" presId="urn:microsoft.com/office/officeart/2008/layout/VerticalCurvedList"/>
    <dgm:cxn modelId="{A54AB569-12AF-44E2-993D-FA8FF90481EA}" type="presParOf" srcId="{6AF7DC36-267F-4AF4-B738-E6FA26BB465A}" destId="{4BB0F38D-098F-4009-B286-9A6F9D7902ED}" srcOrd="0" destOrd="0" presId="urn:microsoft.com/office/officeart/2008/layout/VerticalCurvedList"/>
    <dgm:cxn modelId="{BC39AD49-AB51-4432-9B44-6903F9B44E9E}" type="presParOf" srcId="{225D5232-EBA9-4F03-AB72-4D451405DD47}" destId="{C593A8BC-AA0C-4DFF-B85C-5974326A7891}" srcOrd="3" destOrd="0" presId="urn:microsoft.com/office/officeart/2008/layout/VerticalCurvedList"/>
    <dgm:cxn modelId="{D197E190-A9F5-4FC6-8FF5-BE093FA0B3C0}" type="presParOf" srcId="{225D5232-EBA9-4F03-AB72-4D451405DD47}" destId="{9DCF3580-16B2-4401-A7F5-BAE1C706797C}" srcOrd="4" destOrd="0" presId="urn:microsoft.com/office/officeart/2008/layout/VerticalCurvedList"/>
    <dgm:cxn modelId="{EEBF91B5-5029-4681-AAFD-BBB88A64F845}" type="presParOf" srcId="{9DCF3580-16B2-4401-A7F5-BAE1C706797C}" destId="{A48CFE3E-0B3E-4830-B8F7-467D016E579A}" srcOrd="0" destOrd="0" presId="urn:microsoft.com/office/officeart/2008/layout/VerticalCurvedList"/>
    <dgm:cxn modelId="{2646B4BA-4FBD-4872-ABCB-2F47C2D28C48}" type="presParOf" srcId="{225D5232-EBA9-4F03-AB72-4D451405DD47}" destId="{CA455C44-6F36-4C2F-9299-AC07B52D1A3F}" srcOrd="5" destOrd="0" presId="urn:microsoft.com/office/officeart/2008/layout/VerticalCurvedList"/>
    <dgm:cxn modelId="{278E17DF-A2B0-4ED7-BDED-EBED218B7FC8}" type="presParOf" srcId="{225D5232-EBA9-4F03-AB72-4D451405DD47}" destId="{0A83DF12-BDF4-4BAB-B610-9972413FCAC4}" srcOrd="6" destOrd="0" presId="urn:microsoft.com/office/officeart/2008/layout/VerticalCurvedList"/>
    <dgm:cxn modelId="{CDDE89F4-0BFE-4C49-A92B-7C435C65CB65}" type="presParOf" srcId="{0A83DF12-BDF4-4BAB-B610-9972413FCAC4}" destId="{3007DCAF-D535-47B1-8F93-F25D1BFA0FE7}" srcOrd="0" destOrd="0" presId="urn:microsoft.com/office/officeart/2008/layout/VerticalCurvedList"/>
    <dgm:cxn modelId="{108A5887-30B9-473E-8B1C-C480A300B5A4}" type="presParOf" srcId="{225D5232-EBA9-4F03-AB72-4D451405DD47}" destId="{0B776224-2F1D-4A58-9620-849C6848085E}" srcOrd="7" destOrd="0" presId="urn:microsoft.com/office/officeart/2008/layout/VerticalCurvedList"/>
    <dgm:cxn modelId="{B8ABBFEE-6FC8-4EE1-8CB6-9FAEA3963772}" type="presParOf" srcId="{225D5232-EBA9-4F03-AB72-4D451405DD47}" destId="{9CF91B0D-9CB6-4762-BB54-EA1997159202}" srcOrd="8" destOrd="0" presId="urn:microsoft.com/office/officeart/2008/layout/VerticalCurvedList"/>
    <dgm:cxn modelId="{63F14B35-AA8A-4D55-9E3F-6A9BEB72DAEB}" type="presParOf" srcId="{9CF91B0D-9CB6-4762-BB54-EA1997159202}" destId="{B2B79B1D-2E05-4F4E-9B80-BC9493E09E6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E7E1047-59AD-499D-A1E1-ECCCE5BCB549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EB67715-FC21-4BF5-91A5-61736DEACFBA}">
      <dgm:prSet phldrT="[Text]" custT="1"/>
      <dgm:spPr/>
      <dgm:t>
        <a:bodyPr/>
        <a:lstStyle/>
        <a:p>
          <a:pPr algn="l"/>
          <a:r>
            <a:rPr lang="en-US" sz="1200" b="1" dirty="0">
              <a:latin typeface="Times New Roman" pitchFamily="18" charset="0"/>
              <a:cs typeface="Times New Roman" pitchFamily="18" charset="0"/>
            </a:rPr>
            <a:t>Seismic zone; the bank is located in Nablus so the zone is 2B, and the Z value = 0.20</a:t>
          </a:r>
        </a:p>
      </dgm:t>
    </dgm:pt>
    <dgm:pt modelId="{476E5442-CD1A-423D-9C3F-FEFA78A8E851}" type="parTrans" cxnId="{B0532CAF-8F40-4B90-8E23-04B62CA98819}">
      <dgm:prSet/>
      <dgm:spPr/>
      <dgm:t>
        <a:bodyPr/>
        <a:lstStyle/>
        <a:p>
          <a:pPr algn="l"/>
          <a:endParaRPr lang="en-US"/>
        </a:p>
      </dgm:t>
    </dgm:pt>
    <dgm:pt modelId="{7F8CDC97-3449-4B15-B4BC-B3687C04E953}" type="sibTrans" cxnId="{B0532CAF-8F40-4B90-8E23-04B62CA98819}">
      <dgm:prSet/>
      <dgm:spPr/>
      <dgm:t>
        <a:bodyPr/>
        <a:lstStyle/>
        <a:p>
          <a:pPr algn="l"/>
          <a:endParaRPr lang="en-US"/>
        </a:p>
      </dgm:t>
    </dgm:pt>
    <dgm:pt modelId="{5A21B3E9-2FF2-4FFE-98F0-025D3D3AACE9}">
      <dgm:prSet custT="1"/>
      <dgm:spPr/>
      <dgm:t>
        <a:bodyPr/>
        <a:lstStyle/>
        <a:p>
          <a:pPr algn="l"/>
          <a:r>
            <a:rPr lang="en-US" sz="1200" b="1" dirty="0">
              <a:latin typeface="Times New Roman" pitchFamily="18" charset="0"/>
              <a:cs typeface="Times New Roman" pitchFamily="18" charset="0"/>
            </a:rPr>
            <a:t>Force Reduction Factor R = 5.5 (Building Frame System - shear wall)</a:t>
          </a:r>
        </a:p>
      </dgm:t>
    </dgm:pt>
    <dgm:pt modelId="{8C70F3CF-9914-451A-942C-E59F8689150D}" type="parTrans" cxnId="{F84A3403-9764-4FB5-8A0E-4B0D3223E35A}">
      <dgm:prSet/>
      <dgm:spPr/>
      <dgm:t>
        <a:bodyPr/>
        <a:lstStyle/>
        <a:p>
          <a:pPr algn="l"/>
          <a:endParaRPr lang="en-US"/>
        </a:p>
      </dgm:t>
    </dgm:pt>
    <dgm:pt modelId="{8750AADC-A2BF-4652-98F1-F7F439BBEDA8}" type="sibTrans" cxnId="{F84A3403-9764-4FB5-8A0E-4B0D3223E35A}">
      <dgm:prSet/>
      <dgm:spPr/>
      <dgm:t>
        <a:bodyPr/>
        <a:lstStyle/>
        <a:p>
          <a:pPr algn="l"/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39F877C3-ED1B-4CB5-9306-3DC3FA13916F}">
          <dgm:prSet custT="1"/>
          <dgm:spPr/>
          <dgm:t>
            <a:bodyPr/>
            <a:lstStyle/>
            <a:p>
              <a:pPr algn="l"/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Response spectrum scale factor = </a:t>
              </a:r>
              <a14:m>
                <m:oMath xmlns:m="http://schemas.openxmlformats.org/officeDocument/2006/math">
                  <m:f>
                    <m:fPr>
                      <m:ctrlPr>
                        <a:rPr lang="en-US" sz="1200" b="1" i="1">
                          <a:latin typeface="Cambria Math" panose="02040503050406030204" pitchFamily="18" charset="0"/>
                          <a:cs typeface="Times New Roman" pitchFamily="18" charset="0"/>
                        </a:rPr>
                      </m:ctrlPr>
                    </m:fPr>
                    <m:num>
                      <m:r>
                        <a:rPr lang="en-US" sz="1200" b="1" i="1">
                          <a:latin typeface="Cambria Math"/>
                          <a:cs typeface="Times New Roman" pitchFamily="18" charset="0"/>
                        </a:rPr>
                        <m:t>𝑰</m:t>
                      </m:r>
                      <m:r>
                        <a:rPr lang="en-US" sz="1200" b="1" i="1">
                          <a:latin typeface="Cambria Math"/>
                          <a:ea typeface="Cambria Math"/>
                          <a:cs typeface="Times New Roman" pitchFamily="18" charset="0"/>
                        </a:rPr>
                        <m:t>×</m:t>
                      </m:r>
                      <m:r>
                        <a:rPr lang="en-US" sz="1200" b="1" i="1">
                          <a:latin typeface="Cambria Math"/>
                          <a:cs typeface="Times New Roman" pitchFamily="18" charset="0"/>
                        </a:rPr>
                        <m:t>𝒈</m:t>
                      </m:r>
                    </m:num>
                    <m:den>
                      <m:r>
                        <a:rPr lang="en-US" sz="1200" b="1" i="1">
                          <a:latin typeface="Cambria Math"/>
                          <a:cs typeface="Times New Roman" pitchFamily="18" charset="0"/>
                        </a:rPr>
                        <m:t>𝑹</m:t>
                      </m:r>
                    </m:den>
                  </m:f>
                </m:oMath>
              </a14:m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14:m>
                <m:oMath xmlns:m="http://schemas.openxmlformats.org/officeDocument/2006/math">
                  <m:f>
                    <m:fPr>
                      <m:ctrlPr>
                        <a:rPr lang="en-US" sz="1200" b="1" i="1">
                          <a:latin typeface="Cambria Math" panose="02040503050406030204" pitchFamily="18" charset="0"/>
                          <a:cs typeface="Times New Roman" pitchFamily="18" charset="0"/>
                        </a:rPr>
                      </m:ctrlPr>
                    </m:fPr>
                    <m:num>
                      <m:r>
                        <a:rPr lang="en-US" sz="1200" b="1" i="1">
                          <a:latin typeface="Cambria Math"/>
                          <a:cs typeface="Times New Roman" pitchFamily="18" charset="0"/>
                        </a:rPr>
                        <m:t>𝟏</m:t>
                      </m:r>
                      <m:r>
                        <a:rPr lang="en-US" sz="1200" b="1" i="1">
                          <a:latin typeface="Cambria Math"/>
                          <a:cs typeface="Times New Roman" pitchFamily="18" charset="0"/>
                        </a:rPr>
                        <m:t>∗</m:t>
                      </m:r>
                      <m:r>
                        <a:rPr lang="en-US" sz="1200" b="1" i="1">
                          <a:latin typeface="Cambria Math"/>
                          <a:cs typeface="Times New Roman" pitchFamily="18" charset="0"/>
                        </a:rPr>
                        <m:t>𝟗𝟖𝟏𝟎</m:t>
                      </m:r>
                    </m:num>
                    <m:den>
                      <m:r>
                        <a:rPr lang="en-US" sz="1200" b="1" i="1">
                          <a:latin typeface="Cambria Math"/>
                          <a:cs typeface="Times New Roman" pitchFamily="18" charset="0"/>
                        </a:rPr>
                        <m:t>𝟓</m:t>
                      </m:r>
                      <m:r>
                        <a:rPr lang="en-US" sz="1200" b="1" i="1">
                          <a:latin typeface="Cambria Math"/>
                          <a:cs typeface="Times New Roman" pitchFamily="18" charset="0"/>
                        </a:rPr>
                        <m:t>.</m:t>
                      </m:r>
                      <m:r>
                        <a:rPr lang="en-US" sz="1200" b="1" i="1">
                          <a:latin typeface="Cambria Math"/>
                          <a:cs typeface="Times New Roman" pitchFamily="18" charset="0"/>
                        </a:rPr>
                        <m:t>𝟓</m:t>
                      </m:r>
                    </m:den>
                  </m:f>
                </m:oMath>
              </a14:m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1783.6</a:t>
              </a:r>
            </a:p>
          </dgm:t>
        </dgm:pt>
      </mc:Choice>
      <mc:Fallback xmlns="">
        <dgm:pt modelId="{39F877C3-ED1B-4CB5-9306-3DC3FA13916F}">
          <dgm:prSet custT="1"/>
          <dgm:spPr/>
          <dgm:t>
            <a:bodyPr/>
            <a:lstStyle/>
            <a:p>
              <a:pPr algn="l"/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Response spectrum scale factor = </a:t>
              </a:r>
              <a:r>
                <a:rPr lang="en-US" sz="1200" b="1" i="0">
                  <a:latin typeface="Cambria Math" panose="02040503050406030204" pitchFamily="18" charset="0"/>
                  <a:cs typeface="Times New Roman" pitchFamily="18" charset="0"/>
                </a:rPr>
                <a:t>(</a:t>
              </a:r>
              <a:r>
                <a:rPr lang="en-US" sz="1200" b="1" i="0">
                  <a:latin typeface="Cambria Math"/>
                  <a:cs typeface="Times New Roman" pitchFamily="18" charset="0"/>
                </a:rPr>
                <a:t>𝑰</a:t>
              </a:r>
              <a:r>
                <a:rPr lang="en-US" sz="1200" b="1" i="0">
                  <a:latin typeface="Cambria Math"/>
                  <a:ea typeface="Cambria Math"/>
                  <a:cs typeface="Times New Roman" pitchFamily="18" charset="0"/>
                </a:rPr>
                <a:t>×</a:t>
              </a:r>
              <a:r>
                <a:rPr lang="en-US" sz="1200" b="1" i="0">
                  <a:latin typeface="Cambria Math"/>
                  <a:cs typeface="Times New Roman" pitchFamily="18" charset="0"/>
                </a:rPr>
                <a:t>𝒈</a:t>
              </a:r>
              <a:r>
                <a:rPr lang="en-US" sz="1200" b="1" i="0">
                  <a:latin typeface="Cambria Math" panose="02040503050406030204" pitchFamily="18" charset="0"/>
                  <a:cs typeface="Times New Roman" pitchFamily="18" charset="0"/>
                </a:rPr>
                <a:t>)/</a:t>
              </a:r>
              <a:r>
                <a:rPr lang="en-US" sz="1200" b="1" i="0">
                  <a:latin typeface="Cambria Math"/>
                  <a:cs typeface="Times New Roman" pitchFamily="18" charset="0"/>
                </a:rPr>
                <a:t>𝑹</a:t>
              </a:r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en-US" sz="1200" b="1" i="0">
                  <a:latin typeface="Cambria Math" panose="02040503050406030204" pitchFamily="18" charset="0"/>
                  <a:cs typeface="Times New Roman" pitchFamily="18" charset="0"/>
                </a:rPr>
                <a:t>(</a:t>
              </a:r>
              <a:r>
                <a:rPr lang="en-US" sz="1200" b="1" i="0">
                  <a:latin typeface="Cambria Math"/>
                  <a:cs typeface="Times New Roman" pitchFamily="18" charset="0"/>
                </a:rPr>
                <a:t>𝟏∗𝟗𝟖𝟏𝟎</a:t>
              </a:r>
              <a:r>
                <a:rPr lang="en-US" sz="1200" b="1" i="0">
                  <a:latin typeface="Cambria Math" panose="02040503050406030204" pitchFamily="18" charset="0"/>
                  <a:cs typeface="Times New Roman" pitchFamily="18" charset="0"/>
                </a:rPr>
                <a:t>)/(</a:t>
              </a:r>
              <a:r>
                <a:rPr lang="en-US" sz="1200" b="1" i="0">
                  <a:latin typeface="Cambria Math"/>
                  <a:cs typeface="Times New Roman" pitchFamily="18" charset="0"/>
                </a:rPr>
                <a:t>𝟓.𝟓</a:t>
              </a:r>
              <a:r>
                <a:rPr lang="en-US" sz="1200" b="1" i="0">
                  <a:latin typeface="Cambria Math" panose="02040503050406030204" pitchFamily="18" charset="0"/>
                  <a:cs typeface="Times New Roman" pitchFamily="18" charset="0"/>
                </a:rPr>
                <a:t>)</a:t>
              </a:r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1783.6</a:t>
              </a:r>
            </a:p>
          </dgm:t>
        </dgm:pt>
      </mc:Fallback>
    </mc:AlternateContent>
    <dgm:pt modelId="{E7234DB6-D3E9-42D2-B1B5-C1557D592436}" type="parTrans" cxnId="{0B5877A8-B7D0-40EC-B0E3-54947CF3775C}">
      <dgm:prSet/>
      <dgm:spPr/>
      <dgm:t>
        <a:bodyPr/>
        <a:lstStyle/>
        <a:p>
          <a:pPr algn="l"/>
          <a:endParaRPr lang="en-US"/>
        </a:p>
      </dgm:t>
    </dgm:pt>
    <dgm:pt modelId="{A0A8AED3-B4F6-4932-B061-58E2F9CC2145}" type="sibTrans" cxnId="{0B5877A8-B7D0-40EC-B0E3-54947CF3775C}">
      <dgm:prSet/>
      <dgm:spPr/>
      <dgm:t>
        <a:bodyPr/>
        <a:lstStyle/>
        <a:p>
          <a:pPr algn="l"/>
          <a:endParaRPr lang="en-US"/>
        </a:p>
      </dgm:t>
    </dgm:pt>
    <dgm:pt modelId="{DE1A276A-0962-45CB-88E8-2A09F21A30D8}">
      <dgm:prSet custT="1"/>
      <dgm:spPr/>
      <dgm:t>
        <a:bodyPr/>
        <a:lstStyle/>
        <a:p>
          <a:pPr algn="l"/>
          <a:r>
            <a:rPr lang="en-US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Soil profile; the soil is clay so the soil profile is SD  </a:t>
          </a:r>
        </a:p>
      </dgm:t>
    </dgm:pt>
    <dgm:pt modelId="{56E506DF-ED44-440C-929D-212CB414DF2D}" type="parTrans" cxnId="{F9CC5368-280A-44E7-88AE-0BBF5F64F4B7}">
      <dgm:prSet/>
      <dgm:spPr/>
      <dgm:t>
        <a:bodyPr/>
        <a:lstStyle/>
        <a:p>
          <a:pPr algn="l"/>
          <a:endParaRPr lang="en-US"/>
        </a:p>
      </dgm:t>
    </dgm:pt>
    <dgm:pt modelId="{FED47DD7-77D3-44DB-9B79-14184A407B9D}" type="sibTrans" cxnId="{F9CC5368-280A-44E7-88AE-0BBF5F64F4B7}">
      <dgm:prSet/>
      <dgm:spPr/>
      <dgm:t>
        <a:bodyPr/>
        <a:lstStyle/>
        <a:p>
          <a:pPr algn="l"/>
          <a:endParaRPr lang="en-US"/>
        </a:p>
      </dgm:t>
    </dgm:pt>
    <dgm:pt modelId="{D9F3C6C4-1E82-4BB9-AD5B-6601F4F8CB61}">
      <dgm:prSet custT="1"/>
      <dgm:spPr/>
      <dgm:t>
        <a:bodyPr/>
        <a:lstStyle/>
        <a:p>
          <a:pPr algn="l"/>
          <a:r>
            <a:rPr lang="en-US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Importance factor I = 1</a:t>
          </a:r>
        </a:p>
      </dgm:t>
    </dgm:pt>
    <dgm:pt modelId="{9ED6416A-37A5-48ED-A49A-FF2E6C07D1CF}" type="parTrans" cxnId="{84C27420-BE99-4134-974F-62996C575F75}">
      <dgm:prSet/>
      <dgm:spPr/>
      <dgm:t>
        <a:bodyPr/>
        <a:lstStyle/>
        <a:p>
          <a:pPr algn="l"/>
          <a:endParaRPr lang="en-US"/>
        </a:p>
      </dgm:t>
    </dgm:pt>
    <dgm:pt modelId="{0D3D7F5D-EB51-4B8C-AD55-9982D32DCD3A}" type="sibTrans" cxnId="{84C27420-BE99-4134-974F-62996C575F75}">
      <dgm:prSet/>
      <dgm:spPr/>
      <dgm:t>
        <a:bodyPr/>
        <a:lstStyle/>
        <a:p>
          <a:pPr algn="l"/>
          <a:endParaRPr lang="en-US"/>
        </a:p>
      </dgm:t>
    </dgm:pt>
    <dgm:pt modelId="{80B4C7F6-0D14-4109-9879-D373FEFAF302}">
      <dgm:prSet custT="1"/>
      <dgm:spPr/>
      <dgm:t>
        <a:bodyPr/>
        <a:lstStyle/>
        <a:p>
          <a:pPr algn="l"/>
          <a:r>
            <a:rPr lang="en-US" sz="1200" b="1" dirty="0">
              <a:latin typeface="Times New Roman" pitchFamily="18" charset="0"/>
              <a:cs typeface="Times New Roman" pitchFamily="18" charset="0"/>
            </a:rPr>
            <a:t>Acceleration-Dependent Seismic Coefficient Ca = 0.28</a:t>
          </a:r>
        </a:p>
      </dgm:t>
    </dgm:pt>
    <dgm:pt modelId="{4B1F6632-F63C-49CC-A1E0-524D39AC5C8A}" type="parTrans" cxnId="{6121FC3B-1A32-412E-AF61-54E027DE7032}">
      <dgm:prSet/>
      <dgm:spPr/>
      <dgm:t>
        <a:bodyPr/>
        <a:lstStyle/>
        <a:p>
          <a:pPr algn="l"/>
          <a:endParaRPr lang="en-US"/>
        </a:p>
      </dgm:t>
    </dgm:pt>
    <dgm:pt modelId="{207671CF-F5B3-4746-B87E-9E3B66FD753D}" type="sibTrans" cxnId="{6121FC3B-1A32-412E-AF61-54E027DE7032}">
      <dgm:prSet/>
      <dgm:spPr/>
      <dgm:t>
        <a:bodyPr/>
        <a:lstStyle/>
        <a:p>
          <a:pPr algn="l"/>
          <a:endParaRPr lang="en-US"/>
        </a:p>
      </dgm:t>
    </dgm:pt>
    <dgm:pt modelId="{5635E480-B672-449A-964D-5BF131F0B1EF}">
      <dgm:prSet custT="1"/>
      <dgm:spPr/>
      <dgm:t>
        <a:bodyPr/>
        <a:lstStyle/>
        <a:p>
          <a:pPr algn="l"/>
          <a:r>
            <a:rPr lang="en-US" sz="1200" b="1" dirty="0">
              <a:latin typeface="Times New Roman" pitchFamily="18" charset="0"/>
              <a:cs typeface="Times New Roman" pitchFamily="18" charset="0"/>
            </a:rPr>
            <a:t>Velocity-Dependent Seismic Coefficient </a:t>
          </a:r>
          <a:r>
            <a:rPr lang="en-US" sz="1200" b="1" dirty="0" err="1">
              <a:latin typeface="Times New Roman" pitchFamily="18" charset="0"/>
              <a:cs typeface="Times New Roman" pitchFamily="18" charset="0"/>
            </a:rPr>
            <a:t>Cv</a:t>
          </a:r>
          <a:r>
            <a:rPr lang="en-US" sz="1200" b="1" dirty="0">
              <a:latin typeface="Times New Roman" pitchFamily="18" charset="0"/>
              <a:cs typeface="Times New Roman" pitchFamily="18" charset="0"/>
            </a:rPr>
            <a:t> = 0.4</a:t>
          </a:r>
        </a:p>
      </dgm:t>
    </dgm:pt>
    <dgm:pt modelId="{B9EF0372-51D5-48DD-A920-3BEC6010730E}" type="sibTrans" cxnId="{46D0E5BF-C82F-423F-BF21-9E6EE0939DE1}">
      <dgm:prSet/>
      <dgm:spPr/>
      <dgm:t>
        <a:bodyPr/>
        <a:lstStyle/>
        <a:p>
          <a:pPr algn="l"/>
          <a:endParaRPr lang="en-US"/>
        </a:p>
      </dgm:t>
    </dgm:pt>
    <dgm:pt modelId="{49DFB62B-3B28-43C9-83C5-FF3C592963A6}" type="parTrans" cxnId="{46D0E5BF-C82F-423F-BF21-9E6EE0939DE1}">
      <dgm:prSet/>
      <dgm:spPr/>
      <dgm:t>
        <a:bodyPr/>
        <a:lstStyle/>
        <a:p>
          <a:pPr algn="l"/>
          <a:endParaRPr lang="en-US"/>
        </a:p>
      </dgm:t>
    </dgm:pt>
    <dgm:pt modelId="{1EF323E9-3585-49F1-A2FC-253A7A380330}" type="pres">
      <dgm:prSet presAssocID="{8E7E1047-59AD-499D-A1E1-ECCCE5BCB549}" presName="linear" presStyleCnt="0">
        <dgm:presLayoutVars>
          <dgm:dir/>
          <dgm:animLvl val="lvl"/>
          <dgm:resizeHandles val="exact"/>
        </dgm:presLayoutVars>
      </dgm:prSet>
      <dgm:spPr/>
    </dgm:pt>
    <dgm:pt modelId="{EF8BBE65-94E0-4A47-A6CC-2263284F42CA}" type="pres">
      <dgm:prSet presAssocID="{2EB67715-FC21-4BF5-91A5-61736DEACFBA}" presName="parentLin" presStyleCnt="0"/>
      <dgm:spPr/>
    </dgm:pt>
    <dgm:pt modelId="{41C22A86-594C-449F-917A-B948D289832C}" type="pres">
      <dgm:prSet presAssocID="{2EB67715-FC21-4BF5-91A5-61736DEACFBA}" presName="parentLeftMargin" presStyleLbl="node1" presStyleIdx="0" presStyleCnt="7"/>
      <dgm:spPr/>
    </dgm:pt>
    <dgm:pt modelId="{9D157A96-0F24-4ACA-9ECB-E2C90F21A812}" type="pres">
      <dgm:prSet presAssocID="{2EB67715-FC21-4BF5-91A5-61736DEACFBA}" presName="parentText" presStyleLbl="node1" presStyleIdx="0" presStyleCnt="7" custScaleX="115919">
        <dgm:presLayoutVars>
          <dgm:chMax val="0"/>
          <dgm:bulletEnabled val="1"/>
        </dgm:presLayoutVars>
      </dgm:prSet>
      <dgm:spPr/>
    </dgm:pt>
    <dgm:pt modelId="{55A45EE3-528D-44AC-BC4D-85A882FD5B7F}" type="pres">
      <dgm:prSet presAssocID="{2EB67715-FC21-4BF5-91A5-61736DEACFBA}" presName="negativeSpace" presStyleCnt="0"/>
      <dgm:spPr/>
    </dgm:pt>
    <dgm:pt modelId="{E9074CD6-258E-49AF-AC34-AB4528D6C34E}" type="pres">
      <dgm:prSet presAssocID="{2EB67715-FC21-4BF5-91A5-61736DEACFBA}" presName="childText" presStyleLbl="conFgAcc1" presStyleIdx="0" presStyleCnt="7">
        <dgm:presLayoutVars>
          <dgm:bulletEnabled val="1"/>
        </dgm:presLayoutVars>
      </dgm:prSet>
      <dgm:spPr/>
    </dgm:pt>
    <dgm:pt modelId="{3C612E2F-3998-4FB3-A2F3-89A3834A4611}" type="pres">
      <dgm:prSet presAssocID="{7F8CDC97-3449-4B15-B4BC-B3687C04E953}" presName="spaceBetweenRectangles" presStyleCnt="0"/>
      <dgm:spPr/>
    </dgm:pt>
    <dgm:pt modelId="{B3435EE9-E28D-4A81-90F7-0AA75A24DF02}" type="pres">
      <dgm:prSet presAssocID="{DE1A276A-0962-45CB-88E8-2A09F21A30D8}" presName="parentLin" presStyleCnt="0"/>
      <dgm:spPr/>
    </dgm:pt>
    <dgm:pt modelId="{5CAFC889-6360-4026-9C75-0A6F809B6BD0}" type="pres">
      <dgm:prSet presAssocID="{DE1A276A-0962-45CB-88E8-2A09F21A30D8}" presName="parentLeftMargin" presStyleLbl="node1" presStyleIdx="0" presStyleCnt="7"/>
      <dgm:spPr/>
    </dgm:pt>
    <dgm:pt modelId="{EFEA4FAE-5ADE-45F0-B2AA-687E18133CC9}" type="pres">
      <dgm:prSet presAssocID="{DE1A276A-0962-45CB-88E8-2A09F21A30D8}" presName="parentText" presStyleLbl="node1" presStyleIdx="1" presStyleCnt="7" custScaleX="115919" custLinFactNeighborX="-9286" custLinFactNeighborY="-3313">
        <dgm:presLayoutVars>
          <dgm:chMax val="0"/>
          <dgm:bulletEnabled val="1"/>
        </dgm:presLayoutVars>
      </dgm:prSet>
      <dgm:spPr/>
    </dgm:pt>
    <dgm:pt modelId="{13597C6D-1B40-45F3-9508-43E35F654484}" type="pres">
      <dgm:prSet presAssocID="{DE1A276A-0962-45CB-88E8-2A09F21A30D8}" presName="negativeSpace" presStyleCnt="0"/>
      <dgm:spPr/>
    </dgm:pt>
    <dgm:pt modelId="{360DEC5E-7766-4F02-A3AF-309EA636C69D}" type="pres">
      <dgm:prSet presAssocID="{DE1A276A-0962-45CB-88E8-2A09F21A30D8}" presName="childText" presStyleLbl="conFgAcc1" presStyleIdx="1" presStyleCnt="7" custLinFactNeighborX="-2048" custLinFactNeighborY="25966">
        <dgm:presLayoutVars>
          <dgm:bulletEnabled val="1"/>
        </dgm:presLayoutVars>
      </dgm:prSet>
      <dgm:spPr/>
    </dgm:pt>
    <dgm:pt modelId="{170E3A7B-B8E3-402E-BBCB-3672D29B9CE7}" type="pres">
      <dgm:prSet presAssocID="{FED47DD7-77D3-44DB-9B79-14184A407B9D}" presName="spaceBetweenRectangles" presStyleCnt="0"/>
      <dgm:spPr/>
    </dgm:pt>
    <dgm:pt modelId="{36C6A2DA-B7DE-4CD0-9698-D2B839B007A7}" type="pres">
      <dgm:prSet presAssocID="{D9F3C6C4-1E82-4BB9-AD5B-6601F4F8CB61}" presName="parentLin" presStyleCnt="0"/>
      <dgm:spPr/>
    </dgm:pt>
    <dgm:pt modelId="{88162287-C632-4751-B866-CF9EF674037E}" type="pres">
      <dgm:prSet presAssocID="{D9F3C6C4-1E82-4BB9-AD5B-6601F4F8CB61}" presName="parentLeftMargin" presStyleLbl="node1" presStyleIdx="1" presStyleCnt="7"/>
      <dgm:spPr/>
    </dgm:pt>
    <dgm:pt modelId="{4EAF4AA9-B642-4F8D-8A22-CC879F60E728}" type="pres">
      <dgm:prSet presAssocID="{D9F3C6C4-1E82-4BB9-AD5B-6601F4F8CB61}" presName="parentText" presStyleLbl="node1" presStyleIdx="2" presStyleCnt="7" custScaleX="118573" custLinFactNeighborX="-23215">
        <dgm:presLayoutVars>
          <dgm:chMax val="0"/>
          <dgm:bulletEnabled val="1"/>
        </dgm:presLayoutVars>
      </dgm:prSet>
      <dgm:spPr/>
    </dgm:pt>
    <dgm:pt modelId="{EBB5660E-B477-49B0-958A-3961DC87FC77}" type="pres">
      <dgm:prSet presAssocID="{D9F3C6C4-1E82-4BB9-AD5B-6601F4F8CB61}" presName="negativeSpace" presStyleCnt="0"/>
      <dgm:spPr/>
    </dgm:pt>
    <dgm:pt modelId="{FF69B084-9962-4ADF-B7EB-D30CC330B087}" type="pres">
      <dgm:prSet presAssocID="{D9F3C6C4-1E82-4BB9-AD5B-6601F4F8CB61}" presName="childText" presStyleLbl="conFgAcc1" presStyleIdx="2" presStyleCnt="7" custLinFactNeighborX="5107">
        <dgm:presLayoutVars>
          <dgm:bulletEnabled val="1"/>
        </dgm:presLayoutVars>
      </dgm:prSet>
      <dgm:spPr/>
    </dgm:pt>
    <dgm:pt modelId="{BDFD3432-40A0-436F-9058-F96D68A1D4F0}" type="pres">
      <dgm:prSet presAssocID="{0D3D7F5D-EB51-4B8C-AD55-9982D32DCD3A}" presName="spaceBetweenRectangles" presStyleCnt="0"/>
      <dgm:spPr/>
    </dgm:pt>
    <dgm:pt modelId="{101F9632-2B9E-474F-9718-968551904239}" type="pres">
      <dgm:prSet presAssocID="{80B4C7F6-0D14-4109-9879-D373FEFAF302}" presName="parentLin" presStyleCnt="0"/>
      <dgm:spPr/>
    </dgm:pt>
    <dgm:pt modelId="{9FDA552D-E0C2-47D5-9744-F260FEDB2D2F}" type="pres">
      <dgm:prSet presAssocID="{80B4C7F6-0D14-4109-9879-D373FEFAF302}" presName="parentLeftMargin" presStyleLbl="node1" presStyleIdx="2" presStyleCnt="7"/>
      <dgm:spPr/>
    </dgm:pt>
    <dgm:pt modelId="{9A6167F2-699F-4992-A03A-BD36FAD70B2E}" type="pres">
      <dgm:prSet presAssocID="{80B4C7F6-0D14-4109-9879-D373FEFAF302}" presName="parentText" presStyleLbl="node1" presStyleIdx="3" presStyleCnt="7" custScaleX="114592">
        <dgm:presLayoutVars>
          <dgm:chMax val="0"/>
          <dgm:bulletEnabled val="1"/>
        </dgm:presLayoutVars>
      </dgm:prSet>
      <dgm:spPr/>
    </dgm:pt>
    <dgm:pt modelId="{3CC0D410-7D8E-493B-A107-34A2FE139F78}" type="pres">
      <dgm:prSet presAssocID="{80B4C7F6-0D14-4109-9879-D373FEFAF302}" presName="negativeSpace" presStyleCnt="0"/>
      <dgm:spPr/>
    </dgm:pt>
    <dgm:pt modelId="{CD66B977-5CCA-4DD4-9481-D8D765C15787}" type="pres">
      <dgm:prSet presAssocID="{80B4C7F6-0D14-4109-9879-D373FEFAF302}" presName="childText" presStyleLbl="conFgAcc1" presStyleIdx="3" presStyleCnt="7">
        <dgm:presLayoutVars>
          <dgm:bulletEnabled val="1"/>
        </dgm:presLayoutVars>
      </dgm:prSet>
      <dgm:spPr/>
    </dgm:pt>
    <dgm:pt modelId="{A3B89629-1543-4DC1-B1ED-00C7A090B003}" type="pres">
      <dgm:prSet presAssocID="{207671CF-F5B3-4746-B87E-9E3B66FD753D}" presName="spaceBetweenRectangles" presStyleCnt="0"/>
      <dgm:spPr/>
    </dgm:pt>
    <dgm:pt modelId="{DB99A309-B373-4BA0-B71D-C70E47AC5676}" type="pres">
      <dgm:prSet presAssocID="{5635E480-B672-449A-964D-5BF131F0B1EF}" presName="parentLin" presStyleCnt="0"/>
      <dgm:spPr/>
    </dgm:pt>
    <dgm:pt modelId="{5E3415E5-67DF-4BBF-BA68-C8518C9F5E24}" type="pres">
      <dgm:prSet presAssocID="{5635E480-B672-449A-964D-5BF131F0B1EF}" presName="parentLeftMargin" presStyleLbl="node1" presStyleIdx="3" presStyleCnt="7"/>
      <dgm:spPr/>
    </dgm:pt>
    <dgm:pt modelId="{1AC98C5C-6D10-415C-8C48-67DBC7365340}" type="pres">
      <dgm:prSet presAssocID="{5635E480-B672-449A-964D-5BF131F0B1EF}" presName="parentText" presStyleLbl="node1" presStyleIdx="4" presStyleCnt="7" custScaleX="115049">
        <dgm:presLayoutVars>
          <dgm:chMax val="0"/>
          <dgm:bulletEnabled val="1"/>
        </dgm:presLayoutVars>
      </dgm:prSet>
      <dgm:spPr/>
    </dgm:pt>
    <dgm:pt modelId="{6AE6977C-A9A3-46FA-A5AD-A1F43A54AF63}" type="pres">
      <dgm:prSet presAssocID="{5635E480-B672-449A-964D-5BF131F0B1EF}" presName="negativeSpace" presStyleCnt="0"/>
      <dgm:spPr/>
    </dgm:pt>
    <dgm:pt modelId="{BB98A0F4-F739-4BEE-AF1F-B74CA85E87E5}" type="pres">
      <dgm:prSet presAssocID="{5635E480-B672-449A-964D-5BF131F0B1EF}" presName="childText" presStyleLbl="conFgAcc1" presStyleIdx="4" presStyleCnt="7">
        <dgm:presLayoutVars>
          <dgm:bulletEnabled val="1"/>
        </dgm:presLayoutVars>
      </dgm:prSet>
      <dgm:spPr/>
    </dgm:pt>
    <dgm:pt modelId="{6452CD57-3D54-4785-9730-22F36544182E}" type="pres">
      <dgm:prSet presAssocID="{B9EF0372-51D5-48DD-A920-3BEC6010730E}" presName="spaceBetweenRectangles" presStyleCnt="0"/>
      <dgm:spPr/>
    </dgm:pt>
    <dgm:pt modelId="{FC8B0384-836D-4909-AD85-F4A864C6EC84}" type="pres">
      <dgm:prSet presAssocID="{5A21B3E9-2FF2-4FFE-98F0-025D3D3AACE9}" presName="parentLin" presStyleCnt="0"/>
      <dgm:spPr/>
    </dgm:pt>
    <dgm:pt modelId="{C32435C7-0672-47A7-83FA-1F8635774A3F}" type="pres">
      <dgm:prSet presAssocID="{5A21B3E9-2FF2-4FFE-98F0-025D3D3AACE9}" presName="parentLeftMargin" presStyleLbl="node1" presStyleIdx="4" presStyleCnt="7"/>
      <dgm:spPr/>
    </dgm:pt>
    <dgm:pt modelId="{60C55C89-969C-4BB6-A150-D0587018AA69}" type="pres">
      <dgm:prSet presAssocID="{5A21B3E9-2FF2-4FFE-98F0-025D3D3AACE9}" presName="parentText" presStyleLbl="node1" presStyleIdx="5" presStyleCnt="7" custScaleX="114385" custLinFactNeighborY="-7609">
        <dgm:presLayoutVars>
          <dgm:chMax val="0"/>
          <dgm:bulletEnabled val="1"/>
        </dgm:presLayoutVars>
      </dgm:prSet>
      <dgm:spPr/>
    </dgm:pt>
    <dgm:pt modelId="{6726548F-3963-4BC3-A795-F0C0C490A28D}" type="pres">
      <dgm:prSet presAssocID="{5A21B3E9-2FF2-4FFE-98F0-025D3D3AACE9}" presName="negativeSpace" presStyleCnt="0"/>
      <dgm:spPr/>
    </dgm:pt>
    <dgm:pt modelId="{5E436B9C-1FB6-403A-A0D5-35403B1D5C15}" type="pres">
      <dgm:prSet presAssocID="{5A21B3E9-2FF2-4FFE-98F0-025D3D3AACE9}" presName="childText" presStyleLbl="conFgAcc1" presStyleIdx="5" presStyleCnt="7">
        <dgm:presLayoutVars>
          <dgm:bulletEnabled val="1"/>
        </dgm:presLayoutVars>
      </dgm:prSet>
      <dgm:spPr/>
    </dgm:pt>
    <dgm:pt modelId="{724CEF4A-9EB6-4670-8516-6E0D9B121B80}" type="pres">
      <dgm:prSet presAssocID="{8750AADC-A2BF-4652-98F1-F7F439BBEDA8}" presName="spaceBetweenRectangles" presStyleCnt="0"/>
      <dgm:spPr/>
    </dgm:pt>
    <dgm:pt modelId="{D3CE0B41-27E5-48BE-BDDB-F5D13900A6F8}" type="pres">
      <dgm:prSet presAssocID="{39F877C3-ED1B-4CB5-9306-3DC3FA13916F}" presName="parentLin" presStyleCnt="0"/>
      <dgm:spPr/>
    </dgm:pt>
    <dgm:pt modelId="{4A8A53FA-6748-48CF-B1F4-D800E44FE2B2}" type="pres">
      <dgm:prSet presAssocID="{39F877C3-ED1B-4CB5-9306-3DC3FA13916F}" presName="parentLeftMargin" presStyleLbl="node1" presStyleIdx="5" presStyleCnt="7"/>
      <dgm:spPr/>
    </dgm:pt>
    <dgm:pt modelId="{99EDB584-93F5-431D-AF08-9DA0442853E6}" type="pres">
      <dgm:prSet presAssocID="{39F877C3-ED1B-4CB5-9306-3DC3FA13916F}" presName="parentText" presStyleLbl="node1" presStyleIdx="6" presStyleCnt="7" custScaleX="118365">
        <dgm:presLayoutVars>
          <dgm:chMax val="0"/>
          <dgm:bulletEnabled val="1"/>
        </dgm:presLayoutVars>
      </dgm:prSet>
      <dgm:spPr/>
    </dgm:pt>
    <dgm:pt modelId="{774F8589-1BF1-4152-A6CF-40F6C2AA3808}" type="pres">
      <dgm:prSet presAssocID="{39F877C3-ED1B-4CB5-9306-3DC3FA13916F}" presName="negativeSpace" presStyleCnt="0"/>
      <dgm:spPr/>
    </dgm:pt>
    <dgm:pt modelId="{2EBEF7DF-70F4-430B-B4E8-BD87B1CA9420}" type="pres">
      <dgm:prSet presAssocID="{39F877C3-ED1B-4CB5-9306-3DC3FA13916F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A9E6D500-1DB5-4146-86EE-EBBAFDAA20D6}" type="presOf" srcId="{80B4C7F6-0D14-4109-9879-D373FEFAF302}" destId="{9FDA552D-E0C2-47D5-9744-F260FEDB2D2F}" srcOrd="0" destOrd="0" presId="urn:microsoft.com/office/officeart/2005/8/layout/list1"/>
    <dgm:cxn modelId="{F84A3403-9764-4FB5-8A0E-4B0D3223E35A}" srcId="{8E7E1047-59AD-499D-A1E1-ECCCE5BCB549}" destId="{5A21B3E9-2FF2-4FFE-98F0-025D3D3AACE9}" srcOrd="5" destOrd="0" parTransId="{8C70F3CF-9914-451A-942C-E59F8689150D}" sibTransId="{8750AADC-A2BF-4652-98F1-F7F439BBEDA8}"/>
    <dgm:cxn modelId="{D89A7911-591D-4286-8910-8F46AF0B0CE0}" type="presOf" srcId="{5635E480-B672-449A-964D-5BF131F0B1EF}" destId="{1AC98C5C-6D10-415C-8C48-67DBC7365340}" srcOrd="1" destOrd="0" presId="urn:microsoft.com/office/officeart/2005/8/layout/list1"/>
    <dgm:cxn modelId="{84C27420-BE99-4134-974F-62996C575F75}" srcId="{8E7E1047-59AD-499D-A1E1-ECCCE5BCB549}" destId="{D9F3C6C4-1E82-4BB9-AD5B-6601F4F8CB61}" srcOrd="2" destOrd="0" parTransId="{9ED6416A-37A5-48ED-A49A-FF2E6C07D1CF}" sibTransId="{0D3D7F5D-EB51-4B8C-AD55-9982D32DCD3A}"/>
    <dgm:cxn modelId="{783BBD22-1BE9-44D8-9E38-1F461950745B}" type="presOf" srcId="{2EB67715-FC21-4BF5-91A5-61736DEACFBA}" destId="{9D157A96-0F24-4ACA-9ECB-E2C90F21A812}" srcOrd="1" destOrd="0" presId="urn:microsoft.com/office/officeart/2005/8/layout/list1"/>
    <dgm:cxn modelId="{6121FC3B-1A32-412E-AF61-54E027DE7032}" srcId="{8E7E1047-59AD-499D-A1E1-ECCCE5BCB549}" destId="{80B4C7F6-0D14-4109-9879-D373FEFAF302}" srcOrd="3" destOrd="0" parTransId="{4B1F6632-F63C-49CC-A1E0-524D39AC5C8A}" sibTransId="{207671CF-F5B3-4746-B87E-9E3B66FD753D}"/>
    <dgm:cxn modelId="{0B067664-B6B1-4C8D-97F2-2B1B05CD8022}" type="presOf" srcId="{5A21B3E9-2FF2-4FFE-98F0-025D3D3AACE9}" destId="{C32435C7-0672-47A7-83FA-1F8635774A3F}" srcOrd="0" destOrd="0" presId="urn:microsoft.com/office/officeart/2005/8/layout/list1"/>
    <dgm:cxn modelId="{CFDD9345-E896-4AE0-B228-6F40937D2EF2}" type="presOf" srcId="{80B4C7F6-0D14-4109-9879-D373FEFAF302}" destId="{9A6167F2-699F-4992-A03A-BD36FAD70B2E}" srcOrd="1" destOrd="0" presId="urn:microsoft.com/office/officeart/2005/8/layout/list1"/>
    <dgm:cxn modelId="{16F79267-E815-4862-97DA-DAD4DC54E8F2}" type="presOf" srcId="{5A21B3E9-2FF2-4FFE-98F0-025D3D3AACE9}" destId="{60C55C89-969C-4BB6-A150-D0587018AA69}" srcOrd="1" destOrd="0" presId="urn:microsoft.com/office/officeart/2005/8/layout/list1"/>
    <dgm:cxn modelId="{F9CC5368-280A-44E7-88AE-0BBF5F64F4B7}" srcId="{8E7E1047-59AD-499D-A1E1-ECCCE5BCB549}" destId="{DE1A276A-0962-45CB-88E8-2A09F21A30D8}" srcOrd="1" destOrd="0" parTransId="{56E506DF-ED44-440C-929D-212CB414DF2D}" sibTransId="{FED47DD7-77D3-44DB-9B79-14184A407B9D}"/>
    <dgm:cxn modelId="{D7FA9E6C-2125-4144-AF70-D312B86FFF60}" type="presOf" srcId="{DE1A276A-0962-45CB-88E8-2A09F21A30D8}" destId="{5CAFC889-6360-4026-9C75-0A6F809B6BD0}" srcOrd="0" destOrd="0" presId="urn:microsoft.com/office/officeart/2005/8/layout/list1"/>
    <dgm:cxn modelId="{2468F351-DB48-41F8-AAC5-9F1BFC7BDA89}" type="presOf" srcId="{39F877C3-ED1B-4CB5-9306-3DC3FA13916F}" destId="{99EDB584-93F5-431D-AF08-9DA0442853E6}" srcOrd="1" destOrd="0" presId="urn:microsoft.com/office/officeart/2005/8/layout/list1"/>
    <dgm:cxn modelId="{1CFB929E-1A5C-4795-969B-C65C90A74A9E}" type="presOf" srcId="{5635E480-B672-449A-964D-5BF131F0B1EF}" destId="{5E3415E5-67DF-4BBF-BA68-C8518C9F5E24}" srcOrd="0" destOrd="0" presId="urn:microsoft.com/office/officeart/2005/8/layout/list1"/>
    <dgm:cxn modelId="{0B5877A8-B7D0-40EC-B0E3-54947CF3775C}" srcId="{8E7E1047-59AD-499D-A1E1-ECCCE5BCB549}" destId="{39F877C3-ED1B-4CB5-9306-3DC3FA13916F}" srcOrd="6" destOrd="0" parTransId="{E7234DB6-D3E9-42D2-B1B5-C1557D592436}" sibTransId="{A0A8AED3-B4F6-4932-B061-58E2F9CC2145}"/>
    <dgm:cxn modelId="{B0532CAF-8F40-4B90-8E23-04B62CA98819}" srcId="{8E7E1047-59AD-499D-A1E1-ECCCE5BCB549}" destId="{2EB67715-FC21-4BF5-91A5-61736DEACFBA}" srcOrd="0" destOrd="0" parTransId="{476E5442-CD1A-423D-9C3F-FEFA78A8E851}" sibTransId="{7F8CDC97-3449-4B15-B4BC-B3687C04E953}"/>
    <dgm:cxn modelId="{A88A1CBF-7943-4145-80FA-0D67972EFBC6}" type="presOf" srcId="{8E7E1047-59AD-499D-A1E1-ECCCE5BCB549}" destId="{1EF323E9-3585-49F1-A2FC-253A7A380330}" srcOrd="0" destOrd="0" presId="urn:microsoft.com/office/officeart/2005/8/layout/list1"/>
    <dgm:cxn modelId="{46D0E5BF-C82F-423F-BF21-9E6EE0939DE1}" srcId="{8E7E1047-59AD-499D-A1E1-ECCCE5BCB549}" destId="{5635E480-B672-449A-964D-5BF131F0B1EF}" srcOrd="4" destOrd="0" parTransId="{49DFB62B-3B28-43C9-83C5-FF3C592963A6}" sibTransId="{B9EF0372-51D5-48DD-A920-3BEC6010730E}"/>
    <dgm:cxn modelId="{A875F1D7-EFA8-4069-AE2F-342B9AA87077}" type="presOf" srcId="{D9F3C6C4-1E82-4BB9-AD5B-6601F4F8CB61}" destId="{4EAF4AA9-B642-4F8D-8A22-CC879F60E728}" srcOrd="1" destOrd="0" presId="urn:microsoft.com/office/officeart/2005/8/layout/list1"/>
    <dgm:cxn modelId="{A83B3ED8-B92A-4119-AA0A-5B49E5938A72}" type="presOf" srcId="{D9F3C6C4-1E82-4BB9-AD5B-6601F4F8CB61}" destId="{88162287-C632-4751-B866-CF9EF674037E}" srcOrd="0" destOrd="0" presId="urn:microsoft.com/office/officeart/2005/8/layout/list1"/>
    <dgm:cxn modelId="{0FB387DD-26A5-4C3E-A345-F267D9D9E633}" type="presOf" srcId="{39F877C3-ED1B-4CB5-9306-3DC3FA13916F}" destId="{4A8A53FA-6748-48CF-B1F4-D800E44FE2B2}" srcOrd="0" destOrd="0" presId="urn:microsoft.com/office/officeart/2005/8/layout/list1"/>
    <dgm:cxn modelId="{27047FDE-1177-4EF0-ADA8-C70FD363CBFA}" type="presOf" srcId="{2EB67715-FC21-4BF5-91A5-61736DEACFBA}" destId="{41C22A86-594C-449F-917A-B948D289832C}" srcOrd="0" destOrd="0" presId="urn:microsoft.com/office/officeart/2005/8/layout/list1"/>
    <dgm:cxn modelId="{A085B7E3-01BD-432E-A277-265E0E684F63}" type="presOf" srcId="{DE1A276A-0962-45CB-88E8-2A09F21A30D8}" destId="{EFEA4FAE-5ADE-45F0-B2AA-687E18133CC9}" srcOrd="1" destOrd="0" presId="urn:microsoft.com/office/officeart/2005/8/layout/list1"/>
    <dgm:cxn modelId="{04FEBD06-85F1-4015-9F30-4E46999440FB}" type="presParOf" srcId="{1EF323E9-3585-49F1-A2FC-253A7A380330}" destId="{EF8BBE65-94E0-4A47-A6CC-2263284F42CA}" srcOrd="0" destOrd="0" presId="urn:microsoft.com/office/officeart/2005/8/layout/list1"/>
    <dgm:cxn modelId="{72B360E3-D807-4F00-8BEE-A0A14F692685}" type="presParOf" srcId="{EF8BBE65-94E0-4A47-A6CC-2263284F42CA}" destId="{41C22A86-594C-449F-917A-B948D289832C}" srcOrd="0" destOrd="0" presId="urn:microsoft.com/office/officeart/2005/8/layout/list1"/>
    <dgm:cxn modelId="{44E2F979-22C2-4A2F-9966-976E01B2BB15}" type="presParOf" srcId="{EF8BBE65-94E0-4A47-A6CC-2263284F42CA}" destId="{9D157A96-0F24-4ACA-9ECB-E2C90F21A812}" srcOrd="1" destOrd="0" presId="urn:microsoft.com/office/officeart/2005/8/layout/list1"/>
    <dgm:cxn modelId="{0A7EC342-2212-4EB8-99B3-8010B7857989}" type="presParOf" srcId="{1EF323E9-3585-49F1-A2FC-253A7A380330}" destId="{55A45EE3-528D-44AC-BC4D-85A882FD5B7F}" srcOrd="1" destOrd="0" presId="urn:microsoft.com/office/officeart/2005/8/layout/list1"/>
    <dgm:cxn modelId="{47FEB148-0950-47A8-9E63-D3149EACA498}" type="presParOf" srcId="{1EF323E9-3585-49F1-A2FC-253A7A380330}" destId="{E9074CD6-258E-49AF-AC34-AB4528D6C34E}" srcOrd="2" destOrd="0" presId="urn:microsoft.com/office/officeart/2005/8/layout/list1"/>
    <dgm:cxn modelId="{871C7262-6660-4330-8C57-503B90BE297C}" type="presParOf" srcId="{1EF323E9-3585-49F1-A2FC-253A7A380330}" destId="{3C612E2F-3998-4FB3-A2F3-89A3834A4611}" srcOrd="3" destOrd="0" presId="urn:microsoft.com/office/officeart/2005/8/layout/list1"/>
    <dgm:cxn modelId="{0E62B317-FA26-4585-9FFB-71E3D6D81BBB}" type="presParOf" srcId="{1EF323E9-3585-49F1-A2FC-253A7A380330}" destId="{B3435EE9-E28D-4A81-90F7-0AA75A24DF02}" srcOrd="4" destOrd="0" presId="urn:microsoft.com/office/officeart/2005/8/layout/list1"/>
    <dgm:cxn modelId="{4155B90D-A6B1-4343-BF2F-B5C85FC83CEA}" type="presParOf" srcId="{B3435EE9-E28D-4A81-90F7-0AA75A24DF02}" destId="{5CAFC889-6360-4026-9C75-0A6F809B6BD0}" srcOrd="0" destOrd="0" presId="urn:microsoft.com/office/officeart/2005/8/layout/list1"/>
    <dgm:cxn modelId="{9C92EF86-1DB8-41B4-AD90-FDAB4EAF056B}" type="presParOf" srcId="{B3435EE9-E28D-4A81-90F7-0AA75A24DF02}" destId="{EFEA4FAE-5ADE-45F0-B2AA-687E18133CC9}" srcOrd="1" destOrd="0" presId="urn:microsoft.com/office/officeart/2005/8/layout/list1"/>
    <dgm:cxn modelId="{4E9B3048-B256-4598-A589-68D9D5A5C533}" type="presParOf" srcId="{1EF323E9-3585-49F1-A2FC-253A7A380330}" destId="{13597C6D-1B40-45F3-9508-43E35F654484}" srcOrd="5" destOrd="0" presId="urn:microsoft.com/office/officeart/2005/8/layout/list1"/>
    <dgm:cxn modelId="{6493360F-B7A6-46EF-ABE1-6EAF5EC38A43}" type="presParOf" srcId="{1EF323E9-3585-49F1-A2FC-253A7A380330}" destId="{360DEC5E-7766-4F02-A3AF-309EA636C69D}" srcOrd="6" destOrd="0" presId="urn:microsoft.com/office/officeart/2005/8/layout/list1"/>
    <dgm:cxn modelId="{FFD1222F-39BA-4E5F-B2ED-327178FD40D4}" type="presParOf" srcId="{1EF323E9-3585-49F1-A2FC-253A7A380330}" destId="{170E3A7B-B8E3-402E-BBCB-3672D29B9CE7}" srcOrd="7" destOrd="0" presId="urn:microsoft.com/office/officeart/2005/8/layout/list1"/>
    <dgm:cxn modelId="{F1574709-578A-4EA9-8FE5-FE42C5F6FE84}" type="presParOf" srcId="{1EF323E9-3585-49F1-A2FC-253A7A380330}" destId="{36C6A2DA-B7DE-4CD0-9698-D2B839B007A7}" srcOrd="8" destOrd="0" presId="urn:microsoft.com/office/officeart/2005/8/layout/list1"/>
    <dgm:cxn modelId="{DC43B133-CB80-40C6-AEB9-EA2F59FB10A0}" type="presParOf" srcId="{36C6A2DA-B7DE-4CD0-9698-D2B839B007A7}" destId="{88162287-C632-4751-B866-CF9EF674037E}" srcOrd="0" destOrd="0" presId="urn:microsoft.com/office/officeart/2005/8/layout/list1"/>
    <dgm:cxn modelId="{A727BD49-FE14-4BF9-8123-ECA950CAB483}" type="presParOf" srcId="{36C6A2DA-B7DE-4CD0-9698-D2B839B007A7}" destId="{4EAF4AA9-B642-4F8D-8A22-CC879F60E728}" srcOrd="1" destOrd="0" presId="urn:microsoft.com/office/officeart/2005/8/layout/list1"/>
    <dgm:cxn modelId="{2E693AD6-966E-4139-8711-3C0AF4DDFB27}" type="presParOf" srcId="{1EF323E9-3585-49F1-A2FC-253A7A380330}" destId="{EBB5660E-B477-49B0-958A-3961DC87FC77}" srcOrd="9" destOrd="0" presId="urn:microsoft.com/office/officeart/2005/8/layout/list1"/>
    <dgm:cxn modelId="{DE4F0434-2F20-4373-82BC-65175AC87696}" type="presParOf" srcId="{1EF323E9-3585-49F1-A2FC-253A7A380330}" destId="{FF69B084-9962-4ADF-B7EB-D30CC330B087}" srcOrd="10" destOrd="0" presId="urn:microsoft.com/office/officeart/2005/8/layout/list1"/>
    <dgm:cxn modelId="{2ED4385B-F0C5-4BAB-8382-D2F6C43836C9}" type="presParOf" srcId="{1EF323E9-3585-49F1-A2FC-253A7A380330}" destId="{BDFD3432-40A0-436F-9058-F96D68A1D4F0}" srcOrd="11" destOrd="0" presId="urn:microsoft.com/office/officeart/2005/8/layout/list1"/>
    <dgm:cxn modelId="{188DB833-C4FE-4A8D-8DDA-169E2E20B411}" type="presParOf" srcId="{1EF323E9-3585-49F1-A2FC-253A7A380330}" destId="{101F9632-2B9E-474F-9718-968551904239}" srcOrd="12" destOrd="0" presId="urn:microsoft.com/office/officeart/2005/8/layout/list1"/>
    <dgm:cxn modelId="{7129B0F5-82C1-46FF-82E2-CA753AD69EC0}" type="presParOf" srcId="{101F9632-2B9E-474F-9718-968551904239}" destId="{9FDA552D-E0C2-47D5-9744-F260FEDB2D2F}" srcOrd="0" destOrd="0" presId="urn:microsoft.com/office/officeart/2005/8/layout/list1"/>
    <dgm:cxn modelId="{3E72B06B-ECD1-4E06-B431-4DABDC8B9EC2}" type="presParOf" srcId="{101F9632-2B9E-474F-9718-968551904239}" destId="{9A6167F2-699F-4992-A03A-BD36FAD70B2E}" srcOrd="1" destOrd="0" presId="urn:microsoft.com/office/officeart/2005/8/layout/list1"/>
    <dgm:cxn modelId="{39E9D0D2-433D-4FEA-BBA2-731EE28D1F78}" type="presParOf" srcId="{1EF323E9-3585-49F1-A2FC-253A7A380330}" destId="{3CC0D410-7D8E-493B-A107-34A2FE139F78}" srcOrd="13" destOrd="0" presId="urn:microsoft.com/office/officeart/2005/8/layout/list1"/>
    <dgm:cxn modelId="{0286802D-95D5-48A9-962D-F49DC4604C1E}" type="presParOf" srcId="{1EF323E9-3585-49F1-A2FC-253A7A380330}" destId="{CD66B977-5CCA-4DD4-9481-D8D765C15787}" srcOrd="14" destOrd="0" presId="urn:microsoft.com/office/officeart/2005/8/layout/list1"/>
    <dgm:cxn modelId="{FD66CAAA-E957-494C-9914-75EBED4A7E0D}" type="presParOf" srcId="{1EF323E9-3585-49F1-A2FC-253A7A380330}" destId="{A3B89629-1543-4DC1-B1ED-00C7A090B003}" srcOrd="15" destOrd="0" presId="urn:microsoft.com/office/officeart/2005/8/layout/list1"/>
    <dgm:cxn modelId="{2BC9F218-9331-4FC6-BF09-EFCCDBDC7AB8}" type="presParOf" srcId="{1EF323E9-3585-49F1-A2FC-253A7A380330}" destId="{DB99A309-B373-4BA0-B71D-C70E47AC5676}" srcOrd="16" destOrd="0" presId="urn:microsoft.com/office/officeart/2005/8/layout/list1"/>
    <dgm:cxn modelId="{ADE2D926-AD5D-4591-BE9D-F56CC14D0FCD}" type="presParOf" srcId="{DB99A309-B373-4BA0-B71D-C70E47AC5676}" destId="{5E3415E5-67DF-4BBF-BA68-C8518C9F5E24}" srcOrd="0" destOrd="0" presId="urn:microsoft.com/office/officeart/2005/8/layout/list1"/>
    <dgm:cxn modelId="{62C21F80-525E-422C-A6E8-6CB6C8C0342D}" type="presParOf" srcId="{DB99A309-B373-4BA0-B71D-C70E47AC5676}" destId="{1AC98C5C-6D10-415C-8C48-67DBC7365340}" srcOrd="1" destOrd="0" presId="urn:microsoft.com/office/officeart/2005/8/layout/list1"/>
    <dgm:cxn modelId="{6EC7B817-23E5-4BE8-8916-0C365D5588CB}" type="presParOf" srcId="{1EF323E9-3585-49F1-A2FC-253A7A380330}" destId="{6AE6977C-A9A3-46FA-A5AD-A1F43A54AF63}" srcOrd="17" destOrd="0" presId="urn:microsoft.com/office/officeart/2005/8/layout/list1"/>
    <dgm:cxn modelId="{CEE2A31D-9446-4079-9CC4-71738B78F9D0}" type="presParOf" srcId="{1EF323E9-3585-49F1-A2FC-253A7A380330}" destId="{BB98A0F4-F739-4BEE-AF1F-B74CA85E87E5}" srcOrd="18" destOrd="0" presId="urn:microsoft.com/office/officeart/2005/8/layout/list1"/>
    <dgm:cxn modelId="{B9D567A9-03F5-4DDF-A723-07D2AE808D68}" type="presParOf" srcId="{1EF323E9-3585-49F1-A2FC-253A7A380330}" destId="{6452CD57-3D54-4785-9730-22F36544182E}" srcOrd="19" destOrd="0" presId="urn:microsoft.com/office/officeart/2005/8/layout/list1"/>
    <dgm:cxn modelId="{706A3B88-C44D-4D8C-A369-49868EFE0CA3}" type="presParOf" srcId="{1EF323E9-3585-49F1-A2FC-253A7A380330}" destId="{FC8B0384-836D-4909-AD85-F4A864C6EC84}" srcOrd="20" destOrd="0" presId="urn:microsoft.com/office/officeart/2005/8/layout/list1"/>
    <dgm:cxn modelId="{DB1C832D-F097-4687-AAA6-2D310E502495}" type="presParOf" srcId="{FC8B0384-836D-4909-AD85-F4A864C6EC84}" destId="{C32435C7-0672-47A7-83FA-1F8635774A3F}" srcOrd="0" destOrd="0" presId="urn:microsoft.com/office/officeart/2005/8/layout/list1"/>
    <dgm:cxn modelId="{9E630925-47B2-4B1F-89C6-35D88D7E1742}" type="presParOf" srcId="{FC8B0384-836D-4909-AD85-F4A864C6EC84}" destId="{60C55C89-969C-4BB6-A150-D0587018AA69}" srcOrd="1" destOrd="0" presId="urn:microsoft.com/office/officeart/2005/8/layout/list1"/>
    <dgm:cxn modelId="{5014B91A-17E5-4364-AD61-8C3734A166FA}" type="presParOf" srcId="{1EF323E9-3585-49F1-A2FC-253A7A380330}" destId="{6726548F-3963-4BC3-A795-F0C0C490A28D}" srcOrd="21" destOrd="0" presId="urn:microsoft.com/office/officeart/2005/8/layout/list1"/>
    <dgm:cxn modelId="{7AF78184-A17D-467E-ABCC-A6CEFFF0C7BD}" type="presParOf" srcId="{1EF323E9-3585-49F1-A2FC-253A7A380330}" destId="{5E436B9C-1FB6-403A-A0D5-35403B1D5C15}" srcOrd="22" destOrd="0" presId="urn:microsoft.com/office/officeart/2005/8/layout/list1"/>
    <dgm:cxn modelId="{6403055B-1021-4877-AF75-38F34CAB5681}" type="presParOf" srcId="{1EF323E9-3585-49F1-A2FC-253A7A380330}" destId="{724CEF4A-9EB6-4670-8516-6E0D9B121B80}" srcOrd="23" destOrd="0" presId="urn:microsoft.com/office/officeart/2005/8/layout/list1"/>
    <dgm:cxn modelId="{A0FFCD94-BD3C-456D-BE42-DC834012A060}" type="presParOf" srcId="{1EF323E9-3585-49F1-A2FC-253A7A380330}" destId="{D3CE0B41-27E5-48BE-BDDB-F5D13900A6F8}" srcOrd="24" destOrd="0" presId="urn:microsoft.com/office/officeart/2005/8/layout/list1"/>
    <dgm:cxn modelId="{634A5177-D22D-4A97-8161-174E7F8BCAE3}" type="presParOf" srcId="{D3CE0B41-27E5-48BE-BDDB-F5D13900A6F8}" destId="{4A8A53FA-6748-48CF-B1F4-D800E44FE2B2}" srcOrd="0" destOrd="0" presId="urn:microsoft.com/office/officeart/2005/8/layout/list1"/>
    <dgm:cxn modelId="{8AC24905-1CBD-4F9A-83EA-1B6F2885A192}" type="presParOf" srcId="{D3CE0B41-27E5-48BE-BDDB-F5D13900A6F8}" destId="{99EDB584-93F5-431D-AF08-9DA0442853E6}" srcOrd="1" destOrd="0" presId="urn:microsoft.com/office/officeart/2005/8/layout/list1"/>
    <dgm:cxn modelId="{C2433960-75A1-484C-816D-2A954D0A98CC}" type="presParOf" srcId="{1EF323E9-3585-49F1-A2FC-253A7A380330}" destId="{774F8589-1BF1-4152-A6CF-40F6C2AA3808}" srcOrd="25" destOrd="0" presId="urn:microsoft.com/office/officeart/2005/8/layout/list1"/>
    <dgm:cxn modelId="{9A70D180-6D24-4642-956B-7230ABF24F01}" type="presParOf" srcId="{1EF323E9-3585-49F1-A2FC-253A7A380330}" destId="{2EBEF7DF-70F4-430B-B4E8-BD87B1CA9420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E7E1047-59AD-499D-A1E1-ECCCE5BCB549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EB67715-FC21-4BF5-91A5-61736DEACFBA}">
      <dgm:prSet phldrT="[Text]" custT="1"/>
      <dgm:spPr/>
      <dgm:t>
        <a:bodyPr/>
        <a:lstStyle/>
        <a:p>
          <a:pPr algn="l"/>
          <a:r>
            <a:rPr lang="en-US" sz="1200" b="1" dirty="0">
              <a:latin typeface="Times New Roman" pitchFamily="18" charset="0"/>
              <a:cs typeface="Times New Roman" pitchFamily="18" charset="0"/>
            </a:rPr>
            <a:t>Seismic zone; the bank is located in Nablus so the zone is 2B, and the Z value = 0.20</a:t>
          </a:r>
        </a:p>
      </dgm:t>
    </dgm:pt>
    <dgm:pt modelId="{476E5442-CD1A-423D-9C3F-FEFA78A8E851}" type="parTrans" cxnId="{B0532CAF-8F40-4B90-8E23-04B62CA98819}">
      <dgm:prSet/>
      <dgm:spPr/>
      <dgm:t>
        <a:bodyPr/>
        <a:lstStyle/>
        <a:p>
          <a:pPr algn="l"/>
          <a:endParaRPr lang="en-US"/>
        </a:p>
      </dgm:t>
    </dgm:pt>
    <dgm:pt modelId="{7F8CDC97-3449-4B15-B4BC-B3687C04E953}" type="sibTrans" cxnId="{B0532CAF-8F40-4B90-8E23-04B62CA98819}">
      <dgm:prSet/>
      <dgm:spPr/>
      <dgm:t>
        <a:bodyPr/>
        <a:lstStyle/>
        <a:p>
          <a:pPr algn="l"/>
          <a:endParaRPr lang="en-US"/>
        </a:p>
      </dgm:t>
    </dgm:pt>
    <dgm:pt modelId="{5A21B3E9-2FF2-4FFE-98F0-025D3D3AACE9}">
      <dgm:prSet custT="1"/>
      <dgm:spPr/>
      <dgm:t>
        <a:bodyPr/>
        <a:lstStyle/>
        <a:p>
          <a:pPr algn="l"/>
          <a:r>
            <a:rPr lang="en-US" sz="1200" b="1" dirty="0">
              <a:latin typeface="Times New Roman" pitchFamily="18" charset="0"/>
              <a:cs typeface="Times New Roman" pitchFamily="18" charset="0"/>
            </a:rPr>
            <a:t>Force Reduction Factor R = 5.5 (Building Frame System - shear wall)</a:t>
          </a:r>
        </a:p>
      </dgm:t>
    </dgm:pt>
    <dgm:pt modelId="{8C70F3CF-9914-451A-942C-E59F8689150D}" type="parTrans" cxnId="{F84A3403-9764-4FB5-8A0E-4B0D3223E35A}">
      <dgm:prSet/>
      <dgm:spPr/>
      <dgm:t>
        <a:bodyPr/>
        <a:lstStyle/>
        <a:p>
          <a:pPr algn="l"/>
          <a:endParaRPr lang="en-US"/>
        </a:p>
      </dgm:t>
    </dgm:pt>
    <dgm:pt modelId="{8750AADC-A2BF-4652-98F1-F7F439BBEDA8}" type="sibTrans" cxnId="{F84A3403-9764-4FB5-8A0E-4B0D3223E35A}">
      <dgm:prSet/>
      <dgm:spPr/>
      <dgm:t>
        <a:bodyPr/>
        <a:lstStyle/>
        <a:p>
          <a:pPr algn="l"/>
          <a:endParaRPr lang="en-US"/>
        </a:p>
      </dgm:t>
    </dgm:pt>
    <dgm:pt modelId="{39F877C3-ED1B-4CB5-9306-3DC3FA13916F}">
      <dgm:prSet cust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ar-SA">
              <a:noFill/>
            </a:rPr>
            <a:t> </a:t>
          </a:r>
        </a:p>
      </dgm:t>
    </dgm:pt>
    <dgm:pt modelId="{E7234DB6-D3E9-42D2-B1B5-C1557D592436}" type="parTrans" cxnId="{0B5877A8-B7D0-40EC-B0E3-54947CF3775C}">
      <dgm:prSet/>
      <dgm:spPr/>
      <dgm:t>
        <a:bodyPr/>
        <a:lstStyle/>
        <a:p>
          <a:pPr algn="l"/>
          <a:endParaRPr lang="en-US"/>
        </a:p>
      </dgm:t>
    </dgm:pt>
    <dgm:pt modelId="{A0A8AED3-B4F6-4932-B061-58E2F9CC2145}" type="sibTrans" cxnId="{0B5877A8-B7D0-40EC-B0E3-54947CF3775C}">
      <dgm:prSet/>
      <dgm:spPr/>
      <dgm:t>
        <a:bodyPr/>
        <a:lstStyle/>
        <a:p>
          <a:pPr algn="l"/>
          <a:endParaRPr lang="en-US"/>
        </a:p>
      </dgm:t>
    </dgm:pt>
    <dgm:pt modelId="{DE1A276A-0962-45CB-88E8-2A09F21A30D8}">
      <dgm:prSet custT="1"/>
      <dgm:spPr/>
      <dgm:t>
        <a:bodyPr/>
        <a:lstStyle/>
        <a:p>
          <a:pPr algn="l"/>
          <a:r>
            <a:rPr lang="en-US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Soil profile; the soil is clay so the soil profile is SD  </a:t>
          </a:r>
        </a:p>
      </dgm:t>
    </dgm:pt>
    <dgm:pt modelId="{56E506DF-ED44-440C-929D-212CB414DF2D}" type="parTrans" cxnId="{F9CC5368-280A-44E7-88AE-0BBF5F64F4B7}">
      <dgm:prSet/>
      <dgm:spPr/>
      <dgm:t>
        <a:bodyPr/>
        <a:lstStyle/>
        <a:p>
          <a:pPr algn="l"/>
          <a:endParaRPr lang="en-US"/>
        </a:p>
      </dgm:t>
    </dgm:pt>
    <dgm:pt modelId="{FED47DD7-77D3-44DB-9B79-14184A407B9D}" type="sibTrans" cxnId="{F9CC5368-280A-44E7-88AE-0BBF5F64F4B7}">
      <dgm:prSet/>
      <dgm:spPr/>
      <dgm:t>
        <a:bodyPr/>
        <a:lstStyle/>
        <a:p>
          <a:pPr algn="l"/>
          <a:endParaRPr lang="en-US"/>
        </a:p>
      </dgm:t>
    </dgm:pt>
    <dgm:pt modelId="{D9F3C6C4-1E82-4BB9-AD5B-6601F4F8CB61}">
      <dgm:prSet custT="1"/>
      <dgm:spPr/>
      <dgm:t>
        <a:bodyPr/>
        <a:lstStyle/>
        <a:p>
          <a:pPr algn="l"/>
          <a:r>
            <a:rPr lang="en-US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Importance factor I = 1</a:t>
          </a:r>
        </a:p>
      </dgm:t>
    </dgm:pt>
    <dgm:pt modelId="{9ED6416A-37A5-48ED-A49A-FF2E6C07D1CF}" type="parTrans" cxnId="{84C27420-BE99-4134-974F-62996C575F75}">
      <dgm:prSet/>
      <dgm:spPr/>
      <dgm:t>
        <a:bodyPr/>
        <a:lstStyle/>
        <a:p>
          <a:pPr algn="l"/>
          <a:endParaRPr lang="en-US"/>
        </a:p>
      </dgm:t>
    </dgm:pt>
    <dgm:pt modelId="{0D3D7F5D-EB51-4B8C-AD55-9982D32DCD3A}" type="sibTrans" cxnId="{84C27420-BE99-4134-974F-62996C575F75}">
      <dgm:prSet/>
      <dgm:spPr/>
      <dgm:t>
        <a:bodyPr/>
        <a:lstStyle/>
        <a:p>
          <a:pPr algn="l"/>
          <a:endParaRPr lang="en-US"/>
        </a:p>
      </dgm:t>
    </dgm:pt>
    <dgm:pt modelId="{80B4C7F6-0D14-4109-9879-D373FEFAF302}">
      <dgm:prSet custT="1"/>
      <dgm:spPr/>
      <dgm:t>
        <a:bodyPr/>
        <a:lstStyle/>
        <a:p>
          <a:pPr algn="l"/>
          <a:r>
            <a:rPr lang="en-US" sz="1200" b="1" dirty="0">
              <a:latin typeface="Times New Roman" pitchFamily="18" charset="0"/>
              <a:cs typeface="Times New Roman" pitchFamily="18" charset="0"/>
            </a:rPr>
            <a:t>Acceleration-Dependent Seismic Coefficient Ca = 0.28</a:t>
          </a:r>
        </a:p>
      </dgm:t>
    </dgm:pt>
    <dgm:pt modelId="{4B1F6632-F63C-49CC-A1E0-524D39AC5C8A}" type="parTrans" cxnId="{6121FC3B-1A32-412E-AF61-54E027DE7032}">
      <dgm:prSet/>
      <dgm:spPr/>
      <dgm:t>
        <a:bodyPr/>
        <a:lstStyle/>
        <a:p>
          <a:pPr algn="l"/>
          <a:endParaRPr lang="en-US"/>
        </a:p>
      </dgm:t>
    </dgm:pt>
    <dgm:pt modelId="{207671CF-F5B3-4746-B87E-9E3B66FD753D}" type="sibTrans" cxnId="{6121FC3B-1A32-412E-AF61-54E027DE7032}">
      <dgm:prSet/>
      <dgm:spPr/>
      <dgm:t>
        <a:bodyPr/>
        <a:lstStyle/>
        <a:p>
          <a:pPr algn="l"/>
          <a:endParaRPr lang="en-US"/>
        </a:p>
      </dgm:t>
    </dgm:pt>
    <dgm:pt modelId="{5635E480-B672-449A-964D-5BF131F0B1EF}">
      <dgm:prSet custT="1"/>
      <dgm:spPr/>
      <dgm:t>
        <a:bodyPr/>
        <a:lstStyle/>
        <a:p>
          <a:pPr algn="l"/>
          <a:r>
            <a:rPr lang="en-US" sz="1200" b="1" dirty="0">
              <a:latin typeface="Times New Roman" pitchFamily="18" charset="0"/>
              <a:cs typeface="Times New Roman" pitchFamily="18" charset="0"/>
            </a:rPr>
            <a:t>Velocity-Dependent Seismic Coefficient </a:t>
          </a:r>
          <a:r>
            <a:rPr lang="en-US" sz="1200" b="1" dirty="0" err="1">
              <a:latin typeface="Times New Roman" pitchFamily="18" charset="0"/>
              <a:cs typeface="Times New Roman" pitchFamily="18" charset="0"/>
            </a:rPr>
            <a:t>Cv</a:t>
          </a:r>
          <a:r>
            <a:rPr lang="en-US" sz="1200" b="1" dirty="0">
              <a:latin typeface="Times New Roman" pitchFamily="18" charset="0"/>
              <a:cs typeface="Times New Roman" pitchFamily="18" charset="0"/>
            </a:rPr>
            <a:t> = 0.4</a:t>
          </a:r>
        </a:p>
      </dgm:t>
    </dgm:pt>
    <dgm:pt modelId="{B9EF0372-51D5-48DD-A920-3BEC6010730E}" type="sibTrans" cxnId="{46D0E5BF-C82F-423F-BF21-9E6EE0939DE1}">
      <dgm:prSet/>
      <dgm:spPr/>
      <dgm:t>
        <a:bodyPr/>
        <a:lstStyle/>
        <a:p>
          <a:pPr algn="l"/>
          <a:endParaRPr lang="en-US"/>
        </a:p>
      </dgm:t>
    </dgm:pt>
    <dgm:pt modelId="{49DFB62B-3B28-43C9-83C5-FF3C592963A6}" type="parTrans" cxnId="{46D0E5BF-C82F-423F-BF21-9E6EE0939DE1}">
      <dgm:prSet/>
      <dgm:spPr/>
      <dgm:t>
        <a:bodyPr/>
        <a:lstStyle/>
        <a:p>
          <a:pPr algn="l"/>
          <a:endParaRPr lang="en-US"/>
        </a:p>
      </dgm:t>
    </dgm:pt>
    <dgm:pt modelId="{1EF323E9-3585-49F1-A2FC-253A7A380330}" type="pres">
      <dgm:prSet presAssocID="{8E7E1047-59AD-499D-A1E1-ECCCE5BCB54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F8BBE65-94E0-4A47-A6CC-2263284F42CA}" type="pres">
      <dgm:prSet presAssocID="{2EB67715-FC21-4BF5-91A5-61736DEACFBA}" presName="parentLin" presStyleCnt="0"/>
      <dgm:spPr/>
    </dgm:pt>
    <dgm:pt modelId="{41C22A86-594C-449F-917A-B948D289832C}" type="pres">
      <dgm:prSet presAssocID="{2EB67715-FC21-4BF5-91A5-61736DEACFBA}" presName="parentLeftMargin" presStyleLbl="node1" presStyleIdx="0" presStyleCnt="7"/>
      <dgm:spPr/>
      <dgm:t>
        <a:bodyPr/>
        <a:lstStyle/>
        <a:p>
          <a:pPr rtl="1"/>
          <a:endParaRPr lang="ar-SA"/>
        </a:p>
      </dgm:t>
    </dgm:pt>
    <dgm:pt modelId="{9D157A96-0F24-4ACA-9ECB-E2C90F21A812}" type="pres">
      <dgm:prSet presAssocID="{2EB67715-FC21-4BF5-91A5-61736DEACFBA}" presName="parentText" presStyleLbl="node1" presStyleIdx="0" presStyleCnt="7" custScaleX="115919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5A45EE3-528D-44AC-BC4D-85A882FD5B7F}" type="pres">
      <dgm:prSet presAssocID="{2EB67715-FC21-4BF5-91A5-61736DEACFBA}" presName="negativeSpace" presStyleCnt="0"/>
      <dgm:spPr/>
    </dgm:pt>
    <dgm:pt modelId="{E9074CD6-258E-49AF-AC34-AB4528D6C34E}" type="pres">
      <dgm:prSet presAssocID="{2EB67715-FC21-4BF5-91A5-61736DEACFBA}" presName="childText" presStyleLbl="conFgAcc1" presStyleIdx="0" presStyleCnt="7">
        <dgm:presLayoutVars>
          <dgm:bulletEnabled val="1"/>
        </dgm:presLayoutVars>
      </dgm:prSet>
      <dgm:spPr/>
    </dgm:pt>
    <dgm:pt modelId="{3C612E2F-3998-4FB3-A2F3-89A3834A4611}" type="pres">
      <dgm:prSet presAssocID="{7F8CDC97-3449-4B15-B4BC-B3687C04E953}" presName="spaceBetweenRectangles" presStyleCnt="0"/>
      <dgm:spPr/>
    </dgm:pt>
    <dgm:pt modelId="{B3435EE9-E28D-4A81-90F7-0AA75A24DF02}" type="pres">
      <dgm:prSet presAssocID="{DE1A276A-0962-45CB-88E8-2A09F21A30D8}" presName="parentLin" presStyleCnt="0"/>
      <dgm:spPr/>
    </dgm:pt>
    <dgm:pt modelId="{5CAFC889-6360-4026-9C75-0A6F809B6BD0}" type="pres">
      <dgm:prSet presAssocID="{DE1A276A-0962-45CB-88E8-2A09F21A30D8}" presName="parentLeftMargin" presStyleLbl="node1" presStyleIdx="0" presStyleCnt="7"/>
      <dgm:spPr/>
      <dgm:t>
        <a:bodyPr/>
        <a:lstStyle/>
        <a:p>
          <a:pPr rtl="1"/>
          <a:endParaRPr lang="ar-SA"/>
        </a:p>
      </dgm:t>
    </dgm:pt>
    <dgm:pt modelId="{EFEA4FAE-5ADE-45F0-B2AA-687E18133CC9}" type="pres">
      <dgm:prSet presAssocID="{DE1A276A-0962-45CB-88E8-2A09F21A30D8}" presName="parentText" presStyleLbl="node1" presStyleIdx="1" presStyleCnt="7" custScaleX="115919" custLinFactNeighborX="-9286" custLinFactNeighborY="-331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3597C6D-1B40-45F3-9508-43E35F654484}" type="pres">
      <dgm:prSet presAssocID="{DE1A276A-0962-45CB-88E8-2A09F21A30D8}" presName="negativeSpace" presStyleCnt="0"/>
      <dgm:spPr/>
    </dgm:pt>
    <dgm:pt modelId="{360DEC5E-7766-4F02-A3AF-309EA636C69D}" type="pres">
      <dgm:prSet presAssocID="{DE1A276A-0962-45CB-88E8-2A09F21A30D8}" presName="childText" presStyleLbl="conFgAcc1" presStyleIdx="1" presStyleCnt="7" custLinFactNeighborX="-2048" custLinFactNeighborY="25966">
        <dgm:presLayoutVars>
          <dgm:bulletEnabled val="1"/>
        </dgm:presLayoutVars>
      </dgm:prSet>
      <dgm:spPr/>
    </dgm:pt>
    <dgm:pt modelId="{170E3A7B-B8E3-402E-BBCB-3672D29B9CE7}" type="pres">
      <dgm:prSet presAssocID="{FED47DD7-77D3-44DB-9B79-14184A407B9D}" presName="spaceBetweenRectangles" presStyleCnt="0"/>
      <dgm:spPr/>
    </dgm:pt>
    <dgm:pt modelId="{36C6A2DA-B7DE-4CD0-9698-D2B839B007A7}" type="pres">
      <dgm:prSet presAssocID="{D9F3C6C4-1E82-4BB9-AD5B-6601F4F8CB61}" presName="parentLin" presStyleCnt="0"/>
      <dgm:spPr/>
    </dgm:pt>
    <dgm:pt modelId="{88162287-C632-4751-B866-CF9EF674037E}" type="pres">
      <dgm:prSet presAssocID="{D9F3C6C4-1E82-4BB9-AD5B-6601F4F8CB61}" presName="parentLeftMargin" presStyleLbl="node1" presStyleIdx="1" presStyleCnt="7"/>
      <dgm:spPr/>
      <dgm:t>
        <a:bodyPr/>
        <a:lstStyle/>
        <a:p>
          <a:pPr rtl="1"/>
          <a:endParaRPr lang="ar-SA"/>
        </a:p>
      </dgm:t>
    </dgm:pt>
    <dgm:pt modelId="{4EAF4AA9-B642-4F8D-8A22-CC879F60E728}" type="pres">
      <dgm:prSet presAssocID="{D9F3C6C4-1E82-4BB9-AD5B-6601F4F8CB61}" presName="parentText" presStyleLbl="node1" presStyleIdx="2" presStyleCnt="7" custScaleX="118573" custLinFactNeighborX="-2321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BB5660E-B477-49B0-958A-3961DC87FC77}" type="pres">
      <dgm:prSet presAssocID="{D9F3C6C4-1E82-4BB9-AD5B-6601F4F8CB61}" presName="negativeSpace" presStyleCnt="0"/>
      <dgm:spPr/>
    </dgm:pt>
    <dgm:pt modelId="{FF69B084-9962-4ADF-B7EB-D30CC330B087}" type="pres">
      <dgm:prSet presAssocID="{D9F3C6C4-1E82-4BB9-AD5B-6601F4F8CB61}" presName="childText" presStyleLbl="conFgAcc1" presStyleIdx="2" presStyleCnt="7" custLinFactNeighborX="5107">
        <dgm:presLayoutVars>
          <dgm:bulletEnabled val="1"/>
        </dgm:presLayoutVars>
      </dgm:prSet>
      <dgm:spPr/>
    </dgm:pt>
    <dgm:pt modelId="{BDFD3432-40A0-436F-9058-F96D68A1D4F0}" type="pres">
      <dgm:prSet presAssocID="{0D3D7F5D-EB51-4B8C-AD55-9982D32DCD3A}" presName="spaceBetweenRectangles" presStyleCnt="0"/>
      <dgm:spPr/>
    </dgm:pt>
    <dgm:pt modelId="{101F9632-2B9E-474F-9718-968551904239}" type="pres">
      <dgm:prSet presAssocID="{80B4C7F6-0D14-4109-9879-D373FEFAF302}" presName="parentLin" presStyleCnt="0"/>
      <dgm:spPr/>
    </dgm:pt>
    <dgm:pt modelId="{9FDA552D-E0C2-47D5-9744-F260FEDB2D2F}" type="pres">
      <dgm:prSet presAssocID="{80B4C7F6-0D14-4109-9879-D373FEFAF302}" presName="parentLeftMargin" presStyleLbl="node1" presStyleIdx="2" presStyleCnt="7"/>
      <dgm:spPr/>
      <dgm:t>
        <a:bodyPr/>
        <a:lstStyle/>
        <a:p>
          <a:pPr rtl="1"/>
          <a:endParaRPr lang="ar-SA"/>
        </a:p>
      </dgm:t>
    </dgm:pt>
    <dgm:pt modelId="{9A6167F2-699F-4992-A03A-BD36FAD70B2E}" type="pres">
      <dgm:prSet presAssocID="{80B4C7F6-0D14-4109-9879-D373FEFAF302}" presName="parentText" presStyleLbl="node1" presStyleIdx="3" presStyleCnt="7" custScaleX="11459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CC0D410-7D8E-493B-A107-34A2FE139F78}" type="pres">
      <dgm:prSet presAssocID="{80B4C7F6-0D14-4109-9879-D373FEFAF302}" presName="negativeSpace" presStyleCnt="0"/>
      <dgm:spPr/>
    </dgm:pt>
    <dgm:pt modelId="{CD66B977-5CCA-4DD4-9481-D8D765C15787}" type="pres">
      <dgm:prSet presAssocID="{80B4C7F6-0D14-4109-9879-D373FEFAF302}" presName="childText" presStyleLbl="conFgAcc1" presStyleIdx="3" presStyleCnt="7">
        <dgm:presLayoutVars>
          <dgm:bulletEnabled val="1"/>
        </dgm:presLayoutVars>
      </dgm:prSet>
      <dgm:spPr/>
    </dgm:pt>
    <dgm:pt modelId="{A3B89629-1543-4DC1-B1ED-00C7A090B003}" type="pres">
      <dgm:prSet presAssocID="{207671CF-F5B3-4746-B87E-9E3B66FD753D}" presName="spaceBetweenRectangles" presStyleCnt="0"/>
      <dgm:spPr/>
    </dgm:pt>
    <dgm:pt modelId="{DB99A309-B373-4BA0-B71D-C70E47AC5676}" type="pres">
      <dgm:prSet presAssocID="{5635E480-B672-449A-964D-5BF131F0B1EF}" presName="parentLin" presStyleCnt="0"/>
      <dgm:spPr/>
    </dgm:pt>
    <dgm:pt modelId="{5E3415E5-67DF-4BBF-BA68-C8518C9F5E24}" type="pres">
      <dgm:prSet presAssocID="{5635E480-B672-449A-964D-5BF131F0B1EF}" presName="parentLeftMargin" presStyleLbl="node1" presStyleIdx="3" presStyleCnt="7"/>
      <dgm:spPr/>
      <dgm:t>
        <a:bodyPr/>
        <a:lstStyle/>
        <a:p>
          <a:pPr rtl="1"/>
          <a:endParaRPr lang="ar-SA"/>
        </a:p>
      </dgm:t>
    </dgm:pt>
    <dgm:pt modelId="{1AC98C5C-6D10-415C-8C48-67DBC7365340}" type="pres">
      <dgm:prSet presAssocID="{5635E480-B672-449A-964D-5BF131F0B1EF}" presName="parentText" presStyleLbl="node1" presStyleIdx="4" presStyleCnt="7" custScaleX="115049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AE6977C-A9A3-46FA-A5AD-A1F43A54AF63}" type="pres">
      <dgm:prSet presAssocID="{5635E480-B672-449A-964D-5BF131F0B1EF}" presName="negativeSpace" presStyleCnt="0"/>
      <dgm:spPr/>
    </dgm:pt>
    <dgm:pt modelId="{BB98A0F4-F739-4BEE-AF1F-B74CA85E87E5}" type="pres">
      <dgm:prSet presAssocID="{5635E480-B672-449A-964D-5BF131F0B1EF}" presName="childText" presStyleLbl="conFgAcc1" presStyleIdx="4" presStyleCnt="7">
        <dgm:presLayoutVars>
          <dgm:bulletEnabled val="1"/>
        </dgm:presLayoutVars>
      </dgm:prSet>
      <dgm:spPr/>
    </dgm:pt>
    <dgm:pt modelId="{6452CD57-3D54-4785-9730-22F36544182E}" type="pres">
      <dgm:prSet presAssocID="{B9EF0372-51D5-48DD-A920-3BEC6010730E}" presName="spaceBetweenRectangles" presStyleCnt="0"/>
      <dgm:spPr/>
    </dgm:pt>
    <dgm:pt modelId="{FC8B0384-836D-4909-AD85-F4A864C6EC84}" type="pres">
      <dgm:prSet presAssocID="{5A21B3E9-2FF2-4FFE-98F0-025D3D3AACE9}" presName="parentLin" presStyleCnt="0"/>
      <dgm:spPr/>
    </dgm:pt>
    <dgm:pt modelId="{C32435C7-0672-47A7-83FA-1F8635774A3F}" type="pres">
      <dgm:prSet presAssocID="{5A21B3E9-2FF2-4FFE-98F0-025D3D3AACE9}" presName="parentLeftMargin" presStyleLbl="node1" presStyleIdx="4" presStyleCnt="7"/>
      <dgm:spPr/>
      <dgm:t>
        <a:bodyPr/>
        <a:lstStyle/>
        <a:p>
          <a:pPr rtl="1"/>
          <a:endParaRPr lang="ar-SA"/>
        </a:p>
      </dgm:t>
    </dgm:pt>
    <dgm:pt modelId="{60C55C89-969C-4BB6-A150-D0587018AA69}" type="pres">
      <dgm:prSet presAssocID="{5A21B3E9-2FF2-4FFE-98F0-025D3D3AACE9}" presName="parentText" presStyleLbl="node1" presStyleIdx="5" presStyleCnt="7" custScaleX="114385" custLinFactNeighborY="-7609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726548F-3963-4BC3-A795-F0C0C490A28D}" type="pres">
      <dgm:prSet presAssocID="{5A21B3E9-2FF2-4FFE-98F0-025D3D3AACE9}" presName="negativeSpace" presStyleCnt="0"/>
      <dgm:spPr/>
    </dgm:pt>
    <dgm:pt modelId="{5E436B9C-1FB6-403A-A0D5-35403B1D5C15}" type="pres">
      <dgm:prSet presAssocID="{5A21B3E9-2FF2-4FFE-98F0-025D3D3AACE9}" presName="childText" presStyleLbl="conFgAcc1" presStyleIdx="5" presStyleCnt="7">
        <dgm:presLayoutVars>
          <dgm:bulletEnabled val="1"/>
        </dgm:presLayoutVars>
      </dgm:prSet>
      <dgm:spPr/>
    </dgm:pt>
    <dgm:pt modelId="{724CEF4A-9EB6-4670-8516-6E0D9B121B80}" type="pres">
      <dgm:prSet presAssocID="{8750AADC-A2BF-4652-98F1-F7F439BBEDA8}" presName="spaceBetweenRectangles" presStyleCnt="0"/>
      <dgm:spPr/>
    </dgm:pt>
    <dgm:pt modelId="{D3CE0B41-27E5-48BE-BDDB-F5D13900A6F8}" type="pres">
      <dgm:prSet presAssocID="{39F877C3-ED1B-4CB5-9306-3DC3FA13916F}" presName="parentLin" presStyleCnt="0"/>
      <dgm:spPr/>
    </dgm:pt>
    <dgm:pt modelId="{4A8A53FA-6748-48CF-B1F4-D800E44FE2B2}" type="pres">
      <dgm:prSet presAssocID="{39F877C3-ED1B-4CB5-9306-3DC3FA13916F}" presName="parentLeftMargin" presStyleLbl="node1" presStyleIdx="5" presStyleCnt="7"/>
      <dgm:spPr/>
      <dgm:t>
        <a:bodyPr/>
        <a:lstStyle/>
        <a:p>
          <a:pPr rtl="1"/>
          <a:endParaRPr lang="ar-SA"/>
        </a:p>
      </dgm:t>
    </dgm:pt>
    <dgm:pt modelId="{99EDB584-93F5-431D-AF08-9DA0442853E6}" type="pres">
      <dgm:prSet presAssocID="{39F877C3-ED1B-4CB5-9306-3DC3FA13916F}" presName="parentText" presStyleLbl="node1" presStyleIdx="6" presStyleCnt="7" custScaleX="11836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74F8589-1BF1-4152-A6CF-40F6C2AA3808}" type="pres">
      <dgm:prSet presAssocID="{39F877C3-ED1B-4CB5-9306-3DC3FA13916F}" presName="negativeSpace" presStyleCnt="0"/>
      <dgm:spPr/>
    </dgm:pt>
    <dgm:pt modelId="{2EBEF7DF-70F4-430B-B4E8-BD87B1CA9420}" type="pres">
      <dgm:prSet presAssocID="{39F877C3-ED1B-4CB5-9306-3DC3FA13916F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27047FDE-1177-4EF0-ADA8-C70FD363CBFA}" type="presOf" srcId="{2EB67715-FC21-4BF5-91A5-61736DEACFBA}" destId="{41C22A86-594C-449F-917A-B948D289832C}" srcOrd="0" destOrd="0" presId="urn:microsoft.com/office/officeart/2005/8/layout/list1"/>
    <dgm:cxn modelId="{6121FC3B-1A32-412E-AF61-54E027DE7032}" srcId="{8E7E1047-59AD-499D-A1E1-ECCCE5BCB549}" destId="{80B4C7F6-0D14-4109-9879-D373FEFAF302}" srcOrd="3" destOrd="0" parTransId="{4B1F6632-F63C-49CC-A1E0-524D39AC5C8A}" sibTransId="{207671CF-F5B3-4746-B87E-9E3B66FD753D}"/>
    <dgm:cxn modelId="{0B067664-B6B1-4C8D-97F2-2B1B05CD8022}" type="presOf" srcId="{5A21B3E9-2FF2-4FFE-98F0-025D3D3AACE9}" destId="{C32435C7-0672-47A7-83FA-1F8635774A3F}" srcOrd="0" destOrd="0" presId="urn:microsoft.com/office/officeart/2005/8/layout/list1"/>
    <dgm:cxn modelId="{2468F351-DB48-41F8-AAC5-9F1BFC7BDA89}" type="presOf" srcId="{39F877C3-ED1B-4CB5-9306-3DC3FA13916F}" destId="{99EDB584-93F5-431D-AF08-9DA0442853E6}" srcOrd="1" destOrd="0" presId="urn:microsoft.com/office/officeart/2005/8/layout/list1"/>
    <dgm:cxn modelId="{1CFB929E-1A5C-4795-969B-C65C90A74A9E}" type="presOf" srcId="{5635E480-B672-449A-964D-5BF131F0B1EF}" destId="{5E3415E5-67DF-4BBF-BA68-C8518C9F5E24}" srcOrd="0" destOrd="0" presId="urn:microsoft.com/office/officeart/2005/8/layout/list1"/>
    <dgm:cxn modelId="{0B5877A8-B7D0-40EC-B0E3-54947CF3775C}" srcId="{8E7E1047-59AD-499D-A1E1-ECCCE5BCB549}" destId="{39F877C3-ED1B-4CB5-9306-3DC3FA13916F}" srcOrd="6" destOrd="0" parTransId="{E7234DB6-D3E9-42D2-B1B5-C1557D592436}" sibTransId="{A0A8AED3-B4F6-4932-B061-58E2F9CC2145}"/>
    <dgm:cxn modelId="{A875F1D7-EFA8-4069-AE2F-342B9AA87077}" type="presOf" srcId="{D9F3C6C4-1E82-4BB9-AD5B-6601F4F8CB61}" destId="{4EAF4AA9-B642-4F8D-8A22-CC879F60E728}" srcOrd="1" destOrd="0" presId="urn:microsoft.com/office/officeart/2005/8/layout/list1"/>
    <dgm:cxn modelId="{F84A3403-9764-4FB5-8A0E-4B0D3223E35A}" srcId="{8E7E1047-59AD-499D-A1E1-ECCCE5BCB549}" destId="{5A21B3E9-2FF2-4FFE-98F0-025D3D3AACE9}" srcOrd="5" destOrd="0" parTransId="{8C70F3CF-9914-451A-942C-E59F8689150D}" sibTransId="{8750AADC-A2BF-4652-98F1-F7F439BBEDA8}"/>
    <dgm:cxn modelId="{16F79267-E815-4862-97DA-DAD4DC54E8F2}" type="presOf" srcId="{5A21B3E9-2FF2-4FFE-98F0-025D3D3AACE9}" destId="{60C55C89-969C-4BB6-A150-D0587018AA69}" srcOrd="1" destOrd="0" presId="urn:microsoft.com/office/officeart/2005/8/layout/list1"/>
    <dgm:cxn modelId="{A83B3ED8-B92A-4119-AA0A-5B49E5938A72}" type="presOf" srcId="{D9F3C6C4-1E82-4BB9-AD5B-6601F4F8CB61}" destId="{88162287-C632-4751-B866-CF9EF674037E}" srcOrd="0" destOrd="0" presId="urn:microsoft.com/office/officeart/2005/8/layout/list1"/>
    <dgm:cxn modelId="{46D0E5BF-C82F-423F-BF21-9E6EE0939DE1}" srcId="{8E7E1047-59AD-499D-A1E1-ECCCE5BCB549}" destId="{5635E480-B672-449A-964D-5BF131F0B1EF}" srcOrd="4" destOrd="0" parTransId="{49DFB62B-3B28-43C9-83C5-FF3C592963A6}" sibTransId="{B9EF0372-51D5-48DD-A920-3BEC6010730E}"/>
    <dgm:cxn modelId="{A085B7E3-01BD-432E-A277-265E0E684F63}" type="presOf" srcId="{DE1A276A-0962-45CB-88E8-2A09F21A30D8}" destId="{EFEA4FAE-5ADE-45F0-B2AA-687E18133CC9}" srcOrd="1" destOrd="0" presId="urn:microsoft.com/office/officeart/2005/8/layout/list1"/>
    <dgm:cxn modelId="{B0532CAF-8F40-4B90-8E23-04B62CA98819}" srcId="{8E7E1047-59AD-499D-A1E1-ECCCE5BCB549}" destId="{2EB67715-FC21-4BF5-91A5-61736DEACFBA}" srcOrd="0" destOrd="0" parTransId="{476E5442-CD1A-423D-9C3F-FEFA78A8E851}" sibTransId="{7F8CDC97-3449-4B15-B4BC-B3687C04E953}"/>
    <dgm:cxn modelId="{D7FA9E6C-2125-4144-AF70-D312B86FFF60}" type="presOf" srcId="{DE1A276A-0962-45CB-88E8-2A09F21A30D8}" destId="{5CAFC889-6360-4026-9C75-0A6F809B6BD0}" srcOrd="0" destOrd="0" presId="urn:microsoft.com/office/officeart/2005/8/layout/list1"/>
    <dgm:cxn modelId="{CFDD9345-E896-4AE0-B228-6F40937D2EF2}" type="presOf" srcId="{80B4C7F6-0D14-4109-9879-D373FEFAF302}" destId="{9A6167F2-699F-4992-A03A-BD36FAD70B2E}" srcOrd="1" destOrd="0" presId="urn:microsoft.com/office/officeart/2005/8/layout/list1"/>
    <dgm:cxn modelId="{783BBD22-1BE9-44D8-9E38-1F461950745B}" type="presOf" srcId="{2EB67715-FC21-4BF5-91A5-61736DEACFBA}" destId="{9D157A96-0F24-4ACA-9ECB-E2C90F21A812}" srcOrd="1" destOrd="0" presId="urn:microsoft.com/office/officeart/2005/8/layout/list1"/>
    <dgm:cxn modelId="{D89A7911-591D-4286-8910-8F46AF0B0CE0}" type="presOf" srcId="{5635E480-B672-449A-964D-5BF131F0B1EF}" destId="{1AC98C5C-6D10-415C-8C48-67DBC7365340}" srcOrd="1" destOrd="0" presId="urn:microsoft.com/office/officeart/2005/8/layout/list1"/>
    <dgm:cxn modelId="{0FB387DD-26A5-4C3E-A345-F267D9D9E633}" type="presOf" srcId="{39F877C3-ED1B-4CB5-9306-3DC3FA13916F}" destId="{4A8A53FA-6748-48CF-B1F4-D800E44FE2B2}" srcOrd="0" destOrd="0" presId="urn:microsoft.com/office/officeart/2005/8/layout/list1"/>
    <dgm:cxn modelId="{A88A1CBF-7943-4145-80FA-0D67972EFBC6}" type="presOf" srcId="{8E7E1047-59AD-499D-A1E1-ECCCE5BCB549}" destId="{1EF323E9-3585-49F1-A2FC-253A7A380330}" srcOrd="0" destOrd="0" presId="urn:microsoft.com/office/officeart/2005/8/layout/list1"/>
    <dgm:cxn modelId="{84C27420-BE99-4134-974F-62996C575F75}" srcId="{8E7E1047-59AD-499D-A1E1-ECCCE5BCB549}" destId="{D9F3C6C4-1E82-4BB9-AD5B-6601F4F8CB61}" srcOrd="2" destOrd="0" parTransId="{9ED6416A-37A5-48ED-A49A-FF2E6C07D1CF}" sibTransId="{0D3D7F5D-EB51-4B8C-AD55-9982D32DCD3A}"/>
    <dgm:cxn modelId="{F9CC5368-280A-44E7-88AE-0BBF5F64F4B7}" srcId="{8E7E1047-59AD-499D-A1E1-ECCCE5BCB549}" destId="{DE1A276A-0962-45CB-88E8-2A09F21A30D8}" srcOrd="1" destOrd="0" parTransId="{56E506DF-ED44-440C-929D-212CB414DF2D}" sibTransId="{FED47DD7-77D3-44DB-9B79-14184A407B9D}"/>
    <dgm:cxn modelId="{A9E6D500-1DB5-4146-86EE-EBBAFDAA20D6}" type="presOf" srcId="{80B4C7F6-0D14-4109-9879-D373FEFAF302}" destId="{9FDA552D-E0C2-47D5-9744-F260FEDB2D2F}" srcOrd="0" destOrd="0" presId="urn:microsoft.com/office/officeart/2005/8/layout/list1"/>
    <dgm:cxn modelId="{04FEBD06-85F1-4015-9F30-4E46999440FB}" type="presParOf" srcId="{1EF323E9-3585-49F1-A2FC-253A7A380330}" destId="{EF8BBE65-94E0-4A47-A6CC-2263284F42CA}" srcOrd="0" destOrd="0" presId="urn:microsoft.com/office/officeart/2005/8/layout/list1"/>
    <dgm:cxn modelId="{72B360E3-D807-4F00-8BEE-A0A14F692685}" type="presParOf" srcId="{EF8BBE65-94E0-4A47-A6CC-2263284F42CA}" destId="{41C22A86-594C-449F-917A-B948D289832C}" srcOrd="0" destOrd="0" presId="urn:microsoft.com/office/officeart/2005/8/layout/list1"/>
    <dgm:cxn modelId="{44E2F979-22C2-4A2F-9966-976E01B2BB15}" type="presParOf" srcId="{EF8BBE65-94E0-4A47-A6CC-2263284F42CA}" destId="{9D157A96-0F24-4ACA-9ECB-E2C90F21A812}" srcOrd="1" destOrd="0" presId="urn:microsoft.com/office/officeart/2005/8/layout/list1"/>
    <dgm:cxn modelId="{0A7EC342-2212-4EB8-99B3-8010B7857989}" type="presParOf" srcId="{1EF323E9-3585-49F1-A2FC-253A7A380330}" destId="{55A45EE3-528D-44AC-BC4D-85A882FD5B7F}" srcOrd="1" destOrd="0" presId="urn:microsoft.com/office/officeart/2005/8/layout/list1"/>
    <dgm:cxn modelId="{47FEB148-0950-47A8-9E63-D3149EACA498}" type="presParOf" srcId="{1EF323E9-3585-49F1-A2FC-253A7A380330}" destId="{E9074CD6-258E-49AF-AC34-AB4528D6C34E}" srcOrd="2" destOrd="0" presId="urn:microsoft.com/office/officeart/2005/8/layout/list1"/>
    <dgm:cxn modelId="{871C7262-6660-4330-8C57-503B90BE297C}" type="presParOf" srcId="{1EF323E9-3585-49F1-A2FC-253A7A380330}" destId="{3C612E2F-3998-4FB3-A2F3-89A3834A4611}" srcOrd="3" destOrd="0" presId="urn:microsoft.com/office/officeart/2005/8/layout/list1"/>
    <dgm:cxn modelId="{0E62B317-FA26-4585-9FFB-71E3D6D81BBB}" type="presParOf" srcId="{1EF323E9-3585-49F1-A2FC-253A7A380330}" destId="{B3435EE9-E28D-4A81-90F7-0AA75A24DF02}" srcOrd="4" destOrd="0" presId="urn:microsoft.com/office/officeart/2005/8/layout/list1"/>
    <dgm:cxn modelId="{4155B90D-A6B1-4343-BF2F-B5C85FC83CEA}" type="presParOf" srcId="{B3435EE9-E28D-4A81-90F7-0AA75A24DF02}" destId="{5CAFC889-6360-4026-9C75-0A6F809B6BD0}" srcOrd="0" destOrd="0" presId="urn:microsoft.com/office/officeart/2005/8/layout/list1"/>
    <dgm:cxn modelId="{9C92EF86-1DB8-41B4-AD90-FDAB4EAF056B}" type="presParOf" srcId="{B3435EE9-E28D-4A81-90F7-0AA75A24DF02}" destId="{EFEA4FAE-5ADE-45F0-B2AA-687E18133CC9}" srcOrd="1" destOrd="0" presId="urn:microsoft.com/office/officeart/2005/8/layout/list1"/>
    <dgm:cxn modelId="{4E9B3048-B256-4598-A589-68D9D5A5C533}" type="presParOf" srcId="{1EF323E9-3585-49F1-A2FC-253A7A380330}" destId="{13597C6D-1B40-45F3-9508-43E35F654484}" srcOrd="5" destOrd="0" presId="urn:microsoft.com/office/officeart/2005/8/layout/list1"/>
    <dgm:cxn modelId="{6493360F-B7A6-46EF-ABE1-6EAF5EC38A43}" type="presParOf" srcId="{1EF323E9-3585-49F1-A2FC-253A7A380330}" destId="{360DEC5E-7766-4F02-A3AF-309EA636C69D}" srcOrd="6" destOrd="0" presId="urn:microsoft.com/office/officeart/2005/8/layout/list1"/>
    <dgm:cxn modelId="{FFD1222F-39BA-4E5F-B2ED-327178FD40D4}" type="presParOf" srcId="{1EF323E9-3585-49F1-A2FC-253A7A380330}" destId="{170E3A7B-B8E3-402E-BBCB-3672D29B9CE7}" srcOrd="7" destOrd="0" presId="urn:microsoft.com/office/officeart/2005/8/layout/list1"/>
    <dgm:cxn modelId="{F1574709-578A-4EA9-8FE5-FE42C5F6FE84}" type="presParOf" srcId="{1EF323E9-3585-49F1-A2FC-253A7A380330}" destId="{36C6A2DA-B7DE-4CD0-9698-D2B839B007A7}" srcOrd="8" destOrd="0" presId="urn:microsoft.com/office/officeart/2005/8/layout/list1"/>
    <dgm:cxn modelId="{DC43B133-CB80-40C6-AEB9-EA2F59FB10A0}" type="presParOf" srcId="{36C6A2DA-B7DE-4CD0-9698-D2B839B007A7}" destId="{88162287-C632-4751-B866-CF9EF674037E}" srcOrd="0" destOrd="0" presId="urn:microsoft.com/office/officeart/2005/8/layout/list1"/>
    <dgm:cxn modelId="{A727BD49-FE14-4BF9-8123-ECA950CAB483}" type="presParOf" srcId="{36C6A2DA-B7DE-4CD0-9698-D2B839B007A7}" destId="{4EAF4AA9-B642-4F8D-8A22-CC879F60E728}" srcOrd="1" destOrd="0" presId="urn:microsoft.com/office/officeart/2005/8/layout/list1"/>
    <dgm:cxn modelId="{2E693AD6-966E-4139-8711-3C0AF4DDFB27}" type="presParOf" srcId="{1EF323E9-3585-49F1-A2FC-253A7A380330}" destId="{EBB5660E-B477-49B0-958A-3961DC87FC77}" srcOrd="9" destOrd="0" presId="urn:microsoft.com/office/officeart/2005/8/layout/list1"/>
    <dgm:cxn modelId="{DE4F0434-2F20-4373-82BC-65175AC87696}" type="presParOf" srcId="{1EF323E9-3585-49F1-A2FC-253A7A380330}" destId="{FF69B084-9962-4ADF-B7EB-D30CC330B087}" srcOrd="10" destOrd="0" presId="urn:microsoft.com/office/officeart/2005/8/layout/list1"/>
    <dgm:cxn modelId="{2ED4385B-F0C5-4BAB-8382-D2F6C43836C9}" type="presParOf" srcId="{1EF323E9-3585-49F1-A2FC-253A7A380330}" destId="{BDFD3432-40A0-436F-9058-F96D68A1D4F0}" srcOrd="11" destOrd="0" presId="urn:microsoft.com/office/officeart/2005/8/layout/list1"/>
    <dgm:cxn modelId="{188DB833-C4FE-4A8D-8DDA-169E2E20B411}" type="presParOf" srcId="{1EF323E9-3585-49F1-A2FC-253A7A380330}" destId="{101F9632-2B9E-474F-9718-968551904239}" srcOrd="12" destOrd="0" presId="urn:microsoft.com/office/officeart/2005/8/layout/list1"/>
    <dgm:cxn modelId="{7129B0F5-82C1-46FF-82E2-CA753AD69EC0}" type="presParOf" srcId="{101F9632-2B9E-474F-9718-968551904239}" destId="{9FDA552D-E0C2-47D5-9744-F260FEDB2D2F}" srcOrd="0" destOrd="0" presId="urn:microsoft.com/office/officeart/2005/8/layout/list1"/>
    <dgm:cxn modelId="{3E72B06B-ECD1-4E06-B431-4DABDC8B9EC2}" type="presParOf" srcId="{101F9632-2B9E-474F-9718-968551904239}" destId="{9A6167F2-699F-4992-A03A-BD36FAD70B2E}" srcOrd="1" destOrd="0" presId="urn:microsoft.com/office/officeart/2005/8/layout/list1"/>
    <dgm:cxn modelId="{39E9D0D2-433D-4FEA-BBA2-731EE28D1F78}" type="presParOf" srcId="{1EF323E9-3585-49F1-A2FC-253A7A380330}" destId="{3CC0D410-7D8E-493B-A107-34A2FE139F78}" srcOrd="13" destOrd="0" presId="urn:microsoft.com/office/officeart/2005/8/layout/list1"/>
    <dgm:cxn modelId="{0286802D-95D5-48A9-962D-F49DC4604C1E}" type="presParOf" srcId="{1EF323E9-3585-49F1-A2FC-253A7A380330}" destId="{CD66B977-5CCA-4DD4-9481-D8D765C15787}" srcOrd="14" destOrd="0" presId="urn:microsoft.com/office/officeart/2005/8/layout/list1"/>
    <dgm:cxn modelId="{FD66CAAA-E957-494C-9914-75EBED4A7E0D}" type="presParOf" srcId="{1EF323E9-3585-49F1-A2FC-253A7A380330}" destId="{A3B89629-1543-4DC1-B1ED-00C7A090B003}" srcOrd="15" destOrd="0" presId="urn:microsoft.com/office/officeart/2005/8/layout/list1"/>
    <dgm:cxn modelId="{2BC9F218-9331-4FC6-BF09-EFCCDBDC7AB8}" type="presParOf" srcId="{1EF323E9-3585-49F1-A2FC-253A7A380330}" destId="{DB99A309-B373-4BA0-B71D-C70E47AC5676}" srcOrd="16" destOrd="0" presId="urn:microsoft.com/office/officeart/2005/8/layout/list1"/>
    <dgm:cxn modelId="{ADE2D926-AD5D-4591-BE9D-F56CC14D0FCD}" type="presParOf" srcId="{DB99A309-B373-4BA0-B71D-C70E47AC5676}" destId="{5E3415E5-67DF-4BBF-BA68-C8518C9F5E24}" srcOrd="0" destOrd="0" presId="urn:microsoft.com/office/officeart/2005/8/layout/list1"/>
    <dgm:cxn modelId="{62C21F80-525E-422C-A6E8-6CB6C8C0342D}" type="presParOf" srcId="{DB99A309-B373-4BA0-B71D-C70E47AC5676}" destId="{1AC98C5C-6D10-415C-8C48-67DBC7365340}" srcOrd="1" destOrd="0" presId="urn:microsoft.com/office/officeart/2005/8/layout/list1"/>
    <dgm:cxn modelId="{6EC7B817-23E5-4BE8-8916-0C365D5588CB}" type="presParOf" srcId="{1EF323E9-3585-49F1-A2FC-253A7A380330}" destId="{6AE6977C-A9A3-46FA-A5AD-A1F43A54AF63}" srcOrd="17" destOrd="0" presId="urn:microsoft.com/office/officeart/2005/8/layout/list1"/>
    <dgm:cxn modelId="{CEE2A31D-9446-4079-9CC4-71738B78F9D0}" type="presParOf" srcId="{1EF323E9-3585-49F1-A2FC-253A7A380330}" destId="{BB98A0F4-F739-4BEE-AF1F-B74CA85E87E5}" srcOrd="18" destOrd="0" presId="urn:microsoft.com/office/officeart/2005/8/layout/list1"/>
    <dgm:cxn modelId="{B9D567A9-03F5-4DDF-A723-07D2AE808D68}" type="presParOf" srcId="{1EF323E9-3585-49F1-A2FC-253A7A380330}" destId="{6452CD57-3D54-4785-9730-22F36544182E}" srcOrd="19" destOrd="0" presId="urn:microsoft.com/office/officeart/2005/8/layout/list1"/>
    <dgm:cxn modelId="{706A3B88-C44D-4D8C-A369-49868EFE0CA3}" type="presParOf" srcId="{1EF323E9-3585-49F1-A2FC-253A7A380330}" destId="{FC8B0384-836D-4909-AD85-F4A864C6EC84}" srcOrd="20" destOrd="0" presId="urn:microsoft.com/office/officeart/2005/8/layout/list1"/>
    <dgm:cxn modelId="{DB1C832D-F097-4687-AAA6-2D310E502495}" type="presParOf" srcId="{FC8B0384-836D-4909-AD85-F4A864C6EC84}" destId="{C32435C7-0672-47A7-83FA-1F8635774A3F}" srcOrd="0" destOrd="0" presId="urn:microsoft.com/office/officeart/2005/8/layout/list1"/>
    <dgm:cxn modelId="{9E630925-47B2-4B1F-89C6-35D88D7E1742}" type="presParOf" srcId="{FC8B0384-836D-4909-AD85-F4A864C6EC84}" destId="{60C55C89-969C-4BB6-A150-D0587018AA69}" srcOrd="1" destOrd="0" presId="urn:microsoft.com/office/officeart/2005/8/layout/list1"/>
    <dgm:cxn modelId="{5014B91A-17E5-4364-AD61-8C3734A166FA}" type="presParOf" srcId="{1EF323E9-3585-49F1-A2FC-253A7A380330}" destId="{6726548F-3963-4BC3-A795-F0C0C490A28D}" srcOrd="21" destOrd="0" presId="urn:microsoft.com/office/officeart/2005/8/layout/list1"/>
    <dgm:cxn modelId="{7AF78184-A17D-467E-ABCC-A6CEFFF0C7BD}" type="presParOf" srcId="{1EF323E9-3585-49F1-A2FC-253A7A380330}" destId="{5E436B9C-1FB6-403A-A0D5-35403B1D5C15}" srcOrd="22" destOrd="0" presId="urn:microsoft.com/office/officeart/2005/8/layout/list1"/>
    <dgm:cxn modelId="{6403055B-1021-4877-AF75-38F34CAB5681}" type="presParOf" srcId="{1EF323E9-3585-49F1-A2FC-253A7A380330}" destId="{724CEF4A-9EB6-4670-8516-6E0D9B121B80}" srcOrd="23" destOrd="0" presId="urn:microsoft.com/office/officeart/2005/8/layout/list1"/>
    <dgm:cxn modelId="{A0FFCD94-BD3C-456D-BE42-DC834012A060}" type="presParOf" srcId="{1EF323E9-3585-49F1-A2FC-253A7A380330}" destId="{D3CE0B41-27E5-48BE-BDDB-F5D13900A6F8}" srcOrd="24" destOrd="0" presId="urn:microsoft.com/office/officeart/2005/8/layout/list1"/>
    <dgm:cxn modelId="{634A5177-D22D-4A97-8161-174E7F8BCAE3}" type="presParOf" srcId="{D3CE0B41-27E5-48BE-BDDB-F5D13900A6F8}" destId="{4A8A53FA-6748-48CF-B1F4-D800E44FE2B2}" srcOrd="0" destOrd="0" presId="urn:microsoft.com/office/officeart/2005/8/layout/list1"/>
    <dgm:cxn modelId="{8AC24905-1CBD-4F9A-83EA-1B6F2885A192}" type="presParOf" srcId="{D3CE0B41-27E5-48BE-BDDB-F5D13900A6F8}" destId="{99EDB584-93F5-431D-AF08-9DA0442853E6}" srcOrd="1" destOrd="0" presId="urn:microsoft.com/office/officeart/2005/8/layout/list1"/>
    <dgm:cxn modelId="{C2433960-75A1-484C-816D-2A954D0A98CC}" type="presParOf" srcId="{1EF323E9-3585-49F1-A2FC-253A7A380330}" destId="{774F8589-1BF1-4152-A6CF-40F6C2AA3808}" srcOrd="25" destOrd="0" presId="urn:microsoft.com/office/officeart/2005/8/layout/list1"/>
    <dgm:cxn modelId="{9A70D180-6D24-4642-956B-7230ABF24F01}" type="presParOf" srcId="{1EF323E9-3585-49F1-A2FC-253A7A380330}" destId="{2EBEF7DF-70F4-430B-B4E8-BD87B1CA9420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9F32C5-6732-443C-B181-A9051A2E5B56}">
      <dsp:nvSpPr>
        <dsp:cNvPr id="0" name=""/>
        <dsp:cNvSpPr/>
      </dsp:nvSpPr>
      <dsp:spPr>
        <a:xfrm>
          <a:off x="2657740" y="-31926"/>
          <a:ext cx="5274730" cy="5274730"/>
        </a:xfrm>
        <a:prstGeom prst="circularArrow">
          <a:avLst>
            <a:gd name="adj1" fmla="val 5544"/>
            <a:gd name="adj2" fmla="val 330680"/>
            <a:gd name="adj3" fmla="val 14482768"/>
            <a:gd name="adj4" fmla="val 16969131"/>
            <a:gd name="adj5" fmla="val 5757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C6515042-7B0F-4141-B157-9D77D1C6C8A3}">
      <dsp:nvSpPr>
        <dsp:cNvPr id="0" name=""/>
        <dsp:cNvSpPr/>
      </dsp:nvSpPr>
      <dsp:spPr>
        <a:xfrm>
          <a:off x="4454818" y="2095"/>
          <a:ext cx="1680575" cy="84028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4495837" y="43114"/>
        <a:ext cx="1598537" cy="758249"/>
      </dsp:txXfrm>
    </dsp:sp>
    <dsp:sp modelId="{C68FBF00-8E38-49CB-BD87-CC0ACA599287}">
      <dsp:nvSpPr>
        <dsp:cNvPr id="0" name=""/>
        <dsp:cNvSpPr/>
      </dsp:nvSpPr>
      <dsp:spPr>
        <a:xfrm>
          <a:off x="6213432" y="848999"/>
          <a:ext cx="1680575" cy="84028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Site Analysis</a:t>
          </a:r>
        </a:p>
      </dsp:txBody>
      <dsp:txXfrm>
        <a:off x="6254451" y="890018"/>
        <a:ext cx="1598537" cy="758249"/>
      </dsp:txXfrm>
    </dsp:sp>
    <dsp:sp modelId="{288E3C24-AFA3-492A-AF97-E685B678CF68}">
      <dsp:nvSpPr>
        <dsp:cNvPr id="0" name=""/>
        <dsp:cNvSpPr/>
      </dsp:nvSpPr>
      <dsp:spPr>
        <a:xfrm>
          <a:off x="6647774" y="2751974"/>
          <a:ext cx="1680575" cy="84028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Architectural Aspects</a:t>
          </a:r>
        </a:p>
      </dsp:txBody>
      <dsp:txXfrm>
        <a:off x="6688793" y="2792993"/>
        <a:ext cx="1598537" cy="758249"/>
      </dsp:txXfrm>
    </dsp:sp>
    <dsp:sp modelId="{27AF0FF4-35CA-403D-B1D2-70429732F881}">
      <dsp:nvSpPr>
        <dsp:cNvPr id="0" name=""/>
        <dsp:cNvSpPr/>
      </dsp:nvSpPr>
      <dsp:spPr>
        <a:xfrm>
          <a:off x="5430775" y="4278043"/>
          <a:ext cx="1680575" cy="84028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Environmental Aspects</a:t>
          </a:r>
        </a:p>
      </dsp:txBody>
      <dsp:txXfrm>
        <a:off x="5471794" y="4319062"/>
        <a:ext cx="1598537" cy="758249"/>
      </dsp:txXfrm>
    </dsp:sp>
    <dsp:sp modelId="{82859F30-3AC5-433D-972D-8E728DE519DD}">
      <dsp:nvSpPr>
        <dsp:cNvPr id="0" name=""/>
        <dsp:cNvSpPr/>
      </dsp:nvSpPr>
      <dsp:spPr>
        <a:xfrm>
          <a:off x="3478860" y="4278043"/>
          <a:ext cx="1680575" cy="840287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Structural design</a:t>
          </a:r>
        </a:p>
      </dsp:txBody>
      <dsp:txXfrm>
        <a:off x="3519879" y="4319062"/>
        <a:ext cx="1598537" cy="758249"/>
      </dsp:txXfrm>
    </dsp:sp>
    <dsp:sp modelId="{2BAFDCB9-20E7-4FA1-9E9F-A56D10B44A6C}">
      <dsp:nvSpPr>
        <dsp:cNvPr id="0" name=""/>
        <dsp:cNvSpPr/>
      </dsp:nvSpPr>
      <dsp:spPr>
        <a:xfrm>
          <a:off x="2261862" y="2751974"/>
          <a:ext cx="1680575" cy="84028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Electro-mechanical design</a:t>
          </a:r>
        </a:p>
      </dsp:txBody>
      <dsp:txXfrm>
        <a:off x="2302881" y="2792993"/>
        <a:ext cx="1598537" cy="758249"/>
      </dsp:txXfrm>
    </dsp:sp>
    <dsp:sp modelId="{CB22219B-B225-4FF6-ABF8-53658BA89722}">
      <dsp:nvSpPr>
        <dsp:cNvPr id="0" name=""/>
        <dsp:cNvSpPr/>
      </dsp:nvSpPr>
      <dsp:spPr>
        <a:xfrm>
          <a:off x="2696204" y="848999"/>
          <a:ext cx="1680575" cy="84028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BOQ</a:t>
          </a:r>
        </a:p>
      </dsp:txBody>
      <dsp:txXfrm>
        <a:off x="2737223" y="890018"/>
        <a:ext cx="1598537" cy="7582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F35BB4-6699-4FF2-8541-B7B309AA0A5A}">
      <dsp:nvSpPr>
        <dsp:cNvPr id="0" name=""/>
        <dsp:cNvSpPr/>
      </dsp:nvSpPr>
      <dsp:spPr>
        <a:xfrm>
          <a:off x="0" y="585632"/>
          <a:ext cx="8589819" cy="9576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22C668-89C6-4408-A99E-3A6CA2FA15E0}">
      <dsp:nvSpPr>
        <dsp:cNvPr id="0" name=""/>
        <dsp:cNvSpPr/>
      </dsp:nvSpPr>
      <dsp:spPr>
        <a:xfrm>
          <a:off x="429490" y="24752"/>
          <a:ext cx="6012873" cy="1121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272" tIns="0" rIns="22727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1. Daylight Analysis </a:t>
          </a:r>
        </a:p>
      </dsp:txBody>
      <dsp:txXfrm>
        <a:off x="484250" y="79512"/>
        <a:ext cx="5903353" cy="1012240"/>
      </dsp:txXfrm>
    </dsp:sp>
    <dsp:sp modelId="{DFC5D609-1189-4924-A4AB-0A02CACDBAF6}">
      <dsp:nvSpPr>
        <dsp:cNvPr id="0" name=""/>
        <dsp:cNvSpPr/>
      </dsp:nvSpPr>
      <dsp:spPr>
        <a:xfrm>
          <a:off x="0" y="2309313"/>
          <a:ext cx="8589819" cy="9576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691121-AFC2-4E03-BB34-80821BF1C486}">
      <dsp:nvSpPr>
        <dsp:cNvPr id="0" name=""/>
        <dsp:cNvSpPr/>
      </dsp:nvSpPr>
      <dsp:spPr>
        <a:xfrm>
          <a:off x="429490" y="1748432"/>
          <a:ext cx="6012873" cy="1121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272" tIns="0" rIns="22727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2. Orientation and Overshadowing Analysis</a:t>
          </a:r>
        </a:p>
      </dsp:txBody>
      <dsp:txXfrm>
        <a:off x="484250" y="1803192"/>
        <a:ext cx="5903353" cy="1012240"/>
      </dsp:txXfrm>
    </dsp:sp>
    <dsp:sp modelId="{A038C01F-4504-48C7-9864-E37DEABDD3B1}">
      <dsp:nvSpPr>
        <dsp:cNvPr id="0" name=""/>
        <dsp:cNvSpPr/>
      </dsp:nvSpPr>
      <dsp:spPr>
        <a:xfrm>
          <a:off x="0" y="4032993"/>
          <a:ext cx="8589819" cy="9576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46C292-18EC-44FD-9AF4-B180660C23D2}">
      <dsp:nvSpPr>
        <dsp:cNvPr id="0" name=""/>
        <dsp:cNvSpPr/>
      </dsp:nvSpPr>
      <dsp:spPr>
        <a:xfrm>
          <a:off x="429490" y="3472113"/>
          <a:ext cx="6012873" cy="1121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272" tIns="0" rIns="227272" bIns="0" numCol="1" spcCol="1270" anchor="ctr" anchorCtr="0">
          <a:noAutofit/>
        </a:bodyPr>
        <a:lstStyle/>
        <a:p>
          <a:pPr marL="0" lvl="0" indent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3. </a:t>
          </a:r>
          <a:r>
            <a:rPr lang="en-U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Thermal comfort </a:t>
          </a:r>
          <a:endParaRPr lang="ar-SA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4250" y="3526873"/>
        <a:ext cx="5903353" cy="10122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E9D154-1826-4228-B3F6-EEBF82BC1693}">
      <dsp:nvSpPr>
        <dsp:cNvPr id="0" name=""/>
        <dsp:cNvSpPr/>
      </dsp:nvSpPr>
      <dsp:spPr>
        <a:xfrm>
          <a:off x="-2065471" y="-319953"/>
          <a:ext cx="2468707" cy="2468707"/>
        </a:xfrm>
        <a:prstGeom prst="blockArc">
          <a:avLst>
            <a:gd name="adj1" fmla="val 18900000"/>
            <a:gd name="adj2" fmla="val 2700000"/>
            <a:gd name="adj3" fmla="val 875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F06165-8311-4CDD-A213-D6EC2726D482}">
      <dsp:nvSpPr>
        <dsp:cNvPr id="0" name=""/>
        <dsp:cNvSpPr/>
      </dsp:nvSpPr>
      <dsp:spPr>
        <a:xfrm>
          <a:off x="219482" y="152048"/>
          <a:ext cx="4062538" cy="28134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3316" tIns="27940" rIns="27940" bIns="27940" numCol="1" spcCol="1270" anchor="ctr" anchorCtr="0">
          <a:noAutofit/>
        </a:bodyPr>
        <a:lstStyle/>
        <a:p>
          <a:pPr marL="0" lvl="0" indent="0" algn="l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Concrete (with compressive strength of 28 MPa (B350)</a:t>
          </a:r>
          <a:endParaRPr lang="ar-SA" sz="11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9482" y="152048"/>
        <a:ext cx="4062538" cy="281342"/>
      </dsp:txXfrm>
    </dsp:sp>
    <dsp:sp modelId="{A48CFE3E-0B3E-4830-B8F7-467D016E579A}">
      <dsp:nvSpPr>
        <dsp:cNvPr id="0" name=""/>
        <dsp:cNvSpPr/>
      </dsp:nvSpPr>
      <dsp:spPr>
        <a:xfrm>
          <a:off x="36168" y="105430"/>
          <a:ext cx="351678" cy="35167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06C0010-1CFB-476C-AC84-0DD1ADEA96CA}">
      <dsp:nvSpPr>
        <dsp:cNvPr id="0" name=""/>
        <dsp:cNvSpPr/>
      </dsp:nvSpPr>
      <dsp:spPr>
        <a:xfrm>
          <a:off x="373308" y="562685"/>
          <a:ext cx="3901238" cy="28134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3316" tIns="27940" rIns="27940" bIns="27940" numCol="1" spcCol="1270" anchor="ctr" anchorCtr="0">
          <a:noAutofit/>
        </a:bodyPr>
        <a:lstStyle/>
        <a:p>
          <a:pPr marL="0" lvl="0" indent="0" algn="l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Concrete (with compressive strength of 32MPa (B400)</a:t>
          </a:r>
          <a:endParaRPr lang="ar-SA" sz="11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3308" y="562685"/>
        <a:ext cx="3901238" cy="281342"/>
      </dsp:txXfrm>
    </dsp:sp>
    <dsp:sp modelId="{D2E9873E-E69E-4E77-B83A-431541DFE5E3}">
      <dsp:nvSpPr>
        <dsp:cNvPr id="0" name=""/>
        <dsp:cNvSpPr/>
      </dsp:nvSpPr>
      <dsp:spPr>
        <a:xfrm>
          <a:off x="197468" y="527517"/>
          <a:ext cx="351678" cy="35167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D031A9D1-044E-4177-A625-0C960286CB4A}">
      <dsp:nvSpPr>
        <dsp:cNvPr id="0" name=""/>
        <dsp:cNvSpPr/>
      </dsp:nvSpPr>
      <dsp:spPr>
        <a:xfrm>
          <a:off x="373308" y="984772"/>
          <a:ext cx="3901238" cy="28134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3316" tIns="27940" rIns="27940" bIns="27940" numCol="1" spcCol="1270" anchor="ctr" anchorCtr="0">
          <a:noAutofit/>
        </a:bodyPr>
        <a:lstStyle/>
        <a:p>
          <a:pPr marL="0" lvl="0" indent="0" algn="l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Steel rebar(with yielding strength of (420 MPa)</a:t>
          </a:r>
          <a:endParaRPr lang="ar-SA" sz="11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3308" y="984772"/>
        <a:ext cx="3901238" cy="281342"/>
      </dsp:txXfrm>
    </dsp:sp>
    <dsp:sp modelId="{3007DCAF-D535-47B1-8F93-F25D1BFA0FE7}">
      <dsp:nvSpPr>
        <dsp:cNvPr id="0" name=""/>
        <dsp:cNvSpPr/>
      </dsp:nvSpPr>
      <dsp:spPr>
        <a:xfrm>
          <a:off x="197468" y="949604"/>
          <a:ext cx="351678" cy="35167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4CC1F3F3-E376-4652-B427-AC0D1BDC052E}">
      <dsp:nvSpPr>
        <dsp:cNvPr id="0" name=""/>
        <dsp:cNvSpPr/>
      </dsp:nvSpPr>
      <dsp:spPr>
        <a:xfrm>
          <a:off x="203760" y="1421345"/>
          <a:ext cx="4062538" cy="28134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3316" tIns="27940" rIns="27940" bIns="27940" numCol="1" spcCol="1270" anchor="ctr" anchorCtr="0">
          <a:noAutofit/>
        </a:bodyPr>
        <a:lstStyle/>
        <a:p>
          <a:pPr marL="0" lvl="0" indent="0" algn="l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latin typeface="Times New Roman" pitchFamily="18" charset="0"/>
              <a:cs typeface="Times New Roman" pitchFamily="18" charset="0"/>
            </a:rPr>
            <a:t>Steel with minimum yield stress of 248.1 MPa</a:t>
          </a:r>
          <a:endParaRPr lang="ar-SA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3760" y="1421345"/>
        <a:ext cx="4062538" cy="281342"/>
      </dsp:txXfrm>
    </dsp:sp>
    <dsp:sp modelId="{5311A4C7-A582-4771-B5BF-46B83EE146BB}">
      <dsp:nvSpPr>
        <dsp:cNvPr id="0" name=""/>
        <dsp:cNvSpPr/>
      </dsp:nvSpPr>
      <dsp:spPr>
        <a:xfrm>
          <a:off x="36168" y="1371691"/>
          <a:ext cx="351678" cy="35167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E9D154-1826-4228-B3F6-EEBF82BC1693}">
      <dsp:nvSpPr>
        <dsp:cNvPr id="0" name=""/>
        <dsp:cNvSpPr/>
      </dsp:nvSpPr>
      <dsp:spPr>
        <a:xfrm>
          <a:off x="-1493579" y="-233010"/>
          <a:ext cx="1789340" cy="1789340"/>
        </a:xfrm>
        <a:prstGeom prst="blockArc">
          <a:avLst>
            <a:gd name="adj1" fmla="val 18900000"/>
            <a:gd name="adj2" fmla="val 2700000"/>
            <a:gd name="adj3" fmla="val 976"/>
          </a:avLst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85F06165-8311-4CDD-A213-D6EC2726D482}">
      <dsp:nvSpPr>
        <dsp:cNvPr id="0" name=""/>
        <dsp:cNvSpPr/>
      </dsp:nvSpPr>
      <dsp:spPr>
        <a:xfrm>
          <a:off x="160826" y="125728"/>
          <a:ext cx="4177890" cy="203579"/>
        </a:xfrm>
        <a:prstGeom prst="rect">
          <a:avLst/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  <a:scene3d>
          <a:camera prst="orthographicFront"/>
          <a:lightRig rig="flat" dir="t"/>
        </a:scene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61591" tIns="30480" rIns="30480" bIns="30480" numCol="1" spcCol="1270" anchor="ctr" anchorCtr="0">
          <a:noAutofit/>
        </a:bodyPr>
        <a:lstStyle/>
        <a:p>
          <a:pPr marL="0" lvl="0" indent="0" algn="l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ACI 318 - 14</a:t>
          </a:r>
          <a:endParaRPr lang="ar-SA" sz="1200" b="1" kern="12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160826" y="125728"/>
        <a:ext cx="4177890" cy="203579"/>
      </dsp:txXfrm>
    </dsp:sp>
    <dsp:sp modelId="{A48CFE3E-0B3E-4830-B8F7-467D016E579A}">
      <dsp:nvSpPr>
        <dsp:cNvPr id="0" name=""/>
        <dsp:cNvSpPr/>
      </dsp:nvSpPr>
      <dsp:spPr>
        <a:xfrm>
          <a:off x="28659" y="76289"/>
          <a:ext cx="254474" cy="254474"/>
        </a:xfrm>
        <a:prstGeom prst="ellipse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6D85B48A-AFDB-4A62-963C-9BBD269F0FC9}">
      <dsp:nvSpPr>
        <dsp:cNvPr id="0" name=""/>
        <dsp:cNvSpPr/>
      </dsp:nvSpPr>
      <dsp:spPr>
        <a:xfrm>
          <a:off x="284513" y="398602"/>
          <a:ext cx="4061173" cy="203579"/>
        </a:xfrm>
        <a:prstGeom prst="rect">
          <a:avLst/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  <a:scene3d>
          <a:camera prst="orthographicFront"/>
          <a:lightRig rig="flat" dir="t"/>
        </a:scene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61591" tIns="30480" rIns="30480" bIns="30480" numCol="1" spcCol="1270" anchor="ctr" anchorCtr="0">
          <a:noAutofit/>
        </a:bodyPr>
        <a:lstStyle/>
        <a:p>
          <a:pPr marL="0" lvl="0" indent="0" algn="l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ASCE 7  for load design</a:t>
          </a:r>
          <a:endParaRPr lang="ar-SA" sz="1200" kern="12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284513" y="398602"/>
        <a:ext cx="4061173" cy="203579"/>
      </dsp:txXfrm>
    </dsp:sp>
    <dsp:sp modelId="{3007DCAF-D535-47B1-8F93-F25D1BFA0FE7}">
      <dsp:nvSpPr>
        <dsp:cNvPr id="0" name=""/>
        <dsp:cNvSpPr/>
      </dsp:nvSpPr>
      <dsp:spPr>
        <a:xfrm>
          <a:off x="145376" y="381711"/>
          <a:ext cx="254474" cy="254474"/>
        </a:xfrm>
        <a:prstGeom prst="ellipse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17139044-A5B1-4086-93BB-3FF1BB7D1C6B}">
      <dsp:nvSpPr>
        <dsp:cNvPr id="0" name=""/>
        <dsp:cNvSpPr/>
      </dsp:nvSpPr>
      <dsp:spPr>
        <a:xfrm>
          <a:off x="272613" y="712580"/>
          <a:ext cx="4061173" cy="20357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591" tIns="30480" rIns="30480" bIns="30480" numCol="1" spcCol="1270" anchor="ctr" anchorCtr="0">
          <a:noAutofit/>
        </a:bodyPr>
        <a:lstStyle/>
        <a:p>
          <a:pPr marL="0" lvl="0" indent="0" algn="l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ASCE for steel design</a:t>
          </a:r>
          <a:endParaRPr lang="ar-SA" sz="1200" kern="12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272613" y="712580"/>
        <a:ext cx="4061173" cy="203579"/>
      </dsp:txXfrm>
    </dsp:sp>
    <dsp:sp modelId="{55248737-C684-401D-9869-5AAA2262D84D}">
      <dsp:nvSpPr>
        <dsp:cNvPr id="0" name=""/>
        <dsp:cNvSpPr/>
      </dsp:nvSpPr>
      <dsp:spPr>
        <a:xfrm>
          <a:off x="145376" y="687133"/>
          <a:ext cx="254474" cy="25447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15CE7DF6-231F-45AA-A6E7-5E06882FB37A}">
      <dsp:nvSpPr>
        <dsp:cNvPr id="0" name=""/>
        <dsp:cNvSpPr/>
      </dsp:nvSpPr>
      <dsp:spPr>
        <a:xfrm>
          <a:off x="155896" y="1018002"/>
          <a:ext cx="4177890" cy="20357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591" tIns="30480" rIns="30480" bIns="30480" numCol="1" spcCol="1270" anchor="ctr" anchorCtr="0">
          <a:noAutofit/>
        </a:bodyPr>
        <a:lstStyle/>
        <a:p>
          <a:pPr marL="0" lvl="0" indent="0" algn="l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baseline="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UBC 97  for </a:t>
          </a:r>
          <a:r>
            <a:rPr lang="en-US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seismic</a:t>
          </a:r>
          <a:r>
            <a:rPr lang="en-GB" sz="1200" b="1" kern="1200" baseline="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design </a:t>
          </a:r>
          <a:endParaRPr lang="ar-SA" sz="1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5896" y="1018002"/>
        <a:ext cx="4177890" cy="203579"/>
      </dsp:txXfrm>
    </dsp:sp>
    <dsp:sp modelId="{B81A5C5D-D2A6-4CDE-A54B-F5F5CB57505A}">
      <dsp:nvSpPr>
        <dsp:cNvPr id="0" name=""/>
        <dsp:cNvSpPr/>
      </dsp:nvSpPr>
      <dsp:spPr>
        <a:xfrm>
          <a:off x="28659" y="992555"/>
          <a:ext cx="254474" cy="25447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E9D154-1826-4228-B3F6-EEBF82BC1693}">
      <dsp:nvSpPr>
        <dsp:cNvPr id="0" name=""/>
        <dsp:cNvSpPr/>
      </dsp:nvSpPr>
      <dsp:spPr>
        <a:xfrm>
          <a:off x="-1505299" y="-234792"/>
          <a:ext cx="1803263" cy="1803263"/>
        </a:xfrm>
        <a:prstGeom prst="blockArc">
          <a:avLst>
            <a:gd name="adj1" fmla="val 18900000"/>
            <a:gd name="adj2" fmla="val 2700000"/>
            <a:gd name="adj3" fmla="val 1198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56971A-9740-41F6-B91F-E21859303E60}">
      <dsp:nvSpPr>
        <dsp:cNvPr id="0" name=""/>
        <dsp:cNvSpPr/>
      </dsp:nvSpPr>
      <dsp:spPr>
        <a:xfrm>
          <a:off x="157046" y="102533"/>
          <a:ext cx="4176576" cy="20517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2856" tIns="30480" rIns="30480" bIns="30480" numCol="1" spcCol="1270" anchor="ctr" anchorCtr="0">
          <a:noAutofit/>
        </a:bodyPr>
        <a:lstStyle/>
        <a:p>
          <a:pPr marL="0" lvl="0" indent="0" algn="l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Dead Load </a:t>
          </a:r>
          <a:endParaRPr lang="ar-SA" sz="1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7046" y="102533"/>
        <a:ext cx="4176576" cy="205173"/>
      </dsp:txXfrm>
    </dsp:sp>
    <dsp:sp modelId="{4BB0F38D-098F-4009-B286-9A6F9D7902ED}">
      <dsp:nvSpPr>
        <dsp:cNvPr id="0" name=""/>
        <dsp:cNvSpPr/>
      </dsp:nvSpPr>
      <dsp:spPr>
        <a:xfrm>
          <a:off x="28813" y="76886"/>
          <a:ext cx="256466" cy="25646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C593A8BC-AA0C-4DFF-B85C-5974326A7891}">
      <dsp:nvSpPr>
        <dsp:cNvPr id="0" name=""/>
        <dsp:cNvSpPr/>
      </dsp:nvSpPr>
      <dsp:spPr>
        <a:xfrm>
          <a:off x="274676" y="410346"/>
          <a:ext cx="4058946" cy="20517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2856" tIns="30480" rIns="30480" bIns="30480" numCol="1" spcCol="1270" anchor="ctr" anchorCtr="0">
          <a:noAutofit/>
        </a:bodyPr>
        <a:lstStyle/>
        <a:p>
          <a:pPr marL="0" lvl="0" indent="0" algn="l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SID = 4 k</a:t>
          </a:r>
          <a:r>
            <a:rPr lang="en-US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N/m</a:t>
          </a:r>
          <a:r>
            <a:rPr lang="en-US" sz="1200" kern="1200" baseline="30000" dirty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endParaRPr lang="ar-SA" sz="1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4676" y="410346"/>
        <a:ext cx="4058946" cy="205173"/>
      </dsp:txXfrm>
    </dsp:sp>
    <dsp:sp modelId="{A48CFE3E-0B3E-4830-B8F7-467D016E579A}">
      <dsp:nvSpPr>
        <dsp:cNvPr id="0" name=""/>
        <dsp:cNvSpPr/>
      </dsp:nvSpPr>
      <dsp:spPr>
        <a:xfrm>
          <a:off x="146443" y="384699"/>
          <a:ext cx="256466" cy="25646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CA455C44-6F36-4C2F-9299-AC07B52D1A3F}">
      <dsp:nvSpPr>
        <dsp:cNvPr id="0" name=""/>
        <dsp:cNvSpPr/>
      </dsp:nvSpPr>
      <dsp:spPr>
        <a:xfrm>
          <a:off x="274676" y="718158"/>
          <a:ext cx="4058946" cy="20517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2856" tIns="30480" rIns="30480" bIns="30480" numCol="1" spcCol="1270" anchor="ctr" anchorCtr="0">
          <a:noAutofit/>
        </a:bodyPr>
        <a:lstStyle/>
        <a:p>
          <a:pPr marL="0" lvl="0" indent="0" algn="l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Live Load = 6 k</a:t>
          </a:r>
          <a:r>
            <a:rPr lang="en-US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N/m</a:t>
          </a:r>
          <a:r>
            <a:rPr lang="en-US" sz="1200" kern="1200" baseline="30000" dirty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endParaRPr lang="ar-SA" sz="1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4676" y="718158"/>
        <a:ext cx="4058946" cy="205173"/>
      </dsp:txXfrm>
    </dsp:sp>
    <dsp:sp modelId="{3007DCAF-D535-47B1-8F93-F25D1BFA0FE7}">
      <dsp:nvSpPr>
        <dsp:cNvPr id="0" name=""/>
        <dsp:cNvSpPr/>
      </dsp:nvSpPr>
      <dsp:spPr>
        <a:xfrm>
          <a:off x="146443" y="692512"/>
          <a:ext cx="256466" cy="25646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B776224-2F1D-4A58-9620-849C6848085E}">
      <dsp:nvSpPr>
        <dsp:cNvPr id="0" name=""/>
        <dsp:cNvSpPr/>
      </dsp:nvSpPr>
      <dsp:spPr>
        <a:xfrm>
          <a:off x="157046" y="1025971"/>
          <a:ext cx="4176576" cy="20517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2856" tIns="30480" rIns="30480" bIns="30480" numCol="1" spcCol="1270" anchor="ctr" anchorCtr="0">
          <a:noAutofit/>
        </a:bodyPr>
        <a:lstStyle/>
        <a:p>
          <a:pPr marL="0" lvl="0" indent="0" algn="l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External wall = 28 KN/m</a:t>
          </a:r>
          <a:endParaRPr lang="ar-SA" sz="1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7046" y="1025971"/>
        <a:ext cx="4176576" cy="205173"/>
      </dsp:txXfrm>
    </dsp:sp>
    <dsp:sp modelId="{B2B79B1D-2E05-4F4E-9B80-BC9493E09E6F}">
      <dsp:nvSpPr>
        <dsp:cNvPr id="0" name=""/>
        <dsp:cNvSpPr/>
      </dsp:nvSpPr>
      <dsp:spPr>
        <a:xfrm>
          <a:off x="28813" y="1000325"/>
          <a:ext cx="256466" cy="25646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074CD6-258E-49AF-AC34-AB4528D6C34E}">
      <dsp:nvSpPr>
        <dsp:cNvPr id="0" name=""/>
        <dsp:cNvSpPr/>
      </dsp:nvSpPr>
      <dsp:spPr>
        <a:xfrm>
          <a:off x="0" y="335929"/>
          <a:ext cx="4633857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157A96-0F24-4ACA-9ECB-E2C90F21A812}">
      <dsp:nvSpPr>
        <dsp:cNvPr id="0" name=""/>
        <dsp:cNvSpPr/>
      </dsp:nvSpPr>
      <dsp:spPr>
        <a:xfrm>
          <a:off x="231692" y="129289"/>
          <a:ext cx="3760064" cy="4132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604" tIns="0" rIns="122604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Times New Roman" pitchFamily="18" charset="0"/>
              <a:cs typeface="Times New Roman" pitchFamily="18" charset="0"/>
            </a:rPr>
            <a:t>Seismic zone; the bank is located in Nablus so the zone is 2B, and the Z value = 0.20</a:t>
          </a:r>
        </a:p>
      </dsp:txBody>
      <dsp:txXfrm>
        <a:off x="251867" y="149464"/>
        <a:ext cx="3719714" cy="372930"/>
      </dsp:txXfrm>
    </dsp:sp>
    <dsp:sp modelId="{360DEC5E-7766-4F02-A3AF-309EA636C69D}">
      <dsp:nvSpPr>
        <dsp:cNvPr id="0" name=""/>
        <dsp:cNvSpPr/>
      </dsp:nvSpPr>
      <dsp:spPr>
        <a:xfrm>
          <a:off x="0" y="990600"/>
          <a:ext cx="4633857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EA4FAE-5ADE-45F0-B2AA-687E18133CC9}">
      <dsp:nvSpPr>
        <dsp:cNvPr id="0" name=""/>
        <dsp:cNvSpPr/>
      </dsp:nvSpPr>
      <dsp:spPr>
        <a:xfrm>
          <a:off x="210177" y="750638"/>
          <a:ext cx="3760064" cy="4132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604" tIns="0" rIns="122604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Soil profile; the soil is clay so the soil profile is SD  </a:t>
          </a:r>
        </a:p>
      </dsp:txBody>
      <dsp:txXfrm>
        <a:off x="230352" y="770813"/>
        <a:ext cx="3719714" cy="372930"/>
      </dsp:txXfrm>
    </dsp:sp>
    <dsp:sp modelId="{FF69B084-9962-4ADF-B7EB-D30CC330B087}">
      <dsp:nvSpPr>
        <dsp:cNvPr id="0" name=""/>
        <dsp:cNvSpPr/>
      </dsp:nvSpPr>
      <dsp:spPr>
        <a:xfrm>
          <a:off x="0" y="1606009"/>
          <a:ext cx="4633857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AF4AA9-B642-4F8D-8A22-CC879F60E728}">
      <dsp:nvSpPr>
        <dsp:cNvPr id="0" name=""/>
        <dsp:cNvSpPr/>
      </dsp:nvSpPr>
      <dsp:spPr>
        <a:xfrm>
          <a:off x="177905" y="1399370"/>
          <a:ext cx="3846152" cy="4132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604" tIns="0" rIns="122604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Importance factor I = 1</a:t>
          </a:r>
        </a:p>
      </dsp:txBody>
      <dsp:txXfrm>
        <a:off x="198080" y="1419545"/>
        <a:ext cx="3805802" cy="372930"/>
      </dsp:txXfrm>
    </dsp:sp>
    <dsp:sp modelId="{CD66B977-5CCA-4DD4-9481-D8D765C15787}">
      <dsp:nvSpPr>
        <dsp:cNvPr id="0" name=""/>
        <dsp:cNvSpPr/>
      </dsp:nvSpPr>
      <dsp:spPr>
        <a:xfrm>
          <a:off x="0" y="2241049"/>
          <a:ext cx="4633857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6167F2-699F-4992-A03A-BD36FAD70B2E}">
      <dsp:nvSpPr>
        <dsp:cNvPr id="0" name=""/>
        <dsp:cNvSpPr/>
      </dsp:nvSpPr>
      <dsp:spPr>
        <a:xfrm>
          <a:off x="231692" y="2034410"/>
          <a:ext cx="3717020" cy="4132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604" tIns="0" rIns="122604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Times New Roman" pitchFamily="18" charset="0"/>
              <a:cs typeface="Times New Roman" pitchFamily="18" charset="0"/>
            </a:rPr>
            <a:t>Acceleration-Dependent Seismic Coefficient Ca = 0.28</a:t>
          </a:r>
        </a:p>
      </dsp:txBody>
      <dsp:txXfrm>
        <a:off x="251867" y="2054585"/>
        <a:ext cx="3676670" cy="372930"/>
      </dsp:txXfrm>
    </dsp:sp>
    <dsp:sp modelId="{BB98A0F4-F739-4BEE-AF1F-B74CA85E87E5}">
      <dsp:nvSpPr>
        <dsp:cNvPr id="0" name=""/>
        <dsp:cNvSpPr/>
      </dsp:nvSpPr>
      <dsp:spPr>
        <a:xfrm>
          <a:off x="0" y="2876089"/>
          <a:ext cx="4633857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C98C5C-6D10-415C-8C48-67DBC7365340}">
      <dsp:nvSpPr>
        <dsp:cNvPr id="0" name=""/>
        <dsp:cNvSpPr/>
      </dsp:nvSpPr>
      <dsp:spPr>
        <a:xfrm>
          <a:off x="231692" y="2669449"/>
          <a:ext cx="3731844" cy="41328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604" tIns="0" rIns="122604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Times New Roman" pitchFamily="18" charset="0"/>
              <a:cs typeface="Times New Roman" pitchFamily="18" charset="0"/>
            </a:rPr>
            <a:t>Velocity-Dependent Seismic Coefficient </a:t>
          </a:r>
          <a:r>
            <a:rPr lang="en-US" sz="1200" b="1" kern="1200" dirty="0" err="1">
              <a:latin typeface="Times New Roman" pitchFamily="18" charset="0"/>
              <a:cs typeface="Times New Roman" pitchFamily="18" charset="0"/>
            </a:rPr>
            <a:t>Cv</a:t>
          </a:r>
          <a:r>
            <a:rPr lang="en-US" sz="1200" b="1" kern="1200" dirty="0">
              <a:latin typeface="Times New Roman" pitchFamily="18" charset="0"/>
              <a:cs typeface="Times New Roman" pitchFamily="18" charset="0"/>
            </a:rPr>
            <a:t> = 0.4</a:t>
          </a:r>
        </a:p>
      </dsp:txBody>
      <dsp:txXfrm>
        <a:off x="251867" y="2689624"/>
        <a:ext cx="3691494" cy="372930"/>
      </dsp:txXfrm>
    </dsp:sp>
    <dsp:sp modelId="{5E436B9C-1FB6-403A-A0D5-35403B1D5C15}">
      <dsp:nvSpPr>
        <dsp:cNvPr id="0" name=""/>
        <dsp:cNvSpPr/>
      </dsp:nvSpPr>
      <dsp:spPr>
        <a:xfrm>
          <a:off x="0" y="3511130"/>
          <a:ext cx="4633857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C55C89-969C-4BB6-A150-D0587018AA69}">
      <dsp:nvSpPr>
        <dsp:cNvPr id="0" name=""/>
        <dsp:cNvSpPr/>
      </dsp:nvSpPr>
      <dsp:spPr>
        <a:xfrm>
          <a:off x="231692" y="3273043"/>
          <a:ext cx="3710306" cy="4132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604" tIns="0" rIns="122604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Times New Roman" pitchFamily="18" charset="0"/>
              <a:cs typeface="Times New Roman" pitchFamily="18" charset="0"/>
            </a:rPr>
            <a:t>Force Reduction Factor R = 5.5 (Building Frame System - shear wall)</a:t>
          </a:r>
        </a:p>
      </dsp:txBody>
      <dsp:txXfrm>
        <a:off x="251867" y="3293218"/>
        <a:ext cx="3669956" cy="372930"/>
      </dsp:txXfrm>
    </dsp:sp>
    <dsp:sp modelId="{2EBEF7DF-70F4-430B-B4E8-BD87B1CA9420}">
      <dsp:nvSpPr>
        <dsp:cNvPr id="0" name=""/>
        <dsp:cNvSpPr/>
      </dsp:nvSpPr>
      <dsp:spPr>
        <a:xfrm>
          <a:off x="0" y="4146170"/>
          <a:ext cx="4633857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EDB584-93F5-431D-AF08-9DA0442853E6}">
      <dsp:nvSpPr>
        <dsp:cNvPr id="0" name=""/>
        <dsp:cNvSpPr/>
      </dsp:nvSpPr>
      <dsp:spPr>
        <a:xfrm>
          <a:off x="231692" y="3939529"/>
          <a:ext cx="3839405" cy="4132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604" tIns="0" rIns="122604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Response spectrum scale factor =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n-US" sz="1200" b="1" i="1" kern="1200">
                      <a:latin typeface="Cambria Math" panose="02040503050406030204" pitchFamily="18" charset="0"/>
                      <a:cs typeface="Times New Roman" pitchFamily="18" charset="0"/>
                    </a:rPr>
                  </m:ctrlPr>
                </m:fPr>
                <m:num>
                  <m:r>
                    <a:rPr lang="en-US" sz="1200" b="1" i="1" kern="1200">
                      <a:latin typeface="Cambria Math"/>
                      <a:cs typeface="Times New Roman" pitchFamily="18" charset="0"/>
                    </a:rPr>
                    <m:t>𝑰</m:t>
                  </m:r>
                  <m:r>
                    <a:rPr lang="en-US" sz="1200" b="1" i="1" kern="1200">
                      <a:latin typeface="Cambria Math"/>
                      <a:ea typeface="Cambria Math"/>
                      <a:cs typeface="Times New Roman" pitchFamily="18" charset="0"/>
                    </a:rPr>
                    <m:t>×</m:t>
                  </m:r>
                  <m:r>
                    <a:rPr lang="en-US" sz="1200" b="1" i="1" kern="1200">
                      <a:latin typeface="Cambria Math"/>
                      <a:cs typeface="Times New Roman" pitchFamily="18" charset="0"/>
                    </a:rPr>
                    <m:t>𝒈</m:t>
                  </m:r>
                </m:num>
                <m:den>
                  <m:r>
                    <a:rPr lang="en-US" sz="1200" b="1" i="1" kern="1200">
                      <a:latin typeface="Cambria Math"/>
                      <a:cs typeface="Times New Roman" pitchFamily="18" charset="0"/>
                    </a:rPr>
                    <m:t>𝑹</m:t>
                  </m:r>
                </m:den>
              </m:f>
            </m:oMath>
          </a14:m>
          <a:r>
            <a:rPr lang="en-US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=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n-US" sz="1200" b="1" i="1" kern="1200">
                      <a:latin typeface="Cambria Math" panose="02040503050406030204" pitchFamily="18" charset="0"/>
                      <a:cs typeface="Times New Roman" pitchFamily="18" charset="0"/>
                    </a:rPr>
                  </m:ctrlPr>
                </m:fPr>
                <m:num>
                  <m:r>
                    <a:rPr lang="en-US" sz="1200" b="1" i="1" kern="1200">
                      <a:latin typeface="Cambria Math"/>
                      <a:cs typeface="Times New Roman" pitchFamily="18" charset="0"/>
                    </a:rPr>
                    <m:t>𝟏</m:t>
                  </m:r>
                  <m:r>
                    <a:rPr lang="en-US" sz="1200" b="1" i="1" kern="1200">
                      <a:latin typeface="Cambria Math"/>
                      <a:cs typeface="Times New Roman" pitchFamily="18" charset="0"/>
                    </a:rPr>
                    <m:t>∗</m:t>
                  </m:r>
                  <m:r>
                    <a:rPr lang="en-US" sz="1200" b="1" i="1" kern="1200">
                      <a:latin typeface="Cambria Math"/>
                      <a:cs typeface="Times New Roman" pitchFamily="18" charset="0"/>
                    </a:rPr>
                    <m:t>𝟗𝟖𝟏𝟎</m:t>
                  </m:r>
                </m:num>
                <m:den>
                  <m:r>
                    <a:rPr lang="en-US" sz="1200" b="1" i="1" kern="1200">
                      <a:latin typeface="Cambria Math"/>
                      <a:cs typeface="Times New Roman" pitchFamily="18" charset="0"/>
                    </a:rPr>
                    <m:t>𝟓</m:t>
                  </m:r>
                  <m:r>
                    <a:rPr lang="en-US" sz="1200" b="1" i="1" kern="1200">
                      <a:latin typeface="Cambria Math"/>
                      <a:cs typeface="Times New Roman" pitchFamily="18" charset="0"/>
                    </a:rPr>
                    <m:t>.</m:t>
                  </m:r>
                  <m:r>
                    <a:rPr lang="en-US" sz="1200" b="1" i="1" kern="1200">
                      <a:latin typeface="Cambria Math"/>
                      <a:cs typeface="Times New Roman" pitchFamily="18" charset="0"/>
                    </a:rPr>
                    <m:t>𝟓</m:t>
                  </m:r>
                </m:den>
              </m:f>
            </m:oMath>
          </a14:m>
          <a:r>
            <a:rPr lang="en-US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= 1783.6</a:t>
          </a:r>
        </a:p>
      </dsp:txBody>
      <dsp:txXfrm>
        <a:off x="251867" y="3959704"/>
        <a:ext cx="3799055" cy="372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C5132-FFA3-4B02-9F09-22FCF40EFA74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3C20D7-F8F1-4196-9585-26F31AFC8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621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6E42C9-243F-4DC5-AFF6-9D56B5FA9D63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AEC444-603B-4F09-9A06-5917518DD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255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EC444-603B-4F09-9A06-5917518DD9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154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"/>
          <p:cNvSpPr/>
          <p:nvPr/>
        </p:nvSpPr>
        <p:spPr bwMode="invGray">
          <a:xfrm>
            <a:off x="0" y="3936697"/>
            <a:ext cx="12192000" cy="2103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1" y="4114800"/>
            <a:ext cx="10515598" cy="1158446"/>
          </a:xfrm>
        </p:spPr>
        <p:txBody>
          <a:bodyPr anchor="b">
            <a:normAutofit/>
          </a:bodyPr>
          <a:lstStyle>
            <a:lvl1pPr algn="l">
              <a:defRPr sz="5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1" y="5338170"/>
            <a:ext cx="10515598" cy="474836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3072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8B26E-F80C-4AF9-8618-87EEF5163586}" type="datetime1">
              <a:rPr lang="en-US" smtClean="0"/>
              <a:t>6/18/2020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55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41693" y="365125"/>
            <a:ext cx="1600200" cy="5811838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5344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53A0-DE6D-49C3-9F9D-6497654F0522}" type="datetime1">
              <a:rPr lang="en-US" smtClean="0"/>
              <a:t>6/18/2020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5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B02557A-7053-4340-A874-8AB926A8EDA1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1799298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201A-FE45-4BCD-A8BC-EB1CD167949D}" type="datetime1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055201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B02557A-7053-4340-A874-8AB926A8EDA1}" type="datetimeFigureOut">
              <a:rPr lang="en-US" smtClean="0"/>
              <a:pPr/>
              <a:t>6/18/2020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1017686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201A-FE45-4BCD-A8BC-EB1CD167949D}" type="datetime1">
              <a:rPr lang="en-US" smtClean="0"/>
              <a:t>6/18/2020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905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201A-FE45-4BCD-A8BC-EB1CD167949D}" type="datetime1">
              <a:rPr lang="en-US" smtClean="0"/>
              <a:t>6/18/2020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175688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7209-89A4-4CF7-AC43-37A3B397CB51}" type="datetime1">
              <a:rPr lang="en-US" smtClean="0"/>
              <a:t>6/18/2020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53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425E4-831D-498E-8940-886C902410F2}" type="datetime1">
              <a:rPr lang="en-US" smtClean="0"/>
              <a:t>6/18/2020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05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B01201A-FE45-4BCD-A8BC-EB1CD167949D}" type="datetime1">
              <a:rPr lang="en-US" smtClean="0"/>
              <a:t>6/18/2020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3333A4-2EF1-4B79-B68C-AB20E66B48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01626950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CD17-C93B-48AB-B3FE-135968701659}" type="datetime1">
              <a:rPr lang="en-US" smtClean="0"/>
              <a:t>6/18/2020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57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8318AD-EC5B-4612-94B8-6095A75F6CD8}" type="datetime1">
              <a:rPr lang="en-US" smtClean="0"/>
              <a:t>6/18/2020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3333A4-2EF1-4B79-B68C-AB20E66B482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65071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201A-FE45-4BCD-A8BC-EB1CD167949D}" type="datetime1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821528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201A-FE45-4BCD-A8BC-EB1CD167949D}" type="datetime1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2519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0" y="3276600"/>
            <a:ext cx="12192000" cy="27632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3429000"/>
            <a:ext cx="9601200" cy="1838519"/>
          </a:xfrm>
        </p:spPr>
        <p:txBody>
          <a:bodyPr anchor="b">
            <a:normAutofit/>
          </a:bodyPr>
          <a:lstStyle>
            <a:lvl1pPr>
              <a:defRPr sz="5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5340096"/>
            <a:ext cx="9601200" cy="475488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735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52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029200" cy="43513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825625"/>
            <a:ext cx="5029200" cy="43513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96578-069D-4EA7-A4EF-03BF684F2717}" type="datetime1">
              <a:rPr lang="en-US" smtClean="0"/>
              <a:t>6/18/2020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17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828800"/>
            <a:ext cx="50292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100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14600"/>
            <a:ext cx="5029200" cy="3675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6188" y="1828800"/>
            <a:ext cx="50292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100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6188" y="2514600"/>
            <a:ext cx="5029200" cy="3675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23BB2-1C75-4778-B77A-FFB7F0A11FCF}" type="datetime1">
              <a:rPr lang="en-US" smtClean="0"/>
              <a:t>6/18/2020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994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7209-89A4-4CF7-AC43-37A3B397CB51}" type="datetime1">
              <a:rPr lang="en-US" smtClean="0"/>
              <a:t>6/18/2020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34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425E4-831D-498E-8940-886C902410F2}" type="datetime1">
              <a:rPr lang="en-US" smtClean="0"/>
              <a:t>6/18/2020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30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4800" y="1524000"/>
            <a:ext cx="3429000" cy="190500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400800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4800" y="3581400"/>
            <a:ext cx="3429000" cy="1828800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6B9D-0C0E-4AC0-929C-3348832BB122}" type="datetime1">
              <a:rPr lang="en-US" smtClean="0"/>
              <a:t>6/18/2020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61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4800" y="1527048"/>
            <a:ext cx="3429000" cy="1901952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838198" y="685800"/>
            <a:ext cx="6400800" cy="5257800"/>
          </a:xfrm>
        </p:spPr>
        <p:txBody>
          <a:bodyPr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4800" y="3581400"/>
            <a:ext cx="3428999" cy="1828800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318AD-EC5B-4612-94B8-6095A75F6CD8}" type="datetime1">
              <a:rPr lang="en-US" smtClean="0"/>
              <a:t>6/18/2020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27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invGray">
          <a:xfrm>
            <a:off x="0" y="6492239"/>
            <a:ext cx="12188825" cy="3657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52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81000" y="6549715"/>
            <a:ext cx="8442158" cy="229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2"/>
          </p:nvPr>
        </p:nvSpPr>
        <p:spPr>
          <a:xfrm>
            <a:off x="9685939" y="6549715"/>
            <a:ext cx="1667860" cy="229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>
                    <a:lumMod val="40000"/>
                    <a:lumOff val="60000"/>
                  </a:schemeClr>
                </a:solidFill>
              </a:defRPr>
            </a:lvl1pPr>
          </a:lstStyle>
          <a:p>
            <a:fld id="{3B01201A-FE45-4BCD-A8BC-EB1CD167949D}" type="datetime1">
              <a:rPr lang="en-US" smtClean="0"/>
              <a:t>6/18/2020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53799" y="6549715"/>
            <a:ext cx="446361" cy="229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>
                    <a:lumMod val="40000"/>
                    <a:lumOff val="60000"/>
                  </a:schemeClr>
                </a:solidFill>
              </a:defRPr>
            </a:lvl1pPr>
          </a:lstStyle>
          <a:p>
            <a:fld id="{B13333A4-2EF1-4B79-B68C-AB20E66B48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716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3B01201A-FE45-4BCD-A8BC-EB1CD167949D}" type="datetime1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B13333A4-2EF1-4B79-B68C-AB20E66B48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DCBF49-86FB-4EB7-A0C3-8C4385610587}"/>
              </a:ext>
            </a:extLst>
          </p:cNvPr>
          <p:cNvSpPr/>
          <p:nvPr userDrawn="1"/>
        </p:nvSpPr>
        <p:spPr bwMode="invGray">
          <a:xfrm>
            <a:off x="0" y="6492239"/>
            <a:ext cx="12188825" cy="3657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316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diagramLayout" Target="../diagrams/layout5.xml"/><Relationship Id="rId18" Type="http://schemas.openxmlformats.org/officeDocument/2006/relationships/diagramLayout" Target="../diagrams/layout6.xml"/><Relationship Id="rId3" Type="http://schemas.openxmlformats.org/officeDocument/2006/relationships/diagramLayout" Target="../diagrams/layout3.xml"/><Relationship Id="rId21" Type="http://schemas.microsoft.com/office/2007/relationships/diagramDrawing" Target="../diagrams/drawing6.xml"/><Relationship Id="rId7" Type="http://schemas.openxmlformats.org/officeDocument/2006/relationships/diagramData" Target="../diagrams/data4.xml"/><Relationship Id="rId12" Type="http://schemas.openxmlformats.org/officeDocument/2006/relationships/diagramData" Target="../diagrams/data5.xml"/><Relationship Id="rId17" Type="http://schemas.openxmlformats.org/officeDocument/2006/relationships/diagramData" Target="../diagrams/data6.xml"/><Relationship Id="rId25" Type="http://schemas.openxmlformats.org/officeDocument/2006/relationships/diagramColors" Target="../diagrams/colors6.xml"/><Relationship Id="rId2" Type="http://schemas.openxmlformats.org/officeDocument/2006/relationships/diagramData" Target="../diagrams/data3.xml"/><Relationship Id="rId16" Type="http://schemas.microsoft.com/office/2007/relationships/diagramDrawing" Target="../diagrams/drawing5.xml"/><Relationship Id="rId20" Type="http://schemas.openxmlformats.org/officeDocument/2006/relationships/diagramColors" Target="../diagrams/colors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24" Type="http://schemas.openxmlformats.org/officeDocument/2006/relationships/diagramQuickStyle" Target="../diagrams/quickStyle6.xml"/><Relationship Id="rId5" Type="http://schemas.openxmlformats.org/officeDocument/2006/relationships/diagramColors" Target="../diagrams/colors3.xml"/><Relationship Id="rId15" Type="http://schemas.openxmlformats.org/officeDocument/2006/relationships/diagramColors" Target="../diagrams/colors5.xml"/><Relationship Id="rId23" Type="http://schemas.openxmlformats.org/officeDocument/2006/relationships/diagramLayout" Target="../diagrams/layout6.xml"/><Relationship Id="rId10" Type="http://schemas.openxmlformats.org/officeDocument/2006/relationships/diagramColors" Target="../diagrams/colors4.xml"/><Relationship Id="rId19" Type="http://schemas.openxmlformats.org/officeDocument/2006/relationships/diagramQuickStyle" Target="../diagrams/quickStyle6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diagramQuickStyle" Target="../diagrams/quickStyle5.xml"/><Relationship Id="rId22" Type="http://schemas.openxmlformats.org/officeDocument/2006/relationships/diagramData" Target="../diagrams/data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0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Relationship Id="rId9" Type="http://schemas.openxmlformats.org/officeDocument/2006/relationships/image" Target="../media/image10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jpeg"/><Relationship Id="rId5" Type="http://schemas.openxmlformats.org/officeDocument/2006/relationships/image" Target="../media/image106.jpeg"/><Relationship Id="rId4" Type="http://schemas.openxmlformats.org/officeDocument/2006/relationships/image" Target="../media/image10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7" Type="http://schemas.openxmlformats.org/officeDocument/2006/relationships/image" Target="../media/image113.jpe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jpeg"/><Relationship Id="rId5" Type="http://schemas.openxmlformats.org/officeDocument/2006/relationships/image" Target="../media/image111.jpeg"/><Relationship Id="rId4" Type="http://schemas.openxmlformats.org/officeDocument/2006/relationships/image" Target="../media/image1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eg"/><Relationship Id="rId2" Type="http://schemas.openxmlformats.org/officeDocument/2006/relationships/image" Target="../media/image13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emf"/><Relationship Id="rId2" Type="http://schemas.openxmlformats.org/officeDocument/2006/relationships/image" Target="../media/image135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9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6.png"/><Relationship Id="rId4" Type="http://schemas.openxmlformats.org/officeDocument/2006/relationships/image" Target="../media/image145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9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jpe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jp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8.jpe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2.png"/><Relationship Id="rId4" Type="http://schemas.openxmlformats.org/officeDocument/2006/relationships/image" Target="../media/image16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jpeg"/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7.png"/><Relationship Id="rId5" Type="http://schemas.openxmlformats.org/officeDocument/2006/relationships/image" Target="../media/image166.png"/><Relationship Id="rId4" Type="http://schemas.openxmlformats.org/officeDocument/2006/relationships/image" Target="../media/image165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png"/><Relationship Id="rId2" Type="http://schemas.openxmlformats.org/officeDocument/2006/relationships/image" Target="../media/image168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1.jp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2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FDE25F0-9A86-4044-917B-225CAEFB4B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15992" y="1219200"/>
            <a:ext cx="6360016" cy="744893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An-</a:t>
            </a:r>
            <a:r>
              <a:rPr lang="en-US" sz="20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Najah</a:t>
            </a:r>
            <a:r>
              <a:rPr lang="en-US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National University</a:t>
            </a:r>
            <a:br>
              <a:rPr lang="en-US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Building Engineering Department</a:t>
            </a:r>
            <a:endParaRPr lang="en-US" sz="2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DC7B05AF-9CE9-4DA3-BDB9-75304B9815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95600" y="2729844"/>
            <a:ext cx="6400800" cy="470556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Integrated redesign of a Bank of Palestine in Nablus city</a:t>
            </a:r>
          </a:p>
          <a:p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 descr="C:\Users\ABET Center\Dropbox\ABET center\ABET center logo.bmp">
            <a:extLst>
              <a:ext uri="{FF2B5EF4-FFF2-40B4-BE49-F238E27FC236}">
                <a16:creationId xmlns:a16="http://schemas.microsoft.com/office/drawing/2014/main" id="{1BC71B26-B2FB-41E1-8F76-6E2FBB1B05D5}"/>
              </a:ext>
            </a:extLst>
          </p:cNvPr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 r="69542" b="4504"/>
          <a:stretch>
            <a:fillRect/>
          </a:stretch>
        </p:blipFill>
        <p:spPr bwMode="auto">
          <a:xfrm>
            <a:off x="1295400" y="1219200"/>
            <a:ext cx="1333179" cy="12896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C3D6C713-3CB9-45FB-B877-FA9E429DB5D6}"/>
              </a:ext>
            </a:extLst>
          </p:cNvPr>
          <p:cNvSpPr txBox="1">
            <a:spLocks/>
          </p:cNvSpPr>
          <p:nvPr/>
        </p:nvSpPr>
        <p:spPr>
          <a:xfrm>
            <a:off x="1943636" y="3657600"/>
            <a:ext cx="2253801" cy="180828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Prepared By:</a:t>
            </a:r>
            <a:endParaRPr lang="en-US" sz="2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Aseel </a:t>
            </a:r>
            <a:r>
              <a:rPr lang="en-US" sz="2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Sukkar</a:t>
            </a: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Hiyam</a:t>
            </a:r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Naffa’a</a:t>
            </a: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Sujood</a:t>
            </a:r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Samaneh</a:t>
            </a: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itchFamily="18" charset="0"/>
            </a:endParaRP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6D9427E4-1CE4-4C35-B217-9953CC793FD4}"/>
              </a:ext>
            </a:extLst>
          </p:cNvPr>
          <p:cNvSpPr txBox="1">
            <a:spLocks/>
          </p:cNvSpPr>
          <p:nvPr/>
        </p:nvSpPr>
        <p:spPr>
          <a:xfrm>
            <a:off x="7772400" y="3767071"/>
            <a:ext cx="2895600" cy="9573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Supervisor:</a:t>
            </a:r>
            <a:endParaRPr lang="en-US" sz="2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Eng.Fadi A.Fatayer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2729111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58D7D69-97DD-4F06-9553-A1EDDC777A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9" t="3324"/>
          <a:stretch/>
        </p:blipFill>
        <p:spPr>
          <a:xfrm>
            <a:off x="990600" y="2589290"/>
            <a:ext cx="5301174" cy="3276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8B0B334-23EB-42A0-811A-044000A44E06}"/>
              </a:ext>
            </a:extLst>
          </p:cNvPr>
          <p:cNvSpPr txBox="1">
            <a:spLocks/>
          </p:cNvSpPr>
          <p:nvPr/>
        </p:nvSpPr>
        <p:spPr>
          <a:xfrm>
            <a:off x="914400" y="194839"/>
            <a:ext cx="8911687" cy="56716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r>
              <a:rPr lang="en-US" dirty="0">
                <a:solidFill>
                  <a:srgbClr val="00B0F0"/>
                </a:solidFill>
              </a:rPr>
              <a:t>.…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5402AC-AEEB-4EF4-AF7C-BAC1A6BE0558}"/>
              </a:ext>
            </a:extLst>
          </p:cNvPr>
          <p:cNvSpPr/>
          <p:nvPr/>
        </p:nvSpPr>
        <p:spPr>
          <a:xfrm>
            <a:off x="2438400" y="960425"/>
            <a:ext cx="26505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Ground Floor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D3ADF7-8EEA-4EFD-AA13-DE7E3711709E}"/>
              </a:ext>
            </a:extLst>
          </p:cNvPr>
          <p:cNvSpPr/>
          <p:nvPr/>
        </p:nvSpPr>
        <p:spPr>
          <a:xfrm>
            <a:off x="2438400" y="1959070"/>
            <a:ext cx="9163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536B95-FC4C-45FB-8277-630BF3280A16}"/>
              </a:ext>
            </a:extLst>
          </p:cNvPr>
          <p:cNvSpPr/>
          <p:nvPr/>
        </p:nvSpPr>
        <p:spPr>
          <a:xfrm>
            <a:off x="8686800" y="1959070"/>
            <a:ext cx="7248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454A055-83CB-4F38-BE62-2322CAE1F7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914" t="2447" r="-1"/>
          <a:stretch/>
        </p:blipFill>
        <p:spPr>
          <a:xfrm>
            <a:off x="6629400" y="2540155"/>
            <a:ext cx="5105400" cy="3276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93A34E2-6EB2-4C3A-8CDD-ABD3FD8F0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431122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C90FB0F-0F5D-4CB8-843D-30768816A3A0}"/>
              </a:ext>
            </a:extLst>
          </p:cNvPr>
          <p:cNvSpPr txBox="1">
            <a:spLocks/>
          </p:cNvSpPr>
          <p:nvPr/>
        </p:nvSpPr>
        <p:spPr>
          <a:xfrm>
            <a:off x="914400" y="194839"/>
            <a:ext cx="8911687" cy="56716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r>
              <a:rPr lang="en-US" dirty="0">
                <a:solidFill>
                  <a:srgbClr val="00B0F0"/>
                </a:solidFill>
              </a:rPr>
              <a:t>.…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4E27C1C-3028-48D5-B1BC-1D002B761E65}"/>
              </a:ext>
            </a:extLst>
          </p:cNvPr>
          <p:cNvSpPr/>
          <p:nvPr/>
        </p:nvSpPr>
        <p:spPr>
          <a:xfrm>
            <a:off x="2438400" y="960425"/>
            <a:ext cx="26505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 First Floor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5CF08B1-D592-49F6-BF52-3F59DD239E58}"/>
              </a:ext>
            </a:extLst>
          </p:cNvPr>
          <p:cNvSpPr/>
          <p:nvPr/>
        </p:nvSpPr>
        <p:spPr>
          <a:xfrm>
            <a:off x="2438400" y="1784510"/>
            <a:ext cx="9163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D49CED-6901-4152-BC2C-15DC77156038}"/>
              </a:ext>
            </a:extLst>
          </p:cNvPr>
          <p:cNvSpPr/>
          <p:nvPr/>
        </p:nvSpPr>
        <p:spPr>
          <a:xfrm>
            <a:off x="8686800" y="1784510"/>
            <a:ext cx="7248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87C0673-C829-412E-9789-FD5F6D5FB0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52" t="2504" r="5541"/>
          <a:stretch/>
        </p:blipFill>
        <p:spPr>
          <a:xfrm>
            <a:off x="1171979" y="2333015"/>
            <a:ext cx="5012922" cy="30761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57A40E0-B719-4F4C-B16B-38F38077E2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190" t="8667" b="6805"/>
          <a:stretch/>
        </p:blipFill>
        <p:spPr>
          <a:xfrm>
            <a:off x="6477000" y="2359180"/>
            <a:ext cx="5314756" cy="317488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0EE4ADD-4EC8-4F23-A0CD-7B1602AA4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986180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8FB0AFB-99B8-4647-9C51-B3632C40122D}"/>
              </a:ext>
            </a:extLst>
          </p:cNvPr>
          <p:cNvSpPr txBox="1">
            <a:spLocks/>
          </p:cNvSpPr>
          <p:nvPr/>
        </p:nvSpPr>
        <p:spPr>
          <a:xfrm>
            <a:off x="914400" y="194839"/>
            <a:ext cx="8911687" cy="56716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r>
              <a:rPr lang="en-US" dirty="0">
                <a:solidFill>
                  <a:srgbClr val="00B0F0"/>
                </a:solidFill>
              </a:rPr>
              <a:t>.…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49FD20-22CD-4D09-A4E5-C525BEDBEE2E}"/>
              </a:ext>
            </a:extLst>
          </p:cNvPr>
          <p:cNvSpPr/>
          <p:nvPr/>
        </p:nvSpPr>
        <p:spPr>
          <a:xfrm>
            <a:off x="2438400" y="960425"/>
            <a:ext cx="26505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 Second Floor</a:t>
            </a:r>
            <a:endParaRPr lang="en-US" sz="2000" dirty="0">
              <a:solidFill>
                <a:schemeClr val="bg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CCF9A5-01C5-4369-8508-77136A9C87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222" y="2518246"/>
            <a:ext cx="5154785" cy="311776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4E6EB38-1152-4D0F-92B3-5400652588FD}"/>
              </a:ext>
            </a:extLst>
          </p:cNvPr>
          <p:cNvSpPr/>
          <p:nvPr/>
        </p:nvSpPr>
        <p:spPr>
          <a:xfrm>
            <a:off x="2438400" y="1957811"/>
            <a:ext cx="9163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70801BD-CAE9-43FC-8BDE-473C80C91D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06" r="476" b="1906"/>
          <a:stretch/>
        </p:blipFill>
        <p:spPr>
          <a:xfrm>
            <a:off x="6400800" y="2518246"/>
            <a:ext cx="5257800" cy="311776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D5859D8-7807-479F-8CC0-18D51FBE6DE3}"/>
              </a:ext>
            </a:extLst>
          </p:cNvPr>
          <p:cNvSpPr/>
          <p:nvPr/>
        </p:nvSpPr>
        <p:spPr>
          <a:xfrm>
            <a:off x="8915400" y="1957811"/>
            <a:ext cx="7248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DF0B634-31B7-48F2-8B29-E2C96DD17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877919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0E6EB"/>
            </a:gs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805555D-DF8D-4C73-9E6E-1FC789B20770}"/>
              </a:ext>
            </a:extLst>
          </p:cNvPr>
          <p:cNvSpPr txBox="1">
            <a:spLocks/>
          </p:cNvSpPr>
          <p:nvPr/>
        </p:nvSpPr>
        <p:spPr>
          <a:xfrm>
            <a:off x="914400" y="194839"/>
            <a:ext cx="8911687" cy="56716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Cont.…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7E7114-A3D5-49AE-9135-05A3963DBF3C}"/>
              </a:ext>
            </a:extLst>
          </p:cNvPr>
          <p:cNvSpPr/>
          <p:nvPr/>
        </p:nvSpPr>
        <p:spPr>
          <a:xfrm>
            <a:off x="2438400" y="960425"/>
            <a:ext cx="26505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 Third Floor</a:t>
            </a:r>
            <a:endParaRPr lang="en-US" sz="2000" dirty="0">
              <a:solidFill>
                <a:schemeClr val="bg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E8D619-F696-4F11-A2E7-51CF87A3F0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86" t="2426"/>
          <a:stretch/>
        </p:blipFill>
        <p:spPr>
          <a:xfrm>
            <a:off x="570850" y="2666998"/>
            <a:ext cx="5399927" cy="335279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4753E7-ADF3-4857-8EFF-650AD71E94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14" t="6473"/>
          <a:stretch/>
        </p:blipFill>
        <p:spPr>
          <a:xfrm>
            <a:off x="6324600" y="2667000"/>
            <a:ext cx="5296550" cy="3352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DDB0E92-4103-4215-B660-5CC4C90FD197}"/>
              </a:ext>
            </a:extLst>
          </p:cNvPr>
          <p:cNvSpPr/>
          <p:nvPr/>
        </p:nvSpPr>
        <p:spPr>
          <a:xfrm>
            <a:off x="2438400" y="2068463"/>
            <a:ext cx="9163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00FAD5-CD9F-4156-9653-6A5DEA582B26}"/>
              </a:ext>
            </a:extLst>
          </p:cNvPr>
          <p:cNvSpPr/>
          <p:nvPr/>
        </p:nvSpPr>
        <p:spPr>
          <a:xfrm>
            <a:off x="8972875" y="2077988"/>
            <a:ext cx="7248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162E372-1B34-4F5C-B06B-208ECFE63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884693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0E6EB"/>
            </a:gs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E7E2877-979A-4917-94D5-62BAA1257243}"/>
              </a:ext>
            </a:extLst>
          </p:cNvPr>
          <p:cNvSpPr txBox="1">
            <a:spLocks/>
          </p:cNvSpPr>
          <p:nvPr/>
        </p:nvSpPr>
        <p:spPr>
          <a:xfrm>
            <a:off x="914400" y="194839"/>
            <a:ext cx="8911687" cy="56716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r>
              <a:rPr lang="en-US" dirty="0">
                <a:solidFill>
                  <a:schemeClr val="bg2"/>
                </a:solidFill>
              </a:rPr>
              <a:t>.…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CBB6949-1C44-43BE-9C87-E161F19A6CEE}"/>
              </a:ext>
            </a:extLst>
          </p:cNvPr>
          <p:cNvSpPr/>
          <p:nvPr/>
        </p:nvSpPr>
        <p:spPr>
          <a:xfrm>
            <a:off x="2438400" y="960425"/>
            <a:ext cx="26505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  Fourth Floor</a:t>
            </a:r>
            <a:endParaRPr lang="en-US" sz="2000" dirty="0">
              <a:solidFill>
                <a:schemeClr val="bg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C0E0F5-A703-4659-8422-9BF4D2A636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257" y="2394124"/>
            <a:ext cx="5291480" cy="31878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9848364-E707-4C76-A6F8-24C03CF63B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63" t="5556" r="5599" b="5556"/>
          <a:stretch/>
        </p:blipFill>
        <p:spPr>
          <a:xfrm>
            <a:off x="6705600" y="2425929"/>
            <a:ext cx="5029200" cy="312420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CDEE966-E2A9-4390-98F6-3D125E9C28F3}"/>
              </a:ext>
            </a:extLst>
          </p:cNvPr>
          <p:cNvSpPr/>
          <p:nvPr/>
        </p:nvSpPr>
        <p:spPr>
          <a:xfrm>
            <a:off x="2438400" y="1795589"/>
            <a:ext cx="9163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55DF6B-8B48-4F7E-AEA9-9CB580BB21E2}"/>
              </a:ext>
            </a:extLst>
          </p:cNvPr>
          <p:cNvSpPr/>
          <p:nvPr/>
        </p:nvSpPr>
        <p:spPr>
          <a:xfrm>
            <a:off x="9220200" y="1795589"/>
            <a:ext cx="7248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F7BC4FF-9CC0-489F-A919-7C667F7D7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926405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442CC24-BCDB-4FCD-B7F9-A453CD6A0C98}"/>
              </a:ext>
            </a:extLst>
          </p:cNvPr>
          <p:cNvSpPr/>
          <p:nvPr/>
        </p:nvSpPr>
        <p:spPr>
          <a:xfrm>
            <a:off x="609600" y="228600"/>
            <a:ext cx="24497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 vs standards:</a:t>
            </a:r>
          </a:p>
        </p:txBody>
      </p:sp>
      <p:pic>
        <p:nvPicPr>
          <p:cNvPr id="10" name="table">
            <a:extLst>
              <a:ext uri="{FF2B5EF4-FFF2-40B4-BE49-F238E27FC236}">
                <a16:creationId xmlns:a16="http://schemas.microsoft.com/office/drawing/2014/main" id="{97F40DB1-EC7E-433C-9102-C67A04D92A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7337" y="914400"/>
            <a:ext cx="8417326" cy="51969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46BB005-B014-44A1-BB98-083BC285A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0617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E425554-C0F6-4164-A382-B1EBD614D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28600"/>
            <a:ext cx="8911687" cy="595090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882165-45A1-4C46-BC6A-5983B6DE4A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209800"/>
            <a:ext cx="5282081" cy="374241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83405A-E425-4BF3-AE6B-954D9B3C56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215" y="2151287"/>
            <a:ext cx="3824028" cy="385943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D9F1998E-BA01-49DA-B6F8-BBD068B38E56}"/>
              </a:ext>
            </a:extLst>
          </p:cNvPr>
          <p:cNvSpPr txBox="1">
            <a:spLocks/>
          </p:cNvSpPr>
          <p:nvPr/>
        </p:nvSpPr>
        <p:spPr>
          <a:xfrm>
            <a:off x="1819929" y="1295400"/>
            <a:ext cx="2514600" cy="5950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B-B</a:t>
            </a:r>
            <a:endParaRPr lang="en-US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89F09B2-BE0E-42D9-9D8C-5706FCC92030}"/>
              </a:ext>
            </a:extLst>
          </p:cNvPr>
          <p:cNvSpPr txBox="1">
            <a:spLocks/>
          </p:cNvSpPr>
          <p:nvPr/>
        </p:nvSpPr>
        <p:spPr>
          <a:xfrm>
            <a:off x="7857473" y="1295400"/>
            <a:ext cx="2514600" cy="5950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A-A</a:t>
            </a:r>
            <a:endParaRPr lang="en-US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8B8687B-B2E7-4B5A-BE18-864B97284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65220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94934A1-1B33-479B-BDBB-7F866CB937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904999"/>
            <a:ext cx="3352800" cy="428080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1134C4D-157B-4E39-B8D9-9D301E6997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735" t="3915"/>
          <a:stretch/>
        </p:blipFill>
        <p:spPr>
          <a:xfrm>
            <a:off x="6781800" y="2209800"/>
            <a:ext cx="4641406" cy="3429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090D3A9C-F23F-4F45-BE97-E891DD395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28600"/>
            <a:ext cx="8911687" cy="595090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Elevations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DAE6729-3E57-4300-9B90-68BA1875B2A8}"/>
              </a:ext>
            </a:extLst>
          </p:cNvPr>
          <p:cNvSpPr txBox="1">
            <a:spLocks/>
          </p:cNvSpPr>
          <p:nvPr/>
        </p:nvSpPr>
        <p:spPr>
          <a:xfrm>
            <a:off x="1943100" y="1219200"/>
            <a:ext cx="2514600" cy="5950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East Elevation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9C1BD92-8BCF-45C1-9DFC-D5EEC3AC70FF}"/>
              </a:ext>
            </a:extLst>
          </p:cNvPr>
          <p:cNvSpPr txBox="1">
            <a:spLocks/>
          </p:cNvSpPr>
          <p:nvPr/>
        </p:nvSpPr>
        <p:spPr>
          <a:xfrm>
            <a:off x="7845203" y="1219200"/>
            <a:ext cx="2514600" cy="5950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South Elevation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5141AF8-8AE7-44E6-AFC9-9122527D7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014739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B619E82-35DD-4ECA-AF9F-4C97C8EB2710}"/>
              </a:ext>
            </a:extLst>
          </p:cNvPr>
          <p:cNvSpPr/>
          <p:nvPr/>
        </p:nvSpPr>
        <p:spPr>
          <a:xfrm>
            <a:off x="3115697" y="4191000"/>
            <a:ext cx="55830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</a:p>
        </p:txBody>
      </p:sp>
    </p:spTree>
    <p:extLst>
      <p:ext uri="{BB962C8B-B14F-4D97-AF65-F5344CB8AC3E}">
        <p14:creationId xmlns:p14="http://schemas.microsoft.com/office/powerpoint/2010/main" val="4093823487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9E50F46-DAB5-4CB2-9A33-9A6A3A4E4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6494"/>
            <a:ext cx="10376079" cy="402210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important fields in Environmental Analysis</a:t>
            </a:r>
          </a:p>
        </p:txBody>
      </p:sp>
      <p:graphicFrame>
        <p:nvGraphicFramePr>
          <p:cNvPr id="5" name="Diagram 505">
            <a:extLst>
              <a:ext uri="{FF2B5EF4-FFF2-40B4-BE49-F238E27FC236}">
                <a16:creationId xmlns:a16="http://schemas.microsoft.com/office/drawing/2014/main" id="{B19B0C93-53DE-4166-BC47-19A3A4862A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0469796"/>
              </p:ext>
            </p:extLst>
          </p:nvPr>
        </p:nvGraphicFramePr>
        <p:xfrm>
          <a:off x="1371600" y="1143000"/>
          <a:ext cx="8589819" cy="5015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02B69-A198-4AB2-BC38-B2488580C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858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5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841B2E6-4391-425A-A543-50EED73B26DC}"/>
              </a:ext>
            </a:extLst>
          </p:cNvPr>
          <p:cNvSpPr/>
          <p:nvPr/>
        </p:nvSpPr>
        <p:spPr>
          <a:xfrm>
            <a:off x="1295400" y="259523"/>
            <a:ext cx="23374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5800" indent="-68580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</a:p>
        </p:txBody>
      </p:sp>
      <p:graphicFrame>
        <p:nvGraphicFramePr>
          <p:cNvPr id="15" name="Content Placeholder 3">
            <a:extLst>
              <a:ext uri="{FF2B5EF4-FFF2-40B4-BE49-F238E27FC236}">
                <a16:creationId xmlns:a16="http://schemas.microsoft.com/office/drawing/2014/main" id="{8553ABBB-E864-4DD9-A713-30D4435DA0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9124889"/>
              </p:ext>
            </p:extLst>
          </p:nvPr>
        </p:nvGraphicFramePr>
        <p:xfrm>
          <a:off x="800894" y="990600"/>
          <a:ext cx="10590212" cy="5120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36BDA74B-74F1-44BB-BAB7-DD79D6990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1952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Graphic spid="15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D4BBDF4-A703-4465-A0A9-4ACD248E8120}"/>
              </a:ext>
            </a:extLst>
          </p:cNvPr>
          <p:cNvSpPr/>
          <p:nvPr/>
        </p:nvSpPr>
        <p:spPr>
          <a:xfrm>
            <a:off x="685800" y="228600"/>
            <a:ext cx="29436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Daylighting Analysis 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CD1D60-10FD-40DB-8810-F6F815A6AF05}"/>
              </a:ext>
            </a:extLst>
          </p:cNvPr>
          <p:cNvSpPr/>
          <p:nvPr/>
        </p:nvSpPr>
        <p:spPr>
          <a:xfrm>
            <a:off x="685800" y="914400"/>
            <a:ext cx="868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model of the faculty from Design Builder with the treatments,</a:t>
            </a:r>
          </a:p>
        </p:txBody>
      </p:sp>
      <p:pic>
        <p:nvPicPr>
          <p:cNvPr id="6" name="صورة 4">
            <a:extLst>
              <a:ext uri="{FF2B5EF4-FFF2-40B4-BE49-F238E27FC236}">
                <a16:creationId xmlns:a16="http://schemas.microsoft.com/office/drawing/2014/main" id="{F67C989F-74FE-4B49-B1D5-54DEDF0EB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0" y="1447800"/>
            <a:ext cx="4893888" cy="464732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D9E2B5B-7E1A-44C0-AF7A-A9478B54FC66}"/>
              </a:ext>
            </a:extLst>
          </p:cNvPr>
          <p:cNvSpPr/>
          <p:nvPr/>
        </p:nvSpPr>
        <p:spPr>
          <a:xfrm>
            <a:off x="685800" y="1981200"/>
            <a:ext cx="62047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arenR"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louvers.</a:t>
            </a: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arenR"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shutters.</a:t>
            </a: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arenR"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Aluminum frame work as CNC.</a:t>
            </a: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arenR"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glass with low light transmission.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A55EE6F-EB05-4B71-BB2F-39C4A5137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728" y="1581090"/>
            <a:ext cx="2663287" cy="400110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8C3586-C377-4AC9-94F3-EFE296323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75955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3BCCFF-1C9C-4E8B-A0FE-7DB4DC6DD1AA}"/>
              </a:ext>
            </a:extLst>
          </p:cNvPr>
          <p:cNvSpPr/>
          <p:nvPr/>
        </p:nvSpPr>
        <p:spPr>
          <a:xfrm>
            <a:off x="152400" y="228600"/>
            <a:ext cx="937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Daylight analysis for the model for the fourth floor before and after modification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A3F952-C27D-4BF6-B988-1DFBC59126D3}"/>
              </a:ext>
            </a:extLst>
          </p:cNvPr>
          <p:cNvSpPr/>
          <p:nvPr/>
        </p:nvSpPr>
        <p:spPr>
          <a:xfrm>
            <a:off x="2101362" y="889907"/>
            <a:ext cx="9163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4BBB66-CC9A-42B9-9D54-159112B9B7CD}"/>
              </a:ext>
            </a:extLst>
          </p:cNvPr>
          <p:cNvSpPr/>
          <p:nvPr/>
        </p:nvSpPr>
        <p:spPr>
          <a:xfrm>
            <a:off x="9066822" y="889907"/>
            <a:ext cx="9163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</a:p>
        </p:txBody>
      </p:sp>
      <p:pic>
        <p:nvPicPr>
          <p:cNvPr id="9" name="صورة 6">
            <a:extLst>
              <a:ext uri="{FF2B5EF4-FFF2-40B4-BE49-F238E27FC236}">
                <a16:creationId xmlns:a16="http://schemas.microsoft.com/office/drawing/2014/main" id="{287AE348-3BE2-474E-B73F-9BD9F02AB7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7329" y="3048000"/>
            <a:ext cx="1890254" cy="314316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899AD45-C0FE-4E20-AE2C-24BCE4B6B71C}"/>
              </a:ext>
            </a:extLst>
          </p:cNvPr>
          <p:cNvSpPr/>
          <p:nvPr/>
        </p:nvSpPr>
        <p:spPr>
          <a:xfrm>
            <a:off x="6883443" y="5614356"/>
            <a:ext cx="2749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Day light factor color range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1C95903-4503-46E8-8DDA-442038503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21</a:t>
            </a:fld>
            <a:endParaRPr lang="en-US"/>
          </a:p>
        </p:txBody>
      </p:sp>
      <p:pic>
        <p:nvPicPr>
          <p:cNvPr id="12" name="Picture 127" descr="C:\Users\adam tech\Desktop\light after\lighting\D.L.F.FU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4572000" cy="32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31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224"/>
          <a:stretch/>
        </p:blipFill>
        <p:spPr bwMode="auto">
          <a:xfrm>
            <a:off x="6883443" y="1447800"/>
            <a:ext cx="5079957" cy="32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72684844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6615A68-7D1C-4076-8F84-F22F26883A98}"/>
              </a:ext>
            </a:extLst>
          </p:cNvPr>
          <p:cNvSpPr/>
          <p:nvPr/>
        </p:nvSpPr>
        <p:spPr>
          <a:xfrm>
            <a:off x="685800" y="228600"/>
            <a:ext cx="45159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itchFamily="18" charset="0"/>
              </a:rPr>
              <a:t>2.  Orientation &amp; overshadowing analysis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6B1E249-0DA9-4B0C-B792-6841183E6F64}"/>
              </a:ext>
            </a:extLst>
          </p:cNvPr>
          <p:cNvSpPr/>
          <p:nvPr/>
        </p:nvSpPr>
        <p:spPr>
          <a:xfrm>
            <a:off x="689728" y="838200"/>
            <a:ext cx="11197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building orientation is related to the true north, and the building is in the northwest direction</a:t>
            </a:r>
          </a:p>
        </p:txBody>
      </p:sp>
      <p:pic>
        <p:nvPicPr>
          <p:cNvPr id="10" name="Picture 2537" descr="C:\Users\BISANC~1\AppData\Local\Temp\Rar$DIa9188.11359\12w.PNG">
            <a:extLst>
              <a:ext uri="{FF2B5EF4-FFF2-40B4-BE49-F238E27FC236}">
                <a16:creationId xmlns:a16="http://schemas.microsoft.com/office/drawing/2014/main" id="{59D08B5B-16EC-4C6D-8258-393971F695A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31" y="1600200"/>
            <a:ext cx="4293049" cy="27879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صورة 2">
            <a:extLst>
              <a:ext uri="{FF2B5EF4-FFF2-40B4-BE49-F238E27FC236}">
                <a16:creationId xmlns:a16="http://schemas.microsoft.com/office/drawing/2014/main" id="{A553015B-08CA-4A01-89DC-E906F846C6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6680" y="1543195"/>
            <a:ext cx="4541914" cy="290194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CEE7549-7A20-412C-9604-C376E0BD4A98}"/>
              </a:ext>
            </a:extLst>
          </p:cNvPr>
          <p:cNvSpPr/>
          <p:nvPr/>
        </p:nvSpPr>
        <p:spPr>
          <a:xfrm>
            <a:off x="1178979" y="4463997"/>
            <a:ext cx="35296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Overshadowing in winter at 12:00 PM</a:t>
            </a:r>
            <a:endParaRPr lang="ar-SA" sz="16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907A5B0-3AC1-4E85-A473-7A39AF81BF91}"/>
              </a:ext>
            </a:extLst>
          </p:cNvPr>
          <p:cNvSpPr/>
          <p:nvPr/>
        </p:nvSpPr>
        <p:spPr>
          <a:xfrm>
            <a:off x="6708287" y="4423489"/>
            <a:ext cx="36786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Overshadowing in summer at 12:00 PM</a:t>
            </a:r>
            <a:endParaRPr lang="ar-SA" sz="16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16E38E2-14BB-4FB5-B347-EF2B62CE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830155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FD8B222-B38B-49A0-BB7F-07E635455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9397307" cy="685800"/>
          </a:xfrm>
        </p:spPr>
        <p:txBody>
          <a:bodyPr>
            <a:no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Comfort</a:t>
            </a:r>
          </a:p>
        </p:txBody>
      </p:sp>
      <p:pic>
        <p:nvPicPr>
          <p:cNvPr id="6" name="Picture 47">
            <a:extLst>
              <a:ext uri="{FF2B5EF4-FFF2-40B4-BE49-F238E27FC236}">
                <a16:creationId xmlns:a16="http://schemas.microsoft.com/office/drawing/2014/main" id="{CA73147F-8C36-44CD-A9F4-617C436580D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625" y="1846259"/>
            <a:ext cx="3131389" cy="281504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صورة 2">
            <a:extLst>
              <a:ext uri="{FF2B5EF4-FFF2-40B4-BE49-F238E27FC236}">
                <a16:creationId xmlns:a16="http://schemas.microsoft.com/office/drawing/2014/main" id="{837B3746-F3D9-4A2E-B4D1-EEE1D5845D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2242" y="1840438"/>
            <a:ext cx="3235984" cy="28150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D887CEC-DCAC-4B72-9571-D20F22773EC8}"/>
              </a:ext>
            </a:extLst>
          </p:cNvPr>
          <p:cNvSpPr/>
          <p:nvPr/>
        </p:nvSpPr>
        <p:spPr>
          <a:xfrm>
            <a:off x="1759364" y="1341347"/>
            <a:ext cx="1915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External walls 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مستطيل 8">
            <a:extLst>
              <a:ext uri="{FF2B5EF4-FFF2-40B4-BE49-F238E27FC236}">
                <a16:creationId xmlns:a16="http://schemas.microsoft.com/office/drawing/2014/main" id="{250FA254-4DC4-4A07-B79F-1ACF7728171A}"/>
              </a:ext>
            </a:extLst>
          </p:cNvPr>
          <p:cNvSpPr/>
          <p:nvPr/>
        </p:nvSpPr>
        <p:spPr>
          <a:xfrm>
            <a:off x="5243843" y="1349435"/>
            <a:ext cx="1704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  Internal wall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7B3E6C-4330-415F-B35F-900B20A5A1D2}"/>
              </a:ext>
            </a:extLst>
          </p:cNvPr>
          <p:cNvSpPr/>
          <p:nvPr/>
        </p:nvSpPr>
        <p:spPr>
          <a:xfrm>
            <a:off x="609600" y="858432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Summary for the materials that were used in the walls and slabs in the faculty</a:t>
            </a:r>
          </a:p>
        </p:txBody>
      </p:sp>
      <p:pic>
        <p:nvPicPr>
          <p:cNvPr id="14" name="Picture 10">
            <a:extLst>
              <a:ext uri="{FF2B5EF4-FFF2-40B4-BE49-F238E27FC236}">
                <a16:creationId xmlns:a16="http://schemas.microsoft.com/office/drawing/2014/main" id="{32B6E841-F908-4216-BD4D-41D9279428F0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8664" y="1840438"/>
            <a:ext cx="3459911" cy="281504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F7781F0-1BB8-432D-B78A-D9DCB0EF8091}"/>
              </a:ext>
            </a:extLst>
          </p:cNvPr>
          <p:cNvSpPr/>
          <p:nvPr/>
        </p:nvSpPr>
        <p:spPr>
          <a:xfrm>
            <a:off x="9214934" y="1314318"/>
            <a:ext cx="1627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 Ribbed slab 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A190B562-6947-4017-B242-1F2E7C3ED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119891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FD8B222-B38B-49A0-BB7F-07E635455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64676"/>
            <a:ext cx="9397307" cy="473523"/>
          </a:xfrm>
        </p:spPr>
        <p:txBody>
          <a:bodyPr>
            <a:no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Comfort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7B3E6C-4330-415F-B35F-900B20A5A1D2}"/>
              </a:ext>
            </a:extLst>
          </p:cNvPr>
          <p:cNvSpPr/>
          <p:nvPr/>
        </p:nvSpPr>
        <p:spPr>
          <a:xfrm>
            <a:off x="609600" y="858432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Summary of properties of partition that were used in the faculty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A190B562-6947-4017-B242-1F2E7C3ED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24</a:t>
            </a:fld>
            <a:endParaRPr lang="en-US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778" y="4699450"/>
            <a:ext cx="4808558" cy="1666875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393816"/>
            <a:ext cx="6120914" cy="1621677"/>
          </a:xfrm>
          <a:prstGeom prst="rect">
            <a:avLst/>
          </a:prstGeom>
        </p:spPr>
      </p:pic>
      <p:pic>
        <p:nvPicPr>
          <p:cNvPr id="17" name="Picture 6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57" y="3168133"/>
            <a:ext cx="5943600" cy="13836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Rectangle 9">
            <a:extLst>
              <a:ext uri="{FF2B5EF4-FFF2-40B4-BE49-F238E27FC236}">
                <a16:creationId xmlns:a16="http://schemas.microsoft.com/office/drawing/2014/main" id="{DD887CEC-DCAC-4B72-9571-D20F22773EC8}"/>
              </a:ext>
            </a:extLst>
          </p:cNvPr>
          <p:cNvSpPr/>
          <p:nvPr/>
        </p:nvSpPr>
        <p:spPr>
          <a:xfrm>
            <a:off x="7010399" y="1835322"/>
            <a:ext cx="1915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External walls 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9" name="مستطيل 8">
            <a:extLst>
              <a:ext uri="{FF2B5EF4-FFF2-40B4-BE49-F238E27FC236}">
                <a16:creationId xmlns:a16="http://schemas.microsoft.com/office/drawing/2014/main" id="{250FA254-4DC4-4A07-B79F-1ACF7728171A}"/>
              </a:ext>
            </a:extLst>
          </p:cNvPr>
          <p:cNvSpPr/>
          <p:nvPr/>
        </p:nvSpPr>
        <p:spPr>
          <a:xfrm>
            <a:off x="7010399" y="3675299"/>
            <a:ext cx="1704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  Internal wall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0" name="مستطيل 8">
            <a:extLst>
              <a:ext uri="{FF2B5EF4-FFF2-40B4-BE49-F238E27FC236}">
                <a16:creationId xmlns:a16="http://schemas.microsoft.com/office/drawing/2014/main" id="{250FA254-4DC4-4A07-B79F-1ACF7728171A}"/>
              </a:ext>
            </a:extLst>
          </p:cNvPr>
          <p:cNvSpPr/>
          <p:nvPr/>
        </p:nvSpPr>
        <p:spPr>
          <a:xfrm>
            <a:off x="7340617" y="5348221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 Glass 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956643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9F42327-7A41-4B22-9A12-DD2370443C90}"/>
              </a:ext>
            </a:extLst>
          </p:cNvPr>
          <p:cNvSpPr txBox="1">
            <a:spLocks/>
          </p:cNvSpPr>
          <p:nvPr/>
        </p:nvSpPr>
        <p:spPr>
          <a:xfrm>
            <a:off x="533400" y="228600"/>
            <a:ext cx="8911687" cy="56716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r>
              <a:rPr lang="en-US" dirty="0">
                <a:solidFill>
                  <a:srgbClr val="00B0F0"/>
                </a:solidFill>
              </a:rPr>
              <a:t>.…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F1C914-3251-4B99-8C12-F4DF8A5B9552}"/>
              </a:ext>
            </a:extLst>
          </p:cNvPr>
          <p:cNvSpPr/>
          <p:nvPr/>
        </p:nvSpPr>
        <p:spPr>
          <a:xfrm>
            <a:off x="533400" y="914400"/>
            <a:ext cx="52203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Energy consumption in the bank by Design Builder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6" name="Picture 166">
            <a:extLst>
              <a:ext uri="{FF2B5EF4-FFF2-40B4-BE49-F238E27FC236}">
                <a16:creationId xmlns:a16="http://schemas.microsoft.com/office/drawing/2014/main" id="{FE58E458-A99B-4B6A-A4BB-470DB5E5FC8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62000" y="1524000"/>
            <a:ext cx="7862455" cy="143899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مستطيل 5">
            <a:extLst>
              <a:ext uri="{FF2B5EF4-FFF2-40B4-BE49-F238E27FC236}">
                <a16:creationId xmlns:a16="http://schemas.microsoft.com/office/drawing/2014/main" id="{DB687871-9E47-473E-B655-12364188D941}"/>
              </a:ext>
            </a:extLst>
          </p:cNvPr>
          <p:cNvSpPr/>
          <p:nvPr/>
        </p:nvSpPr>
        <p:spPr>
          <a:xfrm>
            <a:off x="758858" y="3244334"/>
            <a:ext cx="2001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</a:rPr>
              <a:t>The PMV value </a:t>
            </a:r>
          </a:p>
        </p:txBody>
      </p:sp>
      <p:pic>
        <p:nvPicPr>
          <p:cNvPr id="8" name="Picture 167">
            <a:extLst>
              <a:ext uri="{FF2B5EF4-FFF2-40B4-BE49-F238E27FC236}">
                <a16:creationId xmlns:a16="http://schemas.microsoft.com/office/drawing/2014/main" id="{AFB55B5F-8C0F-4E7E-9D51-28AE460F238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58" y="3856793"/>
            <a:ext cx="9479705" cy="213359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A3AA0B-8AAF-4907-83DD-654C723AB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371775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1">
            <a:extLst>
              <a:ext uri="{FF2B5EF4-FFF2-40B4-BE49-F238E27FC236}">
                <a16:creationId xmlns:a16="http://schemas.microsoft.com/office/drawing/2014/main" id="{B29D5D9E-78A7-4AA9-8D74-FF949AA87039}"/>
              </a:ext>
            </a:extLst>
          </p:cNvPr>
          <p:cNvSpPr txBox="1"/>
          <p:nvPr/>
        </p:nvSpPr>
        <p:spPr>
          <a:xfrm>
            <a:off x="4243593" y="4495800"/>
            <a:ext cx="4076711" cy="707862"/>
          </a:xfrm>
          <a:prstGeom prst="rect">
            <a:avLst/>
          </a:prstGeom>
          <a:noFill/>
        </p:spPr>
        <p:txBody>
          <a:bodyPr wrap="none" lIns="91417" tIns="45708" rIns="91417" bIns="45708" rtlCol="0">
            <a:spAutoFit/>
          </a:bodyPr>
          <a:lstStyle>
            <a:defPPr>
              <a:defRPr lang="en-US"/>
            </a:defPPr>
            <a:lvl1pPr lvl="0">
              <a:defRPr sz="40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Structural Design</a:t>
            </a:r>
          </a:p>
        </p:txBody>
      </p:sp>
    </p:spTree>
    <p:extLst>
      <p:ext uri="{BB962C8B-B14F-4D97-AF65-F5344CB8AC3E}">
        <p14:creationId xmlns:p14="http://schemas.microsoft.com/office/powerpoint/2010/main" val="4088447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57DBA263-F9F6-4477-9716-6CD166E11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1447800"/>
            <a:ext cx="2198472" cy="419550"/>
          </a:xfrm>
        </p:spPr>
        <p:txBody>
          <a:bodyPr>
            <a:normAutofit fontScale="90000"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br>
              <a:rPr lang="en-US" sz="2200" dirty="0">
                <a:solidFill>
                  <a:schemeClr val="bg2"/>
                </a:solidFill>
                <a:latin typeface="+mn-lt"/>
                <a:cs typeface="+mn-cs"/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endParaRPr lang="en-US" dirty="0">
              <a:solidFill>
                <a:schemeClr val="bg2"/>
              </a:solidFill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DE269853-8570-4652-8EB3-60C2C50550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1847059"/>
              </p:ext>
            </p:extLst>
          </p:nvPr>
        </p:nvGraphicFramePr>
        <p:xfrm>
          <a:off x="584657" y="685800"/>
          <a:ext cx="4294430" cy="18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C935EA17-1F33-4060-8218-2323B8FCD38D}"/>
              </a:ext>
            </a:extLst>
          </p:cNvPr>
          <p:cNvSpPr/>
          <p:nvPr/>
        </p:nvSpPr>
        <p:spPr>
          <a:xfrm>
            <a:off x="533400" y="2514600"/>
            <a:ext cx="21291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chemeClr val="bg2"/>
                </a:solidFill>
                <a:ea typeface="+mj-ea"/>
              </a:rPr>
              <a:t>Design codes </a:t>
            </a:r>
            <a:endParaRPr lang="en-US" sz="2000" dirty="0">
              <a:solidFill>
                <a:schemeClr val="bg2"/>
              </a:solidFill>
              <a:ea typeface="+mj-ea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476AAAB5-5E37-43DF-B540-D2060093C7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2751330"/>
              </p:ext>
            </p:extLst>
          </p:nvPr>
        </p:nvGraphicFramePr>
        <p:xfrm>
          <a:off x="533400" y="2914710"/>
          <a:ext cx="4345687" cy="1323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F4E7984B-DE1B-4514-844C-28BF816F4003}"/>
              </a:ext>
            </a:extLst>
          </p:cNvPr>
          <p:cNvSpPr/>
          <p:nvPr/>
        </p:nvSpPr>
        <p:spPr>
          <a:xfrm>
            <a:off x="584657" y="4238029"/>
            <a:ext cx="12394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bg2"/>
                </a:solidFill>
                <a:ea typeface="+mj-ea"/>
              </a:rPr>
              <a:t>Loads</a:t>
            </a:r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3FA827FB-8688-4354-BCE2-40E8EE0BD1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2956171"/>
              </p:ext>
            </p:extLst>
          </p:nvPr>
        </p:nvGraphicFramePr>
        <p:xfrm>
          <a:off x="533400" y="4601071"/>
          <a:ext cx="4345687" cy="1333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C1DA6840-0B56-42AD-AEC0-BD0454D3A868}"/>
              </a:ext>
            </a:extLst>
          </p:cNvPr>
          <p:cNvSpPr/>
          <p:nvPr/>
        </p:nvSpPr>
        <p:spPr>
          <a:xfrm>
            <a:off x="7010400" y="285690"/>
            <a:ext cx="41392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20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The parameters for seismic analysis</a:t>
            </a:r>
            <a:endParaRPr lang="en-US" sz="2000" i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Diagram 13">
                <a:extLst>
                  <a:ext uri="{FF2B5EF4-FFF2-40B4-BE49-F238E27FC236}">
                    <a16:creationId xmlns:a16="http://schemas.microsoft.com/office/drawing/2014/main" id="{7D2325F5-BF19-4E6E-AE3D-C6BDFFAF93B0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319569298"/>
                  </p:ext>
                </p:extLst>
              </p:nvPr>
            </p:nvGraphicFramePr>
            <p:xfrm>
              <a:off x="6858000" y="762000"/>
              <a:ext cx="4633857" cy="462826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7" r:lo="rId18" r:qs="rId19" r:cs="rId20"/>
              </a:graphicData>
            </a:graphic>
          </p:graphicFrame>
        </mc:Choice>
        <mc:Fallback xmlns="">
          <p:graphicFrame>
            <p:nvGraphicFramePr>
              <p:cNvPr id="14" name="Diagram 1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D2325F5-BF19-4E6E-AE3D-C6BDFFAF93B0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319569298"/>
                  </p:ext>
                </p:extLst>
              </p:nvPr>
            </p:nvGraphicFramePr>
            <p:xfrm>
              <a:off x="6858000" y="762000"/>
              <a:ext cx="4633857" cy="462826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2" r:lo="rId23" r:qs="rId24" r:cs="rId25"/>
              </a:graphicData>
            </a:graphic>
          </p:graphicFrame>
        </mc:Fallback>
      </mc:AlternateContent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2AF2F8F4-D903-4601-9DFB-A5B485B6E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334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10" grpId="0">
        <p:bldAsOne/>
      </p:bldGraphic>
      <p:bldGraphic spid="12" grpId="0">
        <p:bldAsOne/>
      </p:bldGraphic>
      <p:bldGraphic spid="14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1623D84-2C84-4086-859D-9162F1AC77C9}"/>
              </a:ext>
            </a:extLst>
          </p:cNvPr>
          <p:cNvSpPr/>
          <p:nvPr/>
        </p:nvSpPr>
        <p:spPr>
          <a:xfrm>
            <a:off x="1228648" y="328377"/>
            <a:ext cx="29081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Floor  Ribbed Slab</a:t>
            </a:r>
            <a:endParaRPr lang="ar-SA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FA982575-0D02-4F3E-801A-669D4BEBA5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1" r="5108"/>
          <a:stretch/>
        </p:blipFill>
        <p:spPr bwMode="auto">
          <a:xfrm>
            <a:off x="479196" y="732416"/>
            <a:ext cx="4419600" cy="256743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FEFDC84-8804-4FDE-867C-2BBC1CBA3AC0}"/>
              </a:ext>
            </a:extLst>
          </p:cNvPr>
          <p:cNvSpPr/>
          <p:nvPr/>
        </p:nvSpPr>
        <p:spPr>
          <a:xfrm>
            <a:off x="8001000" y="330876"/>
            <a:ext cx="3012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Fourth  Floor  Ribbed Slab</a:t>
            </a:r>
            <a:endParaRPr lang="ar-SA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90B87567-AACB-4B9A-A288-9E9D900F4E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3" r="4654" b="3652"/>
          <a:stretch/>
        </p:blipFill>
        <p:spPr bwMode="auto">
          <a:xfrm>
            <a:off x="7043797" y="732416"/>
            <a:ext cx="4652586" cy="256743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32E6A88-0C68-43A0-BA25-8E314A902C47}"/>
              </a:ext>
            </a:extLst>
          </p:cNvPr>
          <p:cNvSpPr/>
          <p:nvPr/>
        </p:nvSpPr>
        <p:spPr>
          <a:xfrm>
            <a:off x="4866667" y="3259723"/>
            <a:ext cx="27462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 Basement  Soild Slab</a:t>
            </a:r>
            <a:endParaRPr lang="ar-SA" sz="16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82A3E939-C7C8-40B9-982A-D3E573A953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77"/>
          <a:stretch/>
        </p:blipFill>
        <p:spPr bwMode="auto">
          <a:xfrm>
            <a:off x="3745711" y="3657600"/>
            <a:ext cx="4700578" cy="265012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9C85188-8857-4160-AE0C-4DF048371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0139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C9CCB43-1A8C-4B3B-A342-CB814A1495B7}"/>
              </a:ext>
            </a:extLst>
          </p:cNvPr>
          <p:cNvSpPr/>
          <p:nvPr/>
        </p:nvSpPr>
        <p:spPr>
          <a:xfrm>
            <a:off x="2514600" y="1203322"/>
            <a:ext cx="20284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ETABS model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DAA811-2DBE-41CB-9175-765A4390FEB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74697" y="1975366"/>
            <a:ext cx="2677160" cy="33108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A8F75E-6686-4F5A-9450-5295C57E9B1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883" y="1954411"/>
            <a:ext cx="2698750" cy="33108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7AC70D4-70A2-462F-A3F0-A26A2FE7B8AD}"/>
              </a:ext>
            </a:extLst>
          </p:cNvPr>
          <p:cNvSpPr/>
          <p:nvPr/>
        </p:nvSpPr>
        <p:spPr>
          <a:xfrm>
            <a:off x="8915400" y="1203322"/>
            <a:ext cx="16898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Safe model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A991E7-8D93-47C3-998A-2C19B64394A1}"/>
              </a:ext>
            </a:extLst>
          </p:cNvPr>
          <p:cNvPicPr/>
          <p:nvPr/>
        </p:nvPicPr>
        <p:blipFill rotWithShape="1">
          <a:blip r:embed="rId4"/>
          <a:srcRect t="1143" r="3846"/>
          <a:stretch/>
        </p:blipFill>
        <p:spPr bwMode="auto">
          <a:xfrm>
            <a:off x="7555979" y="2376051"/>
            <a:ext cx="4351020" cy="2509520"/>
          </a:xfrm>
          <a:prstGeom prst="rect">
            <a:avLst/>
          </a:prstGeom>
          <a:ln w="381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  <a:extLst>
              <a:ext uri="{C807C97D-BFC1-408E-A445-0C87EB9F89A2}">
                <ask:lineSketchStyleProps xmlns=""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D36516-0F28-43A6-BE03-36B1256DF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29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40C8786-8778-4425-8552-7B3C5A33415F}"/>
              </a:ext>
            </a:extLst>
          </p:cNvPr>
          <p:cNvSpPr/>
          <p:nvPr/>
        </p:nvSpPr>
        <p:spPr>
          <a:xfrm>
            <a:off x="304800" y="152400"/>
            <a:ext cx="22573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677" indent="-285677">
              <a:buFont typeface="Wingdings" pitchFamily="2" charset="2"/>
              <a:buChar char="q"/>
            </a:pPr>
            <a:r>
              <a:rPr lang="en-US" sz="2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Programs models</a:t>
            </a:r>
          </a:p>
        </p:txBody>
      </p:sp>
    </p:spTree>
    <p:extLst>
      <p:ext uri="{BB962C8B-B14F-4D97-AF65-F5344CB8AC3E}">
        <p14:creationId xmlns:p14="http://schemas.microsoft.com/office/powerpoint/2010/main" val="400006086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0F046A82-3080-4E27-BC2D-AC41808D5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04800"/>
            <a:ext cx="8911687" cy="518890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Introduction: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C632B0C-98CE-4C44-B634-4A39FE4289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43000"/>
            <a:ext cx="10972800" cy="4343400"/>
          </a:xfrm>
        </p:spPr>
        <p:txBody>
          <a:bodyPr>
            <a:normAutofit lnSpcReduction="10000"/>
          </a:bodyPr>
          <a:lstStyle/>
          <a:p>
            <a:r>
              <a:rPr lang="en-US" sz="26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 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Conducting a study of architectural design based on architectural standards</a:t>
            </a:r>
          </a:p>
          <a:p>
            <a:pPr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make some comparisons and modifications with some case studies and to make a better design.</a:t>
            </a:r>
          </a:p>
          <a:p>
            <a:pPr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Redesign architectural plans taking into consideration environmental standards that ensure acoustic, thermal and theoretical comfort.</a:t>
            </a:r>
          </a:p>
          <a:p>
            <a:pPr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assign a suitable structural system that integrates with the new design taken into considerations columns, beams, slabs and footings.</a:t>
            </a:r>
            <a:endParaRPr lang="ar-JO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 electro-mechanical system taking into consideration artificial lighting, HVAC system, electrical calculations and safety system.</a:t>
            </a:r>
          </a:p>
          <a:p>
            <a:pPr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make sure that all of the previous should integrate with all together with no clashes between designs. </a:t>
            </a:r>
          </a:p>
          <a:p>
            <a:pPr>
              <a:buFont typeface="+mj-lt"/>
              <a:buAutoNum type="arabicPeriod"/>
            </a:pPr>
            <a:endParaRPr lang="en-US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F95821E-7CDE-4A6B-A9DD-5F9E7987B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4862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A387B7C-7F8D-40A6-BAFD-8AE7C824BFC5}"/>
              </a:ext>
            </a:extLst>
          </p:cNvPr>
          <p:cNvSpPr/>
          <p:nvPr/>
        </p:nvSpPr>
        <p:spPr>
          <a:xfrm>
            <a:off x="533400" y="228600"/>
            <a:ext cx="27767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2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Seismic design checks</a:t>
            </a:r>
            <a:endParaRPr lang="en-US" sz="2000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17461B-8A7C-4800-8086-E340E8AB41EE}"/>
              </a:ext>
            </a:extLst>
          </p:cNvPr>
          <p:cNvSpPr/>
          <p:nvPr/>
        </p:nvSpPr>
        <p:spPr>
          <a:xfrm>
            <a:off x="886383" y="838200"/>
            <a:ext cx="20707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Wingdings" panose="05000000000000000000" pitchFamily="2" charset="2"/>
              <a:buChar char="Ø"/>
            </a:pPr>
            <a:r>
              <a:rPr lang="en-US" sz="1400" b="1" dirty="0">
                <a:solidFill>
                  <a:schemeClr val="bg2"/>
                </a:solidFill>
              </a:rPr>
              <a:t>Base </a:t>
            </a:r>
            <a:r>
              <a:rPr lang="en-US" sz="1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</a:t>
            </a:r>
            <a:r>
              <a:rPr lang="en-US" sz="1400" b="1" dirty="0">
                <a:solidFill>
                  <a:schemeClr val="bg2"/>
                </a:solidFill>
              </a:rPr>
              <a:t> check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BAD5B6-B7B0-4501-90A6-ACF9E3ADD87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287" y="3371790"/>
            <a:ext cx="6404610" cy="21834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5E8F63F1-84F0-4D8D-AAF3-1DF60B22C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122" y="1295400"/>
            <a:ext cx="6581775" cy="1409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E937B16-3B11-4396-B8C4-9E558A8B868E}"/>
              </a:ext>
            </a:extLst>
          </p:cNvPr>
          <p:cNvSpPr/>
          <p:nvPr/>
        </p:nvSpPr>
        <p:spPr>
          <a:xfrm>
            <a:off x="3367172" y="2853035"/>
            <a:ext cx="67986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itchFamily="2" charset="2"/>
              <a:buChar char="v"/>
            </a:pPr>
            <a:r>
              <a:rPr lang="en-US" sz="14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shear results from ETABS are greater than manual calculations, so base shear check is ok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EFBFAD-3796-4750-9613-1FA7355759C9}"/>
              </a:ext>
            </a:extLst>
          </p:cNvPr>
          <p:cNvSpPr/>
          <p:nvPr/>
        </p:nvSpPr>
        <p:spPr>
          <a:xfrm>
            <a:off x="886383" y="3429000"/>
            <a:ext cx="12202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lvl="0" indent="-171450">
              <a:buFont typeface="Wingdings" panose="05000000000000000000" pitchFamily="2" charset="2"/>
              <a:buChar char="Ø"/>
            </a:pPr>
            <a:r>
              <a:rPr lang="en-US" sz="1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Drift check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AF22BB1-BD67-49DB-AE56-54439C112EAF}"/>
              </a:ext>
            </a:extLst>
          </p:cNvPr>
          <p:cNvSpPr/>
          <p:nvPr/>
        </p:nvSpPr>
        <p:spPr>
          <a:xfrm>
            <a:off x="4859604" y="5612325"/>
            <a:ext cx="36599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Wingdings" pitchFamily="2" charset="2"/>
              <a:buChar char="v"/>
            </a:pPr>
            <a:r>
              <a:rPr lang="en-US" sz="14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All drifts in floors &lt; Limit, so the check is ok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B190571-7210-4489-A54C-D2B68FFBE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552118"/>
      </p:ext>
    </p:extLst>
  </p:cSld>
  <p:clrMapOvr>
    <a:masterClrMapping/>
  </p:clrMapOvr>
  <p:transition spd="slow">
    <p:wip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788513-09FE-4F4A-83CC-25E0418AC3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381000"/>
            <a:ext cx="5667375" cy="59340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2762C52-89B5-4AA0-8BCC-4238AB7E3648}"/>
              </a:ext>
            </a:extLst>
          </p:cNvPr>
          <p:cNvSpPr/>
          <p:nvPr/>
        </p:nvSpPr>
        <p:spPr>
          <a:xfrm>
            <a:off x="685800" y="381000"/>
            <a:ext cx="33858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Modal Mass Participating Ratios Check.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084C83-1287-43CC-ABF6-8BFC6FB3C2CD}"/>
              </a:ext>
            </a:extLst>
          </p:cNvPr>
          <p:cNvSpPr/>
          <p:nvPr/>
        </p:nvSpPr>
        <p:spPr>
          <a:xfrm>
            <a:off x="679515" y="2438400"/>
            <a:ext cx="42084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/>
                </a:solidFill>
              </a:rPr>
              <a:t>The summation of the mass participation ratio &gt; 0.90, so the check is   ok</a:t>
            </a:r>
            <a:endParaRPr lang="ar-SA" sz="1400" dirty="0">
              <a:solidFill>
                <a:schemeClr val="bg2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72A683-8B1D-44D1-9506-45DAD1BBC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506488"/>
      </p:ext>
    </p:extLst>
  </p:cSld>
  <p:clrMapOvr>
    <a:masterClrMapping/>
  </p:clrMapOvr>
  <p:transition spd="slow">
    <p:wip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39DDA83-B473-4FBE-924D-78E5C21C9AE6}"/>
              </a:ext>
            </a:extLst>
          </p:cNvPr>
          <p:cNvSpPr/>
          <p:nvPr/>
        </p:nvSpPr>
        <p:spPr>
          <a:xfrm>
            <a:off x="609600" y="152400"/>
            <a:ext cx="29129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Ribbed Slabs Detailing </a:t>
            </a:r>
            <a:endParaRPr lang="ar-SA" sz="2000" dirty="0">
              <a:solidFill>
                <a:schemeClr val="bg2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F8E439-B0EB-4118-82F3-162806F98F9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23" y="609600"/>
            <a:ext cx="5302177" cy="32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AB9CD1E-419C-4EBD-920A-20ADE2918D0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199551" y="4038600"/>
            <a:ext cx="3576320" cy="1651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EA992B6-41CD-4534-AC9B-4E8F9D85421E}"/>
              </a:ext>
            </a:extLst>
          </p:cNvPr>
          <p:cNvSpPr/>
          <p:nvPr/>
        </p:nvSpPr>
        <p:spPr>
          <a:xfrm>
            <a:off x="7099591" y="1280227"/>
            <a:ext cx="3773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Soild Slabs Detailing (Y direction)</a:t>
            </a:r>
            <a:endParaRPr lang="ar-SA" dirty="0">
              <a:solidFill>
                <a:schemeClr val="bg2"/>
              </a:solidFill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63A1667C-C5AF-403D-9985-2FA79DF0B9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8" r="2743"/>
          <a:stretch/>
        </p:blipFill>
        <p:spPr bwMode="auto">
          <a:xfrm>
            <a:off x="6019800" y="1905000"/>
            <a:ext cx="5932795" cy="34881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9295283-A9D3-4E06-B0D4-D91CE52D0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865409"/>
      </p:ext>
    </p:extLst>
  </p:cSld>
  <p:clrMapOvr>
    <a:masterClrMapping/>
  </p:clrMapOvr>
  <p:transition spd="slow">
    <p:wip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D031FE8-D032-45B4-95A2-2A4BC5DCD65E}"/>
              </a:ext>
            </a:extLst>
          </p:cNvPr>
          <p:cNvSpPr/>
          <p:nvPr/>
        </p:nvSpPr>
        <p:spPr>
          <a:xfrm>
            <a:off x="8232655" y="229560"/>
            <a:ext cx="18197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Cap Detailing </a:t>
            </a:r>
            <a:endParaRPr lang="ar-SA" dirty="0">
              <a:solidFill>
                <a:schemeClr val="bg2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6D38DF-A4E3-49F3-ACBF-F876610DD95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531296" y="762000"/>
            <a:ext cx="5390076" cy="3124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435893F-8759-4CC5-9B4E-BCB3493C221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494374" y="4306999"/>
            <a:ext cx="2343150" cy="21367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635F23-2604-4113-90E0-657FE1BEC8B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520" y="4306999"/>
            <a:ext cx="2741930" cy="21367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98833EF-4653-4DEA-B4B9-40B7DE9E16D7}"/>
              </a:ext>
            </a:extLst>
          </p:cNvPr>
          <p:cNvPicPr/>
          <p:nvPr/>
        </p:nvPicPr>
        <p:blipFill rotWithShape="1">
          <a:blip r:embed="rId5"/>
          <a:srcRect l="1919"/>
          <a:stretch/>
        </p:blipFill>
        <p:spPr bwMode="auto">
          <a:xfrm>
            <a:off x="360078" y="1676400"/>
            <a:ext cx="5829300" cy="3505200"/>
          </a:xfrm>
          <a:prstGeom prst="rect">
            <a:avLst/>
          </a:prstGeom>
          <a:ln w="381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  <a:extLst>
              <a:ext uri="{C807C97D-BFC1-408E-A445-0C87EB9F89A2}">
                <ask:lineSketchStyleProps xmlns=""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06AE83-5A7F-484D-9326-BB8AF68AB5FE}"/>
              </a:ext>
            </a:extLst>
          </p:cNvPr>
          <p:cNvSpPr/>
          <p:nvPr/>
        </p:nvSpPr>
        <p:spPr>
          <a:xfrm>
            <a:off x="1388122" y="1143000"/>
            <a:ext cx="3692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Soild Slabs Detailing (X direction)</a:t>
            </a:r>
            <a:endParaRPr lang="ar-SA" dirty="0">
              <a:solidFill>
                <a:schemeClr val="bg2"/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51B4662-B579-4517-B46B-AED0ECB22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59912"/>
      </p:ext>
    </p:extLst>
  </p:cSld>
  <p:clrMapOvr>
    <a:masterClrMapping/>
  </p:clrMapOvr>
  <p:transition spd="slow">
    <p:wip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7029AFD-3335-46FE-88B9-EA5588ED833C}"/>
              </a:ext>
            </a:extLst>
          </p:cNvPr>
          <p:cNvSpPr/>
          <p:nvPr/>
        </p:nvSpPr>
        <p:spPr>
          <a:xfrm>
            <a:off x="381000" y="304800"/>
            <a:ext cx="22509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Beams Detailing </a:t>
            </a:r>
            <a:endParaRPr lang="ar-SA" sz="2000" dirty="0">
              <a:solidFill>
                <a:schemeClr val="bg2"/>
              </a:solidFill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A67660F-B73D-4F26-B150-19E4AC0A72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453256"/>
            <a:ext cx="2752725" cy="1866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4AA0596B-5FB7-4031-83CF-0E7C85E2A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990600"/>
            <a:ext cx="6315075" cy="2873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5A25DF40-F428-4DF3-BA0A-98BCA2909C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990601"/>
            <a:ext cx="3702050" cy="28733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5">
            <a:extLst>
              <a:ext uri="{FF2B5EF4-FFF2-40B4-BE49-F238E27FC236}">
                <a16:creationId xmlns:a16="http://schemas.microsoft.com/office/drawing/2014/main" id="{D8266876-0219-42AA-9B0C-526AF880B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364" y="4403091"/>
            <a:ext cx="2752725" cy="1866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900F09AE-17FD-498A-BD5F-4B82BF3677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337" y="4453256"/>
            <a:ext cx="2582863" cy="1866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793752-FEBF-4BDB-A7E9-4FFCF2034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778490"/>
      </p:ext>
    </p:extLst>
  </p:cSld>
  <p:clrMapOvr>
    <a:masterClrMapping/>
  </p:clrMapOvr>
  <p:transition spd="slow">
    <p:wip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2D8778C-1ACC-4EB5-A12D-EFEB6698C258}"/>
              </a:ext>
            </a:extLst>
          </p:cNvPr>
          <p:cNvSpPr/>
          <p:nvPr/>
        </p:nvSpPr>
        <p:spPr>
          <a:xfrm>
            <a:off x="381000" y="228600"/>
            <a:ext cx="2281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Columns Detailing </a:t>
            </a:r>
            <a:endParaRPr lang="ar-SA" dirty="0">
              <a:solidFill>
                <a:schemeClr val="bg2"/>
              </a:solidFill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FF3BDCB-DC0F-485F-91C7-BFA042BFDD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923" y="696892"/>
            <a:ext cx="10139154" cy="19335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6DA5EEE1-5CFE-4320-8E94-646BF8B6A9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204" y="2859870"/>
            <a:ext cx="10089873" cy="17113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5">
            <a:extLst>
              <a:ext uri="{FF2B5EF4-FFF2-40B4-BE49-F238E27FC236}">
                <a16:creationId xmlns:a16="http://schemas.microsoft.com/office/drawing/2014/main" id="{EB35D51F-B8F4-4B29-A06C-5A7F3FD4AE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50" y="4724400"/>
            <a:ext cx="4610100" cy="1638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A780D83-F429-43C3-A436-BD489E7DF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819749"/>
      </p:ext>
    </p:extLst>
  </p:cSld>
  <p:clrMapOvr>
    <a:masterClrMapping/>
  </p:clrMapOvr>
  <p:transition spd="slow">
    <p:wip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F996542-66AE-490C-811F-1ECCD0FD4C2C}"/>
              </a:ext>
            </a:extLst>
          </p:cNvPr>
          <p:cNvSpPr/>
          <p:nvPr/>
        </p:nvSpPr>
        <p:spPr>
          <a:xfrm>
            <a:off x="381000" y="152400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Mat Foundation Design </a:t>
            </a:r>
            <a:endParaRPr lang="ar-SA" dirty="0">
              <a:solidFill>
                <a:srgbClr val="00B0F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FD6ACE-F2E6-480C-90F8-0A5924579971}"/>
              </a:ext>
            </a:extLst>
          </p:cNvPr>
          <p:cNvSpPr/>
          <p:nvPr/>
        </p:nvSpPr>
        <p:spPr>
          <a:xfrm>
            <a:off x="381000" y="685800"/>
            <a:ext cx="10210800" cy="7867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minimum reinforcement = </a:t>
            </a:r>
            <a:r>
              <a:rPr lang="en-US" sz="1600" dirty="0" err="1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sz="1600" baseline="-25000" dirty="0" err="1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min</a:t>
            </a:r>
            <a:r>
              <a:rPr lang="en-US" sz="1600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× </a:t>
            </a:r>
            <a:r>
              <a:rPr lang="en-US" sz="1600" dirty="0" err="1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b×h</a:t>
            </a:r>
            <a:r>
              <a:rPr lang="en-US" sz="1600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 0.0018× 1000 × 940= 1692 mm</a:t>
            </a:r>
            <a:r>
              <a:rPr lang="en-US" sz="1600" baseline="30000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/mm </a:t>
            </a:r>
          </a:p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So, it is need (8Ø16 mm/m)</a:t>
            </a:r>
            <a:r>
              <a:rPr lang="pt-BR" sz="1600" b="1" baseline="-25000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for the </a:t>
            </a:r>
            <a:r>
              <a:rPr lang="en-US" sz="1600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minimum reinforcement.( red zone )</a:t>
            </a:r>
            <a:endParaRPr lang="en-US" sz="16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36C93D-63AB-44D2-931C-AD5092A7F2F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209800" y="1676400"/>
            <a:ext cx="6858000" cy="4114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5E4B776-A3DA-4704-A36B-5B7324BF7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865839"/>
      </p:ext>
    </p:extLst>
  </p:cSld>
  <p:clrMapOvr>
    <a:masterClrMapping/>
  </p:clrMapOvr>
  <p:transition spd="slow">
    <p:wip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37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65417"/>
            <a:ext cx="6654800" cy="1485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2286000" y="1679575"/>
            <a:ext cx="6654800" cy="1778000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581400"/>
            <a:ext cx="6578600" cy="27421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55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A3801B9-B38E-4EF2-B3EC-34D98C16579F}"/>
              </a:ext>
            </a:extLst>
          </p:cNvPr>
          <p:cNvSpPr/>
          <p:nvPr/>
        </p:nvSpPr>
        <p:spPr>
          <a:xfrm>
            <a:off x="381000" y="228600"/>
            <a:ext cx="2300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Water Tank Design </a:t>
            </a:r>
            <a:endParaRPr lang="ar-SA" dirty="0">
              <a:solidFill>
                <a:srgbClr val="00B0F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F83F5D4-2BA2-4888-9F1C-92E6CCCC7B63}"/>
              </a:ext>
            </a:extLst>
          </p:cNvPr>
          <p:cNvSpPr/>
          <p:nvPr/>
        </p:nvSpPr>
        <p:spPr>
          <a:xfrm>
            <a:off x="507924" y="762000"/>
            <a:ext cx="434689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load:</a:t>
            </a:r>
          </a:p>
          <a:p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pressure on walls (height = 3.8m), </a:t>
            </a:r>
          </a:p>
          <a:p>
            <a:r>
              <a:rPr lang="en-US" sz="1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γw</a:t>
            </a: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10kN/m^3 </a:t>
            </a:r>
          </a:p>
          <a:p>
            <a:r>
              <a:rPr lang="en-US" sz="1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400" baseline="-250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</a:t>
            </a: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-10Z+10*8 = -10Z + 80 </a:t>
            </a:r>
          </a:p>
          <a:p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= Zero, B = Zero, C = -10, D = 80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FAA952-CD88-43F6-BA15-BEE16B2AA961}"/>
              </a:ext>
            </a:extLst>
          </p:cNvPr>
          <p:cNvPicPr/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24" y="2690336"/>
            <a:ext cx="4684290" cy="147732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D1FBD85-D81C-4BF3-91D9-7E36B1A276D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467600" y="413266"/>
            <a:ext cx="2266950" cy="2105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28D5E5-0DB3-4030-B08C-BD1F22BDA0B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781800" y="2819400"/>
            <a:ext cx="4144010" cy="27971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DAE6F7-66B9-427B-BC2D-726E611A0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839598"/>
      </p:ext>
    </p:extLst>
  </p:cSld>
  <p:clrMapOvr>
    <a:masterClrMapping/>
  </p:clrMapOvr>
  <p:transition spd="slow">
    <p:wip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4AADB13-0871-47B9-BEDF-33659F050FCA}"/>
              </a:ext>
            </a:extLst>
          </p:cNvPr>
          <p:cNvSpPr/>
          <p:nvPr/>
        </p:nvSpPr>
        <p:spPr>
          <a:xfrm>
            <a:off x="381000" y="304800"/>
            <a:ext cx="24577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Excavation shoring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E0930DA-7EFE-4F2E-83CA-5C5774744B7A}"/>
              </a:ext>
            </a:extLst>
          </p:cNvPr>
          <p:cNvSpPr/>
          <p:nvPr/>
        </p:nvSpPr>
        <p:spPr>
          <a:xfrm>
            <a:off x="381000" y="83820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sz="16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characteristics in AL Basateen region </a:t>
            </a:r>
            <a:endParaRPr lang="en-US" sz="16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Friction angle (Ф) = 0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ɣ = 18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Cohesion coefficient = 69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type of soil in this site is clay  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53792E3-BBE6-4955-BD24-660AD9DD5B9D}"/>
              </a:ext>
            </a:extLst>
          </p:cNvPr>
          <p:cNvSpPr/>
          <p:nvPr/>
        </p:nvSpPr>
        <p:spPr>
          <a:xfrm>
            <a:off x="381000" y="2286000"/>
            <a:ext cx="2032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B0F0"/>
                </a:solidFill>
              </a:rPr>
              <a:t>Design of piles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0510CFAE-1C98-4402-91B8-2AA1296843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709306"/>
            <a:ext cx="734206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indent="-285750" algn="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ar-SA" sz="14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Propped sheet piles will be used, because the height of the excavation is larger than 7 meter. </a:t>
            </a:r>
            <a:endParaRPr kumimoji="0" lang="en-US" altLang="ar-SA" sz="18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B93E9C-B06A-44CB-92A5-19F3A658C4B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67710" y="3227367"/>
            <a:ext cx="4718779" cy="28336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1DE5E64-112E-4BA8-BDE3-491B1D8B3BA4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5" t="2508" r="3672" b="2716"/>
          <a:stretch/>
        </p:blipFill>
        <p:spPr bwMode="auto">
          <a:xfrm>
            <a:off x="5791200" y="3326109"/>
            <a:ext cx="2724151" cy="26362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1BB3FA3-CB7D-4352-A39F-226635AD980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8743952" y="3326110"/>
            <a:ext cx="2692400" cy="26362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6A5F79-31BF-4CAB-81ED-695F31525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580598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B229A81-EFEF-4808-978D-D6032E1E1E8E}"/>
              </a:ext>
            </a:extLst>
          </p:cNvPr>
          <p:cNvSpPr/>
          <p:nvPr/>
        </p:nvSpPr>
        <p:spPr>
          <a:xfrm>
            <a:off x="4128025" y="4343400"/>
            <a:ext cx="393594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8DA16E2-F658-4DB7-8C7A-32BAD525F22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45913" y="6550025"/>
            <a:ext cx="446087" cy="228600"/>
          </a:xfrm>
        </p:spPr>
        <p:txBody>
          <a:bodyPr/>
          <a:lstStyle/>
          <a:p>
            <a:fld id="{B13333A4-2EF1-4B79-B68C-AB20E66B482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89104"/>
      </p:ext>
    </p:extLst>
  </p:cSld>
  <p:clrMapOvr>
    <a:masterClrMapping/>
  </p:clrMapOvr>
  <p:transition spd="slow">
    <p:wip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40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5070" y="457200"/>
            <a:ext cx="30396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B0F0"/>
                </a:solidFill>
              </a:rPr>
              <a:t>Design of propped beam</a:t>
            </a:r>
          </a:p>
        </p:txBody>
      </p:sp>
      <p:sp>
        <p:nvSpPr>
          <p:cNvPr id="6" name="Rectangle 5"/>
          <p:cNvSpPr/>
          <p:nvPr/>
        </p:nvSpPr>
        <p:spPr>
          <a:xfrm>
            <a:off x="615070" y="1219200"/>
            <a:ext cx="6096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Which beam support piles at7.6 m from 0.0 m </a:t>
            </a:r>
          </a:p>
          <a:p>
            <a:r>
              <a:rPr lang="en-US" sz="1400" dirty="0">
                <a:solidFill>
                  <a:schemeClr val="bg2"/>
                </a:solidFill>
              </a:rPr>
              <a:t>Width = 700 mm</a:t>
            </a:r>
          </a:p>
          <a:p>
            <a:r>
              <a:rPr lang="en-US" sz="1400" dirty="0">
                <a:solidFill>
                  <a:schemeClr val="bg2"/>
                </a:solidFill>
              </a:rPr>
              <a:t>Depth = 1200 mm  </a:t>
            </a:r>
          </a:p>
          <a:p>
            <a:r>
              <a:rPr lang="en-US" sz="1400" dirty="0">
                <a:solidFill>
                  <a:schemeClr val="bg2"/>
                </a:solidFill>
              </a:rPr>
              <a:t>Wu = 200 KN /m.</a:t>
            </a:r>
          </a:p>
          <a:p>
            <a:r>
              <a:rPr lang="en-US" sz="1400" dirty="0">
                <a:solidFill>
                  <a:schemeClr val="bg2"/>
                </a:solidFill>
              </a:rPr>
              <a:t>Thickness of slap1 =250mm</a:t>
            </a:r>
          </a:p>
          <a:p>
            <a:r>
              <a:rPr lang="en-US" sz="1400" dirty="0" err="1">
                <a:solidFill>
                  <a:schemeClr val="bg2"/>
                </a:solidFill>
              </a:rPr>
              <a:t>f՝c</a:t>
            </a:r>
            <a:r>
              <a:rPr lang="en-US" sz="1400" dirty="0">
                <a:solidFill>
                  <a:schemeClr val="bg2"/>
                </a:solidFill>
              </a:rPr>
              <a:t> = 28 </a:t>
            </a:r>
            <a:r>
              <a:rPr lang="en-US" sz="1400" dirty="0" err="1">
                <a:solidFill>
                  <a:schemeClr val="bg2"/>
                </a:solidFill>
              </a:rPr>
              <a:t>Mpa</a:t>
            </a:r>
            <a:r>
              <a:rPr lang="en-US" sz="1400" dirty="0">
                <a:solidFill>
                  <a:schemeClr val="bg2"/>
                </a:solidFill>
              </a:rPr>
              <a:t> </a:t>
            </a:r>
          </a:p>
          <a:p>
            <a:r>
              <a:rPr lang="en-US" sz="1400" dirty="0" err="1">
                <a:solidFill>
                  <a:schemeClr val="bg2"/>
                </a:solidFill>
              </a:rPr>
              <a:t>fy</a:t>
            </a:r>
            <a:r>
              <a:rPr lang="en-US" sz="1400" dirty="0">
                <a:solidFill>
                  <a:schemeClr val="bg2"/>
                </a:solidFill>
              </a:rPr>
              <a:t> = 420 </a:t>
            </a:r>
            <a:r>
              <a:rPr lang="en-US" sz="1400" dirty="0" err="1">
                <a:solidFill>
                  <a:schemeClr val="bg2"/>
                </a:solidFill>
              </a:rPr>
              <a:t>Mpa</a:t>
            </a:r>
            <a:endParaRPr lang="en-US" sz="1400" dirty="0">
              <a:solidFill>
                <a:schemeClr val="bg2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63" y="1281113"/>
            <a:ext cx="5938418" cy="351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615070" y="3200400"/>
                <a:ext cx="6096000" cy="153663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>
                    <a:solidFill>
                      <a:srgbClr val="00B0F0"/>
                    </a:solidFill>
                  </a:rPr>
                  <a:t>Design of the beam (at the top of piles)</a:t>
                </a:r>
              </a:p>
              <a:p>
                <a:pPr lvl="0"/>
                <a:r>
                  <a:rPr lang="en-US" sz="1400" dirty="0">
                    <a:solidFill>
                      <a:schemeClr val="bg2"/>
                    </a:solidFill>
                  </a:rPr>
                  <a:t>Width = 800 mm</a:t>
                </a:r>
              </a:p>
              <a:p>
                <a:pPr lvl="0"/>
                <a:r>
                  <a:rPr lang="en-US" sz="1400" dirty="0">
                    <a:solidFill>
                      <a:schemeClr val="bg2"/>
                    </a:solidFill>
                  </a:rPr>
                  <a:t>Depth = 800 mm  </a:t>
                </a:r>
              </a:p>
              <a:p>
                <a:pPr lvl="0"/>
                <a:r>
                  <a:rPr lang="en-US" sz="1400" dirty="0" err="1">
                    <a:solidFill>
                      <a:schemeClr val="bg2"/>
                    </a:solidFill>
                  </a:rPr>
                  <a:t>f՝c</a:t>
                </a:r>
                <a:r>
                  <a:rPr lang="en-US" sz="1400" dirty="0">
                    <a:solidFill>
                      <a:schemeClr val="bg2"/>
                    </a:solidFill>
                  </a:rPr>
                  <a:t> = 28 </a:t>
                </a:r>
                <a:r>
                  <a:rPr lang="en-US" sz="1400" dirty="0" err="1">
                    <a:solidFill>
                      <a:schemeClr val="bg2"/>
                    </a:solidFill>
                  </a:rPr>
                  <a:t>Mpa</a:t>
                </a:r>
                <a:r>
                  <a:rPr lang="en-US" sz="1400" dirty="0">
                    <a:solidFill>
                      <a:schemeClr val="bg2"/>
                    </a:solidFill>
                  </a:rPr>
                  <a:t> </a:t>
                </a:r>
              </a:p>
              <a:p>
                <a:pPr lvl="0"/>
                <a:r>
                  <a:rPr lang="en-US" sz="1400" dirty="0" err="1">
                    <a:solidFill>
                      <a:schemeClr val="bg2"/>
                    </a:solidFill>
                  </a:rPr>
                  <a:t>fy</a:t>
                </a:r>
                <a:r>
                  <a:rPr lang="en-US" sz="1400" dirty="0">
                    <a:solidFill>
                      <a:schemeClr val="bg2"/>
                    </a:solidFill>
                  </a:rPr>
                  <a:t> = 420 </a:t>
                </a:r>
                <a:r>
                  <a:rPr lang="en-US" sz="1400" dirty="0" err="1">
                    <a:solidFill>
                      <a:schemeClr val="bg2"/>
                    </a:solidFill>
                  </a:rPr>
                  <a:t>Mpa</a:t>
                </a:r>
                <a:endParaRPr lang="en-US" sz="1400" dirty="0">
                  <a:solidFill>
                    <a:schemeClr val="bg2"/>
                  </a:solidFill>
                </a:endParaRPr>
              </a:p>
              <a:p>
                <a:pPr lvl="0"/>
                <a:r>
                  <a:rPr lang="en-US" sz="1400" dirty="0">
                    <a:solidFill>
                      <a:schemeClr val="bg2"/>
                    </a:solidFill>
                  </a:rPr>
                  <a:t>ρ min =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f>
                      <m:fPr>
                        <m:ctrlPr>
                          <a:rPr lang="en-US" sz="14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4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14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420</m:t>
                        </m:r>
                      </m:den>
                    </m:f>
                    <m:r>
                      <a:rPr lang="en-US" sz="14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4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4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0033</m:t>
                    </m:r>
                    <m:r>
                      <a:rPr lang="en-US" sz="14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4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070" y="3200400"/>
                <a:ext cx="6096000" cy="1536639"/>
              </a:xfrm>
              <a:prstGeom prst="rect">
                <a:avLst/>
              </a:prstGeom>
              <a:blipFill>
                <a:blip r:embed="rId3"/>
                <a:stretch>
                  <a:fillRect l="-700" t="-19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615070" y="4648200"/>
                <a:ext cx="6096000" cy="52322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/>
                <a:r>
                  <a:rPr lang="en-US" sz="1400" dirty="0">
                    <a:solidFill>
                      <a:schemeClr val="bg2"/>
                    </a:solidFill>
                  </a:rPr>
                  <a:t>A</a:t>
                </a:r>
                <a:r>
                  <a:rPr lang="en-US" sz="1400" baseline="-25000" dirty="0">
                    <a:solidFill>
                      <a:schemeClr val="bg2"/>
                    </a:solidFill>
                  </a:rPr>
                  <a:t>s </a:t>
                </a:r>
                <a:r>
                  <a:rPr lang="en-US" sz="1400" dirty="0">
                    <a:solidFill>
                      <a:schemeClr val="bg2"/>
                    </a:solidFill>
                  </a:rPr>
                  <a:t>min= ρ min × d × b= 0.0033×740 × 800 = 1953.6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14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400" dirty="0">
                    <a:solidFill>
                      <a:schemeClr val="bg2"/>
                    </a:solidFill>
                  </a:rPr>
                  <a:t>.</a:t>
                </a:r>
              </a:p>
              <a:p>
                <a:pPr lvl="0"/>
                <a:r>
                  <a:rPr lang="en-US" sz="1400" dirty="0">
                    <a:solidFill>
                      <a:schemeClr val="bg2"/>
                    </a:solidFill>
                  </a:rPr>
                  <a:t>So, use As min = 1953.6 mm² for all face  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070" y="4648200"/>
                <a:ext cx="6096000" cy="523220"/>
              </a:xfrm>
              <a:prstGeom prst="rect">
                <a:avLst/>
              </a:prstGeom>
              <a:blipFill>
                <a:blip r:embed="rId4"/>
                <a:stretch>
                  <a:fillRect l="-300" t="-2353"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4613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4A374D5-1381-48E6-8141-9C8AD5EEA213}"/>
              </a:ext>
            </a:extLst>
          </p:cNvPr>
          <p:cNvSpPr/>
          <p:nvPr/>
        </p:nvSpPr>
        <p:spPr>
          <a:xfrm>
            <a:off x="533400" y="228600"/>
            <a:ext cx="30396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/>
                </a:solidFill>
              </a:rPr>
              <a:t>Design of propped beam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222FA2F6-2ED0-44FC-8A86-5E9F14E877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8481" y="838200"/>
            <a:ext cx="2304256" cy="16338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EF6C84-F544-4719-AA00-AEFB7164B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3" y="828773"/>
            <a:ext cx="8839200" cy="16338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E534883-A6C8-49C5-B82A-D8BD9A94FC5C}"/>
              </a:ext>
            </a:extLst>
          </p:cNvPr>
          <p:cNvSpPr/>
          <p:nvPr/>
        </p:nvSpPr>
        <p:spPr>
          <a:xfrm>
            <a:off x="533400" y="2819400"/>
            <a:ext cx="36150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/>
                </a:solidFill>
              </a:rPr>
              <a:t>Design of beam at top of piles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32440D-7770-43A0-A954-14D70867BDE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49262" y="3458852"/>
            <a:ext cx="8839199" cy="18291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0B0FC2D6-EED4-48D3-8AE1-53810D9337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8481" y="3505200"/>
            <a:ext cx="2447925" cy="1905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E9398E-EFE9-4B55-B1CB-7B11E5085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183842"/>
      </p:ext>
    </p:extLst>
  </p:cSld>
  <p:clrMapOvr>
    <a:masterClrMapping/>
  </p:clrMapOvr>
  <p:transition spd="slow">
    <p:wip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66D5BC5-EEAB-4471-B1A7-523FECD27B31}"/>
              </a:ext>
            </a:extLst>
          </p:cNvPr>
          <p:cNvSpPr/>
          <p:nvPr/>
        </p:nvSpPr>
        <p:spPr>
          <a:xfrm>
            <a:off x="381000" y="304800"/>
            <a:ext cx="23214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Steel Stair Design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949405-0432-414B-AAF4-79D720230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42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6CFD89-792E-4502-A09F-944430A6393E}"/>
              </a:ext>
            </a:extLst>
          </p:cNvPr>
          <p:cNvSpPr/>
          <p:nvPr/>
        </p:nvSpPr>
        <p:spPr>
          <a:xfrm>
            <a:off x="417136" y="682914"/>
            <a:ext cx="3930192" cy="1602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Assumptions for materials:</a:t>
            </a: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Construction steel: A36</a:t>
            </a: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Yielding strength equal </a:t>
            </a:r>
            <a:r>
              <a:rPr lang="en-US" sz="1400" dirty="0" err="1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248MPa</a:t>
            </a: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1400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Ultimate strength equal Fu = 400 MPa.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52BB18-82D9-4CC0-8EC0-AF37B3E1C6F3}"/>
              </a:ext>
            </a:extLst>
          </p:cNvPr>
          <p:cNvPicPr/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8" t="12230" r="13305" b="14389"/>
          <a:stretch/>
        </p:blipFill>
        <p:spPr bwMode="auto">
          <a:xfrm>
            <a:off x="417136" y="3034921"/>
            <a:ext cx="3962400" cy="15240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B4A13A3-4E40-4F27-A66E-4D075C114BFA}"/>
              </a:ext>
            </a:extLst>
          </p:cNvPr>
          <p:cNvSpPr/>
          <p:nvPr/>
        </p:nvSpPr>
        <p:spPr>
          <a:xfrm>
            <a:off x="457721" y="2431286"/>
            <a:ext cx="2255746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Loads calculations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4A310D7-A3E1-4D35-9355-1C026AC83677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5" r="740" b="198"/>
          <a:stretch/>
        </p:blipFill>
        <p:spPr bwMode="auto">
          <a:xfrm>
            <a:off x="6601492" y="914400"/>
            <a:ext cx="5000625" cy="46647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73501025"/>
      </p:ext>
    </p:extLst>
  </p:cSld>
  <p:clrMapOvr>
    <a:masterClrMapping/>
  </p:clrMapOvr>
  <p:transition spd="slow">
    <p:wip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64A3B5-6507-4178-950F-2E658BCDF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43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41C002-90DC-405E-92D9-EEBEE17FF1DD}"/>
              </a:ext>
            </a:extLst>
          </p:cNvPr>
          <p:cNvSpPr/>
          <p:nvPr/>
        </p:nvSpPr>
        <p:spPr>
          <a:xfrm>
            <a:off x="304800" y="228600"/>
            <a:ext cx="21515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For steel design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3479C2-23F0-4EB9-BB17-1CD63CDD3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26235"/>
            <a:ext cx="2514600" cy="2400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A37E11-5650-4FC2-BF3D-4A799176380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272" y="1626235"/>
            <a:ext cx="3030855" cy="20434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D33CBDE-403F-40E3-9588-D59093A59382}"/>
              </a:ext>
            </a:extLst>
          </p:cNvPr>
          <p:cNvSpPr/>
          <p:nvPr/>
        </p:nvSpPr>
        <p:spPr>
          <a:xfrm>
            <a:off x="4377390" y="1063153"/>
            <a:ext cx="1684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Connection</a:t>
            </a:r>
            <a:r>
              <a:rPr lang="en-US" b="1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E8A951-79AE-4FDE-B893-9321BD5FD4E9}"/>
              </a:ext>
            </a:extLst>
          </p:cNvPr>
          <p:cNvSpPr/>
          <p:nvPr/>
        </p:nvSpPr>
        <p:spPr>
          <a:xfrm>
            <a:off x="635018" y="1063153"/>
            <a:ext cx="1704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Steel section 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A194BC0-823E-43AE-A5F1-30AB4EE7D576}"/>
              </a:ext>
            </a:extLst>
          </p:cNvPr>
          <p:cNvPicPr/>
          <p:nvPr/>
        </p:nvPicPr>
        <p:blipFill rotWithShape="1">
          <a:blip r:embed="rId4"/>
          <a:srcRect l="492" t="620" r="1873"/>
          <a:stretch/>
        </p:blipFill>
        <p:spPr bwMode="auto">
          <a:xfrm>
            <a:off x="7467600" y="1626235"/>
            <a:ext cx="4569143" cy="40770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9D43426-5C01-4689-946C-ED18A5817EE3}"/>
              </a:ext>
            </a:extLst>
          </p:cNvPr>
          <p:cNvSpPr/>
          <p:nvPr/>
        </p:nvSpPr>
        <p:spPr>
          <a:xfrm>
            <a:off x="8242783" y="1063153"/>
            <a:ext cx="3384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location of the connections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742431"/>
      </p:ext>
    </p:extLst>
  </p:cSld>
  <p:clrMapOvr>
    <a:masterClrMapping/>
  </p:clrMapOvr>
  <p:transition spd="slow">
    <p:wip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0DC7D0-FDA7-447E-8B28-F1F1C9080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44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ACEB87-E6EB-4666-991B-7F6B902B10D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066800"/>
            <a:ext cx="5551805" cy="4457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AEE3251-0D44-4DAA-8414-606AB6989BBA}"/>
              </a:ext>
            </a:extLst>
          </p:cNvPr>
          <p:cNvSpPr/>
          <p:nvPr/>
        </p:nvSpPr>
        <p:spPr>
          <a:xfrm>
            <a:off x="457200" y="533400"/>
            <a:ext cx="4346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detailing for the base plate details - A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D33321-9AE9-4C3B-82BA-3C1105A000F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956" y="1654810"/>
            <a:ext cx="5415280" cy="32816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E940D36-841B-4094-A943-9CDD6332E9BA}"/>
              </a:ext>
            </a:extLst>
          </p:cNvPr>
          <p:cNvSpPr/>
          <p:nvPr/>
        </p:nvSpPr>
        <p:spPr>
          <a:xfrm>
            <a:off x="7076307" y="1119629"/>
            <a:ext cx="4346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detailing for the base plate details - B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487610"/>
      </p:ext>
    </p:extLst>
  </p:cSld>
  <p:clrMapOvr>
    <a:masterClrMapping/>
  </p:clrMapOvr>
  <p:transition spd="slow">
    <p:wip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EC7B66-58AE-40AE-A683-BA7FD80A5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45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C2F608-07D5-45F4-BC6B-E7CC99DC6118}"/>
              </a:ext>
            </a:extLst>
          </p:cNvPr>
          <p:cNvSpPr/>
          <p:nvPr/>
        </p:nvSpPr>
        <p:spPr>
          <a:xfrm>
            <a:off x="1047720" y="482084"/>
            <a:ext cx="43268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detailing for the beam-column flange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19959B-492A-4F72-BE77-F4F65FB7E37D}"/>
              </a:ext>
            </a:extLst>
          </p:cNvPr>
          <p:cNvPicPr/>
          <p:nvPr/>
        </p:nvPicPr>
        <p:blipFill rotWithShape="1">
          <a:blip r:embed="rId2"/>
          <a:srcRect t="2068"/>
          <a:stretch/>
        </p:blipFill>
        <p:spPr bwMode="auto">
          <a:xfrm>
            <a:off x="836551" y="1066800"/>
            <a:ext cx="4749165" cy="33051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200966F-FC03-48A8-9160-F062F8B70CD2}"/>
              </a:ext>
            </a:extLst>
          </p:cNvPr>
          <p:cNvSpPr/>
          <p:nvPr/>
        </p:nvSpPr>
        <p:spPr>
          <a:xfrm>
            <a:off x="6571721" y="228600"/>
            <a:ext cx="3967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Shows the detailing for column splice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E707B5-7D91-4383-B29D-88CA1122ADA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606285" y="851416"/>
            <a:ext cx="4358005" cy="2838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9D6EE0-856B-44D3-9A7B-BFA3B39C0E2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794688" y="3886200"/>
            <a:ext cx="1981200" cy="24276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6848682"/>
      </p:ext>
    </p:extLst>
  </p:cSld>
  <p:clrMapOvr>
    <a:masterClrMapping/>
  </p:clrMapOvr>
  <p:transition spd="slow">
    <p:wip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1">
            <a:extLst>
              <a:ext uri="{FF2B5EF4-FFF2-40B4-BE49-F238E27FC236}">
                <a16:creationId xmlns:a16="http://schemas.microsoft.com/office/drawing/2014/main" id="{B29D5D9E-78A7-4AA9-8D74-FF949AA87039}"/>
              </a:ext>
            </a:extLst>
          </p:cNvPr>
          <p:cNvSpPr txBox="1"/>
          <p:nvPr/>
        </p:nvSpPr>
        <p:spPr>
          <a:xfrm>
            <a:off x="3237549" y="4495800"/>
            <a:ext cx="6088800" cy="707862"/>
          </a:xfrm>
          <a:prstGeom prst="rect">
            <a:avLst/>
          </a:prstGeom>
          <a:noFill/>
        </p:spPr>
        <p:txBody>
          <a:bodyPr wrap="none" lIns="91417" tIns="45708" rIns="91417" bIns="45708" rtlCol="0">
            <a:spAutoFit/>
          </a:bodyPr>
          <a:lstStyle>
            <a:defPPr>
              <a:defRPr lang="en-US"/>
            </a:defPPr>
            <a:lvl1pPr lvl="0">
              <a:defRPr sz="40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Electro-Mechanical</a:t>
            </a:r>
            <a:r>
              <a:rPr lang="en-US" dirty="0"/>
              <a:t>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</a:p>
        </p:txBody>
      </p:sp>
    </p:spTree>
    <p:extLst>
      <p:ext uri="{BB962C8B-B14F-4D97-AF65-F5344CB8AC3E}">
        <p14:creationId xmlns:p14="http://schemas.microsoft.com/office/powerpoint/2010/main" val="1226436396"/>
      </p:ext>
    </p:extLst>
  </p:cSld>
  <p:clrMapOvr>
    <a:masterClrMapping/>
  </p:clrMapOvr>
  <p:transition spd="slow"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FC5352-6110-43DC-B588-470CB04E3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47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2CC3AE0-FB9A-4C10-8A6B-1C77AA1D6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57200"/>
            <a:ext cx="9601200" cy="457200"/>
          </a:xfrm>
        </p:spPr>
        <p:txBody>
          <a:bodyPr>
            <a:normAutofit fontScale="90000"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Artificial lighting </a:t>
            </a:r>
            <a:br>
              <a:rPr lang="en-US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FB7968-27AA-45DE-9641-FC84A15BE5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19" y="1058902"/>
            <a:ext cx="4229377" cy="29990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3D9CD5-E952-405B-8DBE-AE8F5D0DDB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1061684"/>
            <a:ext cx="4374278" cy="290216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14E6DF5-0F83-4328-8C7B-9CD561B552B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1038"/>
          <a:stretch/>
        </p:blipFill>
        <p:spPr>
          <a:xfrm>
            <a:off x="4023524" y="4358905"/>
            <a:ext cx="696251" cy="7846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E179F7-8B6A-40BD-9677-F090C55D3A4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749" r="2395"/>
          <a:stretch/>
        </p:blipFill>
        <p:spPr>
          <a:xfrm>
            <a:off x="5732755" y="4358905"/>
            <a:ext cx="704293" cy="7360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EDCAFAB-3597-4EDA-AF7A-BD48E466536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39" r="7459"/>
          <a:stretch/>
        </p:blipFill>
        <p:spPr>
          <a:xfrm>
            <a:off x="7450028" y="4339230"/>
            <a:ext cx="704293" cy="8043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623D233-C06F-4434-94A6-93ABA90A47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23522" y="5728245"/>
            <a:ext cx="696251" cy="6667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51B13F7-C15A-41F6-B765-3887676D7F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32754" y="5739549"/>
            <a:ext cx="704293" cy="6667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D808C9B-2052-444E-A058-B6EE55B5DA7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50028" y="5699852"/>
            <a:ext cx="704293" cy="666750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93A6F10-242E-4A52-9625-B4362F589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6400" y="611086"/>
            <a:ext cx="3972758" cy="55485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selected Luminaires</a:t>
            </a:r>
          </a:p>
          <a:p>
            <a:pPr>
              <a:buFont typeface="Wingdings" panose="05000000000000000000" pitchFamily="2" charset="2"/>
              <a:buChar char="Ø"/>
            </a:pPr>
            <a:endParaRPr lang="ar-JO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81308D9-FA88-4130-9583-230286C008C4}"/>
              </a:ext>
            </a:extLst>
          </p:cNvPr>
          <p:cNvSpPr/>
          <p:nvPr/>
        </p:nvSpPr>
        <p:spPr>
          <a:xfrm>
            <a:off x="6350025" y="569764"/>
            <a:ext cx="4323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Lighting with switches in Waiting room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8FBA221-48BC-4AAB-900C-94C27327B169}"/>
              </a:ext>
            </a:extLst>
          </p:cNvPr>
          <p:cNvSpPr/>
          <p:nvPr/>
        </p:nvSpPr>
        <p:spPr>
          <a:xfrm>
            <a:off x="4555303" y="5250146"/>
            <a:ext cx="35894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selected Luminaires pictures,</a:t>
            </a:r>
            <a:endParaRPr lang="en-US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1464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5" grpId="0"/>
      <p:bldP spid="1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9B8082-535B-4FC2-8D37-BAD1BB933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48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A8E2418-37E5-4DE7-8F3A-65B93D5B7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04800"/>
            <a:ext cx="9601200" cy="469037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Illuminance result from </a:t>
            </a:r>
            <a:r>
              <a:rPr lang="en-US" sz="2000" dirty="0" err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DIALux</a:t>
            </a:r>
            <a:r>
              <a:rPr lang="en-US" sz="2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evo for the Tellers </a:t>
            </a:r>
            <a:endParaRPr lang="en-US" sz="2000" dirty="0">
              <a:solidFill>
                <a:srgbClr val="00B0F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DB5DD3-6F57-4B57-85B3-5337168A8403}"/>
              </a:ext>
            </a:extLst>
          </p:cNvPr>
          <p:cNvPicPr/>
          <p:nvPr/>
        </p:nvPicPr>
        <p:blipFill rotWithShape="1">
          <a:blip r:embed="rId2"/>
          <a:srcRect l="1456" t="6816" r="699" b="3253"/>
          <a:stretch/>
        </p:blipFill>
        <p:spPr bwMode="auto">
          <a:xfrm>
            <a:off x="654800" y="990601"/>
            <a:ext cx="5312013" cy="18680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A252961-AE1F-4DDE-812D-ED136EDF4A6F}"/>
              </a:ext>
            </a:extLst>
          </p:cNvPr>
          <p:cNvPicPr/>
          <p:nvPr/>
        </p:nvPicPr>
        <p:blipFill rotWithShape="1">
          <a:blip r:embed="rId3"/>
          <a:srcRect t="13150" b="3289"/>
          <a:stretch/>
        </p:blipFill>
        <p:spPr bwMode="auto">
          <a:xfrm>
            <a:off x="8755709" y="949299"/>
            <a:ext cx="1500505" cy="1291590"/>
          </a:xfrm>
          <a:prstGeom prst="rect">
            <a:avLst/>
          </a:prstGeom>
          <a:ln w="381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  <a:extLst>
              <a:ext uri="{C807C97D-BFC1-408E-A445-0C87EB9F89A2}">
                <ask:lineSketchStyleProps xmlns=""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5C2840-C6E7-4E99-909B-69940C8FE2B7}"/>
              </a:ext>
            </a:extLst>
          </p:cNvPr>
          <p:cNvPicPr/>
          <p:nvPr/>
        </p:nvPicPr>
        <p:blipFill rotWithShape="1">
          <a:blip r:embed="rId4"/>
          <a:srcRect l="3419" t="1984"/>
          <a:stretch/>
        </p:blipFill>
        <p:spPr bwMode="auto">
          <a:xfrm>
            <a:off x="7211767" y="2693637"/>
            <a:ext cx="4588393" cy="36514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96955C3-396D-46AB-BA97-5CDFBE9E5A37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03" y="3707942"/>
            <a:ext cx="2754045" cy="20068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96909E-1B5B-43BE-A86A-5E2FE8441DC7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051" y="3707942"/>
            <a:ext cx="2553949" cy="20068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72C-EE1C-41CD-A90E-439331AD7BBA}"/>
              </a:ext>
            </a:extLst>
          </p:cNvPr>
          <p:cNvSpPr/>
          <p:nvPr/>
        </p:nvSpPr>
        <p:spPr>
          <a:xfrm>
            <a:off x="638303" y="3059668"/>
            <a:ext cx="3133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pictures for the Tellers</a:t>
            </a:r>
            <a:endParaRPr lang="en-US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3A8E21-2264-4F91-A3BA-4BF3F83B68F1}"/>
              </a:ext>
            </a:extLst>
          </p:cNvPr>
          <p:cNvSpPr/>
          <p:nvPr/>
        </p:nvSpPr>
        <p:spPr>
          <a:xfrm>
            <a:off x="8721132" y="512887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Glare Index</a:t>
            </a:r>
            <a:endParaRPr lang="en-US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CD408D-6B79-453E-B435-542371E7F893}"/>
              </a:ext>
            </a:extLst>
          </p:cNvPr>
          <p:cNvSpPr/>
          <p:nvPr/>
        </p:nvSpPr>
        <p:spPr>
          <a:xfrm>
            <a:off x="8626420" y="2296583"/>
            <a:ext cx="1877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uniformity</a:t>
            </a:r>
            <a:endParaRPr lang="en-US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269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2" grpId="0"/>
      <p:bldP spid="1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95F877-E915-41FC-9A7A-E1C3360E5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49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B5B79D-FE6C-4E78-A4B6-028858CECDD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98" y="574676"/>
            <a:ext cx="3884233" cy="3052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ABE4C6-ED23-4B4C-9A81-2DD56A34612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2264" y="964227"/>
            <a:ext cx="3413267" cy="24949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F47AA9-C121-4CA7-A57E-CBA72D6176B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2264" y="3962400"/>
            <a:ext cx="3279775" cy="23956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025CDE3-7C3C-4FD9-A873-7A3714A6D61B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98" y="3962400"/>
            <a:ext cx="3355944" cy="23956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4B3433C-912A-4998-B32E-867611102658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4771" y="3928509"/>
            <a:ext cx="3011804" cy="24295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115A10-550C-4A39-AF58-D0D99B43E66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4573" y="960222"/>
            <a:ext cx="2822575" cy="24949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F0C4F8E-B08D-41B1-B4E6-B91D8D614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770" y="148159"/>
            <a:ext cx="9601200" cy="304800"/>
          </a:xfrm>
        </p:spPr>
        <p:txBody>
          <a:bodyPr>
            <a:normAutofit fontScale="90000"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Result from </a:t>
            </a:r>
            <a:r>
              <a:rPr lang="en-US" sz="2000" dirty="0" err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DIALux</a:t>
            </a:r>
            <a:r>
              <a:rPr lang="en-US" sz="2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evo for the other spaces in the building,</a:t>
            </a: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A24DEF9-7D19-4EE3-BF89-AFAEEA5A957D}"/>
              </a:ext>
            </a:extLst>
          </p:cNvPr>
          <p:cNvSpPr/>
          <p:nvPr/>
        </p:nvSpPr>
        <p:spPr>
          <a:xfrm>
            <a:off x="6367781" y="574676"/>
            <a:ext cx="971369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b="0" cap="none" spc="0" dirty="0">
                <a:ln w="0"/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Offices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2B1A4D9-7FA4-4964-AB28-091F4530532F}"/>
              </a:ext>
            </a:extLst>
          </p:cNvPr>
          <p:cNvSpPr/>
          <p:nvPr/>
        </p:nvSpPr>
        <p:spPr>
          <a:xfrm>
            <a:off x="9859905" y="574676"/>
            <a:ext cx="1201536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b="0" cap="none" spc="0" dirty="0">
                <a:ln w="0"/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Bathroom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067FCAC-952D-47EA-B7D3-1069C403DCF1}"/>
              </a:ext>
            </a:extLst>
          </p:cNvPr>
          <p:cNvSpPr/>
          <p:nvPr/>
        </p:nvSpPr>
        <p:spPr>
          <a:xfrm>
            <a:off x="1321224" y="3623846"/>
            <a:ext cx="2070891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stairs</a:t>
            </a:r>
            <a:endParaRPr lang="en-US" sz="1600" b="0" cap="none" spc="0" dirty="0">
              <a:ln w="0"/>
              <a:solidFill>
                <a:schemeClr val="bg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61101B9-352D-4DF3-8060-00E520CA955A}"/>
              </a:ext>
            </a:extLst>
          </p:cNvPr>
          <p:cNvSpPr/>
          <p:nvPr/>
        </p:nvSpPr>
        <p:spPr>
          <a:xfrm>
            <a:off x="5956705" y="3623846"/>
            <a:ext cx="2070891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Waiting Room</a:t>
            </a:r>
            <a:endParaRPr lang="en-US" sz="1600" b="0" cap="none" spc="0" dirty="0">
              <a:ln w="0"/>
              <a:solidFill>
                <a:schemeClr val="bg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4A0BAFA-3852-44E3-8613-AE0C66D30113}"/>
              </a:ext>
            </a:extLst>
          </p:cNvPr>
          <p:cNvSpPr/>
          <p:nvPr/>
        </p:nvSpPr>
        <p:spPr>
          <a:xfrm>
            <a:off x="9556740" y="3535414"/>
            <a:ext cx="2070891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Meeting Room</a:t>
            </a:r>
            <a:endParaRPr lang="en-US" sz="1600" b="0" cap="none" spc="0" dirty="0">
              <a:ln w="0"/>
              <a:solidFill>
                <a:schemeClr val="bg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08702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>
            <a:extLst>
              <a:ext uri="{FF2B5EF4-FFF2-40B4-BE49-F238E27FC236}">
                <a16:creationId xmlns:a16="http://schemas.microsoft.com/office/drawing/2014/main" id="{E1BCDB9D-9D03-453C-8235-5E297F12B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81000"/>
            <a:ext cx="8911687" cy="762000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location 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644AA14A-648B-49E5-B017-827EC4077E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2393"/>
            <a:ext cx="11430000" cy="5033214"/>
          </a:xfrm>
        </p:spPr>
        <p:txBody>
          <a:bodyPr/>
          <a:lstStyle/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Bank shows in the Figure is located in Nablus city, which lies in the north of west bank in Palestine. Nablus is about 569 m above sea level. The site is located in the “Sufian Street “, ‘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Basatine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Region’, on latitude 32.22° N and longitude 35.25°E 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0D8B48C-66F4-44D5-869A-0632356B01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7609" y="2743200"/>
            <a:ext cx="6631991" cy="3580327"/>
          </a:xfrm>
          <a:prstGeom prst="rect">
            <a:avLst/>
          </a:prstGeom>
        </p:spPr>
      </p:pic>
      <p:sp>
        <p:nvSpPr>
          <p:cNvPr id="14" name="Left Arrow 12">
            <a:extLst>
              <a:ext uri="{FF2B5EF4-FFF2-40B4-BE49-F238E27FC236}">
                <a16:creationId xmlns:a16="http://schemas.microsoft.com/office/drawing/2014/main" id="{BBA3F318-936D-4A45-A9C1-BD2ADD88FC70}"/>
              </a:ext>
            </a:extLst>
          </p:cNvPr>
          <p:cNvSpPr/>
          <p:nvPr/>
        </p:nvSpPr>
        <p:spPr>
          <a:xfrm>
            <a:off x="4137717" y="4572000"/>
            <a:ext cx="1269892" cy="42406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Zoom in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E0D66B4-4EEC-483B-8AA0-B404ABC31B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7415" y="3555617"/>
            <a:ext cx="2205230" cy="2456834"/>
          </a:xfrm>
          <a:prstGeom prst="rect">
            <a:avLst/>
          </a:prstGeom>
        </p:spPr>
      </p:pic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34D9AE76-66CC-482B-A8B3-F6DC6DA84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0220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uild="p"/>
      <p:bldP spid="14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9E34E9-E51B-4EC9-BEA2-8FC9CCB17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50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3DE3C3-47A3-42DF-8AD0-6E880DA4D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735673"/>
            <a:ext cx="3769765" cy="251693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2059BF-E293-4E3F-A0DE-EF439C175B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3169" y="4046860"/>
            <a:ext cx="2457025" cy="21683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20F7E3-6D1A-49DA-B9AC-79E0EEA5A6AB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780880" y="735672"/>
            <a:ext cx="6042660" cy="26002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D9C0458-45A8-455B-B432-70A5CA20AD5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982"/>
          <a:stretch/>
        </p:blipFill>
        <p:spPr>
          <a:xfrm>
            <a:off x="6598240" y="3906395"/>
            <a:ext cx="4597625" cy="244927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B368B46-A928-4F36-922E-ED2FDE14BCF7}"/>
              </a:ext>
            </a:extLst>
          </p:cNvPr>
          <p:cNvSpPr/>
          <p:nvPr/>
        </p:nvSpPr>
        <p:spPr>
          <a:xfrm>
            <a:off x="1256343" y="174227"/>
            <a:ext cx="3412216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Sockets plan for the Waiting Room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F05CA6-E7B2-4B95-B100-77605E34CECD}"/>
              </a:ext>
            </a:extLst>
          </p:cNvPr>
          <p:cNvSpPr/>
          <p:nvPr/>
        </p:nvSpPr>
        <p:spPr>
          <a:xfrm>
            <a:off x="1723169" y="3451869"/>
            <a:ext cx="24785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Symbols of the sockets 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7CF4D02-7B7E-4701-AF42-59FED20FE3D3}"/>
              </a:ext>
            </a:extLst>
          </p:cNvPr>
          <p:cNvSpPr/>
          <p:nvPr/>
        </p:nvSpPr>
        <p:spPr>
          <a:xfrm>
            <a:off x="5410200" y="117767"/>
            <a:ext cx="69737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166">
              <a:buClrTx/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The electrical load of power, lighting and loud speaker system in the building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EB080CC-5DAE-412F-9A80-12E876569CC2}"/>
              </a:ext>
            </a:extLst>
          </p:cNvPr>
          <p:cNvSpPr/>
          <p:nvPr/>
        </p:nvSpPr>
        <p:spPr>
          <a:xfrm>
            <a:off x="6558912" y="3451869"/>
            <a:ext cx="46762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Main Distribution of circuit breaker in the building</a:t>
            </a:r>
          </a:p>
        </p:txBody>
      </p:sp>
    </p:spTree>
    <p:extLst>
      <p:ext uri="{BB962C8B-B14F-4D97-AF65-F5344CB8AC3E}">
        <p14:creationId xmlns:p14="http://schemas.microsoft.com/office/powerpoint/2010/main" val="18567835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EED01D-CF4F-4832-A68F-C3F3A62E5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51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ED89ED-B41B-4E94-AA73-D3683192D22B}"/>
              </a:ext>
            </a:extLst>
          </p:cNvPr>
          <p:cNvSpPr/>
          <p:nvPr/>
        </p:nvSpPr>
        <p:spPr>
          <a:xfrm>
            <a:off x="381000" y="76200"/>
            <a:ext cx="300755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B0F0"/>
                </a:solidFill>
              </a:rPr>
              <a:t>SPU Distribution board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28BE09-A7EC-416F-BF5E-214A2786C3C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18" y="1090930"/>
            <a:ext cx="6221730" cy="233807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916DFB-A3A5-4D3C-B3C2-99E0117F6205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3"/>
          <a:stretch/>
        </p:blipFill>
        <p:spPr bwMode="auto">
          <a:xfrm>
            <a:off x="8468556" y="1810439"/>
            <a:ext cx="2885243" cy="40143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42542AB-DE4A-492D-973E-C1CEFE2F0E03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3817614"/>
            <a:ext cx="5475767" cy="25953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6255BA3-CE8C-4692-99A6-4F375AAA2D79}"/>
              </a:ext>
            </a:extLst>
          </p:cNvPr>
          <p:cNvSpPr/>
          <p:nvPr/>
        </p:nvSpPr>
        <p:spPr>
          <a:xfrm>
            <a:off x="381000" y="583565"/>
            <a:ext cx="81497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power calculations, for each distribution board in each floor in the SPU case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8CFD863-A8DD-4A7F-9AE4-5B922F6A6A83}"/>
              </a:ext>
            </a:extLst>
          </p:cNvPr>
          <p:cNvSpPr/>
          <p:nvPr/>
        </p:nvSpPr>
        <p:spPr>
          <a:xfrm>
            <a:off x="967034" y="3448282"/>
            <a:ext cx="5218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two cases, normal and UPS distribution boards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F0912B0-C87D-4A7F-BA01-8782564A4FA4}"/>
              </a:ext>
            </a:extLst>
          </p:cNvPr>
          <p:cNvSpPr/>
          <p:nvPr/>
        </p:nvSpPr>
        <p:spPr>
          <a:xfrm>
            <a:off x="7313034" y="1245887"/>
            <a:ext cx="4487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</a:rPr>
              <a:t>UPS distribution board for the ground floor</a:t>
            </a:r>
          </a:p>
        </p:txBody>
      </p:sp>
    </p:spTree>
    <p:extLst>
      <p:ext uri="{BB962C8B-B14F-4D97-AF65-F5344CB8AC3E}">
        <p14:creationId xmlns:p14="http://schemas.microsoft.com/office/powerpoint/2010/main" val="12683553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1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EED01D-CF4F-4832-A68F-C3F3A62E5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52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ED89ED-B41B-4E94-AA73-D3683192D22B}"/>
              </a:ext>
            </a:extLst>
          </p:cNvPr>
          <p:cNvSpPr/>
          <p:nvPr/>
        </p:nvSpPr>
        <p:spPr>
          <a:xfrm>
            <a:off x="381000" y="76200"/>
            <a:ext cx="3740126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B0F0"/>
                </a:solidFill>
              </a:rPr>
              <a:t>SPU and normal sockets plans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D0D6FC-4164-425D-AADF-876D81A979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80" t="8441" r="6084" b="9740"/>
          <a:stretch/>
        </p:blipFill>
        <p:spPr>
          <a:xfrm>
            <a:off x="228600" y="1600199"/>
            <a:ext cx="5465988" cy="29432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1D74FAF-EB86-4258-9C58-A506CDE8C1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98" t="9931" r="3612" b="4404"/>
          <a:stretch/>
        </p:blipFill>
        <p:spPr>
          <a:xfrm>
            <a:off x="5961335" y="1600200"/>
            <a:ext cx="5867400" cy="29432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2991568-F38C-4289-A106-DC37C1623148}"/>
              </a:ext>
            </a:extLst>
          </p:cNvPr>
          <p:cNvSpPr/>
          <p:nvPr/>
        </p:nvSpPr>
        <p:spPr>
          <a:xfrm>
            <a:off x="1255486" y="990600"/>
            <a:ext cx="3140603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Sockets plan in the ground floor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2B1B56-AB37-461D-B1C1-D073BED3409C}"/>
              </a:ext>
            </a:extLst>
          </p:cNvPr>
          <p:cNvSpPr/>
          <p:nvPr/>
        </p:nvSpPr>
        <p:spPr>
          <a:xfrm>
            <a:off x="7324733" y="990600"/>
            <a:ext cx="2869696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Sockets plan in the first floor</a:t>
            </a:r>
          </a:p>
        </p:txBody>
      </p:sp>
    </p:spTree>
    <p:extLst>
      <p:ext uri="{BB962C8B-B14F-4D97-AF65-F5344CB8AC3E}">
        <p14:creationId xmlns:p14="http://schemas.microsoft.com/office/powerpoint/2010/main" val="40347780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B63F790-72C6-4B4C-8447-A94E5B3B013A}"/>
              </a:ext>
            </a:extLst>
          </p:cNvPr>
          <p:cNvSpPr txBox="1"/>
          <p:nvPr/>
        </p:nvSpPr>
        <p:spPr>
          <a:xfrm>
            <a:off x="381000" y="152400"/>
            <a:ext cx="2238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24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HVAC system</a:t>
            </a:r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0BDBAE10-9839-4E3B-80E2-7668FC362D10}"/>
              </a:ext>
            </a:extLst>
          </p:cNvPr>
          <p:cNvSpPr/>
          <p:nvPr/>
        </p:nvSpPr>
        <p:spPr>
          <a:xfrm>
            <a:off x="440023" y="660951"/>
            <a:ext cx="43589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VRF (Variable Refrigerant Flow) system </a:t>
            </a:r>
          </a:p>
        </p:txBody>
      </p:sp>
      <p:sp>
        <p:nvSpPr>
          <p:cNvPr id="6" name="مستطيل 6">
            <a:extLst>
              <a:ext uri="{FF2B5EF4-FFF2-40B4-BE49-F238E27FC236}">
                <a16:creationId xmlns:a16="http://schemas.microsoft.com/office/drawing/2014/main" id="{2B3B94EF-4B90-4375-B90A-C24F36D19B08}"/>
              </a:ext>
            </a:extLst>
          </p:cNvPr>
          <p:cNvSpPr/>
          <p:nvPr/>
        </p:nvSpPr>
        <p:spPr>
          <a:xfrm>
            <a:off x="426980" y="1019533"/>
            <a:ext cx="11430000" cy="786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system that was used is VRF system and  the maximum cooling load equal  72.35 KW.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components of this system is from Toshiba company .</a:t>
            </a:r>
          </a:p>
        </p:txBody>
      </p:sp>
      <p:pic>
        <p:nvPicPr>
          <p:cNvPr id="7" name="صورة 2">
            <a:extLst>
              <a:ext uri="{FF2B5EF4-FFF2-40B4-BE49-F238E27FC236}">
                <a16:creationId xmlns:a16="http://schemas.microsoft.com/office/drawing/2014/main" id="{9C274827-9D3A-45B7-ABD7-95B68D3737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5" y="2070848"/>
            <a:ext cx="2034536" cy="271629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7AEE5C8-1341-4DC7-9EDC-76477A0B655D}"/>
              </a:ext>
            </a:extLst>
          </p:cNvPr>
          <p:cNvSpPr/>
          <p:nvPr/>
        </p:nvSpPr>
        <p:spPr>
          <a:xfrm>
            <a:off x="465161" y="4679478"/>
            <a:ext cx="167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Outdoor Units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صورة 3">
            <a:extLst>
              <a:ext uri="{FF2B5EF4-FFF2-40B4-BE49-F238E27FC236}">
                <a16:creationId xmlns:a16="http://schemas.microsoft.com/office/drawing/2014/main" id="{CBDED744-50E9-4CF6-BA48-5731D2B676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6973" y="2345292"/>
            <a:ext cx="2950828" cy="203930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FFC369D-5E55-44CB-B1DC-209E6A440F27}"/>
              </a:ext>
            </a:extLst>
          </p:cNvPr>
          <p:cNvSpPr/>
          <p:nvPr/>
        </p:nvSpPr>
        <p:spPr>
          <a:xfrm>
            <a:off x="2448886" y="4356312"/>
            <a:ext cx="26670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Fan coil type (AP0274SPH) from Toshiba company with flow rate 0.3 m3/s </a:t>
            </a:r>
          </a:p>
        </p:txBody>
      </p:sp>
      <p:pic>
        <p:nvPicPr>
          <p:cNvPr id="11" name="صورة 8">
            <a:extLst>
              <a:ext uri="{FF2B5EF4-FFF2-40B4-BE49-F238E27FC236}">
                <a16:creationId xmlns:a16="http://schemas.microsoft.com/office/drawing/2014/main" id="{5CC4AA76-C535-452A-9CFF-194E86ADAF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8772" y="2343343"/>
            <a:ext cx="1981200" cy="20393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B07ED76-74C0-4700-8EAB-0AA5234856AE}"/>
              </a:ext>
            </a:extLst>
          </p:cNvPr>
          <p:cNvSpPr/>
          <p:nvPr/>
        </p:nvSpPr>
        <p:spPr>
          <a:xfrm>
            <a:off x="5088392" y="4350402"/>
            <a:ext cx="23730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Diffuser type(AM028FNNDEH/EU) with flow rate 0.1 m3/s </a:t>
            </a:r>
          </a:p>
        </p:txBody>
      </p:sp>
      <p:pic>
        <p:nvPicPr>
          <p:cNvPr id="13" name="صورة 9">
            <a:extLst>
              <a:ext uri="{FF2B5EF4-FFF2-40B4-BE49-F238E27FC236}">
                <a16:creationId xmlns:a16="http://schemas.microsoft.com/office/drawing/2014/main" id="{B6DABF0B-F146-424F-AA69-9B26B61BB8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1398" y="2409346"/>
            <a:ext cx="1981200" cy="194696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FE791B1-4F75-4B9E-AEC9-4C981ADCE477}"/>
              </a:ext>
            </a:extLst>
          </p:cNvPr>
          <p:cNvSpPr/>
          <p:nvPr/>
        </p:nvSpPr>
        <p:spPr>
          <a:xfrm>
            <a:off x="7461398" y="4353099"/>
            <a:ext cx="20997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Slot diffuser with flow rate o.16m3/s </a:t>
            </a:r>
          </a:p>
        </p:txBody>
      </p:sp>
      <p:pic>
        <p:nvPicPr>
          <p:cNvPr id="15" name="صورة 3">
            <a:extLst>
              <a:ext uri="{FF2B5EF4-FFF2-40B4-BE49-F238E27FC236}">
                <a16:creationId xmlns:a16="http://schemas.microsoft.com/office/drawing/2014/main" id="{135FDCE0-0644-4435-ADDB-B437DA1876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8098" y="2369332"/>
            <a:ext cx="2218549" cy="20393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86508619-C825-449B-97FB-AD0D4D47B21F}"/>
              </a:ext>
            </a:extLst>
          </p:cNvPr>
          <p:cNvSpPr/>
          <p:nvPr/>
        </p:nvSpPr>
        <p:spPr>
          <a:xfrm>
            <a:off x="9463871" y="4325347"/>
            <a:ext cx="26670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Cassette unit from Toshiba company with flow rate 0.11 m3/s 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45EAA7D0-E7C6-4039-985A-6B897873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856144"/>
      </p:ext>
    </p:extLst>
  </p:cSld>
  <p:clrMapOvr>
    <a:masterClrMapping/>
  </p:clrMapOvr>
  <p:transition spd="slow">
    <p:wip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6">
            <a:extLst>
              <a:ext uri="{FF2B5EF4-FFF2-40B4-BE49-F238E27FC236}">
                <a16:creationId xmlns:a16="http://schemas.microsoft.com/office/drawing/2014/main" id="{9DCA9C8A-A984-4B01-969D-D42D4799E073}"/>
              </a:ext>
            </a:extLst>
          </p:cNvPr>
          <p:cNvSpPr/>
          <p:nvPr/>
        </p:nvSpPr>
        <p:spPr>
          <a:xfrm>
            <a:off x="1352955" y="1143000"/>
            <a:ext cx="4191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20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The distribution of the fan coil and diffusers in the ground floor</a:t>
            </a:r>
            <a:r>
              <a:rPr lang="en-US" sz="12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200" i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3">
            <a:extLst>
              <a:ext uri="{FF2B5EF4-FFF2-40B4-BE49-F238E27FC236}">
                <a16:creationId xmlns:a16="http://schemas.microsoft.com/office/drawing/2014/main" id="{3720824A-01DB-483F-A90E-A24A7FC261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057400"/>
            <a:ext cx="5982511" cy="3124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مستطيل 6">
            <a:extLst>
              <a:ext uri="{FF2B5EF4-FFF2-40B4-BE49-F238E27FC236}">
                <a16:creationId xmlns:a16="http://schemas.microsoft.com/office/drawing/2014/main" id="{64E9BE8D-4A6B-4ECB-9820-DB7A236D78BC}"/>
              </a:ext>
            </a:extLst>
          </p:cNvPr>
          <p:cNvSpPr/>
          <p:nvPr/>
        </p:nvSpPr>
        <p:spPr>
          <a:xfrm>
            <a:off x="7277100" y="914400"/>
            <a:ext cx="4191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20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The distribution of the fan coil and diffusers in the first floor</a:t>
            </a:r>
            <a:r>
              <a:rPr lang="en-US" sz="12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200" i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5">
            <a:extLst>
              <a:ext uri="{FF2B5EF4-FFF2-40B4-BE49-F238E27FC236}">
                <a16:creationId xmlns:a16="http://schemas.microsoft.com/office/drawing/2014/main" id="{EC64A2F1-E6C8-4620-AEB8-1A103B8DD2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2047973"/>
            <a:ext cx="5181600" cy="3124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FE06A3F-49C6-410E-8339-B9F8ECD77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476264"/>
      </p:ext>
    </p:extLst>
  </p:cSld>
  <p:clrMapOvr>
    <a:masterClrMapping/>
  </p:clrMapOvr>
  <p:transition spd="slow">
    <p:wip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4A3EAB-4285-445F-9621-0091B9FDD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55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2030098-0962-484F-AA35-42CDD3BE9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57200"/>
            <a:ext cx="9601200" cy="457200"/>
          </a:xfrm>
        </p:spPr>
        <p:txBody>
          <a:bodyPr>
            <a:normAutofit fontScale="90000"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</a:t>
            </a:r>
            <a:r>
              <a:rPr lang="en-US" sz="2400" dirty="0">
                <a:solidFill>
                  <a:srgbClr val="00B0F0"/>
                </a:solidFill>
              </a:rPr>
              <a:t>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br>
              <a:rPr lang="en-US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مربع نص 3">
            <a:extLst>
              <a:ext uri="{FF2B5EF4-FFF2-40B4-BE49-F238E27FC236}">
                <a16:creationId xmlns:a16="http://schemas.microsoft.com/office/drawing/2014/main" id="{E437734F-DB04-48F0-BC39-5216F99EBD9C}"/>
              </a:ext>
            </a:extLst>
          </p:cNvPr>
          <p:cNvSpPr txBox="1"/>
          <p:nvPr/>
        </p:nvSpPr>
        <p:spPr>
          <a:xfrm>
            <a:off x="519545" y="581990"/>
            <a:ext cx="3685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used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D3E75A4-78EA-48FB-AAD1-09D6322FEBF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63" y="951322"/>
            <a:ext cx="5825837" cy="21291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صورة 4">
            <a:extLst>
              <a:ext uri="{FF2B5EF4-FFF2-40B4-BE49-F238E27FC236}">
                <a16:creationId xmlns:a16="http://schemas.microsoft.com/office/drawing/2014/main" id="{20EDE916-8142-409F-B640-A3F42F230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545" y="3842016"/>
            <a:ext cx="4966855" cy="2404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مستطيل 6">
            <a:extLst>
              <a:ext uri="{FF2B5EF4-FFF2-40B4-BE49-F238E27FC236}">
                <a16:creationId xmlns:a16="http://schemas.microsoft.com/office/drawing/2014/main" id="{7AC7CE67-5034-4534-9E62-229A3C43F125}"/>
              </a:ext>
            </a:extLst>
          </p:cNvPr>
          <p:cNvSpPr/>
          <p:nvPr/>
        </p:nvSpPr>
        <p:spPr>
          <a:xfrm>
            <a:off x="498763" y="3276600"/>
            <a:ext cx="2544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Material use in ceiling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3" name="صورة 5">
            <a:extLst>
              <a:ext uri="{FF2B5EF4-FFF2-40B4-BE49-F238E27FC236}">
                <a16:creationId xmlns:a16="http://schemas.microsoft.com/office/drawing/2014/main" id="{6B3E8B63-E8E5-4BE4-87D0-153A4FC33B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1925748"/>
            <a:ext cx="5367991" cy="26151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مستطيل 7">
            <a:extLst>
              <a:ext uri="{FF2B5EF4-FFF2-40B4-BE49-F238E27FC236}">
                <a16:creationId xmlns:a16="http://schemas.microsoft.com/office/drawing/2014/main" id="{1991A87D-11B9-4E3D-9A91-9110A0749D24}"/>
              </a:ext>
            </a:extLst>
          </p:cNvPr>
          <p:cNvSpPr/>
          <p:nvPr/>
        </p:nvSpPr>
        <p:spPr>
          <a:xfrm>
            <a:off x="8109322" y="1340444"/>
            <a:ext cx="2544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Material use in widow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402351"/>
      </p:ext>
    </p:extLst>
  </p:cSld>
  <p:clrMapOvr>
    <a:masterClrMapping/>
  </p:clrMapOvr>
  <p:transition spd="slow">
    <p:wip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609E54-8747-45F3-8F79-200233C4B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56</a:t>
            </a:fld>
            <a:endParaRPr lang="en-US"/>
          </a:p>
        </p:txBody>
      </p:sp>
      <p:sp>
        <p:nvSpPr>
          <p:cNvPr id="5" name="عنوان 1">
            <a:extLst>
              <a:ext uri="{FF2B5EF4-FFF2-40B4-BE49-F238E27FC236}">
                <a16:creationId xmlns:a16="http://schemas.microsoft.com/office/drawing/2014/main" id="{8A5AE2C2-9174-4482-BECA-3D6453BF9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8911687" cy="508826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Reverberation Time (RT60)</a:t>
            </a:r>
          </a:p>
        </p:txBody>
      </p:sp>
      <p:sp>
        <p:nvSpPr>
          <p:cNvPr id="6" name="مستطيل 4">
            <a:extLst>
              <a:ext uri="{FF2B5EF4-FFF2-40B4-BE49-F238E27FC236}">
                <a16:creationId xmlns:a16="http://schemas.microsoft.com/office/drawing/2014/main" id="{8095182C-2DB5-4CF9-8208-1630051E9BC0}"/>
              </a:ext>
            </a:extLst>
          </p:cNvPr>
          <p:cNvSpPr/>
          <p:nvPr/>
        </p:nvSpPr>
        <p:spPr>
          <a:xfrm>
            <a:off x="685800" y="838200"/>
            <a:ext cx="2159566" cy="3749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Conference Room</a:t>
            </a:r>
          </a:p>
        </p:txBody>
      </p:sp>
      <p:pic>
        <p:nvPicPr>
          <p:cNvPr id="7" name="Picture 220">
            <a:extLst>
              <a:ext uri="{FF2B5EF4-FFF2-40B4-BE49-F238E27FC236}">
                <a16:creationId xmlns:a16="http://schemas.microsoft.com/office/drawing/2014/main" id="{3B4D9960-C8AC-473E-B33F-3847BCB663E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18033"/>
            <a:ext cx="3989243" cy="3276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21">
            <a:extLst>
              <a:ext uri="{FF2B5EF4-FFF2-40B4-BE49-F238E27FC236}">
                <a16:creationId xmlns:a16="http://schemas.microsoft.com/office/drawing/2014/main" id="{EEA8ED69-377D-4C29-88CF-A0BC818B0DA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838200"/>
            <a:ext cx="6761019" cy="512618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3698412"/>
      </p:ext>
    </p:extLst>
  </p:cSld>
  <p:clrMapOvr>
    <a:masterClrMapping/>
  </p:clrMapOvr>
  <p:transition spd="slow">
    <p:wip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C741AC-B4A2-4C24-89F3-1151EDF1D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57</a:t>
            </a:fld>
            <a:endParaRPr lang="en-US"/>
          </a:p>
        </p:txBody>
      </p:sp>
      <p:sp>
        <p:nvSpPr>
          <p:cNvPr id="5" name="عنوان 1">
            <a:extLst>
              <a:ext uri="{FF2B5EF4-FFF2-40B4-BE49-F238E27FC236}">
                <a16:creationId xmlns:a16="http://schemas.microsoft.com/office/drawing/2014/main" id="{BF302EA6-E8A5-4CF7-8874-6BEB5B0DB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8911687" cy="508826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Reverberation Time (RT60)</a:t>
            </a:r>
          </a:p>
        </p:txBody>
      </p:sp>
      <p:pic>
        <p:nvPicPr>
          <p:cNvPr id="6" name="Picture 222">
            <a:extLst>
              <a:ext uri="{FF2B5EF4-FFF2-40B4-BE49-F238E27FC236}">
                <a16:creationId xmlns:a16="http://schemas.microsoft.com/office/drawing/2014/main" id="{A01A9203-432A-4349-9897-CB66F8177D3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293" y="1295401"/>
            <a:ext cx="2726707" cy="22097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23">
            <a:extLst>
              <a:ext uri="{FF2B5EF4-FFF2-40B4-BE49-F238E27FC236}">
                <a16:creationId xmlns:a16="http://schemas.microsoft.com/office/drawing/2014/main" id="{F452D573-F274-4856-96F8-ED997ECD54C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293" y="3886200"/>
            <a:ext cx="2726707" cy="22097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مستطيل 7">
            <a:extLst>
              <a:ext uri="{FF2B5EF4-FFF2-40B4-BE49-F238E27FC236}">
                <a16:creationId xmlns:a16="http://schemas.microsoft.com/office/drawing/2014/main" id="{FEB8B33F-DE4B-4BA4-9B00-EE761DCB2018}"/>
              </a:ext>
            </a:extLst>
          </p:cNvPr>
          <p:cNvSpPr/>
          <p:nvPr/>
        </p:nvSpPr>
        <p:spPr>
          <a:xfrm>
            <a:off x="1066800" y="831747"/>
            <a:ext cx="17500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Waiting Area 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9" name="مستطيل 9">
            <a:extLst>
              <a:ext uri="{FF2B5EF4-FFF2-40B4-BE49-F238E27FC236}">
                <a16:creationId xmlns:a16="http://schemas.microsoft.com/office/drawing/2014/main" id="{025D3FD6-4A8A-489E-83D3-9E9F4B3C38AC}"/>
              </a:ext>
            </a:extLst>
          </p:cNvPr>
          <p:cNvSpPr/>
          <p:nvPr/>
        </p:nvSpPr>
        <p:spPr>
          <a:xfrm>
            <a:off x="1066800" y="3435285"/>
            <a:ext cx="1058944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Office</a:t>
            </a:r>
          </a:p>
        </p:txBody>
      </p:sp>
      <p:sp>
        <p:nvSpPr>
          <p:cNvPr id="10" name="مستطيل 11">
            <a:extLst>
              <a:ext uri="{FF2B5EF4-FFF2-40B4-BE49-F238E27FC236}">
                <a16:creationId xmlns:a16="http://schemas.microsoft.com/office/drawing/2014/main" id="{D102D87D-7DE0-4CE5-A5FB-934D6BB0BAFF}"/>
              </a:ext>
            </a:extLst>
          </p:cNvPr>
          <p:cNvSpPr/>
          <p:nvPr/>
        </p:nvSpPr>
        <p:spPr>
          <a:xfrm>
            <a:off x="3676110" y="2215634"/>
            <a:ext cx="5692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RT60 value doesn’t exceed RT60 standard limit (0.5-1 sec).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4CC967E1-8BFD-40AB-B307-5EA0D9E3B8DC}"/>
              </a:ext>
            </a:extLst>
          </p:cNvPr>
          <p:cNvSpPr/>
          <p:nvPr/>
        </p:nvSpPr>
        <p:spPr>
          <a:xfrm>
            <a:off x="3793930" y="4648200"/>
            <a:ext cx="5457135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RT60 value doesn’t exceed RT60 standard limit (&lt;1 sec).</a:t>
            </a:r>
          </a:p>
        </p:txBody>
      </p:sp>
    </p:spTree>
    <p:extLst>
      <p:ext uri="{BB962C8B-B14F-4D97-AF65-F5344CB8AC3E}">
        <p14:creationId xmlns:p14="http://schemas.microsoft.com/office/powerpoint/2010/main" val="4070002745"/>
      </p:ext>
    </p:extLst>
  </p:cSld>
  <p:clrMapOvr>
    <a:masterClrMapping/>
  </p:clrMapOvr>
  <p:transition spd="slow">
    <p:wip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0378C6-9985-4D77-81A1-3EE6AF423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58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17DF81-7BF2-45BB-892E-4916D43163C6}"/>
              </a:ext>
            </a:extLst>
          </p:cNvPr>
          <p:cNvSpPr/>
          <p:nvPr/>
        </p:nvSpPr>
        <p:spPr>
          <a:xfrm>
            <a:off x="609600" y="228600"/>
            <a:ext cx="3602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  Sound Transmission Class (STC)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2AAB8E-8515-46B7-B5F4-B94019EDF204}"/>
              </a:ext>
            </a:extLst>
          </p:cNvPr>
          <p:cNvSpPr/>
          <p:nvPr/>
        </p:nvSpPr>
        <p:spPr>
          <a:xfrm>
            <a:off x="7164848" y="462176"/>
            <a:ext cx="5008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Internal wall STC from Insul program=51 STC 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0" name="Picture 2049">
            <a:extLst>
              <a:ext uri="{FF2B5EF4-FFF2-40B4-BE49-F238E27FC236}">
                <a16:creationId xmlns:a16="http://schemas.microsoft.com/office/drawing/2014/main" id="{40213E09-A03D-4DAC-A4B5-26562E19FB7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620001" y="1013377"/>
            <a:ext cx="4180159" cy="21870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4739BE9-1758-4913-99ED-67E6AF59564B}"/>
              </a:ext>
            </a:extLst>
          </p:cNvPr>
          <p:cNvSpPr/>
          <p:nvPr/>
        </p:nvSpPr>
        <p:spPr>
          <a:xfrm>
            <a:off x="6477000" y="3359914"/>
            <a:ext cx="58929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II.   Internal glass partition STC from Insul program=44 STC 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صورة 3">
            <a:extLst>
              <a:ext uri="{FF2B5EF4-FFF2-40B4-BE49-F238E27FC236}">
                <a16:creationId xmlns:a16="http://schemas.microsoft.com/office/drawing/2014/main" id="{1AE53CF3-4BDA-4BC5-B579-1678F7F928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0565" y="3888759"/>
            <a:ext cx="4396668" cy="2660956"/>
          </a:xfrm>
          <a:prstGeom prst="rect">
            <a:avLst/>
          </a:prstGeom>
        </p:spPr>
      </p:pic>
      <p:pic>
        <p:nvPicPr>
          <p:cNvPr id="13" name="Picture 204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46842"/>
            <a:ext cx="6019800" cy="4867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مستطيل 1"/>
          <p:cNvSpPr/>
          <p:nvPr/>
        </p:nvSpPr>
        <p:spPr>
          <a:xfrm>
            <a:off x="304800" y="3181351"/>
            <a:ext cx="6019800" cy="2057399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720008"/>
      </p:ext>
    </p:extLst>
  </p:cSld>
  <p:clrMapOvr>
    <a:masterClrMapping/>
  </p:clrMapOvr>
  <p:transition spd="slow">
    <p:wip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C18A2E-8BBA-4209-8989-FC5970C0B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59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75347E-5229-415A-BD23-CFC41B7FE047}"/>
              </a:ext>
            </a:extLst>
          </p:cNvPr>
          <p:cNvSpPr/>
          <p:nvPr/>
        </p:nvSpPr>
        <p:spPr>
          <a:xfrm>
            <a:off x="228600" y="152400"/>
            <a:ext cx="3405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  External walls STC was =65 </a:t>
            </a:r>
            <a:endParaRPr lang="en-US" altLang="en-US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صورة 4">
            <a:extLst>
              <a:ext uri="{FF2B5EF4-FFF2-40B4-BE49-F238E27FC236}">
                <a16:creationId xmlns:a16="http://schemas.microsoft.com/office/drawing/2014/main" id="{A6A8823A-10E7-4839-AC4F-DBD091209A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621268"/>
            <a:ext cx="4191000" cy="253170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15EB8D3-1FF9-469C-B095-99BB5127EA89}"/>
              </a:ext>
            </a:extLst>
          </p:cNvPr>
          <p:cNvSpPr/>
          <p:nvPr/>
        </p:nvSpPr>
        <p:spPr>
          <a:xfrm>
            <a:off x="228600" y="3059668"/>
            <a:ext cx="4856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IV.   External glass from Insul program=53 STC 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F2F543A4-CFB8-4FAC-9CAE-882C156D7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505200"/>
            <a:ext cx="4603223" cy="226003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23190E4-28F9-44AF-A8DB-1C7DC5C5495A}"/>
              </a:ext>
            </a:extLst>
          </p:cNvPr>
          <p:cNvSpPr/>
          <p:nvPr/>
        </p:nvSpPr>
        <p:spPr>
          <a:xfrm>
            <a:off x="6705600" y="83820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  Impact Insulation Class (IIC)</a:t>
            </a:r>
            <a:br>
              <a:rPr lang="en-US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EEBA9F-9989-4B28-A4A8-DECEADA27C50}"/>
              </a:ext>
            </a:extLst>
          </p:cNvPr>
          <p:cNvSpPr/>
          <p:nvPr/>
        </p:nvSpPr>
        <p:spPr>
          <a:xfrm>
            <a:off x="6705600" y="1299865"/>
            <a:ext cx="5412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For building floor impact insulation class was =55 (IIC) 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1" name="صورة 2">
            <a:extLst>
              <a:ext uri="{FF2B5EF4-FFF2-40B4-BE49-F238E27FC236}">
                <a16:creationId xmlns:a16="http://schemas.microsoft.com/office/drawing/2014/main" id="{EEBABE51-4EB7-4C46-B155-DE994A167E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2879" y="2146573"/>
            <a:ext cx="4756856" cy="3567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109269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B619E82-35DD-4ECA-AF9F-4C97C8EB2710}"/>
              </a:ext>
            </a:extLst>
          </p:cNvPr>
          <p:cNvSpPr/>
          <p:nvPr/>
        </p:nvSpPr>
        <p:spPr>
          <a:xfrm>
            <a:off x="3401031" y="4343400"/>
            <a:ext cx="53899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796071"/>
      </p:ext>
    </p:extLst>
  </p:cSld>
  <p:clrMapOvr>
    <a:masterClrMapping/>
  </p:clrMapOvr>
  <p:transition spd="slow">
    <p:wip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E1105B-8422-457E-997A-58A9865DB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60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07EFE3-EBB3-4BC6-A1F0-4A9622DF2385}"/>
              </a:ext>
            </a:extLst>
          </p:cNvPr>
          <p:cNvSpPr/>
          <p:nvPr/>
        </p:nvSpPr>
        <p:spPr>
          <a:xfrm>
            <a:off x="914400" y="228600"/>
            <a:ext cx="20441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 Loudspeakers</a:t>
            </a:r>
            <a:endParaRPr lang="en-US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F62B7856-6C0E-42C8-A6C4-B775D1C5C254}"/>
              </a:ext>
            </a:extLst>
          </p:cNvPr>
          <p:cNvSpPr/>
          <p:nvPr/>
        </p:nvSpPr>
        <p:spPr>
          <a:xfrm>
            <a:off x="748749" y="1749968"/>
            <a:ext cx="220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TS-815 speaker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7" name="Picture 2056">
            <a:extLst>
              <a:ext uri="{FF2B5EF4-FFF2-40B4-BE49-F238E27FC236}">
                <a16:creationId xmlns:a16="http://schemas.microsoft.com/office/drawing/2014/main" id="{23E72885-25B4-434B-83F4-90EB1A3C6CC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077200" y="496836"/>
            <a:ext cx="2407898" cy="28755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67CAD256-AF9A-4870-B4CF-46F9AD8B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2299" y="807724"/>
            <a:ext cx="4219575" cy="23145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مستطيل 4">
            <a:extLst>
              <a:ext uri="{FF2B5EF4-FFF2-40B4-BE49-F238E27FC236}">
                <a16:creationId xmlns:a16="http://schemas.microsoft.com/office/drawing/2014/main" id="{B7DA7CFB-693C-456E-B4DF-FA66BE1BEA1E}"/>
              </a:ext>
            </a:extLst>
          </p:cNvPr>
          <p:cNvSpPr/>
          <p:nvPr/>
        </p:nvSpPr>
        <p:spPr>
          <a:xfrm>
            <a:off x="748749" y="4738701"/>
            <a:ext cx="20637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2)  T-770A speaker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0" name="Picture 2055">
            <a:extLst>
              <a:ext uri="{FF2B5EF4-FFF2-40B4-BE49-F238E27FC236}">
                <a16:creationId xmlns:a16="http://schemas.microsoft.com/office/drawing/2014/main" id="{562D049B-3699-4391-8980-C2DA3E79959D}"/>
              </a:ext>
            </a:extLst>
          </p:cNvPr>
          <p:cNvPicPr/>
          <p:nvPr/>
        </p:nvPicPr>
        <p:blipFill rotWithShape="1">
          <a:blip r:embed="rId4"/>
          <a:srcRect t="26721"/>
          <a:stretch/>
        </p:blipFill>
        <p:spPr>
          <a:xfrm>
            <a:off x="8158045" y="4018073"/>
            <a:ext cx="2407899" cy="18105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صورة 6">
            <a:extLst>
              <a:ext uri="{FF2B5EF4-FFF2-40B4-BE49-F238E27FC236}">
                <a16:creationId xmlns:a16="http://schemas.microsoft.com/office/drawing/2014/main" id="{E019DD73-82F5-4E41-95CC-5774E119D2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2748" y="3836307"/>
            <a:ext cx="4638676" cy="21741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23683443"/>
      </p:ext>
    </p:extLst>
  </p:cSld>
  <p:clrMapOvr>
    <a:masterClrMapping/>
  </p:clrMapOvr>
  <p:transition spd="slow">
    <p:wip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FD4002-202D-4957-A0C6-12D159EF3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61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71AE177-1106-4DE2-A43A-C74D9C56AB4E}"/>
              </a:ext>
            </a:extLst>
          </p:cNvPr>
          <p:cNvSpPr/>
          <p:nvPr/>
        </p:nvSpPr>
        <p:spPr>
          <a:xfrm>
            <a:off x="914400" y="381000"/>
            <a:ext cx="24673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Conference Room </a:t>
            </a:r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70145BB8-E273-404B-8AEB-E8D85C8E8FEA}"/>
              </a:ext>
            </a:extLst>
          </p:cNvPr>
          <p:cNvSpPr/>
          <p:nvPr/>
        </p:nvSpPr>
        <p:spPr>
          <a:xfrm>
            <a:off x="914400" y="990600"/>
            <a:ext cx="38770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total SPL max= 91.4dB</a:t>
            </a:r>
          </a:p>
          <a:p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 Al =4.6% 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7" name="Picture 2063">
            <a:extLst>
              <a:ext uri="{FF2B5EF4-FFF2-40B4-BE49-F238E27FC236}">
                <a16:creationId xmlns:a16="http://schemas.microsoft.com/office/drawing/2014/main" id="{A6236CDA-52A6-4767-AA48-3B80DC996FB8}"/>
              </a:ext>
            </a:extLst>
          </p:cNvPr>
          <p:cNvPicPr/>
          <p:nvPr/>
        </p:nvPicPr>
        <p:blipFill rotWithShape="1">
          <a:blip r:embed="rId2"/>
          <a:srcRect t="628" b="-1"/>
          <a:stretch/>
        </p:blipFill>
        <p:spPr>
          <a:xfrm>
            <a:off x="4572000" y="381000"/>
            <a:ext cx="3200400" cy="304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065">
            <a:extLst>
              <a:ext uri="{FF2B5EF4-FFF2-40B4-BE49-F238E27FC236}">
                <a16:creationId xmlns:a16="http://schemas.microsoft.com/office/drawing/2014/main" id="{BBFCB5FC-1B2D-4805-A36F-2ED2C6296C6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531488" y="3679093"/>
            <a:ext cx="4814455" cy="24676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2066">
            <a:extLst>
              <a:ext uri="{FF2B5EF4-FFF2-40B4-BE49-F238E27FC236}">
                <a16:creationId xmlns:a16="http://schemas.microsoft.com/office/drawing/2014/main" id="{5F25B1CB-9783-41FC-B905-D748E34D224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679093"/>
            <a:ext cx="4802100" cy="24676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1601960"/>
      </p:ext>
    </p:extLst>
  </p:cSld>
  <p:clrMapOvr>
    <a:masterClrMapping/>
  </p:clrMapOvr>
  <p:transition spd="slow">
    <p:wip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346156-65CC-4841-9B7F-ED23345AA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62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3B616D-75AC-41CF-B5C5-688D472700BD}"/>
              </a:ext>
            </a:extLst>
          </p:cNvPr>
          <p:cNvSpPr/>
          <p:nvPr/>
        </p:nvSpPr>
        <p:spPr>
          <a:xfrm>
            <a:off x="1067045" y="190416"/>
            <a:ext cx="27622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Elevators assessment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8C6973-BEC0-4A6B-B2B4-E96701112435}"/>
              </a:ext>
            </a:extLst>
          </p:cNvPr>
          <p:cNvSpPr/>
          <p:nvPr/>
        </p:nvSpPr>
        <p:spPr>
          <a:xfrm>
            <a:off x="1067045" y="685800"/>
            <a:ext cx="10731378" cy="12890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The number of elevators in the building = 2+1(service) elevators. There is a special need for money transparent which will move daily in the faculty and all the elevators are within the standard dimension.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The distribution of the elevators is good and the number is enough for all the customers and the stuff.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48C76E-A517-4D4F-9D1B-C11FE441CF28}"/>
              </a:ext>
            </a:extLst>
          </p:cNvPr>
          <p:cNvPicPr/>
          <p:nvPr/>
        </p:nvPicPr>
        <p:blipFill rotWithShape="1">
          <a:blip r:embed="rId2"/>
          <a:srcRect l="12302" t="6547" r="8208" b="7896"/>
          <a:stretch/>
        </p:blipFill>
        <p:spPr bwMode="auto">
          <a:xfrm>
            <a:off x="1600200" y="2900308"/>
            <a:ext cx="5170170" cy="32718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4099D7C-EFD9-4A0A-99EE-EC7C9D7CDF16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2" t="2424" r="19529" b="3612"/>
          <a:stretch/>
        </p:blipFill>
        <p:spPr bwMode="auto">
          <a:xfrm>
            <a:off x="8004969" y="2943804"/>
            <a:ext cx="2308225" cy="318929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856829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1">
            <a:extLst>
              <a:ext uri="{FF2B5EF4-FFF2-40B4-BE49-F238E27FC236}">
                <a16:creationId xmlns:a16="http://schemas.microsoft.com/office/drawing/2014/main" id="{B29D5D9E-78A7-4AA9-8D74-FF949AA87039}"/>
              </a:ext>
            </a:extLst>
          </p:cNvPr>
          <p:cNvSpPr txBox="1"/>
          <p:nvPr/>
        </p:nvSpPr>
        <p:spPr>
          <a:xfrm>
            <a:off x="1651376" y="4419600"/>
            <a:ext cx="8889247" cy="707862"/>
          </a:xfrm>
          <a:prstGeom prst="rect">
            <a:avLst/>
          </a:prstGeom>
          <a:noFill/>
        </p:spPr>
        <p:txBody>
          <a:bodyPr wrap="none" lIns="91417" tIns="45708" rIns="91417" bIns="45708" rtlCol="0">
            <a:spAutoFit/>
          </a:bodyPr>
          <a:lstStyle>
            <a:defPPr>
              <a:defRPr lang="en-US"/>
            </a:defPPr>
            <a:lvl1pPr lvl="0">
              <a:defRPr sz="40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Draining system &amp; water supply system</a:t>
            </a:r>
          </a:p>
        </p:txBody>
      </p:sp>
    </p:spTree>
    <p:extLst>
      <p:ext uri="{BB962C8B-B14F-4D97-AF65-F5344CB8AC3E}">
        <p14:creationId xmlns:p14="http://schemas.microsoft.com/office/powerpoint/2010/main" val="413924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9EF47C-5344-4222-BDEA-6510927C2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64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8F0430-52A6-4383-B7EC-9A7FC5DF56A4}"/>
              </a:ext>
            </a:extLst>
          </p:cNvPr>
          <p:cNvSpPr/>
          <p:nvPr/>
        </p:nvSpPr>
        <p:spPr>
          <a:xfrm>
            <a:off x="381000" y="381000"/>
            <a:ext cx="2525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</p:txBody>
      </p:sp>
      <p:sp>
        <p:nvSpPr>
          <p:cNvPr id="6" name="مستطيل 3">
            <a:extLst>
              <a:ext uri="{FF2B5EF4-FFF2-40B4-BE49-F238E27FC236}">
                <a16:creationId xmlns:a16="http://schemas.microsoft.com/office/drawing/2014/main" id="{619D1F8F-5E4E-4E89-B656-A3076CDC906B}"/>
              </a:ext>
            </a:extLst>
          </p:cNvPr>
          <p:cNvSpPr/>
          <p:nvPr/>
        </p:nvSpPr>
        <p:spPr>
          <a:xfrm>
            <a:off x="381000" y="914400"/>
            <a:ext cx="2627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</a:rPr>
              <a:t>Water consumption </a:t>
            </a:r>
          </a:p>
        </p:txBody>
      </p:sp>
      <p:pic>
        <p:nvPicPr>
          <p:cNvPr id="7" name="صورة 2">
            <a:extLst>
              <a:ext uri="{FF2B5EF4-FFF2-40B4-BE49-F238E27FC236}">
                <a16:creationId xmlns:a16="http://schemas.microsoft.com/office/drawing/2014/main" id="{71526195-F73A-45E2-B44F-FA48EC8FD3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565611"/>
            <a:ext cx="6561917" cy="186338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Rectangle 203">
            <a:extLst>
              <a:ext uri="{FF2B5EF4-FFF2-40B4-BE49-F238E27FC236}">
                <a16:creationId xmlns:a16="http://schemas.microsoft.com/office/drawing/2014/main" id="{3EF47318-A108-4084-A30D-CC2697565C46}"/>
              </a:ext>
            </a:extLst>
          </p:cNvPr>
          <p:cNvSpPr/>
          <p:nvPr/>
        </p:nvSpPr>
        <p:spPr>
          <a:xfrm>
            <a:off x="537328" y="3124200"/>
            <a:ext cx="6561917" cy="262900"/>
          </a:xfrm>
          <a:prstGeom prst="rect">
            <a:avLst/>
          </a:prstGeom>
          <a:noFill/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CE61CE-A478-4F79-AA4F-0AF3DD59B5AD}"/>
              </a:ext>
            </a:extLst>
          </p:cNvPr>
          <p:cNvSpPr/>
          <p:nvPr/>
        </p:nvSpPr>
        <p:spPr>
          <a:xfrm>
            <a:off x="7467600" y="2174139"/>
            <a:ext cx="746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 of employee=40</a:t>
            </a:r>
          </a:p>
          <a:p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consumption =2280L/day </a:t>
            </a:r>
          </a:p>
        </p:txBody>
      </p:sp>
      <p:pic>
        <p:nvPicPr>
          <p:cNvPr id="10" name="صورة 6">
            <a:extLst>
              <a:ext uri="{FF2B5EF4-FFF2-40B4-BE49-F238E27FC236}">
                <a16:creationId xmlns:a16="http://schemas.microsoft.com/office/drawing/2014/main" id="{61046872-3425-41E2-A823-6F3902A69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5346" y="3589872"/>
            <a:ext cx="4618023" cy="2711633"/>
          </a:xfrm>
          <a:prstGeom prst="rect">
            <a:avLst/>
          </a:prstGeom>
        </p:spPr>
      </p:pic>
      <p:sp>
        <p:nvSpPr>
          <p:cNvPr id="11" name="مستطيل 7">
            <a:extLst>
              <a:ext uri="{FF2B5EF4-FFF2-40B4-BE49-F238E27FC236}">
                <a16:creationId xmlns:a16="http://schemas.microsoft.com/office/drawing/2014/main" id="{039AD8C3-D18E-4E8B-B9A0-1071B4EE769A}"/>
              </a:ext>
            </a:extLst>
          </p:cNvPr>
          <p:cNvSpPr/>
          <p:nvPr/>
        </p:nvSpPr>
        <p:spPr>
          <a:xfrm>
            <a:off x="7467600" y="4761022"/>
            <a:ext cx="1731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Water Tanks </a:t>
            </a:r>
          </a:p>
        </p:txBody>
      </p:sp>
    </p:spTree>
    <p:extLst>
      <p:ext uri="{BB962C8B-B14F-4D97-AF65-F5344CB8AC3E}">
        <p14:creationId xmlns:p14="http://schemas.microsoft.com/office/powerpoint/2010/main" val="2918027694"/>
      </p:ext>
    </p:extLst>
  </p:cSld>
  <p:clrMapOvr>
    <a:masterClrMapping/>
  </p:clrMapOvr>
  <p:transition spd="slow">
    <p:wip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7C940D-4894-412E-8F49-CBF0D3583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65</a:t>
            </a:fld>
            <a:endParaRPr lang="en-US"/>
          </a:p>
        </p:txBody>
      </p:sp>
      <p:sp>
        <p:nvSpPr>
          <p:cNvPr id="5" name="عنوان 1">
            <a:extLst>
              <a:ext uri="{FF2B5EF4-FFF2-40B4-BE49-F238E27FC236}">
                <a16:creationId xmlns:a16="http://schemas.microsoft.com/office/drawing/2014/main" id="{3D416FE1-19D7-428C-98A1-F17FDBFDC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10582748" cy="608456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Collector</a:t>
            </a:r>
          </a:p>
        </p:txBody>
      </p:sp>
      <p:graphicFrame>
        <p:nvGraphicFramePr>
          <p:cNvPr id="7" name="جدول 8">
            <a:extLst>
              <a:ext uri="{FF2B5EF4-FFF2-40B4-BE49-F238E27FC236}">
                <a16:creationId xmlns:a16="http://schemas.microsoft.com/office/drawing/2014/main" id="{E05A68FE-6A0E-4C13-8E52-39AB9B176E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232432"/>
              </p:ext>
            </p:extLst>
          </p:nvPr>
        </p:nvGraphicFramePr>
        <p:xfrm>
          <a:off x="685800" y="2555238"/>
          <a:ext cx="3962400" cy="178816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85818">
                  <a:extLst>
                    <a:ext uri="{9D8B030D-6E8A-4147-A177-3AD203B41FA5}">
                      <a16:colId xmlns:a16="http://schemas.microsoft.com/office/drawing/2014/main" val="76918787"/>
                    </a:ext>
                  </a:extLst>
                </a:gridCol>
                <a:gridCol w="1976582">
                  <a:extLst>
                    <a:ext uri="{9D8B030D-6E8A-4147-A177-3AD203B41FA5}">
                      <a16:colId xmlns:a16="http://schemas.microsoft.com/office/drawing/2014/main" val="407915703"/>
                    </a:ext>
                  </a:extLst>
                </a:gridCol>
              </a:tblGrid>
              <a:tr h="379299">
                <a:tc>
                  <a:txBody>
                    <a:bodyPr/>
                    <a:lstStyle/>
                    <a:p>
                      <a:r>
                        <a:rPr lang="en-US" dirty="0"/>
                        <a:t>Pipe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Diameter (in)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4603910"/>
                  </a:ext>
                </a:extLst>
              </a:tr>
              <a:tr h="379299">
                <a:tc>
                  <a:txBody>
                    <a:bodyPr/>
                    <a:lstStyle/>
                    <a:p>
                      <a:r>
                        <a:rPr lang="en-US" dirty="0"/>
                        <a:t>Vertical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2.5``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5110659"/>
                  </a:ext>
                </a:extLst>
              </a:tr>
              <a:tr h="379299">
                <a:tc>
                  <a:txBody>
                    <a:bodyPr/>
                    <a:lstStyle/>
                    <a:p>
                      <a:r>
                        <a:rPr lang="en-US" dirty="0"/>
                        <a:t>Horizontal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1.25``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9867149"/>
                  </a:ext>
                </a:extLst>
              </a:tr>
              <a:tr h="650266">
                <a:tc>
                  <a:txBody>
                    <a:bodyPr/>
                    <a:lstStyle/>
                    <a:p>
                      <a:r>
                        <a:rPr lang="en-US" dirty="0"/>
                        <a:t>Branch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¾``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539258"/>
                  </a:ext>
                </a:extLst>
              </a:tr>
            </a:tbl>
          </a:graphicData>
        </a:graphic>
      </p:graphicFrame>
      <p:pic>
        <p:nvPicPr>
          <p:cNvPr id="8" name="صورة 3">
            <a:extLst>
              <a:ext uri="{FF2B5EF4-FFF2-40B4-BE49-F238E27FC236}">
                <a16:creationId xmlns:a16="http://schemas.microsoft.com/office/drawing/2014/main" id="{19B95F6F-61B8-4FE6-8115-670C01B7B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6578" y="456628"/>
            <a:ext cx="4403370" cy="582478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CCE568F-A45B-4C5B-AABB-D1EE3D376682}"/>
              </a:ext>
            </a:extLst>
          </p:cNvPr>
          <p:cNvSpPr/>
          <p:nvPr/>
        </p:nvSpPr>
        <p:spPr>
          <a:xfrm>
            <a:off x="533400" y="936727"/>
            <a:ext cx="3794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There is one collector for each floor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016618"/>
      </p:ext>
    </p:extLst>
  </p:cSld>
  <p:clrMapOvr>
    <a:masterClrMapping/>
  </p:clrMapOvr>
  <p:transition spd="slow">
    <p:wip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DECDED-162A-47CA-BD1C-F8D767246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66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5D0DC5A-336B-446A-91EF-047910E13E7D}"/>
              </a:ext>
            </a:extLst>
          </p:cNvPr>
          <p:cNvSpPr/>
          <p:nvPr/>
        </p:nvSpPr>
        <p:spPr>
          <a:xfrm>
            <a:off x="330893" y="152400"/>
            <a:ext cx="2089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 Draining System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13BD5AD-FB6C-44D0-968F-A5E4E6DF17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939911"/>
              </p:ext>
            </p:extLst>
          </p:nvPr>
        </p:nvGraphicFramePr>
        <p:xfrm>
          <a:off x="391842" y="1260840"/>
          <a:ext cx="4942158" cy="1843505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263711">
                  <a:extLst>
                    <a:ext uri="{9D8B030D-6E8A-4147-A177-3AD203B41FA5}">
                      <a16:colId xmlns:a16="http://schemas.microsoft.com/office/drawing/2014/main" val="3734121129"/>
                    </a:ext>
                  </a:extLst>
                </a:gridCol>
                <a:gridCol w="881095">
                  <a:extLst>
                    <a:ext uri="{9D8B030D-6E8A-4147-A177-3AD203B41FA5}">
                      <a16:colId xmlns:a16="http://schemas.microsoft.com/office/drawing/2014/main" val="3343397884"/>
                    </a:ext>
                  </a:extLst>
                </a:gridCol>
                <a:gridCol w="1443876">
                  <a:extLst>
                    <a:ext uri="{9D8B030D-6E8A-4147-A177-3AD203B41FA5}">
                      <a16:colId xmlns:a16="http://schemas.microsoft.com/office/drawing/2014/main" val="2823222135"/>
                    </a:ext>
                  </a:extLst>
                </a:gridCol>
                <a:gridCol w="1353476">
                  <a:extLst>
                    <a:ext uri="{9D8B030D-6E8A-4147-A177-3AD203B41FA5}">
                      <a16:colId xmlns:a16="http://schemas.microsoft.com/office/drawing/2014/main" val="1834334293"/>
                    </a:ext>
                  </a:extLst>
                </a:gridCol>
              </a:tblGrid>
              <a:tr h="240227">
                <a:tc gridSpan="4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Ground Floor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945654"/>
                  </a:ext>
                </a:extLst>
              </a:tr>
              <a:tr h="8797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Fixture Type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Number of functions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Weight of fixtures in unit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Total number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65899890"/>
                  </a:ext>
                </a:extLst>
              </a:tr>
              <a:tr h="2402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W.C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2646668"/>
                  </a:ext>
                </a:extLst>
              </a:tr>
              <a:tr h="2402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Lavatory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85118500"/>
                  </a:ext>
                </a:extLst>
              </a:tr>
              <a:tr h="240100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</a:pPr>
                      <a:endParaRPr lang="en-US" sz="1050"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779322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B4AC61A-A789-4FF6-9682-835DD6EF55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961714"/>
              </p:ext>
            </p:extLst>
          </p:nvPr>
        </p:nvGraphicFramePr>
        <p:xfrm>
          <a:off x="5943598" y="1260841"/>
          <a:ext cx="5856559" cy="184048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885641">
                  <a:extLst>
                    <a:ext uri="{9D8B030D-6E8A-4147-A177-3AD203B41FA5}">
                      <a16:colId xmlns:a16="http://schemas.microsoft.com/office/drawing/2014/main" val="3552850041"/>
                    </a:ext>
                  </a:extLst>
                </a:gridCol>
                <a:gridCol w="1463764">
                  <a:extLst>
                    <a:ext uri="{9D8B030D-6E8A-4147-A177-3AD203B41FA5}">
                      <a16:colId xmlns:a16="http://schemas.microsoft.com/office/drawing/2014/main" val="3135895330"/>
                    </a:ext>
                  </a:extLst>
                </a:gridCol>
                <a:gridCol w="1253577">
                  <a:extLst>
                    <a:ext uri="{9D8B030D-6E8A-4147-A177-3AD203B41FA5}">
                      <a16:colId xmlns:a16="http://schemas.microsoft.com/office/drawing/2014/main" val="2405169117"/>
                    </a:ext>
                  </a:extLst>
                </a:gridCol>
                <a:gridCol w="1253577">
                  <a:extLst>
                    <a:ext uri="{9D8B030D-6E8A-4147-A177-3AD203B41FA5}">
                      <a16:colId xmlns:a16="http://schemas.microsoft.com/office/drawing/2014/main" val="2582906592"/>
                    </a:ext>
                  </a:extLst>
                </a:gridCol>
              </a:tblGrid>
              <a:tr h="194036">
                <a:tc gridSpan="4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17395" algn="l"/>
                          <a:tab pos="2430780" algn="ctr"/>
                        </a:tabLst>
                      </a:pPr>
                      <a:r>
                        <a:rPr lang="en-US" sz="1200">
                          <a:effectLst/>
                        </a:rPr>
                        <a:t>Other Floors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4299415"/>
                  </a:ext>
                </a:extLst>
              </a:tr>
              <a:tr h="6356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Fixture Type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Number of functions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Weight of fixtures in unit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number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55391942"/>
                  </a:ext>
                </a:extLst>
              </a:tr>
              <a:tr h="19403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W.C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99391620"/>
                  </a:ext>
                </a:extLst>
              </a:tr>
              <a:tr h="19403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Lavatory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65741836"/>
                  </a:ext>
                </a:extLst>
              </a:tr>
              <a:tr h="19403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Kitchen sink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11501225"/>
                  </a:ext>
                </a:extLst>
              </a:tr>
              <a:tr h="193934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en-US" sz="1050"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88550981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DAFEFE8A-E4C7-43E6-9B50-3F1FB1DE4DE2}"/>
              </a:ext>
            </a:extLst>
          </p:cNvPr>
          <p:cNvSpPr/>
          <p:nvPr/>
        </p:nvSpPr>
        <p:spPr>
          <a:xfrm>
            <a:off x="843212" y="762536"/>
            <a:ext cx="3153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Fixture units in Ground floor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E5C913-0809-4597-BFF6-11FCCD3D9521}"/>
              </a:ext>
            </a:extLst>
          </p:cNvPr>
          <p:cNvSpPr/>
          <p:nvPr/>
        </p:nvSpPr>
        <p:spPr>
          <a:xfrm>
            <a:off x="7253974" y="762536"/>
            <a:ext cx="30636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Fixture units in Other floors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6E85A90-84F1-4379-A9F7-38F14CD570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204" r="4717" b="3284"/>
          <a:stretch/>
        </p:blipFill>
        <p:spPr>
          <a:xfrm>
            <a:off x="391842" y="3403227"/>
            <a:ext cx="5814004" cy="284458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BAA6402-D9BB-49E4-B518-6BFD79EECE4D}"/>
              </a:ext>
            </a:extLst>
          </p:cNvPr>
          <p:cNvSpPr/>
          <p:nvPr/>
        </p:nvSpPr>
        <p:spPr>
          <a:xfrm>
            <a:off x="6629400" y="4640851"/>
            <a:ext cx="2935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The diameter &amp; pipe slope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78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D9D93D-30F3-4B5E-96D2-950700F9F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67</a:t>
            </a:fld>
            <a:endParaRPr lang="en-US"/>
          </a:p>
        </p:txBody>
      </p:sp>
      <p:sp>
        <p:nvSpPr>
          <p:cNvPr id="5" name="مربع نص 2">
            <a:extLst>
              <a:ext uri="{FF2B5EF4-FFF2-40B4-BE49-F238E27FC236}">
                <a16:creationId xmlns:a16="http://schemas.microsoft.com/office/drawing/2014/main" id="{9D150A85-9D13-41F3-B655-3663B31CE9E6}"/>
              </a:ext>
            </a:extLst>
          </p:cNvPr>
          <p:cNvSpPr txBox="1"/>
          <p:nvPr/>
        </p:nvSpPr>
        <p:spPr>
          <a:xfrm>
            <a:off x="152400" y="381000"/>
            <a:ext cx="556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2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Drainage pipes and manhole on the site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0A5685-2010-4A58-B186-6D2D1BB39B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219200"/>
            <a:ext cx="8686800" cy="419508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338440711"/>
      </p:ext>
    </p:extLst>
  </p:cSld>
  <p:clrMapOvr>
    <a:masterClrMapping/>
  </p:clrMapOvr>
  <p:transition spd="slow">
    <p:wip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1">
            <a:extLst>
              <a:ext uri="{FF2B5EF4-FFF2-40B4-BE49-F238E27FC236}">
                <a16:creationId xmlns:a16="http://schemas.microsoft.com/office/drawing/2014/main" id="{B29D5D9E-78A7-4AA9-8D74-FF949AA87039}"/>
              </a:ext>
            </a:extLst>
          </p:cNvPr>
          <p:cNvSpPr txBox="1"/>
          <p:nvPr/>
        </p:nvSpPr>
        <p:spPr>
          <a:xfrm>
            <a:off x="4262668" y="4648200"/>
            <a:ext cx="3666663" cy="707862"/>
          </a:xfrm>
          <a:prstGeom prst="rect">
            <a:avLst/>
          </a:prstGeom>
          <a:noFill/>
        </p:spPr>
        <p:txBody>
          <a:bodyPr wrap="none" lIns="91417" tIns="45708" rIns="91417" bIns="45708" rtlCol="0">
            <a:spAutoFit/>
          </a:bodyPr>
          <a:lstStyle>
            <a:defPPr>
              <a:defRPr lang="en-US"/>
            </a:defPPr>
            <a:lvl1pPr lvl="0">
              <a:defRPr sz="40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Fire and Safety </a:t>
            </a:r>
          </a:p>
        </p:txBody>
      </p:sp>
    </p:spTree>
    <p:extLst>
      <p:ext uri="{BB962C8B-B14F-4D97-AF65-F5344CB8AC3E}">
        <p14:creationId xmlns:p14="http://schemas.microsoft.com/office/powerpoint/2010/main" val="627123576"/>
      </p:ext>
    </p:extLst>
  </p:cSld>
  <p:clrMapOvr>
    <a:masterClrMapping/>
  </p:clrMapOvr>
  <p:transition spd="slow">
    <p:push dir="u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18AC0B-93CD-4979-9012-19DB176F6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69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E88A67-830F-4C85-8FD8-D56C4495BC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572021"/>
            <a:ext cx="1980799" cy="220664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BAA757-4BFF-478F-A633-FF19149CA0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392" y="3290605"/>
            <a:ext cx="2324220" cy="125032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07E093-BF81-4953-8DAB-2233CA5326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392" y="5007806"/>
            <a:ext cx="2296497" cy="13243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EA40662-9349-4609-81DC-CB5B8C02B1A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326" t="15863" r="4225" b="9271"/>
          <a:stretch/>
        </p:blipFill>
        <p:spPr>
          <a:xfrm>
            <a:off x="6546480" y="1859872"/>
            <a:ext cx="5108309" cy="268105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مستطيل 3">
            <a:extLst>
              <a:ext uri="{FF2B5EF4-FFF2-40B4-BE49-F238E27FC236}">
                <a16:creationId xmlns:a16="http://schemas.microsoft.com/office/drawing/2014/main" id="{DDD24001-EF97-44CF-8EF9-B6AC0E3508C4}"/>
              </a:ext>
            </a:extLst>
          </p:cNvPr>
          <p:cNvSpPr/>
          <p:nvPr/>
        </p:nvSpPr>
        <p:spPr>
          <a:xfrm>
            <a:off x="694428" y="78127"/>
            <a:ext cx="56979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The symbols of the suppression system in the plans</a:t>
            </a:r>
          </a:p>
        </p:txBody>
      </p:sp>
      <p:sp>
        <p:nvSpPr>
          <p:cNvPr id="10" name="مستطيل 8">
            <a:extLst>
              <a:ext uri="{FF2B5EF4-FFF2-40B4-BE49-F238E27FC236}">
                <a16:creationId xmlns:a16="http://schemas.microsoft.com/office/drawing/2014/main" id="{5B9B4E0D-CA7C-4E28-B527-B2B8673FFCB8}"/>
              </a:ext>
            </a:extLst>
          </p:cNvPr>
          <p:cNvSpPr/>
          <p:nvPr/>
        </p:nvSpPr>
        <p:spPr>
          <a:xfrm>
            <a:off x="806456" y="2880748"/>
            <a:ext cx="561768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The symbols for the detection and notification system.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19B2B1-8E80-402E-A1A2-E7F9E909221B}"/>
              </a:ext>
            </a:extLst>
          </p:cNvPr>
          <p:cNvSpPr/>
          <p:nvPr/>
        </p:nvSpPr>
        <p:spPr>
          <a:xfrm>
            <a:off x="811390" y="4620478"/>
            <a:ext cx="28039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The emergency lights and signs</a:t>
            </a:r>
            <a:endParaRPr lang="en-US" sz="1400" i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87499D-E046-4F8C-9BAB-E570E8F71276}"/>
              </a:ext>
            </a:extLst>
          </p:cNvPr>
          <p:cNvSpPr/>
          <p:nvPr/>
        </p:nvSpPr>
        <p:spPr>
          <a:xfrm>
            <a:off x="6808965" y="1306012"/>
            <a:ext cx="45448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Part of firefighting plan for the ground floor</a:t>
            </a:r>
            <a:endParaRPr lang="en-US" i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4728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1A089AE-43FB-4A1D-B8BB-2A0FF905D199}"/>
              </a:ext>
            </a:extLst>
          </p:cNvPr>
          <p:cNvSpPr/>
          <p:nvPr/>
        </p:nvSpPr>
        <p:spPr>
          <a:xfrm>
            <a:off x="914400" y="228600"/>
            <a:ext cx="18533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Comparison: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3701C3-A186-45E0-BAA3-38030042DCD4}"/>
              </a:ext>
            </a:extLst>
          </p:cNvPr>
          <p:cNvSpPr/>
          <p:nvPr/>
        </p:nvSpPr>
        <p:spPr>
          <a:xfrm>
            <a:off x="2126949" y="783223"/>
            <a:ext cx="39690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</a:rPr>
              <a:t>Adding third basement floor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C3465D9-9DC7-4ED2-AAF2-4AD90D53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7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92C796-FD09-4591-8747-012956A9AB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1225" y="1398002"/>
            <a:ext cx="7829550" cy="46767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53958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DF8368-D6FB-4EB9-A14F-07EAC0C74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70</a:t>
            </a:fld>
            <a:endParaRPr lang="en-US"/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C4A8D56F-762D-486C-9F5B-E93038C1D9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7514030"/>
              </p:ext>
            </p:extLst>
          </p:nvPr>
        </p:nvGraphicFramePr>
        <p:xfrm>
          <a:off x="1329505" y="657116"/>
          <a:ext cx="3245485" cy="2726564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510665">
                  <a:extLst>
                    <a:ext uri="{9D8B030D-6E8A-4147-A177-3AD203B41FA5}">
                      <a16:colId xmlns:a16="http://schemas.microsoft.com/office/drawing/2014/main" val="1671672920"/>
                    </a:ext>
                  </a:extLst>
                </a:gridCol>
                <a:gridCol w="1734820">
                  <a:extLst>
                    <a:ext uri="{9D8B030D-6E8A-4147-A177-3AD203B41FA5}">
                      <a16:colId xmlns:a16="http://schemas.microsoft.com/office/drawing/2014/main" val="2621529960"/>
                    </a:ext>
                  </a:extLst>
                </a:gridCol>
              </a:tblGrid>
              <a:tr h="35306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Space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Sprinkler Type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3635236"/>
                  </a:ext>
                </a:extLst>
              </a:tr>
              <a:tr h="44831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Halls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Water Sprinkler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931313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Chemical and Electrical Rooms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Wet Chemical Sprinkler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81114425"/>
                  </a:ext>
                </a:extLst>
              </a:tr>
              <a:tr h="497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Offices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Dry Sprinkler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949752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Kitchen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Wet chemical Sprinkler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65877881"/>
                  </a:ext>
                </a:extLst>
              </a:tr>
              <a:tr h="3968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Safe Boxes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Dry Sprinkler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7817483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84321ED-6034-41BE-9086-A03F023217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781231"/>
              </p:ext>
            </p:extLst>
          </p:nvPr>
        </p:nvGraphicFramePr>
        <p:xfrm>
          <a:off x="7993156" y="506684"/>
          <a:ext cx="2670175" cy="3027428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352550">
                  <a:extLst>
                    <a:ext uri="{9D8B030D-6E8A-4147-A177-3AD203B41FA5}">
                      <a16:colId xmlns:a16="http://schemas.microsoft.com/office/drawing/2014/main" val="2544478728"/>
                    </a:ext>
                  </a:extLst>
                </a:gridCol>
                <a:gridCol w="1317625">
                  <a:extLst>
                    <a:ext uri="{9D8B030D-6E8A-4147-A177-3AD203B41FA5}">
                      <a16:colId xmlns:a16="http://schemas.microsoft.com/office/drawing/2014/main" val="2217075482"/>
                    </a:ext>
                  </a:extLst>
                </a:gridCol>
              </a:tblGrid>
              <a:tr h="3492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Spaces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Extinguisher Types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61016177"/>
                  </a:ext>
                </a:extLst>
              </a:tr>
              <a:tr h="44831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Halls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Water Extinguisher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66202759"/>
                  </a:ext>
                </a:extLst>
              </a:tr>
              <a:tr h="3562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Offices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Dry Extinguisher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77240216"/>
                  </a:ext>
                </a:extLst>
              </a:tr>
              <a:tr h="6921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Kitchen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Dry Powder Extinguisher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95229085"/>
                  </a:ext>
                </a:extLst>
              </a:tr>
              <a:tr h="6223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Chemical and Electrical Rooms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                                     CO2 Extinguisher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7267369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FD156941-806A-4E32-9835-E2F05F87B1C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2" r="7633" b="3896"/>
          <a:stretch/>
        </p:blipFill>
        <p:spPr bwMode="auto">
          <a:xfrm>
            <a:off x="1867033" y="3527952"/>
            <a:ext cx="1942967" cy="14667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52B295-F237-4B06-9EA7-43922CFC3571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5" t="2566" r="4016" b="6330"/>
          <a:stretch/>
        </p:blipFill>
        <p:spPr bwMode="auto">
          <a:xfrm>
            <a:off x="5262562" y="3383680"/>
            <a:ext cx="1684549" cy="16109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C9D302-7014-42DE-B069-59D367F2198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8521686" y="3733800"/>
            <a:ext cx="1644015" cy="2368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EBC7145-41C5-41E6-81E4-73DF5060B74F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170531"/>
            <a:ext cx="2170430" cy="11449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8AEA32-297A-4E39-8D74-4C6F3FB59179}"/>
              </a:ext>
            </a:extLst>
          </p:cNvPr>
          <p:cNvPicPr/>
          <p:nvPr/>
        </p:nvPicPr>
        <p:blipFill rotWithShape="1">
          <a:blip r:embed="rId6"/>
          <a:srcRect l="2737" t="8827" r="3007" b="9438"/>
          <a:stretch/>
        </p:blipFill>
        <p:spPr bwMode="auto">
          <a:xfrm>
            <a:off x="5096191" y="5159413"/>
            <a:ext cx="1999615" cy="11347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C39697E-5AF8-4CF7-BA8E-D56C1F1ADC49}"/>
              </a:ext>
            </a:extLst>
          </p:cNvPr>
          <p:cNvSpPr/>
          <p:nvPr/>
        </p:nvSpPr>
        <p:spPr>
          <a:xfrm>
            <a:off x="990600" y="143513"/>
            <a:ext cx="4758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The different types of sprinkler in the building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B52232B-22D5-49DD-A13F-3AA6B9FC37CD}"/>
              </a:ext>
            </a:extLst>
          </p:cNvPr>
          <p:cNvSpPr/>
          <p:nvPr/>
        </p:nvSpPr>
        <p:spPr>
          <a:xfrm>
            <a:off x="7186518" y="137352"/>
            <a:ext cx="4014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The different types of the extinguisher</a:t>
            </a:r>
            <a:endParaRPr lang="en-US" i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7099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6A268B-82D7-4AED-B1E0-614B87CE3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71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CFC5EF-558A-4134-A8D3-C160088C5422}"/>
              </a:ext>
            </a:extLst>
          </p:cNvPr>
          <p:cNvSpPr/>
          <p:nvPr/>
        </p:nvSpPr>
        <p:spPr>
          <a:xfrm>
            <a:off x="858149" y="838200"/>
            <a:ext cx="46410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20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The evacuation plan for the ground floor</a:t>
            </a:r>
            <a:endParaRPr lang="en-US" sz="2000" i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A4BAFA-AF72-4A80-94E1-7EBEEEDD53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370" y="1400175"/>
            <a:ext cx="5530173" cy="32577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506AC2C-9AF0-40C0-96F7-3E42813BD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7884" y="1400175"/>
            <a:ext cx="5686425" cy="32577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DF690C3-96D3-4431-9F5A-CCE942A8C9A9}"/>
              </a:ext>
            </a:extLst>
          </p:cNvPr>
          <p:cNvSpPr/>
          <p:nvPr/>
        </p:nvSpPr>
        <p:spPr>
          <a:xfrm>
            <a:off x="6800589" y="838200"/>
            <a:ext cx="43252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20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The evacuation plan for the first floor</a:t>
            </a:r>
            <a:endParaRPr lang="en-US" sz="2000" i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790602"/>
      </p:ext>
    </p:extLst>
  </p:cSld>
  <p:clrMapOvr>
    <a:masterClrMapping/>
  </p:clrMapOvr>
  <p:transition spd="slow">
    <p:wipe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B65207-0261-4422-9A96-A826FB301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72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F6AD15-1B31-4DE0-B0D7-E551508164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67" t="8889"/>
          <a:stretch/>
        </p:blipFill>
        <p:spPr>
          <a:xfrm>
            <a:off x="2095499" y="962938"/>
            <a:ext cx="8001001" cy="493212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FD4A5D4-FF33-4179-9087-028A5128E076}"/>
              </a:ext>
            </a:extLst>
          </p:cNvPr>
          <p:cNvSpPr/>
          <p:nvPr/>
        </p:nvSpPr>
        <p:spPr>
          <a:xfrm>
            <a:off x="228600" y="152400"/>
            <a:ext cx="5486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24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Reflected false ceiling for ground floor</a:t>
            </a:r>
            <a:endParaRPr lang="en-US" sz="2400" i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789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1">
            <a:extLst>
              <a:ext uri="{FF2B5EF4-FFF2-40B4-BE49-F238E27FC236}">
                <a16:creationId xmlns:a16="http://schemas.microsoft.com/office/drawing/2014/main" id="{B29D5D9E-78A7-4AA9-8D74-FF949AA87039}"/>
              </a:ext>
            </a:extLst>
          </p:cNvPr>
          <p:cNvSpPr txBox="1"/>
          <p:nvPr/>
        </p:nvSpPr>
        <p:spPr>
          <a:xfrm>
            <a:off x="1981200" y="4495800"/>
            <a:ext cx="9496464" cy="707862"/>
          </a:xfrm>
          <a:prstGeom prst="rect">
            <a:avLst/>
          </a:prstGeom>
          <a:noFill/>
        </p:spPr>
        <p:txBody>
          <a:bodyPr wrap="none" lIns="91417" tIns="45708" rIns="91417" bIns="45708" rtlCol="0">
            <a:spAutoFit/>
          </a:bodyPr>
          <a:lstStyle>
            <a:defPPr>
              <a:defRPr lang="en-US"/>
            </a:defPPr>
            <a:lvl1pPr lvl="0">
              <a:defRPr sz="40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Quantity Surveying and Cost Estimation </a:t>
            </a:r>
          </a:p>
        </p:txBody>
      </p:sp>
    </p:spTree>
    <p:extLst>
      <p:ext uri="{BB962C8B-B14F-4D97-AF65-F5344CB8AC3E}">
        <p14:creationId xmlns:p14="http://schemas.microsoft.com/office/powerpoint/2010/main" val="355453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312CBB-B30A-4884-8276-73826A66A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74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B80AF3E-F05E-4167-8F99-23DAEBE09E94}"/>
              </a:ext>
            </a:extLst>
          </p:cNvPr>
          <p:cNvSpPr/>
          <p:nvPr/>
        </p:nvSpPr>
        <p:spPr>
          <a:xfrm>
            <a:off x="914400" y="381000"/>
            <a:ext cx="6096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en-US" sz="2000" dirty="0">
                <a:solidFill>
                  <a:srgbClr val="00B0F0"/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Quantity Surveying</a:t>
            </a:r>
          </a:p>
          <a:p>
            <a:endParaRPr lang="en-US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BC5A19-EE76-41B9-9427-52C6CF640D72}"/>
              </a:ext>
            </a:extLst>
          </p:cNvPr>
          <p:cNvSpPr/>
          <p:nvPr/>
        </p:nvSpPr>
        <p:spPr>
          <a:xfrm>
            <a:off x="914400" y="914400"/>
            <a:ext cx="10147299" cy="1115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total cost of the bank is </a:t>
            </a:r>
            <a:r>
              <a:rPr lang="en-US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8442387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NIS</a:t>
            </a:r>
            <a:r>
              <a:rPr lang="en-US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the total area of the bank  building is </a:t>
            </a:r>
            <a:r>
              <a:rPr lang="en-US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4206  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aseline="30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which means that the total unit cost per m</a:t>
            </a:r>
            <a:r>
              <a:rPr lang="en-US" baseline="30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2007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NIS/ m</a:t>
            </a:r>
            <a:r>
              <a:rPr lang="en-US" baseline="30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387070-118D-42DE-BCF2-7E28E3313925}"/>
              </a:ext>
            </a:extLst>
          </p:cNvPr>
          <p:cNvSpPr/>
          <p:nvPr/>
        </p:nvSpPr>
        <p:spPr>
          <a:xfrm>
            <a:off x="1219200" y="2438400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itchFamily="18" charset="0"/>
              </a:rPr>
              <a:t>Earth work =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907470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NIS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Foundation Work =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446124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NIS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 Structure	=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2091718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itchFamily="18" charset="0"/>
              </a:rPr>
              <a:t> NIS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itchFamily="18" charset="0"/>
              </a:rPr>
              <a:t>Finishes Work	=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2950610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itchFamily="18" charset="0"/>
              </a:rPr>
              <a:t> NIS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itchFamily="18" charset="0"/>
              </a:rPr>
              <a:t>Electrical work	=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731425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itchFamily="18" charset="0"/>
              </a:rPr>
              <a:t>   NIS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itchFamily="18" charset="0"/>
              </a:rPr>
              <a:t>Safety work =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122100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NIS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work =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1154590</a:t>
            </a:r>
            <a:r>
              <a:rPr lang="en-US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itchFamily="18" charset="0"/>
              </a:rPr>
              <a:t>NIS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itchFamily="18" charset="0"/>
              </a:rPr>
              <a:t>Site Work=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38350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itchFamily="18" charset="0"/>
              </a:rPr>
              <a:t>NIS</a:t>
            </a:r>
            <a:endParaRPr lang="ar-SA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65173"/>
      </p:ext>
    </p:extLst>
  </p:cSld>
  <p:clrMapOvr>
    <a:masterClrMapping/>
  </p:clrMapOvr>
  <p:transition spd="slow">
    <p:wipe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F8D04E-16B6-4000-B138-3DDBAF66D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75</a:t>
            </a:fld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DC5CE37-3FC9-4D60-9FA4-DA0001F66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527" y="463550"/>
            <a:ext cx="9198946" cy="5930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303287"/>
      </p:ext>
    </p:extLst>
  </p:cSld>
  <p:clrMapOvr>
    <a:masterClrMapping/>
  </p:clrMapOvr>
  <p:transition spd="slow">
    <p:wipe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8004039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1A089AE-43FB-4A1D-B8BB-2A0FF905D199}"/>
              </a:ext>
            </a:extLst>
          </p:cNvPr>
          <p:cNvSpPr/>
          <p:nvPr/>
        </p:nvSpPr>
        <p:spPr>
          <a:xfrm>
            <a:off x="914400" y="228600"/>
            <a:ext cx="18533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1CBA3B-CFFF-40E0-A432-32C8C1B1E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1" y="2381896"/>
            <a:ext cx="5195888" cy="29908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8569C13-5365-45EC-9AF0-411EABE21F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97" t="4838"/>
          <a:stretch/>
        </p:blipFill>
        <p:spPr>
          <a:xfrm>
            <a:off x="654205" y="2362200"/>
            <a:ext cx="5213196" cy="30105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05333E4-9432-43D2-BC40-9260356026BF}"/>
              </a:ext>
            </a:extLst>
          </p:cNvPr>
          <p:cNvSpPr/>
          <p:nvPr/>
        </p:nvSpPr>
        <p:spPr>
          <a:xfrm>
            <a:off x="2126949" y="1676400"/>
            <a:ext cx="8819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B4A8F9-AB8F-4230-9DF4-253D5EF21517}"/>
              </a:ext>
            </a:extLst>
          </p:cNvPr>
          <p:cNvSpPr/>
          <p:nvPr/>
        </p:nvSpPr>
        <p:spPr>
          <a:xfrm>
            <a:off x="8458200" y="1676400"/>
            <a:ext cx="7248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3701C3-A186-45E0-BAA3-38030042DCD4}"/>
              </a:ext>
            </a:extLst>
          </p:cNvPr>
          <p:cNvSpPr/>
          <p:nvPr/>
        </p:nvSpPr>
        <p:spPr>
          <a:xfrm>
            <a:off x="2126949" y="783223"/>
            <a:ext cx="2230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Second basement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C3465D9-9DC7-4ED2-AAF2-4AD90D53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50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4D28814-161B-4A7B-B1EF-E5ACD047B1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2388559"/>
            <a:ext cx="5367338" cy="309405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42E70D7-23ED-45D9-A54E-2D2C92C3F1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97" t="4838"/>
          <a:stretch/>
        </p:blipFill>
        <p:spPr>
          <a:xfrm>
            <a:off x="762000" y="2430313"/>
            <a:ext cx="5213196" cy="30105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D4A358E-8B22-41D7-940C-A54DFE762D6D}"/>
              </a:ext>
            </a:extLst>
          </p:cNvPr>
          <p:cNvSpPr txBox="1">
            <a:spLocks/>
          </p:cNvSpPr>
          <p:nvPr/>
        </p:nvSpPr>
        <p:spPr>
          <a:xfrm>
            <a:off x="914400" y="194839"/>
            <a:ext cx="8911687" cy="56716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Cont.…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A26A97-FBD6-4424-86D2-A0FEA9704FE9}"/>
              </a:ext>
            </a:extLst>
          </p:cNvPr>
          <p:cNvSpPr/>
          <p:nvPr/>
        </p:nvSpPr>
        <p:spPr>
          <a:xfrm>
            <a:off x="8610600" y="1676400"/>
            <a:ext cx="7248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C7E457-EA9E-40B9-B199-6CB19DE3A80F}"/>
              </a:ext>
            </a:extLst>
          </p:cNvPr>
          <p:cNvSpPr/>
          <p:nvPr/>
        </p:nvSpPr>
        <p:spPr>
          <a:xfrm>
            <a:off x="2194089" y="1752600"/>
            <a:ext cx="9163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4A6BF1-042F-492F-92E1-262D649D41E4}"/>
              </a:ext>
            </a:extLst>
          </p:cNvPr>
          <p:cNvSpPr/>
          <p:nvPr/>
        </p:nvSpPr>
        <p:spPr>
          <a:xfrm>
            <a:off x="2194089" y="992110"/>
            <a:ext cx="26505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First basement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535F9A5-22C3-4294-8F83-81A128EBD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439513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CITY SKETCH 16X9">
  <a:themeElements>
    <a:clrScheme name="CitySketch">
      <a:dk1>
        <a:srgbClr val="3D372E"/>
      </a:dk1>
      <a:lt1>
        <a:sysClr val="window" lastClr="FFFFFF"/>
      </a:lt1>
      <a:dk2>
        <a:srgbClr val="000000"/>
      </a:dk2>
      <a:lt2>
        <a:srgbClr val="E0ECE1"/>
      </a:lt2>
      <a:accent1>
        <a:srgbClr val="B2D0B4"/>
      </a:accent1>
      <a:accent2>
        <a:srgbClr val="88A5BA"/>
      </a:accent2>
      <a:accent3>
        <a:srgbClr val="909F5F"/>
      </a:accent3>
      <a:accent4>
        <a:srgbClr val="C9A057"/>
      </a:accent4>
      <a:accent5>
        <a:srgbClr val="DA7D60"/>
      </a:accent5>
      <a:accent6>
        <a:srgbClr val="978975"/>
      </a:accent6>
      <a:hlink>
        <a:srgbClr val="C9A057"/>
      </a:hlink>
      <a:folHlink>
        <a:srgbClr val="978975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0001123.potx" id="{55B65C5C-2110-41C9-9432-67D739EC5CFC}" vid="{FDE12540-4521-4F30-863D-D54DD2EE1C3B}"/>
    </a:ext>
  </a:extLst>
</a:theme>
</file>

<file path=ppt/theme/theme2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3.xml><?xml version="1.0" encoding="utf-8"?>
<a:theme xmlns:a="http://schemas.openxmlformats.org/drawingml/2006/main" name="Office Theme">
  <a:themeElements>
    <a:clrScheme name="CitySketch">
      <a:dk1>
        <a:srgbClr val="3D372E"/>
      </a:dk1>
      <a:lt1>
        <a:sysClr val="window" lastClr="FFFFFF"/>
      </a:lt1>
      <a:dk2>
        <a:srgbClr val="000000"/>
      </a:dk2>
      <a:lt2>
        <a:srgbClr val="E0ECE1"/>
      </a:lt2>
      <a:accent1>
        <a:srgbClr val="B2D0B4"/>
      </a:accent1>
      <a:accent2>
        <a:srgbClr val="88A5BA"/>
      </a:accent2>
      <a:accent3>
        <a:srgbClr val="909F5F"/>
      </a:accent3>
      <a:accent4>
        <a:srgbClr val="C9A057"/>
      </a:accent4>
      <a:accent5>
        <a:srgbClr val="DA7D60"/>
      </a:accent5>
      <a:accent6>
        <a:srgbClr val="978975"/>
      </a:accent6>
      <a:hlink>
        <a:srgbClr val="C9A057"/>
      </a:hlink>
      <a:folHlink>
        <a:srgbClr val="978975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CitySketch">
      <a:dk1>
        <a:srgbClr val="3D372E"/>
      </a:dk1>
      <a:lt1>
        <a:sysClr val="window" lastClr="FFFFFF"/>
      </a:lt1>
      <a:dk2>
        <a:srgbClr val="000000"/>
      </a:dk2>
      <a:lt2>
        <a:srgbClr val="E0ECE1"/>
      </a:lt2>
      <a:accent1>
        <a:srgbClr val="B2D0B4"/>
      </a:accent1>
      <a:accent2>
        <a:srgbClr val="88A5BA"/>
      </a:accent2>
      <a:accent3>
        <a:srgbClr val="909F5F"/>
      </a:accent3>
      <a:accent4>
        <a:srgbClr val="C9A057"/>
      </a:accent4>
      <a:accent5>
        <a:srgbClr val="DA7D60"/>
      </a:accent5>
      <a:accent6>
        <a:srgbClr val="978975"/>
      </a:accent6>
      <a:hlink>
        <a:srgbClr val="C9A057"/>
      </a:hlink>
      <a:folHlink>
        <a:srgbClr val="978975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555</TotalTime>
  <Words>1926</Words>
  <Application>Microsoft Office PowerPoint</Application>
  <PresentationFormat>Widescreen</PresentationFormat>
  <Paragraphs>429</Paragraphs>
  <Slides>76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76</vt:i4>
      </vt:variant>
    </vt:vector>
  </HeadingPairs>
  <TitlesOfParts>
    <vt:vector size="89" baseType="lpstr">
      <vt:lpstr>Arial</vt:lpstr>
      <vt:lpstr>Book Antiqua</vt:lpstr>
      <vt:lpstr>Cambria Math</vt:lpstr>
      <vt:lpstr>Century Schoolbook</vt:lpstr>
      <vt:lpstr>Courier New</vt:lpstr>
      <vt:lpstr>Franklin Gothic Book</vt:lpstr>
      <vt:lpstr>Lato</vt:lpstr>
      <vt:lpstr>Tahoma</vt:lpstr>
      <vt:lpstr>Times New Roman</vt:lpstr>
      <vt:lpstr>Wingdings</vt:lpstr>
      <vt:lpstr>Wingdings 3</vt:lpstr>
      <vt:lpstr>CITY SKETCH 16X9</vt:lpstr>
      <vt:lpstr>Crop</vt:lpstr>
      <vt:lpstr>An-Najah National University Building Engineering Department</vt:lpstr>
      <vt:lpstr>PowerPoint Presentation</vt:lpstr>
      <vt:lpstr>Introduction:</vt:lpstr>
      <vt:lpstr>PowerPoint Presentation</vt:lpstr>
      <vt:lpstr>Site location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Sections </vt:lpstr>
      <vt:lpstr>Elevations </vt:lpstr>
      <vt:lpstr>PowerPoint Presentation</vt:lpstr>
      <vt:lpstr>The important fields in Environmental Analysis</vt:lpstr>
      <vt:lpstr>Treatments</vt:lpstr>
      <vt:lpstr>PowerPoint Presentation</vt:lpstr>
      <vt:lpstr>PowerPoint Presentation</vt:lpstr>
      <vt:lpstr>Thermal Comfort</vt:lpstr>
      <vt:lpstr>Thermal Comfort</vt:lpstr>
      <vt:lpstr>PowerPoint Presentation</vt:lpstr>
      <vt:lpstr>PowerPoint Presentation</vt:lpstr>
      <vt:lpstr>Materials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Artificial lighting  </vt:lpstr>
      <vt:lpstr>Illuminance result from DIALux evo for the Tellers </vt:lpstr>
      <vt:lpstr>Result from DIALux evo for the other spaces in the building,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Acoustic Design </vt:lpstr>
      <vt:lpstr>2.  Reverberation Time (RT60)</vt:lpstr>
      <vt:lpstr>2.  Reverberation Time (RT60)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Water Collector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redesign of a Bank Of Palestine in Nablus city</dc:title>
  <dc:creator>ASUS</dc:creator>
  <cp:lastModifiedBy>lab</cp:lastModifiedBy>
  <cp:revision>63</cp:revision>
  <dcterms:created xsi:type="dcterms:W3CDTF">2020-05-29T20:06:24Z</dcterms:created>
  <dcterms:modified xsi:type="dcterms:W3CDTF">2020-06-18T08:31:24Z</dcterms:modified>
</cp:coreProperties>
</file>