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1"/>
    <p:sldMasterId id="2147483756" r:id="rId2"/>
    <p:sldMasterId id="2147483768" r:id="rId3"/>
    <p:sldMasterId id="2147483845" r:id="rId4"/>
  </p:sldMasterIdLst>
  <p:notesMasterIdLst>
    <p:notesMasterId r:id="rId74"/>
  </p:notesMasterIdLst>
  <p:sldIdLst>
    <p:sldId id="263" r:id="rId5"/>
    <p:sldId id="264" r:id="rId6"/>
    <p:sldId id="265" r:id="rId7"/>
    <p:sldId id="266" r:id="rId8"/>
    <p:sldId id="267" r:id="rId9"/>
    <p:sldId id="268" r:id="rId10"/>
    <p:sldId id="270" r:id="rId11"/>
    <p:sldId id="271" r:id="rId12"/>
    <p:sldId id="272" r:id="rId13"/>
    <p:sldId id="273" r:id="rId14"/>
    <p:sldId id="274" r:id="rId15"/>
    <p:sldId id="275" r:id="rId16"/>
    <p:sldId id="276" r:id="rId17"/>
    <p:sldId id="277" r:id="rId18"/>
    <p:sldId id="281" r:id="rId19"/>
    <p:sldId id="282" r:id="rId20"/>
    <p:sldId id="283" r:id="rId21"/>
    <p:sldId id="287" r:id="rId22"/>
    <p:sldId id="290" r:id="rId23"/>
    <p:sldId id="291" r:id="rId24"/>
    <p:sldId id="292" r:id="rId25"/>
    <p:sldId id="293" r:id="rId26"/>
    <p:sldId id="294" r:id="rId27"/>
    <p:sldId id="296" r:id="rId28"/>
    <p:sldId id="361" r:id="rId29"/>
    <p:sldId id="300" r:id="rId30"/>
    <p:sldId id="302" r:id="rId31"/>
    <p:sldId id="301" r:id="rId32"/>
    <p:sldId id="303" r:id="rId33"/>
    <p:sldId id="360" r:id="rId34"/>
    <p:sldId id="304" r:id="rId35"/>
    <p:sldId id="306" r:id="rId36"/>
    <p:sldId id="308" r:id="rId37"/>
    <p:sldId id="309" r:id="rId38"/>
    <p:sldId id="310" r:id="rId39"/>
    <p:sldId id="352" r:id="rId40"/>
    <p:sldId id="353" r:id="rId41"/>
    <p:sldId id="354" r:id="rId42"/>
    <p:sldId id="355" r:id="rId43"/>
    <p:sldId id="356" r:id="rId44"/>
    <p:sldId id="357" r:id="rId45"/>
    <p:sldId id="315" r:id="rId46"/>
    <p:sldId id="316" r:id="rId47"/>
    <p:sldId id="318" r:id="rId48"/>
    <p:sldId id="320" r:id="rId49"/>
    <p:sldId id="323" r:id="rId50"/>
    <p:sldId id="327" r:id="rId51"/>
    <p:sldId id="329" r:id="rId52"/>
    <p:sldId id="330" r:id="rId53"/>
    <p:sldId id="331" r:id="rId54"/>
    <p:sldId id="332" r:id="rId55"/>
    <p:sldId id="333" r:id="rId56"/>
    <p:sldId id="334" r:id="rId57"/>
    <p:sldId id="335" r:id="rId58"/>
    <p:sldId id="336" r:id="rId59"/>
    <p:sldId id="337" r:id="rId60"/>
    <p:sldId id="340" r:id="rId61"/>
    <p:sldId id="341" r:id="rId62"/>
    <p:sldId id="342" r:id="rId63"/>
    <p:sldId id="343" r:id="rId64"/>
    <p:sldId id="344" r:id="rId65"/>
    <p:sldId id="358" r:id="rId66"/>
    <p:sldId id="346" r:id="rId67"/>
    <p:sldId id="359" r:id="rId68"/>
    <p:sldId id="348" r:id="rId69"/>
    <p:sldId id="350" r:id="rId70"/>
    <p:sldId id="349" r:id="rId71"/>
    <p:sldId id="362" r:id="rId72"/>
    <p:sldId id="351" r:id="rId73"/>
  </p:sldIdLst>
  <p:sldSz cx="9144000" cy="5143500" type="screen16x9"/>
  <p:notesSz cx="6858000" cy="9144000"/>
  <p:defaultTextStyle>
    <a:defPPr>
      <a:defRPr lang="en-US"/>
    </a:defPPr>
    <a:lvl1pPr marL="0" algn="l" defTabSz="914166" rtl="0" eaLnBrk="1" latinLnBrk="0" hangingPunct="1">
      <a:defRPr sz="1800" kern="1200">
        <a:solidFill>
          <a:schemeClr val="tx1"/>
        </a:solidFill>
        <a:latin typeface="+mn-lt"/>
        <a:ea typeface="+mn-ea"/>
        <a:cs typeface="+mn-cs"/>
      </a:defRPr>
    </a:lvl1pPr>
    <a:lvl2pPr marL="457083"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4" algn="l" defTabSz="91416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993" autoAdjust="0"/>
  </p:normalViewPr>
  <p:slideViewPr>
    <p:cSldViewPr>
      <p:cViewPr varScale="1">
        <p:scale>
          <a:sx n="90" d="100"/>
          <a:sy n="90" d="100"/>
        </p:scale>
        <p:origin x="-816" y="-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oleObject" Target="file:///E:\g.p%202\g.p%202%20report\BOQ\BOQ%20FINAL.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10147977192506"/>
          <c:y val="8.9693896421167374E-2"/>
          <c:w val="0.47692189338401664"/>
          <c:h val="0.82061220715766525"/>
        </c:manualLayout>
      </c:layout>
      <c:pieChart>
        <c:varyColors val="1"/>
        <c:ser>
          <c:idx val="0"/>
          <c:order val="0"/>
          <c:dPt>
            <c:idx val="0"/>
            <c:bubble3D val="0"/>
            <c:spPr>
              <a:solidFill>
                <a:schemeClr val="accent6">
                  <a:lumMod val="60000"/>
                  <a:lumOff val="40000"/>
                </a:schemeClr>
              </a:solidFill>
            </c:spPr>
          </c:dPt>
          <c:dPt>
            <c:idx val="1"/>
            <c:bubble3D val="0"/>
            <c:spPr>
              <a:solidFill>
                <a:srgbClr val="FFC000"/>
              </a:solidFill>
            </c:spPr>
          </c:dPt>
          <c:dPt>
            <c:idx val="2"/>
            <c:bubble3D val="0"/>
            <c:spPr>
              <a:solidFill>
                <a:srgbClr val="FF0000"/>
              </a:solidFill>
            </c:spPr>
          </c:dPt>
          <c:dLbls>
            <c:dLbl>
              <c:idx val="0"/>
              <c:layout>
                <c:manualLayout>
                  <c:x val="-1.2928473761139139E-2"/>
                  <c:y val="9.3310693973152739E-2"/>
                </c:manualLayout>
              </c:layout>
              <c:showLegendKey val="0"/>
              <c:showVal val="0"/>
              <c:showCatName val="0"/>
              <c:showSerName val="0"/>
              <c:showPercent val="1"/>
              <c:showBubbleSize val="0"/>
              <c:extLst>
                <c:ext xmlns:c15="http://schemas.microsoft.com/office/drawing/2012/chart" uri="{CE6537A1-D6FC-4f65-9D91-7224C49458BB}">
                  <c15:layout/>
                </c:ext>
              </c:extLst>
            </c:dLbl>
            <c:dLbl>
              <c:idx val="1"/>
              <c:layout>
                <c:manualLayout>
                  <c:x val="-0.1271667688245556"/>
                  <c:y val="3.4052486939887751E-2"/>
                </c:manualLayout>
              </c:layout>
              <c:showLegendKey val="0"/>
              <c:showVal val="0"/>
              <c:showCatName val="0"/>
              <c:showSerName val="0"/>
              <c:showPercent val="1"/>
              <c:showBubbleSize val="0"/>
              <c:extLst>
                <c:ext xmlns:c15="http://schemas.microsoft.com/office/drawing/2012/chart" uri="{CE6537A1-D6FC-4f65-9D91-7224C49458BB}">
                  <c15:layout/>
                </c:ext>
              </c:extLst>
            </c:dLbl>
            <c:dLbl>
              <c:idx val="2"/>
              <c:layout>
                <c:manualLayout>
                  <c:x val="6.7863925691923246E-2"/>
                  <c:y val="-0.17561261813553933"/>
                </c:manualLayout>
              </c:layout>
              <c:showLegendKey val="0"/>
              <c:showVal val="0"/>
              <c:showCatName val="0"/>
              <c:showSerName val="0"/>
              <c:showPercent val="1"/>
              <c:showBubbleSize val="0"/>
              <c:extLst>
                <c:ext xmlns:c15="http://schemas.microsoft.com/office/drawing/2012/chart" uri="{CE6537A1-D6FC-4f65-9D91-7224C49458BB}">
                  <c15:layout/>
                </c:ext>
              </c:extLst>
            </c:dLbl>
            <c:dLbl>
              <c:idx val="3"/>
              <c:layout>
                <c:manualLayout>
                  <c:x val="-1.9777807946420489E-3"/>
                  <c:y val="-9.7311349678323583E-2"/>
                </c:manualLayout>
              </c:layout>
              <c:showLegendKey val="0"/>
              <c:showVal val="0"/>
              <c:showCatName val="0"/>
              <c:showSerName val="0"/>
              <c:showPercent val="1"/>
              <c:showBubbleSize val="0"/>
              <c:extLst>
                <c:ext xmlns:c15="http://schemas.microsoft.com/office/drawing/2012/chart" uri="{CE6537A1-D6FC-4f65-9D91-7224C49458BB}">
                  <c15:layout/>
                </c:ext>
              </c:extLst>
            </c:dLbl>
            <c:dLbl>
              <c:idx val="4"/>
              <c:layout>
                <c:manualLayout>
                  <c:x val="9.0376443962468758E-2"/>
                  <c:y val="6.3824942854324163E-2"/>
                </c:manualLayout>
              </c:layout>
              <c:showLegendKey val="0"/>
              <c:showVal val="0"/>
              <c:showCatName val="0"/>
              <c:showSerName val="0"/>
              <c:showPercent val="1"/>
              <c:showBubbleSize val="0"/>
              <c:extLst>
                <c:ext xmlns:c15="http://schemas.microsoft.com/office/drawing/2012/chart" uri="{CE6537A1-D6FC-4f65-9D91-7224C49458BB}">
                  <c15:layout/>
                </c:ext>
              </c:extLst>
            </c:dLbl>
            <c:dLbl>
              <c:idx val="5"/>
              <c:layout>
                <c:manualLayout>
                  <c:x val="5.2178414823895514E-2"/>
                  <c:y val="0.11822652687662176"/>
                </c:manualLayout>
              </c:layout>
              <c:showLegendKey val="0"/>
              <c:showVal val="0"/>
              <c:showCatName val="0"/>
              <c:showSerName val="0"/>
              <c:showPercent val="1"/>
              <c:showBubbleSize val="0"/>
              <c:extLst>
                <c:ext xmlns:c15="http://schemas.microsoft.com/office/drawing/2012/chart" uri="{CE6537A1-D6FC-4f65-9D91-7224C49458BB}">
                  <c15:layout/>
                </c:ext>
              </c:extLst>
            </c:dLbl>
            <c:spPr>
              <a:noFill/>
              <a:ln>
                <a:noFill/>
              </a:ln>
              <a:effectLst/>
            </c:spPr>
            <c:txPr>
              <a:bodyPr/>
              <a:lstStyle/>
              <a:p>
                <a:pPr>
                  <a:defRPr sz="1400">
                    <a:latin typeface="Times New Roman" pitchFamily="18" charset="0"/>
                    <a:cs typeface="Times New Roman" pitchFamily="18" charset="0"/>
                  </a:defRPr>
                </a:pPr>
                <a:endParaRPr lang="en-US"/>
              </a:p>
            </c:txPr>
            <c:showLegendKey val="0"/>
            <c:showVal val="0"/>
            <c:showCatName val="0"/>
            <c:showSerName val="0"/>
            <c:showPercent val="1"/>
            <c:showBubbleSize val="0"/>
            <c:showLeaderLines val="1"/>
            <c:extLst>
              <c:ext xmlns:c15="http://schemas.microsoft.com/office/drawing/2012/chart" uri="{CE6537A1-D6FC-4f65-9D91-7224C49458BB}"/>
            </c:extLst>
          </c:dLbls>
          <c:cat>
            <c:strRef>
              <c:f>ورقة1!$O$5:$O$10</c:f>
              <c:strCache>
                <c:ptCount val="6"/>
                <c:pt idx="0">
                  <c:v>Earth work (5%)</c:v>
                </c:pt>
                <c:pt idx="1">
                  <c:v>Structural Work (31%)</c:v>
                </c:pt>
                <c:pt idx="2">
                  <c:v>Finishes Work (38%)</c:v>
                </c:pt>
                <c:pt idx="3">
                  <c:v>Eelctrical work (2%)</c:v>
                </c:pt>
                <c:pt idx="4">
                  <c:v>Mechanical work (14%)</c:v>
                </c:pt>
                <c:pt idx="5">
                  <c:v>Site Work (10%)</c:v>
                </c:pt>
              </c:strCache>
            </c:strRef>
          </c:cat>
          <c:val>
            <c:numRef>
              <c:f>ورقة1!$P$5:$P$10</c:f>
              <c:numCache>
                <c:formatCode>0</c:formatCode>
                <c:ptCount val="6"/>
                <c:pt idx="0">
                  <c:v>1048386.05</c:v>
                </c:pt>
                <c:pt idx="1">
                  <c:v>7112838.7400000002</c:v>
                </c:pt>
                <c:pt idx="2">
                  <c:v>8580320</c:v>
                </c:pt>
                <c:pt idx="3">
                  <c:v>449360</c:v>
                </c:pt>
                <c:pt idx="4">
                  <c:v>3119150</c:v>
                </c:pt>
                <c:pt idx="5">
                  <c:v>2238884</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64785738528373604"/>
          <c:y val="4.5637756343497857E-2"/>
          <c:w val="0.35214258097977275"/>
          <c:h val="0.80905952437092021"/>
        </c:manualLayout>
      </c:layout>
      <c:overlay val="0"/>
      <c:txPr>
        <a:bodyPr/>
        <a:lstStyle/>
        <a:p>
          <a:pPr>
            <a:defRPr sz="1400">
              <a:latin typeface="Times New Roman" pitchFamily="18" charset="0"/>
              <a:cs typeface="Times New Roman" pitchFamily="18" charset="0"/>
            </a:defRPr>
          </a:pPr>
          <a:endParaRPr lang="en-US"/>
        </a:p>
      </c:txPr>
    </c:legend>
    <c:plotVisOnly val="1"/>
    <c:dispBlanksAs val="gap"/>
    <c:showDLblsOverMax val="0"/>
  </c:chart>
  <c:externalData r:id="rId2">
    <c:autoUpdate val="0"/>
  </c:externalData>
</c:chartSpace>
</file>

<file path=ppt/diagrams/_rels/data5.xml.rels><?xml version="1.0" encoding="UTF-8" standalone="yes"?>
<Relationships xmlns="http://schemas.openxmlformats.org/package/2006/relationships"><Relationship Id="rId1" Type="http://schemas.openxmlformats.org/officeDocument/2006/relationships/image" Target="../media/image4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DB258F-17F1-43F4-B855-49B874EBFAE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FF4C50A0-6918-410D-92B7-4DCA1541BA1F}">
      <dgm:prSet phldrT="[نص]" custT="1">
        <dgm:style>
          <a:lnRef idx="2">
            <a:schemeClr val="dk1"/>
          </a:lnRef>
          <a:fillRef idx="1">
            <a:schemeClr val="lt1"/>
          </a:fillRef>
          <a:effectRef idx="0">
            <a:schemeClr val="dk1"/>
          </a:effectRef>
          <a:fontRef idx="minor">
            <a:schemeClr val="dk1"/>
          </a:fontRef>
        </dgm:style>
      </dgm:prSet>
      <dgm:spPr/>
      <dgm:t>
        <a:bodyPr/>
        <a:lstStyle/>
        <a:p>
          <a:r>
            <a:rPr lang="en-US" sz="1000" dirty="0">
              <a:latin typeface="Times New Roman" pitchFamily="18" charset="0"/>
              <a:cs typeface="Times New Roman" pitchFamily="18" charset="0"/>
            </a:rPr>
            <a:t>Concrete with compressive strength of 28 </a:t>
          </a:r>
          <a:r>
            <a:rPr lang="en-US" sz="1000" dirty="0" err="1">
              <a:latin typeface="Times New Roman" pitchFamily="18" charset="0"/>
              <a:cs typeface="Times New Roman" pitchFamily="18" charset="0"/>
            </a:rPr>
            <a:t>MPa</a:t>
          </a:r>
          <a:r>
            <a:rPr lang="en-US" sz="1000" dirty="0">
              <a:latin typeface="Times New Roman" pitchFamily="18" charset="0"/>
              <a:cs typeface="Times New Roman" pitchFamily="18" charset="0"/>
            </a:rPr>
            <a:t> (B350) and 32 </a:t>
          </a:r>
          <a:r>
            <a:rPr lang="en-US" sz="1000" dirty="0" err="1">
              <a:latin typeface="Times New Roman" pitchFamily="18" charset="0"/>
              <a:cs typeface="Times New Roman" pitchFamily="18" charset="0"/>
            </a:rPr>
            <a:t>MPa</a:t>
          </a:r>
          <a:r>
            <a:rPr lang="en-US" sz="1000" dirty="0">
              <a:latin typeface="Times New Roman" pitchFamily="18" charset="0"/>
              <a:cs typeface="Times New Roman" pitchFamily="18" charset="0"/>
            </a:rPr>
            <a:t>(B400)</a:t>
          </a:r>
        </a:p>
      </dgm:t>
    </dgm:pt>
    <dgm:pt modelId="{D26CCA88-BEFA-45DE-9B66-4D4DE8B790A7}" type="parTrans" cxnId="{88B1807C-1928-416E-9134-6B4BECF856AE}">
      <dgm:prSet/>
      <dgm:spPr/>
      <dgm:t>
        <a:bodyPr/>
        <a:lstStyle/>
        <a:p>
          <a:endParaRPr lang="en-US" sz="1000"/>
        </a:p>
      </dgm:t>
    </dgm:pt>
    <dgm:pt modelId="{41C1F2FA-95DB-47DC-B29C-1A07A1561374}" type="sibTrans" cxnId="{88B1807C-1928-416E-9134-6B4BECF856AE}">
      <dgm:prSet/>
      <dgm:spPr/>
      <dgm:t>
        <a:bodyPr/>
        <a:lstStyle/>
        <a:p>
          <a:endParaRPr lang="en-US" sz="1000"/>
        </a:p>
      </dgm:t>
    </dgm:pt>
    <dgm:pt modelId="{9FB83A15-D50B-4B3F-A1CF-AD9A23FEC85D}">
      <dgm:prSet phldrT="[نص]" custT="1">
        <dgm:style>
          <a:lnRef idx="2">
            <a:schemeClr val="dk1"/>
          </a:lnRef>
          <a:fillRef idx="1">
            <a:schemeClr val="lt1"/>
          </a:fillRef>
          <a:effectRef idx="0">
            <a:schemeClr val="dk1"/>
          </a:effectRef>
          <a:fontRef idx="minor">
            <a:schemeClr val="dk1"/>
          </a:fontRef>
        </dgm:style>
      </dgm:prSet>
      <dgm:spPr/>
      <dgm:t>
        <a:bodyPr/>
        <a:lstStyle/>
        <a:p>
          <a:r>
            <a:rPr lang="en-US" sz="1000" dirty="0">
              <a:latin typeface="Times New Roman" pitchFamily="18" charset="0"/>
              <a:cs typeface="Times New Roman" pitchFamily="18" charset="0"/>
            </a:rPr>
            <a:t>Steel rebar with yielding strength of 420 </a:t>
          </a:r>
          <a:r>
            <a:rPr lang="en-US" sz="1000" dirty="0" err="1">
              <a:latin typeface="Times New Roman" pitchFamily="18" charset="0"/>
              <a:cs typeface="Times New Roman" pitchFamily="18" charset="0"/>
            </a:rPr>
            <a:t>MPa</a:t>
          </a:r>
          <a:r>
            <a:rPr lang="en-US" sz="1000" dirty="0">
              <a:latin typeface="Times New Roman" pitchFamily="18" charset="0"/>
              <a:cs typeface="Times New Roman" pitchFamily="18" charset="0"/>
            </a:rPr>
            <a:t> </a:t>
          </a:r>
        </a:p>
      </dgm:t>
    </dgm:pt>
    <dgm:pt modelId="{30F4D6DA-B52D-4F3F-9459-29C6076075A7}" type="parTrans" cxnId="{64499F5E-0C62-465F-94B5-5D38E3651F5A}">
      <dgm:prSet/>
      <dgm:spPr/>
      <dgm:t>
        <a:bodyPr/>
        <a:lstStyle/>
        <a:p>
          <a:endParaRPr lang="en-US" sz="1000"/>
        </a:p>
      </dgm:t>
    </dgm:pt>
    <dgm:pt modelId="{DB3634EE-E89E-4ECF-8562-08BAA5ED0B9C}" type="sibTrans" cxnId="{64499F5E-0C62-465F-94B5-5D38E3651F5A}">
      <dgm:prSet/>
      <dgm:spPr/>
      <dgm:t>
        <a:bodyPr/>
        <a:lstStyle/>
        <a:p>
          <a:endParaRPr lang="en-US" sz="1000"/>
        </a:p>
      </dgm:t>
    </dgm:pt>
    <dgm:pt modelId="{72211FE8-50B2-4132-8FC0-B205A2E5A4EB}">
      <dgm:prSet phldrT="[نص]" custT="1">
        <dgm:style>
          <a:lnRef idx="2">
            <a:schemeClr val="dk1"/>
          </a:lnRef>
          <a:fillRef idx="1">
            <a:schemeClr val="lt1"/>
          </a:fillRef>
          <a:effectRef idx="0">
            <a:schemeClr val="dk1"/>
          </a:effectRef>
          <a:fontRef idx="minor">
            <a:schemeClr val="dk1"/>
          </a:fontRef>
        </dgm:style>
      </dgm:prSet>
      <dgm:spPr/>
      <dgm:t>
        <a:bodyPr/>
        <a:lstStyle/>
        <a:p>
          <a:r>
            <a:rPr lang="en-US" sz="1000" dirty="0">
              <a:latin typeface="Times New Roman" pitchFamily="18" charset="0"/>
              <a:cs typeface="Times New Roman" pitchFamily="18" charset="0"/>
            </a:rPr>
            <a:t>Steel with minimum yield stress of 248.1 </a:t>
          </a:r>
          <a:r>
            <a:rPr lang="en-US" sz="1000" dirty="0" err="1">
              <a:latin typeface="Times New Roman" pitchFamily="18" charset="0"/>
              <a:cs typeface="Times New Roman" pitchFamily="18" charset="0"/>
            </a:rPr>
            <a:t>MPa</a:t>
          </a:r>
          <a:r>
            <a:rPr lang="en-US" sz="1000" dirty="0">
              <a:latin typeface="Times New Roman" pitchFamily="18" charset="0"/>
              <a:cs typeface="Times New Roman" pitchFamily="18" charset="0"/>
            </a:rPr>
            <a:t>.</a:t>
          </a:r>
        </a:p>
      </dgm:t>
    </dgm:pt>
    <dgm:pt modelId="{82E14250-0493-4A8E-BDE0-89E95B32FE42}" type="parTrans" cxnId="{86FD2A09-F174-42E4-BAF2-E40777086B6E}">
      <dgm:prSet/>
      <dgm:spPr/>
      <dgm:t>
        <a:bodyPr/>
        <a:lstStyle/>
        <a:p>
          <a:endParaRPr lang="en-US" sz="1000"/>
        </a:p>
      </dgm:t>
    </dgm:pt>
    <dgm:pt modelId="{B60B531C-5C8A-4B1B-B13D-5D813FB6C41E}" type="sibTrans" cxnId="{86FD2A09-F174-42E4-BAF2-E40777086B6E}">
      <dgm:prSet/>
      <dgm:spPr/>
      <dgm:t>
        <a:bodyPr/>
        <a:lstStyle/>
        <a:p>
          <a:endParaRPr lang="en-US" sz="1000"/>
        </a:p>
      </dgm:t>
    </dgm:pt>
    <dgm:pt modelId="{7417BFBD-BF5D-475E-A812-E009F95A249B}" type="pres">
      <dgm:prSet presAssocID="{44DB258F-17F1-43F4-B855-49B874EBFAE0}" presName="linear" presStyleCnt="0">
        <dgm:presLayoutVars>
          <dgm:dir/>
          <dgm:animLvl val="lvl"/>
          <dgm:resizeHandles val="exact"/>
        </dgm:presLayoutVars>
      </dgm:prSet>
      <dgm:spPr/>
      <dgm:t>
        <a:bodyPr/>
        <a:lstStyle/>
        <a:p>
          <a:endParaRPr lang="en-US"/>
        </a:p>
      </dgm:t>
    </dgm:pt>
    <dgm:pt modelId="{011139F4-1D28-46DC-B4B2-A57E733C5B2C}" type="pres">
      <dgm:prSet presAssocID="{FF4C50A0-6918-410D-92B7-4DCA1541BA1F}" presName="parentLin" presStyleCnt="0"/>
      <dgm:spPr/>
    </dgm:pt>
    <dgm:pt modelId="{5F88EF37-0EF2-4046-B889-157439560F44}" type="pres">
      <dgm:prSet presAssocID="{FF4C50A0-6918-410D-92B7-4DCA1541BA1F}" presName="parentLeftMargin" presStyleLbl="node1" presStyleIdx="0" presStyleCnt="3"/>
      <dgm:spPr/>
      <dgm:t>
        <a:bodyPr/>
        <a:lstStyle/>
        <a:p>
          <a:endParaRPr lang="en-US"/>
        </a:p>
      </dgm:t>
    </dgm:pt>
    <dgm:pt modelId="{317CB9F9-AF6D-46BD-AB40-117BB02F807D}" type="pres">
      <dgm:prSet presAssocID="{FF4C50A0-6918-410D-92B7-4DCA1541BA1F}" presName="parentText" presStyleLbl="node1" presStyleIdx="0" presStyleCnt="3" custScaleX="125096" custScaleY="125559" custLinFactNeighborX="5525" custLinFactNeighborY="4502">
        <dgm:presLayoutVars>
          <dgm:chMax val="0"/>
          <dgm:bulletEnabled val="1"/>
        </dgm:presLayoutVars>
      </dgm:prSet>
      <dgm:spPr/>
      <dgm:t>
        <a:bodyPr/>
        <a:lstStyle/>
        <a:p>
          <a:endParaRPr lang="en-US"/>
        </a:p>
      </dgm:t>
    </dgm:pt>
    <dgm:pt modelId="{3F481862-ECB2-422F-8EE7-2BA10E3B1E0B}" type="pres">
      <dgm:prSet presAssocID="{FF4C50A0-6918-410D-92B7-4DCA1541BA1F}" presName="negativeSpace" presStyleCnt="0"/>
      <dgm:spPr/>
    </dgm:pt>
    <dgm:pt modelId="{E3527984-66E7-4328-B59F-4697DF2653E1}" type="pres">
      <dgm:prSet presAssocID="{FF4C50A0-6918-410D-92B7-4DCA1541BA1F}" presName="childText" presStyleLbl="conFgAcc1" presStyleIdx="0" presStyleCnt="3">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 modelId="{F54A0BC1-1CE5-489D-A14B-295A7DA548EA}" type="pres">
      <dgm:prSet presAssocID="{41C1F2FA-95DB-47DC-B29C-1A07A1561374}" presName="spaceBetweenRectangles" presStyleCnt="0"/>
      <dgm:spPr/>
    </dgm:pt>
    <dgm:pt modelId="{FCC361F1-45F7-436F-BFE8-32BE23B22295}" type="pres">
      <dgm:prSet presAssocID="{9FB83A15-D50B-4B3F-A1CF-AD9A23FEC85D}" presName="parentLin" presStyleCnt="0"/>
      <dgm:spPr/>
    </dgm:pt>
    <dgm:pt modelId="{B560C508-58D6-4D0C-9A5C-2BE51C4CC4D2}" type="pres">
      <dgm:prSet presAssocID="{9FB83A15-D50B-4B3F-A1CF-AD9A23FEC85D}" presName="parentLeftMargin" presStyleLbl="node1" presStyleIdx="0" presStyleCnt="3"/>
      <dgm:spPr/>
      <dgm:t>
        <a:bodyPr/>
        <a:lstStyle/>
        <a:p>
          <a:endParaRPr lang="en-US"/>
        </a:p>
      </dgm:t>
    </dgm:pt>
    <dgm:pt modelId="{0E5FBD92-CE61-46E0-BC05-19E1E61C9CEC}" type="pres">
      <dgm:prSet presAssocID="{9FB83A15-D50B-4B3F-A1CF-AD9A23FEC85D}" presName="parentText" presStyleLbl="node1" presStyleIdx="1" presStyleCnt="3" custScaleX="124192" custScaleY="91486">
        <dgm:presLayoutVars>
          <dgm:chMax val="0"/>
          <dgm:bulletEnabled val="1"/>
        </dgm:presLayoutVars>
      </dgm:prSet>
      <dgm:spPr/>
      <dgm:t>
        <a:bodyPr/>
        <a:lstStyle/>
        <a:p>
          <a:endParaRPr lang="en-US"/>
        </a:p>
      </dgm:t>
    </dgm:pt>
    <dgm:pt modelId="{36C9A161-2E27-4F12-85DB-5573701B7D8A}" type="pres">
      <dgm:prSet presAssocID="{9FB83A15-D50B-4B3F-A1CF-AD9A23FEC85D}" presName="negativeSpace" presStyleCnt="0"/>
      <dgm:spPr/>
    </dgm:pt>
    <dgm:pt modelId="{C1F42E54-908E-4F7B-9AE6-1D15D7FA4346}" type="pres">
      <dgm:prSet presAssocID="{9FB83A15-D50B-4B3F-A1CF-AD9A23FEC85D}" presName="childText" presStyleLbl="conFgAcc1" presStyleIdx="1" presStyleCnt="3">
        <dgm:presLayoutVars>
          <dgm:bulletEnabled val="1"/>
        </dgm:presLayoutVars>
        <dgm:style>
          <a:lnRef idx="2">
            <a:schemeClr val="accent3"/>
          </a:lnRef>
          <a:fillRef idx="1">
            <a:schemeClr val="lt1"/>
          </a:fillRef>
          <a:effectRef idx="0">
            <a:schemeClr val="accent3"/>
          </a:effectRef>
          <a:fontRef idx="minor">
            <a:schemeClr val="dk1"/>
          </a:fontRef>
        </dgm:style>
      </dgm:prSet>
      <dgm:spPr/>
      <dgm:t>
        <a:bodyPr/>
        <a:lstStyle/>
        <a:p>
          <a:endParaRPr lang="en-US"/>
        </a:p>
      </dgm:t>
    </dgm:pt>
    <dgm:pt modelId="{447F1228-E9D1-4699-ADE2-988645D1958C}" type="pres">
      <dgm:prSet presAssocID="{DB3634EE-E89E-4ECF-8562-08BAA5ED0B9C}" presName="spaceBetweenRectangles" presStyleCnt="0"/>
      <dgm:spPr/>
    </dgm:pt>
    <dgm:pt modelId="{C88F3673-6685-491A-B4B9-32C9D89F7D16}" type="pres">
      <dgm:prSet presAssocID="{72211FE8-50B2-4132-8FC0-B205A2E5A4EB}" presName="parentLin" presStyleCnt="0"/>
      <dgm:spPr/>
    </dgm:pt>
    <dgm:pt modelId="{8E60D3FD-B0E1-4B06-BD86-5BD9ADA0186C}" type="pres">
      <dgm:prSet presAssocID="{72211FE8-50B2-4132-8FC0-B205A2E5A4EB}" presName="parentLeftMargin" presStyleLbl="node1" presStyleIdx="1" presStyleCnt="3"/>
      <dgm:spPr/>
      <dgm:t>
        <a:bodyPr/>
        <a:lstStyle/>
        <a:p>
          <a:endParaRPr lang="en-US"/>
        </a:p>
      </dgm:t>
    </dgm:pt>
    <dgm:pt modelId="{F0586D4E-D96C-4E79-B6EE-0FDC65AFD604}" type="pres">
      <dgm:prSet presAssocID="{72211FE8-50B2-4132-8FC0-B205A2E5A4EB}" presName="parentText" presStyleLbl="node1" presStyleIdx="2" presStyleCnt="3" custScaleX="124891" custScaleY="102439">
        <dgm:presLayoutVars>
          <dgm:chMax val="0"/>
          <dgm:bulletEnabled val="1"/>
        </dgm:presLayoutVars>
      </dgm:prSet>
      <dgm:spPr/>
      <dgm:t>
        <a:bodyPr/>
        <a:lstStyle/>
        <a:p>
          <a:endParaRPr lang="en-US"/>
        </a:p>
      </dgm:t>
    </dgm:pt>
    <dgm:pt modelId="{90F53049-20B0-407B-93C8-FB239A8AE630}" type="pres">
      <dgm:prSet presAssocID="{72211FE8-50B2-4132-8FC0-B205A2E5A4EB}" presName="negativeSpace" presStyleCnt="0"/>
      <dgm:spPr/>
    </dgm:pt>
    <dgm:pt modelId="{79A7C1B0-F7FF-45E1-9D13-D03FA7CBB444}" type="pres">
      <dgm:prSet presAssocID="{72211FE8-50B2-4132-8FC0-B205A2E5A4EB}" presName="childText" presStyleLbl="conFgAcc1" presStyleIdx="2" presStyleCnt="3" custLinFactNeighborX="-526" custLinFactNeighborY="37960">
        <dgm:presLayoutVars>
          <dgm:bulletEnabled val="1"/>
        </dgm:presLayoutVars>
        <dgm:style>
          <a:lnRef idx="2">
            <a:schemeClr val="accent3"/>
          </a:lnRef>
          <a:fillRef idx="1">
            <a:schemeClr val="lt1"/>
          </a:fillRef>
          <a:effectRef idx="0">
            <a:schemeClr val="accent3"/>
          </a:effectRef>
          <a:fontRef idx="minor">
            <a:schemeClr val="dk1"/>
          </a:fontRef>
        </dgm:style>
      </dgm:prSet>
      <dgm:spPr/>
      <dgm:t>
        <a:bodyPr/>
        <a:lstStyle/>
        <a:p>
          <a:endParaRPr lang="en-US"/>
        </a:p>
      </dgm:t>
    </dgm:pt>
  </dgm:ptLst>
  <dgm:cxnLst>
    <dgm:cxn modelId="{242BD214-7AA5-482D-82BC-3A7BF67FB90D}" type="presOf" srcId="{9FB83A15-D50B-4B3F-A1CF-AD9A23FEC85D}" destId="{B560C508-58D6-4D0C-9A5C-2BE51C4CC4D2}" srcOrd="0" destOrd="0" presId="urn:microsoft.com/office/officeart/2005/8/layout/list1"/>
    <dgm:cxn modelId="{88B1807C-1928-416E-9134-6B4BECF856AE}" srcId="{44DB258F-17F1-43F4-B855-49B874EBFAE0}" destId="{FF4C50A0-6918-410D-92B7-4DCA1541BA1F}" srcOrd="0" destOrd="0" parTransId="{D26CCA88-BEFA-45DE-9B66-4D4DE8B790A7}" sibTransId="{41C1F2FA-95DB-47DC-B29C-1A07A1561374}"/>
    <dgm:cxn modelId="{207E7D87-C9FE-417A-B3AF-F5DA6FC740DC}" type="presOf" srcId="{9FB83A15-D50B-4B3F-A1CF-AD9A23FEC85D}" destId="{0E5FBD92-CE61-46E0-BC05-19E1E61C9CEC}" srcOrd="1" destOrd="0" presId="urn:microsoft.com/office/officeart/2005/8/layout/list1"/>
    <dgm:cxn modelId="{8CCECA3E-601C-40F6-A6CC-E2B0EC003DD2}" type="presOf" srcId="{44DB258F-17F1-43F4-B855-49B874EBFAE0}" destId="{7417BFBD-BF5D-475E-A812-E009F95A249B}" srcOrd="0" destOrd="0" presId="urn:microsoft.com/office/officeart/2005/8/layout/list1"/>
    <dgm:cxn modelId="{5D55F20F-A253-48DE-8E40-FBC257E4B940}" type="presOf" srcId="{72211FE8-50B2-4132-8FC0-B205A2E5A4EB}" destId="{F0586D4E-D96C-4E79-B6EE-0FDC65AFD604}" srcOrd="1" destOrd="0" presId="urn:microsoft.com/office/officeart/2005/8/layout/list1"/>
    <dgm:cxn modelId="{BC697A1A-1175-4190-9879-E094700CAAE6}" type="presOf" srcId="{72211FE8-50B2-4132-8FC0-B205A2E5A4EB}" destId="{8E60D3FD-B0E1-4B06-BD86-5BD9ADA0186C}" srcOrd="0" destOrd="0" presId="urn:microsoft.com/office/officeart/2005/8/layout/list1"/>
    <dgm:cxn modelId="{9A88C883-4D29-4FAE-A297-9B42BB237376}" type="presOf" srcId="{FF4C50A0-6918-410D-92B7-4DCA1541BA1F}" destId="{317CB9F9-AF6D-46BD-AB40-117BB02F807D}" srcOrd="1" destOrd="0" presId="urn:microsoft.com/office/officeart/2005/8/layout/list1"/>
    <dgm:cxn modelId="{418852D9-FC63-49FA-A4A0-B862E9EC1FD6}" type="presOf" srcId="{FF4C50A0-6918-410D-92B7-4DCA1541BA1F}" destId="{5F88EF37-0EF2-4046-B889-157439560F44}" srcOrd="0" destOrd="0" presId="urn:microsoft.com/office/officeart/2005/8/layout/list1"/>
    <dgm:cxn modelId="{86FD2A09-F174-42E4-BAF2-E40777086B6E}" srcId="{44DB258F-17F1-43F4-B855-49B874EBFAE0}" destId="{72211FE8-50B2-4132-8FC0-B205A2E5A4EB}" srcOrd="2" destOrd="0" parTransId="{82E14250-0493-4A8E-BDE0-89E95B32FE42}" sibTransId="{B60B531C-5C8A-4B1B-B13D-5D813FB6C41E}"/>
    <dgm:cxn modelId="{64499F5E-0C62-465F-94B5-5D38E3651F5A}" srcId="{44DB258F-17F1-43F4-B855-49B874EBFAE0}" destId="{9FB83A15-D50B-4B3F-A1CF-AD9A23FEC85D}" srcOrd="1" destOrd="0" parTransId="{30F4D6DA-B52D-4F3F-9459-29C6076075A7}" sibTransId="{DB3634EE-E89E-4ECF-8562-08BAA5ED0B9C}"/>
    <dgm:cxn modelId="{0E3744B2-3DC2-4CB8-9F2C-041366C28BD0}" type="presParOf" srcId="{7417BFBD-BF5D-475E-A812-E009F95A249B}" destId="{011139F4-1D28-46DC-B4B2-A57E733C5B2C}" srcOrd="0" destOrd="0" presId="urn:microsoft.com/office/officeart/2005/8/layout/list1"/>
    <dgm:cxn modelId="{35ED6572-EC29-4ED1-BD13-4882015E699D}" type="presParOf" srcId="{011139F4-1D28-46DC-B4B2-A57E733C5B2C}" destId="{5F88EF37-0EF2-4046-B889-157439560F44}" srcOrd="0" destOrd="0" presId="urn:microsoft.com/office/officeart/2005/8/layout/list1"/>
    <dgm:cxn modelId="{FB53DEE8-82CA-4D52-BC4E-70E1648C39F5}" type="presParOf" srcId="{011139F4-1D28-46DC-B4B2-A57E733C5B2C}" destId="{317CB9F9-AF6D-46BD-AB40-117BB02F807D}" srcOrd="1" destOrd="0" presId="urn:microsoft.com/office/officeart/2005/8/layout/list1"/>
    <dgm:cxn modelId="{B41C2F9A-3976-44DB-8F2C-AC7F2DCA777B}" type="presParOf" srcId="{7417BFBD-BF5D-475E-A812-E009F95A249B}" destId="{3F481862-ECB2-422F-8EE7-2BA10E3B1E0B}" srcOrd="1" destOrd="0" presId="urn:microsoft.com/office/officeart/2005/8/layout/list1"/>
    <dgm:cxn modelId="{7BD376A6-766D-4751-81C0-4D1556D54F03}" type="presParOf" srcId="{7417BFBD-BF5D-475E-A812-E009F95A249B}" destId="{E3527984-66E7-4328-B59F-4697DF2653E1}" srcOrd="2" destOrd="0" presId="urn:microsoft.com/office/officeart/2005/8/layout/list1"/>
    <dgm:cxn modelId="{04A6E6D0-1C9E-4B20-86E6-4AB0ADC50546}" type="presParOf" srcId="{7417BFBD-BF5D-475E-A812-E009F95A249B}" destId="{F54A0BC1-1CE5-489D-A14B-295A7DA548EA}" srcOrd="3" destOrd="0" presId="urn:microsoft.com/office/officeart/2005/8/layout/list1"/>
    <dgm:cxn modelId="{89633E72-EB40-406F-B855-4C2615119FED}" type="presParOf" srcId="{7417BFBD-BF5D-475E-A812-E009F95A249B}" destId="{FCC361F1-45F7-436F-BFE8-32BE23B22295}" srcOrd="4" destOrd="0" presId="urn:microsoft.com/office/officeart/2005/8/layout/list1"/>
    <dgm:cxn modelId="{2AAE9FA4-7628-4E5B-85E2-18DF3B2458A8}" type="presParOf" srcId="{FCC361F1-45F7-436F-BFE8-32BE23B22295}" destId="{B560C508-58D6-4D0C-9A5C-2BE51C4CC4D2}" srcOrd="0" destOrd="0" presId="urn:microsoft.com/office/officeart/2005/8/layout/list1"/>
    <dgm:cxn modelId="{5EA5DF27-CA06-4B05-BBDD-089E97E7C3C6}" type="presParOf" srcId="{FCC361F1-45F7-436F-BFE8-32BE23B22295}" destId="{0E5FBD92-CE61-46E0-BC05-19E1E61C9CEC}" srcOrd="1" destOrd="0" presId="urn:microsoft.com/office/officeart/2005/8/layout/list1"/>
    <dgm:cxn modelId="{D61D2849-9AD0-4439-AEEE-5DC24157166B}" type="presParOf" srcId="{7417BFBD-BF5D-475E-A812-E009F95A249B}" destId="{36C9A161-2E27-4F12-85DB-5573701B7D8A}" srcOrd="5" destOrd="0" presId="urn:microsoft.com/office/officeart/2005/8/layout/list1"/>
    <dgm:cxn modelId="{2BADC6FB-AC17-494D-B639-0FD65D34DED4}" type="presParOf" srcId="{7417BFBD-BF5D-475E-A812-E009F95A249B}" destId="{C1F42E54-908E-4F7B-9AE6-1D15D7FA4346}" srcOrd="6" destOrd="0" presId="urn:microsoft.com/office/officeart/2005/8/layout/list1"/>
    <dgm:cxn modelId="{6C2B703C-0000-40D7-B476-D4BA9D28C1D6}" type="presParOf" srcId="{7417BFBD-BF5D-475E-A812-E009F95A249B}" destId="{447F1228-E9D1-4699-ADE2-988645D1958C}" srcOrd="7" destOrd="0" presId="urn:microsoft.com/office/officeart/2005/8/layout/list1"/>
    <dgm:cxn modelId="{20224B9F-9665-45A0-B88A-CDB29348EF21}" type="presParOf" srcId="{7417BFBD-BF5D-475E-A812-E009F95A249B}" destId="{C88F3673-6685-491A-B4B9-32C9D89F7D16}" srcOrd="8" destOrd="0" presId="urn:microsoft.com/office/officeart/2005/8/layout/list1"/>
    <dgm:cxn modelId="{70189BB0-E7D1-4DE3-93BF-9AAB583AC604}" type="presParOf" srcId="{C88F3673-6685-491A-B4B9-32C9D89F7D16}" destId="{8E60D3FD-B0E1-4B06-BD86-5BD9ADA0186C}" srcOrd="0" destOrd="0" presId="urn:microsoft.com/office/officeart/2005/8/layout/list1"/>
    <dgm:cxn modelId="{FB2514AC-4107-42C2-8389-D88CE26CEE00}" type="presParOf" srcId="{C88F3673-6685-491A-B4B9-32C9D89F7D16}" destId="{F0586D4E-D96C-4E79-B6EE-0FDC65AFD604}" srcOrd="1" destOrd="0" presId="urn:microsoft.com/office/officeart/2005/8/layout/list1"/>
    <dgm:cxn modelId="{A18CB794-AC04-4FF5-8341-01083A2218A9}" type="presParOf" srcId="{7417BFBD-BF5D-475E-A812-E009F95A249B}" destId="{90F53049-20B0-407B-93C8-FB239A8AE630}" srcOrd="9" destOrd="0" presId="urn:microsoft.com/office/officeart/2005/8/layout/list1"/>
    <dgm:cxn modelId="{60350F34-740D-44E4-8535-484C0434E621}" type="presParOf" srcId="{7417BFBD-BF5D-475E-A812-E009F95A249B}" destId="{79A7C1B0-F7FF-45E1-9D13-D03FA7CBB444}"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14FEE5B-65F0-4C79-B4D5-573FD4559B3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B6E7D7C7-D9C9-45D9-856F-C77941083D11}">
      <dgm:prSet phldrT="[نص]" custT="1">
        <dgm:style>
          <a:lnRef idx="2">
            <a:schemeClr val="dk1"/>
          </a:lnRef>
          <a:fillRef idx="1">
            <a:schemeClr val="lt1"/>
          </a:fillRef>
          <a:effectRef idx="0">
            <a:schemeClr val="dk1"/>
          </a:effectRef>
          <a:fontRef idx="minor">
            <a:schemeClr val="dk1"/>
          </a:fontRef>
        </dgm:style>
      </dgm:prSet>
      <dgm:spPr/>
      <dgm:t>
        <a:bodyPr/>
        <a:lstStyle/>
        <a:p>
          <a:r>
            <a:rPr lang="en-US" sz="1000" dirty="0">
              <a:latin typeface="Times New Roman" pitchFamily="18" charset="0"/>
              <a:cs typeface="Times New Roman" pitchFamily="18" charset="0"/>
            </a:rPr>
            <a:t>ACI 318-14</a:t>
          </a:r>
        </a:p>
      </dgm:t>
    </dgm:pt>
    <dgm:pt modelId="{FCDFBB23-71AA-48F3-B345-49E3F7C7845F}" type="parTrans" cxnId="{546C98F4-9377-4968-B4A1-BCB1082A5995}">
      <dgm:prSet/>
      <dgm:spPr/>
      <dgm:t>
        <a:bodyPr/>
        <a:lstStyle/>
        <a:p>
          <a:endParaRPr lang="en-US" sz="1000">
            <a:latin typeface="Times New Roman" pitchFamily="18" charset="0"/>
            <a:cs typeface="Times New Roman" pitchFamily="18" charset="0"/>
          </a:endParaRPr>
        </a:p>
      </dgm:t>
    </dgm:pt>
    <dgm:pt modelId="{17CC8310-FF06-4405-8548-7063D4A1FAE4}" type="sibTrans" cxnId="{546C98F4-9377-4968-B4A1-BCB1082A5995}">
      <dgm:prSet/>
      <dgm:spPr/>
      <dgm:t>
        <a:bodyPr/>
        <a:lstStyle/>
        <a:p>
          <a:endParaRPr lang="en-US" sz="1000">
            <a:latin typeface="Times New Roman" pitchFamily="18" charset="0"/>
            <a:cs typeface="Times New Roman" pitchFamily="18" charset="0"/>
          </a:endParaRPr>
        </a:p>
      </dgm:t>
    </dgm:pt>
    <dgm:pt modelId="{C18B725C-3AE0-41AC-ADA9-1D592F6997AC}">
      <dgm:prSet phldrT="[نص]" custT="1">
        <dgm:style>
          <a:lnRef idx="2">
            <a:schemeClr val="dk1"/>
          </a:lnRef>
          <a:fillRef idx="1">
            <a:schemeClr val="lt1"/>
          </a:fillRef>
          <a:effectRef idx="0">
            <a:schemeClr val="dk1"/>
          </a:effectRef>
          <a:fontRef idx="minor">
            <a:schemeClr val="dk1"/>
          </a:fontRef>
        </dgm:style>
      </dgm:prSet>
      <dgm:spPr/>
      <dgm:t>
        <a:bodyPr/>
        <a:lstStyle/>
        <a:p>
          <a:r>
            <a:rPr lang="en-US" sz="1000">
              <a:latin typeface="Times New Roman" pitchFamily="18" charset="0"/>
              <a:cs typeface="Times New Roman" pitchFamily="18" charset="0"/>
            </a:rPr>
            <a:t>Seismic design UBC 97 </a:t>
          </a:r>
        </a:p>
      </dgm:t>
    </dgm:pt>
    <dgm:pt modelId="{CBE2D49B-FA46-46E9-8F73-D96BCCD676BB}" type="parTrans" cxnId="{BCE748D8-766A-4A89-8D98-CD9C40195036}">
      <dgm:prSet/>
      <dgm:spPr/>
      <dgm:t>
        <a:bodyPr/>
        <a:lstStyle/>
        <a:p>
          <a:endParaRPr lang="en-US" sz="1000">
            <a:latin typeface="Times New Roman" pitchFamily="18" charset="0"/>
            <a:cs typeface="Times New Roman" pitchFamily="18" charset="0"/>
          </a:endParaRPr>
        </a:p>
      </dgm:t>
    </dgm:pt>
    <dgm:pt modelId="{D7D2C2FF-D893-429C-88C9-707BFD268DAB}" type="sibTrans" cxnId="{BCE748D8-766A-4A89-8D98-CD9C40195036}">
      <dgm:prSet/>
      <dgm:spPr/>
      <dgm:t>
        <a:bodyPr/>
        <a:lstStyle/>
        <a:p>
          <a:endParaRPr lang="en-US" sz="1000">
            <a:latin typeface="Times New Roman" pitchFamily="18" charset="0"/>
            <a:cs typeface="Times New Roman" pitchFamily="18" charset="0"/>
          </a:endParaRPr>
        </a:p>
      </dgm:t>
    </dgm:pt>
    <dgm:pt modelId="{CB4D2B9A-6296-436B-BC35-189E414EF928}">
      <dgm:prSet phldrT="[نص]" custT="1">
        <dgm:style>
          <a:lnRef idx="2">
            <a:schemeClr val="dk1"/>
          </a:lnRef>
          <a:fillRef idx="1">
            <a:schemeClr val="lt1"/>
          </a:fillRef>
          <a:effectRef idx="0">
            <a:schemeClr val="dk1"/>
          </a:effectRef>
          <a:fontRef idx="minor">
            <a:schemeClr val="dk1"/>
          </a:fontRef>
        </dgm:style>
      </dgm:prSet>
      <dgm:spPr/>
      <dgm:t>
        <a:bodyPr/>
        <a:lstStyle/>
        <a:p>
          <a:r>
            <a:rPr lang="en-US" sz="1000" dirty="0">
              <a:latin typeface="Times New Roman" pitchFamily="18" charset="0"/>
              <a:cs typeface="Times New Roman" pitchFamily="18" charset="0"/>
            </a:rPr>
            <a:t>ASCE  for load design</a:t>
          </a:r>
        </a:p>
      </dgm:t>
    </dgm:pt>
    <dgm:pt modelId="{E5309BCA-ED7E-48EE-B21D-DD953312D80B}" type="parTrans" cxnId="{9EE538C3-31D8-463C-9926-E0226424AEF7}">
      <dgm:prSet/>
      <dgm:spPr/>
      <dgm:t>
        <a:bodyPr/>
        <a:lstStyle/>
        <a:p>
          <a:endParaRPr lang="en-US" sz="1000">
            <a:latin typeface="Times New Roman" pitchFamily="18" charset="0"/>
            <a:cs typeface="Times New Roman" pitchFamily="18" charset="0"/>
          </a:endParaRPr>
        </a:p>
      </dgm:t>
    </dgm:pt>
    <dgm:pt modelId="{3D6822E3-0426-47F9-A8E6-B0F046F60C13}" type="sibTrans" cxnId="{9EE538C3-31D8-463C-9926-E0226424AEF7}">
      <dgm:prSet/>
      <dgm:spPr/>
      <dgm:t>
        <a:bodyPr/>
        <a:lstStyle/>
        <a:p>
          <a:endParaRPr lang="en-US" sz="1000">
            <a:latin typeface="Times New Roman" pitchFamily="18" charset="0"/>
            <a:cs typeface="Times New Roman" pitchFamily="18" charset="0"/>
          </a:endParaRPr>
        </a:p>
      </dgm:t>
    </dgm:pt>
    <dgm:pt modelId="{E2FD0902-2C1A-45CA-85DA-1D605817F57B}">
      <dgm:prSet custT="1">
        <dgm:style>
          <a:lnRef idx="2">
            <a:schemeClr val="dk1"/>
          </a:lnRef>
          <a:fillRef idx="1">
            <a:schemeClr val="lt1"/>
          </a:fillRef>
          <a:effectRef idx="0">
            <a:schemeClr val="dk1"/>
          </a:effectRef>
          <a:fontRef idx="minor">
            <a:schemeClr val="dk1"/>
          </a:fontRef>
        </dgm:style>
      </dgm:prSet>
      <dgm:spPr/>
      <dgm:t>
        <a:bodyPr/>
        <a:lstStyle/>
        <a:p>
          <a:r>
            <a:rPr lang="en-US" sz="1000" dirty="0">
              <a:latin typeface="Times New Roman" pitchFamily="18" charset="0"/>
              <a:cs typeface="Times New Roman" pitchFamily="18" charset="0"/>
            </a:rPr>
            <a:t>AISC360-10 for steel analysis, </a:t>
          </a:r>
        </a:p>
      </dgm:t>
    </dgm:pt>
    <dgm:pt modelId="{65411F4C-15F0-4BCB-A58C-25EB98EC1C74}" type="parTrans" cxnId="{CCDDCF22-7667-420A-81EC-CE41349F8B54}">
      <dgm:prSet/>
      <dgm:spPr/>
      <dgm:t>
        <a:bodyPr/>
        <a:lstStyle/>
        <a:p>
          <a:endParaRPr lang="en-US" sz="1000">
            <a:latin typeface="Times New Roman" pitchFamily="18" charset="0"/>
            <a:cs typeface="Times New Roman" pitchFamily="18" charset="0"/>
          </a:endParaRPr>
        </a:p>
      </dgm:t>
    </dgm:pt>
    <dgm:pt modelId="{909AA7A3-EBB1-458B-9CAA-8BC043FECF7C}" type="sibTrans" cxnId="{CCDDCF22-7667-420A-81EC-CE41349F8B54}">
      <dgm:prSet/>
      <dgm:spPr/>
      <dgm:t>
        <a:bodyPr/>
        <a:lstStyle/>
        <a:p>
          <a:endParaRPr lang="en-US" sz="1000">
            <a:latin typeface="Times New Roman" pitchFamily="18" charset="0"/>
            <a:cs typeface="Times New Roman" pitchFamily="18" charset="0"/>
          </a:endParaRPr>
        </a:p>
      </dgm:t>
    </dgm:pt>
    <dgm:pt modelId="{0BD0A47B-0AD1-4992-9C26-84B82612F1C7}" type="pres">
      <dgm:prSet presAssocID="{F14FEE5B-65F0-4C79-B4D5-573FD4559B34}" presName="linear" presStyleCnt="0">
        <dgm:presLayoutVars>
          <dgm:dir/>
          <dgm:animLvl val="lvl"/>
          <dgm:resizeHandles val="exact"/>
        </dgm:presLayoutVars>
      </dgm:prSet>
      <dgm:spPr/>
      <dgm:t>
        <a:bodyPr/>
        <a:lstStyle/>
        <a:p>
          <a:endParaRPr lang="en-US"/>
        </a:p>
      </dgm:t>
    </dgm:pt>
    <dgm:pt modelId="{44971DAD-A7DE-4832-AF5D-6FA3CBC51ACC}" type="pres">
      <dgm:prSet presAssocID="{B6E7D7C7-D9C9-45D9-856F-C77941083D11}" presName="parentLin" presStyleCnt="0"/>
      <dgm:spPr/>
    </dgm:pt>
    <dgm:pt modelId="{E8FDEAAA-AA27-411A-86B0-CA663DC65A11}" type="pres">
      <dgm:prSet presAssocID="{B6E7D7C7-D9C9-45D9-856F-C77941083D11}" presName="parentLeftMargin" presStyleLbl="node1" presStyleIdx="0" presStyleCnt="4"/>
      <dgm:spPr/>
      <dgm:t>
        <a:bodyPr/>
        <a:lstStyle/>
        <a:p>
          <a:endParaRPr lang="en-US"/>
        </a:p>
      </dgm:t>
    </dgm:pt>
    <dgm:pt modelId="{FBF59550-A5A4-499F-B4A9-1C42F4544093}" type="pres">
      <dgm:prSet presAssocID="{B6E7D7C7-D9C9-45D9-856F-C77941083D11}" presName="parentText" presStyleLbl="node1" presStyleIdx="0" presStyleCnt="4" custLinFactNeighborX="-20901" custLinFactNeighborY="-9668">
        <dgm:presLayoutVars>
          <dgm:chMax val="0"/>
          <dgm:bulletEnabled val="1"/>
        </dgm:presLayoutVars>
      </dgm:prSet>
      <dgm:spPr/>
      <dgm:t>
        <a:bodyPr/>
        <a:lstStyle/>
        <a:p>
          <a:endParaRPr lang="en-US"/>
        </a:p>
      </dgm:t>
    </dgm:pt>
    <dgm:pt modelId="{9ACF4C54-73A2-48A1-B294-9CB955A3DEA4}" type="pres">
      <dgm:prSet presAssocID="{B6E7D7C7-D9C9-45D9-856F-C77941083D11}" presName="negativeSpace" presStyleCnt="0"/>
      <dgm:spPr/>
    </dgm:pt>
    <dgm:pt modelId="{4D2308A2-E206-4631-B9B9-8E950A48BB02}" type="pres">
      <dgm:prSet presAssocID="{B6E7D7C7-D9C9-45D9-856F-C77941083D11}" presName="childText" presStyleLbl="conFgAcc1" presStyleIdx="0" presStyleCnt="4">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 modelId="{028C33E1-CB9E-48F0-B44C-CB4BD5B2D3D8}" type="pres">
      <dgm:prSet presAssocID="{17CC8310-FF06-4405-8548-7063D4A1FAE4}" presName="spaceBetweenRectangles" presStyleCnt="0"/>
      <dgm:spPr/>
    </dgm:pt>
    <dgm:pt modelId="{DBADCD61-5F1B-48EC-931B-EEDCA6021574}" type="pres">
      <dgm:prSet presAssocID="{C18B725C-3AE0-41AC-ADA9-1D592F6997AC}" presName="parentLin" presStyleCnt="0"/>
      <dgm:spPr/>
    </dgm:pt>
    <dgm:pt modelId="{A60E0E07-9A00-48ED-AD98-7E7A0EEA70A7}" type="pres">
      <dgm:prSet presAssocID="{C18B725C-3AE0-41AC-ADA9-1D592F6997AC}" presName="parentLeftMargin" presStyleLbl="node1" presStyleIdx="0" presStyleCnt="4"/>
      <dgm:spPr/>
      <dgm:t>
        <a:bodyPr/>
        <a:lstStyle/>
        <a:p>
          <a:endParaRPr lang="en-US"/>
        </a:p>
      </dgm:t>
    </dgm:pt>
    <dgm:pt modelId="{27E2F759-8540-46CD-B406-B90098BFCB05}" type="pres">
      <dgm:prSet presAssocID="{C18B725C-3AE0-41AC-ADA9-1D592F6997AC}" presName="parentText" presStyleLbl="node1" presStyleIdx="1" presStyleCnt="4">
        <dgm:presLayoutVars>
          <dgm:chMax val="0"/>
          <dgm:bulletEnabled val="1"/>
        </dgm:presLayoutVars>
      </dgm:prSet>
      <dgm:spPr/>
      <dgm:t>
        <a:bodyPr/>
        <a:lstStyle/>
        <a:p>
          <a:endParaRPr lang="en-US"/>
        </a:p>
      </dgm:t>
    </dgm:pt>
    <dgm:pt modelId="{2E92888B-C6A0-4F19-8012-5DEBE0DA1687}" type="pres">
      <dgm:prSet presAssocID="{C18B725C-3AE0-41AC-ADA9-1D592F6997AC}" presName="negativeSpace" presStyleCnt="0"/>
      <dgm:spPr/>
    </dgm:pt>
    <dgm:pt modelId="{19B21251-D6B0-4391-9D03-DAF350A30737}" type="pres">
      <dgm:prSet presAssocID="{C18B725C-3AE0-41AC-ADA9-1D592F6997AC}" presName="childText" presStyleLbl="conFgAcc1" presStyleIdx="1" presStyleCnt="4">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 modelId="{42BC1ADA-5A74-4A4C-BF8B-7A7BDDFE71DD}" type="pres">
      <dgm:prSet presAssocID="{D7D2C2FF-D893-429C-88C9-707BFD268DAB}" presName="spaceBetweenRectangles" presStyleCnt="0"/>
      <dgm:spPr/>
    </dgm:pt>
    <dgm:pt modelId="{C6891D2D-589A-433F-A360-70484AA7694E}" type="pres">
      <dgm:prSet presAssocID="{CB4D2B9A-6296-436B-BC35-189E414EF928}" presName="parentLin" presStyleCnt="0"/>
      <dgm:spPr/>
    </dgm:pt>
    <dgm:pt modelId="{755BEE03-D482-45C2-AF42-D56854223300}" type="pres">
      <dgm:prSet presAssocID="{CB4D2B9A-6296-436B-BC35-189E414EF928}" presName="parentLeftMargin" presStyleLbl="node1" presStyleIdx="1" presStyleCnt="4"/>
      <dgm:spPr/>
      <dgm:t>
        <a:bodyPr/>
        <a:lstStyle/>
        <a:p>
          <a:endParaRPr lang="en-US"/>
        </a:p>
      </dgm:t>
    </dgm:pt>
    <dgm:pt modelId="{C1D405C5-5EE7-456E-92F3-C714E631360D}" type="pres">
      <dgm:prSet presAssocID="{CB4D2B9A-6296-436B-BC35-189E414EF928}" presName="parentText" presStyleLbl="node1" presStyleIdx="2" presStyleCnt="4">
        <dgm:presLayoutVars>
          <dgm:chMax val="0"/>
          <dgm:bulletEnabled val="1"/>
        </dgm:presLayoutVars>
      </dgm:prSet>
      <dgm:spPr/>
      <dgm:t>
        <a:bodyPr/>
        <a:lstStyle/>
        <a:p>
          <a:endParaRPr lang="en-US"/>
        </a:p>
      </dgm:t>
    </dgm:pt>
    <dgm:pt modelId="{73D4C3F7-4046-4B20-BFD1-D6464D7C7FFD}" type="pres">
      <dgm:prSet presAssocID="{CB4D2B9A-6296-436B-BC35-189E414EF928}" presName="negativeSpace" presStyleCnt="0"/>
      <dgm:spPr/>
    </dgm:pt>
    <dgm:pt modelId="{36AF87E4-31E1-45FD-B3EA-46F8E8D0C6B1}" type="pres">
      <dgm:prSet presAssocID="{CB4D2B9A-6296-436B-BC35-189E414EF928}" presName="childText" presStyleLbl="conFgAcc1" presStyleIdx="2" presStyleCnt="4">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 modelId="{6DDE3697-F9AD-4E2F-A6D0-642BD5E4F82B}" type="pres">
      <dgm:prSet presAssocID="{3D6822E3-0426-47F9-A8E6-B0F046F60C13}" presName="spaceBetweenRectangles" presStyleCnt="0"/>
      <dgm:spPr/>
    </dgm:pt>
    <dgm:pt modelId="{76A44422-3F24-4439-B5B7-A74763DF3397}" type="pres">
      <dgm:prSet presAssocID="{E2FD0902-2C1A-45CA-85DA-1D605817F57B}" presName="parentLin" presStyleCnt="0"/>
      <dgm:spPr/>
    </dgm:pt>
    <dgm:pt modelId="{32D12D9A-823D-4B32-A159-2259FEC5D31B}" type="pres">
      <dgm:prSet presAssocID="{E2FD0902-2C1A-45CA-85DA-1D605817F57B}" presName="parentLeftMargin" presStyleLbl="node1" presStyleIdx="2" presStyleCnt="4"/>
      <dgm:spPr/>
      <dgm:t>
        <a:bodyPr/>
        <a:lstStyle/>
        <a:p>
          <a:endParaRPr lang="en-US"/>
        </a:p>
      </dgm:t>
    </dgm:pt>
    <dgm:pt modelId="{910842E7-687C-43AA-ADC0-F1A154209D1A}" type="pres">
      <dgm:prSet presAssocID="{E2FD0902-2C1A-45CA-85DA-1D605817F57B}" presName="parentText" presStyleLbl="node1" presStyleIdx="3" presStyleCnt="4">
        <dgm:presLayoutVars>
          <dgm:chMax val="0"/>
          <dgm:bulletEnabled val="1"/>
        </dgm:presLayoutVars>
      </dgm:prSet>
      <dgm:spPr/>
      <dgm:t>
        <a:bodyPr/>
        <a:lstStyle/>
        <a:p>
          <a:endParaRPr lang="en-US"/>
        </a:p>
      </dgm:t>
    </dgm:pt>
    <dgm:pt modelId="{98835DE4-B3CF-4C80-961B-D25CE6A3808C}" type="pres">
      <dgm:prSet presAssocID="{E2FD0902-2C1A-45CA-85DA-1D605817F57B}" presName="negativeSpace" presStyleCnt="0"/>
      <dgm:spPr/>
    </dgm:pt>
    <dgm:pt modelId="{E2250BAE-30E6-4EB3-91F0-ABAD0D68FB64}" type="pres">
      <dgm:prSet presAssocID="{E2FD0902-2C1A-45CA-85DA-1D605817F57B}" presName="childText" presStyleLbl="conFgAcc1" presStyleIdx="3" presStyleCnt="4">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Lst>
  <dgm:cxnLst>
    <dgm:cxn modelId="{546C98F4-9377-4968-B4A1-BCB1082A5995}" srcId="{F14FEE5B-65F0-4C79-B4D5-573FD4559B34}" destId="{B6E7D7C7-D9C9-45D9-856F-C77941083D11}" srcOrd="0" destOrd="0" parTransId="{FCDFBB23-71AA-48F3-B345-49E3F7C7845F}" sibTransId="{17CC8310-FF06-4405-8548-7063D4A1FAE4}"/>
    <dgm:cxn modelId="{973B39BA-68BF-44DA-AAF2-9B1E5B35A5FB}" type="presOf" srcId="{CB4D2B9A-6296-436B-BC35-189E414EF928}" destId="{C1D405C5-5EE7-456E-92F3-C714E631360D}" srcOrd="1" destOrd="0" presId="urn:microsoft.com/office/officeart/2005/8/layout/list1"/>
    <dgm:cxn modelId="{BCE748D8-766A-4A89-8D98-CD9C40195036}" srcId="{F14FEE5B-65F0-4C79-B4D5-573FD4559B34}" destId="{C18B725C-3AE0-41AC-ADA9-1D592F6997AC}" srcOrd="1" destOrd="0" parTransId="{CBE2D49B-FA46-46E9-8F73-D96BCCD676BB}" sibTransId="{D7D2C2FF-D893-429C-88C9-707BFD268DAB}"/>
    <dgm:cxn modelId="{7889D92A-D3B5-49D2-942E-A21905F35A49}" type="presOf" srcId="{E2FD0902-2C1A-45CA-85DA-1D605817F57B}" destId="{32D12D9A-823D-4B32-A159-2259FEC5D31B}" srcOrd="0" destOrd="0" presId="urn:microsoft.com/office/officeart/2005/8/layout/list1"/>
    <dgm:cxn modelId="{B3497E78-B8CE-493E-B36B-BA7FF9029CCA}" type="presOf" srcId="{C18B725C-3AE0-41AC-ADA9-1D592F6997AC}" destId="{A60E0E07-9A00-48ED-AD98-7E7A0EEA70A7}" srcOrd="0" destOrd="0" presId="urn:microsoft.com/office/officeart/2005/8/layout/list1"/>
    <dgm:cxn modelId="{24B9EB7E-875E-4264-AF4A-BC93897A825B}" type="presOf" srcId="{F14FEE5B-65F0-4C79-B4D5-573FD4559B34}" destId="{0BD0A47B-0AD1-4992-9C26-84B82612F1C7}" srcOrd="0" destOrd="0" presId="urn:microsoft.com/office/officeart/2005/8/layout/list1"/>
    <dgm:cxn modelId="{44F8C1AF-B6A1-417D-91C6-822712734C52}" type="presOf" srcId="{B6E7D7C7-D9C9-45D9-856F-C77941083D11}" destId="{E8FDEAAA-AA27-411A-86B0-CA663DC65A11}" srcOrd="0" destOrd="0" presId="urn:microsoft.com/office/officeart/2005/8/layout/list1"/>
    <dgm:cxn modelId="{A290BB01-54A0-43B6-BA19-3F2BECAD764C}" type="presOf" srcId="{B6E7D7C7-D9C9-45D9-856F-C77941083D11}" destId="{FBF59550-A5A4-499F-B4A9-1C42F4544093}" srcOrd="1" destOrd="0" presId="urn:microsoft.com/office/officeart/2005/8/layout/list1"/>
    <dgm:cxn modelId="{CB87B68D-4CD0-4306-8940-5B6593350F49}" type="presOf" srcId="{C18B725C-3AE0-41AC-ADA9-1D592F6997AC}" destId="{27E2F759-8540-46CD-B406-B90098BFCB05}" srcOrd="1" destOrd="0" presId="urn:microsoft.com/office/officeart/2005/8/layout/list1"/>
    <dgm:cxn modelId="{C4EE2624-1B84-45CA-B2E5-1FBA38EBD8AE}" type="presOf" srcId="{E2FD0902-2C1A-45CA-85DA-1D605817F57B}" destId="{910842E7-687C-43AA-ADC0-F1A154209D1A}" srcOrd="1" destOrd="0" presId="urn:microsoft.com/office/officeart/2005/8/layout/list1"/>
    <dgm:cxn modelId="{CCDDCF22-7667-420A-81EC-CE41349F8B54}" srcId="{F14FEE5B-65F0-4C79-B4D5-573FD4559B34}" destId="{E2FD0902-2C1A-45CA-85DA-1D605817F57B}" srcOrd="3" destOrd="0" parTransId="{65411F4C-15F0-4BCB-A58C-25EB98EC1C74}" sibTransId="{909AA7A3-EBB1-458B-9CAA-8BC043FECF7C}"/>
    <dgm:cxn modelId="{9EE538C3-31D8-463C-9926-E0226424AEF7}" srcId="{F14FEE5B-65F0-4C79-B4D5-573FD4559B34}" destId="{CB4D2B9A-6296-436B-BC35-189E414EF928}" srcOrd="2" destOrd="0" parTransId="{E5309BCA-ED7E-48EE-B21D-DD953312D80B}" sibTransId="{3D6822E3-0426-47F9-A8E6-B0F046F60C13}"/>
    <dgm:cxn modelId="{B13E3BA4-3A83-4287-B4EF-D103265D95FF}" type="presOf" srcId="{CB4D2B9A-6296-436B-BC35-189E414EF928}" destId="{755BEE03-D482-45C2-AF42-D56854223300}" srcOrd="0" destOrd="0" presId="urn:microsoft.com/office/officeart/2005/8/layout/list1"/>
    <dgm:cxn modelId="{BB21BB08-B2EB-49D3-AA86-63FDD734447A}" type="presParOf" srcId="{0BD0A47B-0AD1-4992-9C26-84B82612F1C7}" destId="{44971DAD-A7DE-4832-AF5D-6FA3CBC51ACC}" srcOrd="0" destOrd="0" presId="urn:microsoft.com/office/officeart/2005/8/layout/list1"/>
    <dgm:cxn modelId="{B7F19236-1772-4D34-BAF7-851ECDB61CAF}" type="presParOf" srcId="{44971DAD-A7DE-4832-AF5D-6FA3CBC51ACC}" destId="{E8FDEAAA-AA27-411A-86B0-CA663DC65A11}" srcOrd="0" destOrd="0" presId="urn:microsoft.com/office/officeart/2005/8/layout/list1"/>
    <dgm:cxn modelId="{EA62602B-4BF1-4BDF-B022-5442FB215789}" type="presParOf" srcId="{44971DAD-A7DE-4832-AF5D-6FA3CBC51ACC}" destId="{FBF59550-A5A4-499F-B4A9-1C42F4544093}" srcOrd="1" destOrd="0" presId="urn:microsoft.com/office/officeart/2005/8/layout/list1"/>
    <dgm:cxn modelId="{23F2BD63-19C4-49E0-8CA1-5C3A9621EB23}" type="presParOf" srcId="{0BD0A47B-0AD1-4992-9C26-84B82612F1C7}" destId="{9ACF4C54-73A2-48A1-B294-9CB955A3DEA4}" srcOrd="1" destOrd="0" presId="urn:microsoft.com/office/officeart/2005/8/layout/list1"/>
    <dgm:cxn modelId="{8ECDA371-2BEB-4A4F-A5A7-1FE1FD40E56A}" type="presParOf" srcId="{0BD0A47B-0AD1-4992-9C26-84B82612F1C7}" destId="{4D2308A2-E206-4631-B9B9-8E950A48BB02}" srcOrd="2" destOrd="0" presId="urn:microsoft.com/office/officeart/2005/8/layout/list1"/>
    <dgm:cxn modelId="{CD5759DE-422F-4F1A-890B-88527EDE7CAD}" type="presParOf" srcId="{0BD0A47B-0AD1-4992-9C26-84B82612F1C7}" destId="{028C33E1-CB9E-48F0-B44C-CB4BD5B2D3D8}" srcOrd="3" destOrd="0" presId="urn:microsoft.com/office/officeart/2005/8/layout/list1"/>
    <dgm:cxn modelId="{22A59D21-0C4B-49F6-A36B-7D00AAC8C988}" type="presParOf" srcId="{0BD0A47B-0AD1-4992-9C26-84B82612F1C7}" destId="{DBADCD61-5F1B-48EC-931B-EEDCA6021574}" srcOrd="4" destOrd="0" presId="urn:microsoft.com/office/officeart/2005/8/layout/list1"/>
    <dgm:cxn modelId="{4926138C-245C-4AB1-A61B-329DBEDBC7B4}" type="presParOf" srcId="{DBADCD61-5F1B-48EC-931B-EEDCA6021574}" destId="{A60E0E07-9A00-48ED-AD98-7E7A0EEA70A7}" srcOrd="0" destOrd="0" presId="urn:microsoft.com/office/officeart/2005/8/layout/list1"/>
    <dgm:cxn modelId="{616BE1AE-E404-47FB-86D3-E2CFB4FE6369}" type="presParOf" srcId="{DBADCD61-5F1B-48EC-931B-EEDCA6021574}" destId="{27E2F759-8540-46CD-B406-B90098BFCB05}" srcOrd="1" destOrd="0" presId="urn:microsoft.com/office/officeart/2005/8/layout/list1"/>
    <dgm:cxn modelId="{F3F14A5C-FA83-441C-BCD8-CB935FA341CC}" type="presParOf" srcId="{0BD0A47B-0AD1-4992-9C26-84B82612F1C7}" destId="{2E92888B-C6A0-4F19-8012-5DEBE0DA1687}" srcOrd="5" destOrd="0" presId="urn:microsoft.com/office/officeart/2005/8/layout/list1"/>
    <dgm:cxn modelId="{5533D077-BBB9-4C41-BAEC-B917CF619F44}" type="presParOf" srcId="{0BD0A47B-0AD1-4992-9C26-84B82612F1C7}" destId="{19B21251-D6B0-4391-9D03-DAF350A30737}" srcOrd="6" destOrd="0" presId="urn:microsoft.com/office/officeart/2005/8/layout/list1"/>
    <dgm:cxn modelId="{75B2DD3D-7E68-4CBA-B23F-022027D52B91}" type="presParOf" srcId="{0BD0A47B-0AD1-4992-9C26-84B82612F1C7}" destId="{42BC1ADA-5A74-4A4C-BF8B-7A7BDDFE71DD}" srcOrd="7" destOrd="0" presId="urn:microsoft.com/office/officeart/2005/8/layout/list1"/>
    <dgm:cxn modelId="{9B4E7760-4936-439A-ABA1-0634B3392601}" type="presParOf" srcId="{0BD0A47B-0AD1-4992-9C26-84B82612F1C7}" destId="{C6891D2D-589A-433F-A360-70484AA7694E}" srcOrd="8" destOrd="0" presId="urn:microsoft.com/office/officeart/2005/8/layout/list1"/>
    <dgm:cxn modelId="{85EECBC6-3A5A-461F-83AD-DFC130480C00}" type="presParOf" srcId="{C6891D2D-589A-433F-A360-70484AA7694E}" destId="{755BEE03-D482-45C2-AF42-D56854223300}" srcOrd="0" destOrd="0" presId="urn:microsoft.com/office/officeart/2005/8/layout/list1"/>
    <dgm:cxn modelId="{892D279A-5AE5-4E2B-9654-69CF4207F30F}" type="presParOf" srcId="{C6891D2D-589A-433F-A360-70484AA7694E}" destId="{C1D405C5-5EE7-456E-92F3-C714E631360D}" srcOrd="1" destOrd="0" presId="urn:microsoft.com/office/officeart/2005/8/layout/list1"/>
    <dgm:cxn modelId="{40B2E654-12CD-4919-86D0-26F536F22EBE}" type="presParOf" srcId="{0BD0A47B-0AD1-4992-9C26-84B82612F1C7}" destId="{73D4C3F7-4046-4B20-BFD1-D6464D7C7FFD}" srcOrd="9" destOrd="0" presId="urn:microsoft.com/office/officeart/2005/8/layout/list1"/>
    <dgm:cxn modelId="{F7598A33-36B9-40C4-AD96-15064C76ACC8}" type="presParOf" srcId="{0BD0A47B-0AD1-4992-9C26-84B82612F1C7}" destId="{36AF87E4-31E1-45FD-B3EA-46F8E8D0C6B1}" srcOrd="10" destOrd="0" presId="urn:microsoft.com/office/officeart/2005/8/layout/list1"/>
    <dgm:cxn modelId="{5C085804-A47D-457F-BB9D-91909B9A71DC}" type="presParOf" srcId="{0BD0A47B-0AD1-4992-9C26-84B82612F1C7}" destId="{6DDE3697-F9AD-4E2F-A6D0-642BD5E4F82B}" srcOrd="11" destOrd="0" presId="urn:microsoft.com/office/officeart/2005/8/layout/list1"/>
    <dgm:cxn modelId="{22BFE6F9-9284-42A5-A17A-15AF14A091C1}" type="presParOf" srcId="{0BD0A47B-0AD1-4992-9C26-84B82612F1C7}" destId="{76A44422-3F24-4439-B5B7-A74763DF3397}" srcOrd="12" destOrd="0" presId="urn:microsoft.com/office/officeart/2005/8/layout/list1"/>
    <dgm:cxn modelId="{E2BC132B-23FB-457D-8A99-1151E3F5328A}" type="presParOf" srcId="{76A44422-3F24-4439-B5B7-A74763DF3397}" destId="{32D12D9A-823D-4B32-A159-2259FEC5D31B}" srcOrd="0" destOrd="0" presId="urn:microsoft.com/office/officeart/2005/8/layout/list1"/>
    <dgm:cxn modelId="{B0E62547-FEC3-4D19-BFDA-D5C4E1F7D30D}" type="presParOf" srcId="{76A44422-3F24-4439-B5B7-A74763DF3397}" destId="{910842E7-687C-43AA-ADC0-F1A154209D1A}" srcOrd="1" destOrd="0" presId="urn:microsoft.com/office/officeart/2005/8/layout/list1"/>
    <dgm:cxn modelId="{D955C14C-8151-40AE-B9D0-5B06FB72C844}" type="presParOf" srcId="{0BD0A47B-0AD1-4992-9C26-84B82612F1C7}" destId="{98835DE4-B3CF-4C80-961B-D25CE6A3808C}" srcOrd="13" destOrd="0" presId="urn:microsoft.com/office/officeart/2005/8/layout/list1"/>
    <dgm:cxn modelId="{CD331E99-AF5A-490C-AC9A-A56C749AA9FC}" type="presParOf" srcId="{0BD0A47B-0AD1-4992-9C26-84B82612F1C7}" destId="{E2250BAE-30E6-4EB3-91F0-ABAD0D68FB64}" srcOrd="14"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4DB258F-17F1-43F4-B855-49B874EBFAE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FF4C50A0-6918-410D-92B7-4DCA1541BA1F}">
      <dgm:prSet phldrT="[نص]" custT="1">
        <dgm:style>
          <a:lnRef idx="2">
            <a:schemeClr val="dk1"/>
          </a:lnRef>
          <a:fillRef idx="1">
            <a:schemeClr val="lt1"/>
          </a:fillRef>
          <a:effectRef idx="0">
            <a:schemeClr val="dk1"/>
          </a:effectRef>
          <a:fontRef idx="minor">
            <a:schemeClr val="dk1"/>
          </a:fontRef>
        </dgm:style>
      </dgm:prSet>
      <dgm:spPr/>
      <dgm:t>
        <a:bodyPr/>
        <a:lstStyle/>
        <a:p>
          <a:r>
            <a:rPr lang="en-US" sz="1000" dirty="0">
              <a:latin typeface="Times New Roman" pitchFamily="18" charset="0"/>
              <a:cs typeface="Times New Roman" pitchFamily="18" charset="0"/>
            </a:rPr>
            <a:t>Live load = 5 </a:t>
          </a:r>
          <a:r>
            <a:rPr lang="en-US" sz="1000" dirty="0" err="1">
              <a:latin typeface="Times New Roman" pitchFamily="18" charset="0"/>
              <a:cs typeface="Times New Roman" pitchFamily="18" charset="0"/>
            </a:rPr>
            <a:t>kN</a:t>
          </a:r>
          <a:r>
            <a:rPr lang="en-US" sz="1000" dirty="0">
              <a:latin typeface="Times New Roman" pitchFamily="18" charset="0"/>
              <a:cs typeface="Times New Roman" pitchFamily="18" charset="0"/>
            </a:rPr>
            <a:t>/m</a:t>
          </a:r>
          <a:r>
            <a:rPr lang="en-US" sz="1000" baseline="30000" dirty="0">
              <a:latin typeface="Times New Roman" pitchFamily="18" charset="0"/>
              <a:cs typeface="Times New Roman" pitchFamily="18" charset="0"/>
            </a:rPr>
            <a:t>2</a:t>
          </a:r>
        </a:p>
      </dgm:t>
    </dgm:pt>
    <dgm:pt modelId="{D26CCA88-BEFA-45DE-9B66-4D4DE8B790A7}" type="parTrans" cxnId="{88B1807C-1928-416E-9134-6B4BECF856AE}">
      <dgm:prSet/>
      <dgm:spPr/>
      <dgm:t>
        <a:bodyPr/>
        <a:lstStyle/>
        <a:p>
          <a:endParaRPr lang="en-US" sz="1000"/>
        </a:p>
      </dgm:t>
    </dgm:pt>
    <dgm:pt modelId="{41C1F2FA-95DB-47DC-B29C-1A07A1561374}" type="sibTrans" cxnId="{88B1807C-1928-416E-9134-6B4BECF856AE}">
      <dgm:prSet/>
      <dgm:spPr/>
      <dgm:t>
        <a:bodyPr/>
        <a:lstStyle/>
        <a:p>
          <a:endParaRPr lang="en-US" sz="1000"/>
        </a:p>
      </dgm:t>
    </dgm:pt>
    <dgm:pt modelId="{9FB83A15-D50B-4B3F-A1CF-AD9A23FEC85D}">
      <dgm:prSet phldrT="[نص]" custT="1">
        <dgm:style>
          <a:lnRef idx="2">
            <a:schemeClr val="dk1"/>
          </a:lnRef>
          <a:fillRef idx="1">
            <a:schemeClr val="lt1"/>
          </a:fillRef>
          <a:effectRef idx="0">
            <a:schemeClr val="dk1"/>
          </a:effectRef>
          <a:fontRef idx="minor">
            <a:schemeClr val="dk1"/>
          </a:fontRef>
        </dgm:style>
      </dgm:prSet>
      <dgm:spPr/>
      <dgm:t>
        <a:bodyPr/>
        <a:lstStyle/>
        <a:p>
          <a:r>
            <a:rPr lang="en-US" sz="1000" dirty="0">
              <a:latin typeface="Times New Roman" pitchFamily="18" charset="0"/>
              <a:cs typeface="Times New Roman" pitchFamily="18" charset="0"/>
            </a:rPr>
            <a:t>SID load = 4 </a:t>
          </a:r>
          <a:r>
            <a:rPr lang="en-US" sz="1000" dirty="0" err="1">
              <a:latin typeface="Times New Roman" pitchFamily="18" charset="0"/>
              <a:cs typeface="Times New Roman" pitchFamily="18" charset="0"/>
            </a:rPr>
            <a:t>kN</a:t>
          </a:r>
          <a:r>
            <a:rPr lang="en-US" sz="1000" dirty="0">
              <a:latin typeface="Times New Roman" pitchFamily="18" charset="0"/>
              <a:cs typeface="Times New Roman" pitchFamily="18" charset="0"/>
            </a:rPr>
            <a:t>/m</a:t>
          </a:r>
          <a:r>
            <a:rPr lang="en-US" sz="1000" baseline="30000" dirty="0">
              <a:latin typeface="Times New Roman" pitchFamily="18" charset="0"/>
              <a:cs typeface="Times New Roman" pitchFamily="18" charset="0"/>
            </a:rPr>
            <a:t>2</a:t>
          </a:r>
          <a:endParaRPr lang="en-US" sz="1000" dirty="0">
            <a:latin typeface="Times New Roman" pitchFamily="18" charset="0"/>
            <a:cs typeface="Times New Roman" pitchFamily="18" charset="0"/>
          </a:endParaRPr>
        </a:p>
      </dgm:t>
    </dgm:pt>
    <dgm:pt modelId="{30F4D6DA-B52D-4F3F-9459-29C6076075A7}" type="parTrans" cxnId="{64499F5E-0C62-465F-94B5-5D38E3651F5A}">
      <dgm:prSet/>
      <dgm:spPr/>
      <dgm:t>
        <a:bodyPr/>
        <a:lstStyle/>
        <a:p>
          <a:endParaRPr lang="en-US" sz="1000"/>
        </a:p>
      </dgm:t>
    </dgm:pt>
    <dgm:pt modelId="{DB3634EE-E89E-4ECF-8562-08BAA5ED0B9C}" type="sibTrans" cxnId="{64499F5E-0C62-465F-94B5-5D38E3651F5A}">
      <dgm:prSet/>
      <dgm:spPr/>
      <dgm:t>
        <a:bodyPr/>
        <a:lstStyle/>
        <a:p>
          <a:endParaRPr lang="en-US" sz="1000"/>
        </a:p>
      </dgm:t>
    </dgm:pt>
    <dgm:pt modelId="{7417BFBD-BF5D-475E-A812-E009F95A249B}" type="pres">
      <dgm:prSet presAssocID="{44DB258F-17F1-43F4-B855-49B874EBFAE0}" presName="linear" presStyleCnt="0">
        <dgm:presLayoutVars>
          <dgm:dir/>
          <dgm:animLvl val="lvl"/>
          <dgm:resizeHandles val="exact"/>
        </dgm:presLayoutVars>
      </dgm:prSet>
      <dgm:spPr/>
      <dgm:t>
        <a:bodyPr/>
        <a:lstStyle/>
        <a:p>
          <a:endParaRPr lang="en-US"/>
        </a:p>
      </dgm:t>
    </dgm:pt>
    <dgm:pt modelId="{011139F4-1D28-46DC-B4B2-A57E733C5B2C}" type="pres">
      <dgm:prSet presAssocID="{FF4C50A0-6918-410D-92B7-4DCA1541BA1F}" presName="parentLin" presStyleCnt="0"/>
      <dgm:spPr/>
    </dgm:pt>
    <dgm:pt modelId="{5F88EF37-0EF2-4046-B889-157439560F44}" type="pres">
      <dgm:prSet presAssocID="{FF4C50A0-6918-410D-92B7-4DCA1541BA1F}" presName="parentLeftMargin" presStyleLbl="node1" presStyleIdx="0" presStyleCnt="2"/>
      <dgm:spPr/>
      <dgm:t>
        <a:bodyPr/>
        <a:lstStyle/>
        <a:p>
          <a:endParaRPr lang="en-US"/>
        </a:p>
      </dgm:t>
    </dgm:pt>
    <dgm:pt modelId="{317CB9F9-AF6D-46BD-AB40-117BB02F807D}" type="pres">
      <dgm:prSet presAssocID="{FF4C50A0-6918-410D-92B7-4DCA1541BA1F}" presName="parentText" presStyleLbl="node1" presStyleIdx="0" presStyleCnt="2" custScaleX="117803" custScaleY="95636" custLinFactNeighborX="37120" custLinFactNeighborY="-5907">
        <dgm:presLayoutVars>
          <dgm:chMax val="0"/>
          <dgm:bulletEnabled val="1"/>
        </dgm:presLayoutVars>
      </dgm:prSet>
      <dgm:spPr/>
      <dgm:t>
        <a:bodyPr/>
        <a:lstStyle/>
        <a:p>
          <a:endParaRPr lang="en-US"/>
        </a:p>
      </dgm:t>
    </dgm:pt>
    <dgm:pt modelId="{3F481862-ECB2-422F-8EE7-2BA10E3B1E0B}" type="pres">
      <dgm:prSet presAssocID="{FF4C50A0-6918-410D-92B7-4DCA1541BA1F}" presName="negativeSpace" presStyleCnt="0"/>
      <dgm:spPr/>
    </dgm:pt>
    <dgm:pt modelId="{E3527984-66E7-4328-B59F-4697DF2653E1}" type="pres">
      <dgm:prSet presAssocID="{FF4C50A0-6918-410D-92B7-4DCA1541BA1F}" presName="childText" presStyleLbl="conFgAcc1" presStyleIdx="0" presStyleCnt="2">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 modelId="{F54A0BC1-1CE5-489D-A14B-295A7DA548EA}" type="pres">
      <dgm:prSet presAssocID="{41C1F2FA-95DB-47DC-B29C-1A07A1561374}" presName="spaceBetweenRectangles" presStyleCnt="0"/>
      <dgm:spPr/>
    </dgm:pt>
    <dgm:pt modelId="{FCC361F1-45F7-436F-BFE8-32BE23B22295}" type="pres">
      <dgm:prSet presAssocID="{9FB83A15-D50B-4B3F-A1CF-AD9A23FEC85D}" presName="parentLin" presStyleCnt="0"/>
      <dgm:spPr/>
    </dgm:pt>
    <dgm:pt modelId="{B560C508-58D6-4D0C-9A5C-2BE51C4CC4D2}" type="pres">
      <dgm:prSet presAssocID="{9FB83A15-D50B-4B3F-A1CF-AD9A23FEC85D}" presName="parentLeftMargin" presStyleLbl="node1" presStyleIdx="0" presStyleCnt="2"/>
      <dgm:spPr/>
      <dgm:t>
        <a:bodyPr/>
        <a:lstStyle/>
        <a:p>
          <a:endParaRPr lang="en-US"/>
        </a:p>
      </dgm:t>
    </dgm:pt>
    <dgm:pt modelId="{0E5FBD92-CE61-46E0-BC05-19E1E61C9CEC}" type="pres">
      <dgm:prSet presAssocID="{9FB83A15-D50B-4B3F-A1CF-AD9A23FEC85D}" presName="parentText" presStyleLbl="node1" presStyleIdx="1" presStyleCnt="2" custScaleX="124192" custScaleY="91486">
        <dgm:presLayoutVars>
          <dgm:chMax val="0"/>
          <dgm:bulletEnabled val="1"/>
        </dgm:presLayoutVars>
      </dgm:prSet>
      <dgm:spPr/>
      <dgm:t>
        <a:bodyPr/>
        <a:lstStyle/>
        <a:p>
          <a:endParaRPr lang="en-US"/>
        </a:p>
      </dgm:t>
    </dgm:pt>
    <dgm:pt modelId="{36C9A161-2E27-4F12-85DB-5573701B7D8A}" type="pres">
      <dgm:prSet presAssocID="{9FB83A15-D50B-4B3F-A1CF-AD9A23FEC85D}" presName="negativeSpace" presStyleCnt="0"/>
      <dgm:spPr/>
    </dgm:pt>
    <dgm:pt modelId="{C1F42E54-908E-4F7B-9AE6-1D15D7FA4346}" type="pres">
      <dgm:prSet presAssocID="{9FB83A15-D50B-4B3F-A1CF-AD9A23FEC85D}" presName="childText" presStyleLbl="conFgAcc1" presStyleIdx="1" presStyleCnt="2">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Lst>
  <dgm:cxnLst>
    <dgm:cxn modelId="{0FCEA3F5-52EE-4ED2-8DBE-AF85E84CF1E9}" type="presOf" srcId="{9FB83A15-D50B-4B3F-A1CF-AD9A23FEC85D}" destId="{0E5FBD92-CE61-46E0-BC05-19E1E61C9CEC}" srcOrd="1" destOrd="0" presId="urn:microsoft.com/office/officeart/2005/8/layout/list1"/>
    <dgm:cxn modelId="{B0C84EAF-F5D8-4EA4-B941-3C0EA2190898}" type="presOf" srcId="{9FB83A15-D50B-4B3F-A1CF-AD9A23FEC85D}" destId="{B560C508-58D6-4D0C-9A5C-2BE51C4CC4D2}" srcOrd="0" destOrd="0" presId="urn:microsoft.com/office/officeart/2005/8/layout/list1"/>
    <dgm:cxn modelId="{0E3ECF03-D834-48C7-B9E5-B0F8992BFA1A}" type="presOf" srcId="{44DB258F-17F1-43F4-B855-49B874EBFAE0}" destId="{7417BFBD-BF5D-475E-A812-E009F95A249B}" srcOrd="0" destOrd="0" presId="urn:microsoft.com/office/officeart/2005/8/layout/list1"/>
    <dgm:cxn modelId="{88B1807C-1928-416E-9134-6B4BECF856AE}" srcId="{44DB258F-17F1-43F4-B855-49B874EBFAE0}" destId="{FF4C50A0-6918-410D-92B7-4DCA1541BA1F}" srcOrd="0" destOrd="0" parTransId="{D26CCA88-BEFA-45DE-9B66-4D4DE8B790A7}" sibTransId="{41C1F2FA-95DB-47DC-B29C-1A07A1561374}"/>
    <dgm:cxn modelId="{64499F5E-0C62-465F-94B5-5D38E3651F5A}" srcId="{44DB258F-17F1-43F4-B855-49B874EBFAE0}" destId="{9FB83A15-D50B-4B3F-A1CF-AD9A23FEC85D}" srcOrd="1" destOrd="0" parTransId="{30F4D6DA-B52D-4F3F-9459-29C6076075A7}" sibTransId="{DB3634EE-E89E-4ECF-8562-08BAA5ED0B9C}"/>
    <dgm:cxn modelId="{6824E0FE-7F8E-4F35-BC36-D247686ED3DA}" type="presOf" srcId="{FF4C50A0-6918-410D-92B7-4DCA1541BA1F}" destId="{317CB9F9-AF6D-46BD-AB40-117BB02F807D}" srcOrd="1" destOrd="0" presId="urn:microsoft.com/office/officeart/2005/8/layout/list1"/>
    <dgm:cxn modelId="{0E83C31B-9C45-47C0-B00A-E17294B955C5}" type="presOf" srcId="{FF4C50A0-6918-410D-92B7-4DCA1541BA1F}" destId="{5F88EF37-0EF2-4046-B889-157439560F44}" srcOrd="0" destOrd="0" presId="urn:microsoft.com/office/officeart/2005/8/layout/list1"/>
    <dgm:cxn modelId="{E4FD77DE-C581-453A-B152-BF0E2FCFCBFD}" type="presParOf" srcId="{7417BFBD-BF5D-475E-A812-E009F95A249B}" destId="{011139F4-1D28-46DC-B4B2-A57E733C5B2C}" srcOrd="0" destOrd="0" presId="urn:microsoft.com/office/officeart/2005/8/layout/list1"/>
    <dgm:cxn modelId="{F5C39FD7-3CB0-4901-B1D3-BDD73EFB8447}" type="presParOf" srcId="{011139F4-1D28-46DC-B4B2-A57E733C5B2C}" destId="{5F88EF37-0EF2-4046-B889-157439560F44}" srcOrd="0" destOrd="0" presId="urn:microsoft.com/office/officeart/2005/8/layout/list1"/>
    <dgm:cxn modelId="{A724230D-7867-4704-831C-5B5E89FA5CB1}" type="presParOf" srcId="{011139F4-1D28-46DC-B4B2-A57E733C5B2C}" destId="{317CB9F9-AF6D-46BD-AB40-117BB02F807D}" srcOrd="1" destOrd="0" presId="urn:microsoft.com/office/officeart/2005/8/layout/list1"/>
    <dgm:cxn modelId="{91D3CD65-EB7E-46D1-ADA3-0F02C8814EA1}" type="presParOf" srcId="{7417BFBD-BF5D-475E-A812-E009F95A249B}" destId="{3F481862-ECB2-422F-8EE7-2BA10E3B1E0B}" srcOrd="1" destOrd="0" presId="urn:microsoft.com/office/officeart/2005/8/layout/list1"/>
    <dgm:cxn modelId="{587DA9A9-8D7C-4144-8685-BB910F3B72C7}" type="presParOf" srcId="{7417BFBD-BF5D-475E-A812-E009F95A249B}" destId="{E3527984-66E7-4328-B59F-4697DF2653E1}" srcOrd="2" destOrd="0" presId="urn:microsoft.com/office/officeart/2005/8/layout/list1"/>
    <dgm:cxn modelId="{AFBAE27B-2535-4679-8FFD-2A64329010C8}" type="presParOf" srcId="{7417BFBD-BF5D-475E-A812-E009F95A249B}" destId="{F54A0BC1-1CE5-489D-A14B-295A7DA548EA}" srcOrd="3" destOrd="0" presId="urn:microsoft.com/office/officeart/2005/8/layout/list1"/>
    <dgm:cxn modelId="{847528D1-920C-4DD9-8320-161F1801117D}" type="presParOf" srcId="{7417BFBD-BF5D-475E-A812-E009F95A249B}" destId="{FCC361F1-45F7-436F-BFE8-32BE23B22295}" srcOrd="4" destOrd="0" presId="urn:microsoft.com/office/officeart/2005/8/layout/list1"/>
    <dgm:cxn modelId="{A25F571F-7A04-48FB-BE3A-ED59DB9BC556}" type="presParOf" srcId="{FCC361F1-45F7-436F-BFE8-32BE23B22295}" destId="{B560C508-58D6-4D0C-9A5C-2BE51C4CC4D2}" srcOrd="0" destOrd="0" presId="urn:microsoft.com/office/officeart/2005/8/layout/list1"/>
    <dgm:cxn modelId="{2EADDE4F-48C9-4EC0-8175-1B8CF7C00CDF}" type="presParOf" srcId="{FCC361F1-45F7-436F-BFE8-32BE23B22295}" destId="{0E5FBD92-CE61-46E0-BC05-19E1E61C9CEC}" srcOrd="1" destOrd="0" presId="urn:microsoft.com/office/officeart/2005/8/layout/list1"/>
    <dgm:cxn modelId="{2AF2B773-DB20-41AF-9400-6447452B26B1}" type="presParOf" srcId="{7417BFBD-BF5D-475E-A812-E009F95A249B}" destId="{36C9A161-2E27-4F12-85DB-5573701B7D8A}" srcOrd="5" destOrd="0" presId="urn:microsoft.com/office/officeart/2005/8/layout/list1"/>
    <dgm:cxn modelId="{5B56C745-96A0-4858-AB4C-F3E94C6F293F}" type="presParOf" srcId="{7417BFBD-BF5D-475E-A812-E009F95A249B}" destId="{C1F42E54-908E-4F7B-9AE6-1D15D7FA4346}" srcOrd="6" destOrd="0" presId="urn:microsoft.com/office/officeart/2005/8/layout/list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44234C7-CBDB-4355-91ED-1A8D2295FB39}" type="doc">
      <dgm:prSet loTypeId="urn:microsoft.com/office/officeart/2005/8/layout/chevron2" loCatId="list" qsTypeId="urn:microsoft.com/office/officeart/2005/8/quickstyle/simple3" qsCatId="simple" csTypeId="urn:microsoft.com/office/officeart/2005/8/colors/accent1_2" csCatId="accent1" phldr="1"/>
      <dgm:spPr/>
      <dgm:t>
        <a:bodyPr/>
        <a:lstStyle/>
        <a:p>
          <a:endParaRPr lang="en-US"/>
        </a:p>
      </dgm:t>
    </dgm:pt>
    <dgm:pt modelId="{AEF44E26-DAD0-4B3A-847E-9E87CA445E17}">
      <dgm:prSet phldrT="[نص]" custT="1"/>
      <dgm:spPr/>
      <dgm:t>
        <a:bodyPr/>
        <a:lstStyle/>
        <a:p>
          <a:r>
            <a:rPr lang="en-US" sz="1000">
              <a:latin typeface="Times New Roman" pitchFamily="18" charset="0"/>
              <a:cs typeface="Times New Roman" pitchFamily="18" charset="0"/>
            </a:rPr>
            <a:t>1</a:t>
          </a:r>
        </a:p>
      </dgm:t>
    </dgm:pt>
    <dgm:pt modelId="{954D72C7-F816-471C-93CF-CC332C1156AD}" type="parTrans" cxnId="{9A5188EF-9D41-4FCF-806C-A9DC291FDDC4}">
      <dgm:prSet/>
      <dgm:spPr/>
      <dgm:t>
        <a:bodyPr/>
        <a:lstStyle/>
        <a:p>
          <a:endParaRPr lang="en-US" sz="1000">
            <a:latin typeface="Times New Roman" pitchFamily="18" charset="0"/>
            <a:cs typeface="Times New Roman" pitchFamily="18" charset="0"/>
          </a:endParaRPr>
        </a:p>
      </dgm:t>
    </dgm:pt>
    <dgm:pt modelId="{6956DD63-424A-4E3A-A33B-678008B81D6C}" type="sibTrans" cxnId="{9A5188EF-9D41-4FCF-806C-A9DC291FDDC4}">
      <dgm:prSet/>
      <dgm:spPr/>
      <dgm:t>
        <a:bodyPr/>
        <a:lstStyle/>
        <a:p>
          <a:endParaRPr lang="en-US" sz="1000">
            <a:latin typeface="Times New Roman" pitchFamily="18" charset="0"/>
            <a:cs typeface="Times New Roman" pitchFamily="18" charset="0"/>
          </a:endParaRPr>
        </a:p>
      </dgm:t>
    </dgm:pt>
    <dgm:pt modelId="{EC8CEFFD-E772-437F-968D-434507D0B79C}">
      <dgm:prSet phldrT="[نص]" custT="1"/>
      <dgm:spPr/>
      <dgm:t>
        <a:bodyPr/>
        <a:lstStyle/>
        <a:p>
          <a:r>
            <a:rPr lang="en-US" sz="1000" dirty="0">
              <a:latin typeface="Times New Roman" pitchFamily="18" charset="0"/>
              <a:cs typeface="Times New Roman" pitchFamily="18" charset="0"/>
            </a:rPr>
            <a:t>Mass source: 100% for dead </a:t>
          </a:r>
          <a:r>
            <a:rPr lang="en-US" sz="1000" dirty="0" err="1">
              <a:latin typeface="Times New Roman" pitchFamily="18" charset="0"/>
              <a:cs typeface="Times New Roman" pitchFamily="18" charset="0"/>
            </a:rPr>
            <a:t>laods</a:t>
          </a:r>
          <a:r>
            <a:rPr lang="en-US" sz="1000" dirty="0">
              <a:latin typeface="Times New Roman" pitchFamily="18" charset="0"/>
              <a:cs typeface="Times New Roman" pitchFamily="18" charset="0"/>
            </a:rPr>
            <a:t> and SID , 25% for live </a:t>
          </a:r>
          <a:r>
            <a:rPr lang="en-US" sz="1000" dirty="0" err="1">
              <a:latin typeface="Times New Roman" pitchFamily="18" charset="0"/>
              <a:cs typeface="Times New Roman" pitchFamily="18" charset="0"/>
            </a:rPr>
            <a:t>laods</a:t>
          </a:r>
          <a:r>
            <a:rPr lang="en-US" sz="1000" dirty="0">
              <a:latin typeface="Times New Roman" pitchFamily="18" charset="0"/>
              <a:cs typeface="Times New Roman" pitchFamily="18" charset="0"/>
            </a:rPr>
            <a:t>.</a:t>
          </a:r>
        </a:p>
      </dgm:t>
    </dgm:pt>
    <dgm:pt modelId="{7E25B64F-5243-4977-9A74-4BD8C25F99BA}" type="parTrans" cxnId="{B6129F8D-066A-41B9-AC1D-1836EBA20077}">
      <dgm:prSet/>
      <dgm:spPr/>
      <dgm:t>
        <a:bodyPr/>
        <a:lstStyle/>
        <a:p>
          <a:endParaRPr lang="en-US" sz="1000">
            <a:latin typeface="Times New Roman" pitchFamily="18" charset="0"/>
            <a:cs typeface="Times New Roman" pitchFamily="18" charset="0"/>
          </a:endParaRPr>
        </a:p>
      </dgm:t>
    </dgm:pt>
    <dgm:pt modelId="{490EE1BD-C200-4A49-8721-94C5B01998C9}" type="sibTrans" cxnId="{B6129F8D-066A-41B9-AC1D-1836EBA20077}">
      <dgm:prSet/>
      <dgm:spPr/>
      <dgm:t>
        <a:bodyPr/>
        <a:lstStyle/>
        <a:p>
          <a:endParaRPr lang="en-US" sz="1000">
            <a:latin typeface="Times New Roman" pitchFamily="18" charset="0"/>
            <a:cs typeface="Times New Roman" pitchFamily="18" charset="0"/>
          </a:endParaRPr>
        </a:p>
      </dgm:t>
    </dgm:pt>
    <dgm:pt modelId="{C09EC1B2-0D1C-4E96-B1C1-65D0A1B1442A}">
      <dgm:prSet phldrT="[نص]" custT="1"/>
      <dgm:spPr/>
      <dgm:t>
        <a:bodyPr/>
        <a:lstStyle/>
        <a:p>
          <a:r>
            <a:rPr lang="en-US" sz="1000">
              <a:latin typeface="Times New Roman" pitchFamily="18" charset="0"/>
              <a:cs typeface="Times New Roman" pitchFamily="18" charset="0"/>
            </a:rPr>
            <a:t>2</a:t>
          </a:r>
        </a:p>
      </dgm:t>
    </dgm:pt>
    <dgm:pt modelId="{D6D9D1E6-19CA-411C-BEDF-4333C91BD437}" type="parTrans" cxnId="{4C4D1E86-1D73-4158-A7E7-D3AAAACFF022}">
      <dgm:prSet/>
      <dgm:spPr/>
      <dgm:t>
        <a:bodyPr/>
        <a:lstStyle/>
        <a:p>
          <a:endParaRPr lang="en-US" sz="1000">
            <a:latin typeface="Times New Roman" pitchFamily="18" charset="0"/>
            <a:cs typeface="Times New Roman" pitchFamily="18" charset="0"/>
          </a:endParaRPr>
        </a:p>
      </dgm:t>
    </dgm:pt>
    <dgm:pt modelId="{75145B93-E9CE-4542-BBC1-623626AE500F}" type="sibTrans" cxnId="{4C4D1E86-1D73-4158-A7E7-D3AAAACFF022}">
      <dgm:prSet/>
      <dgm:spPr/>
      <dgm:t>
        <a:bodyPr/>
        <a:lstStyle/>
        <a:p>
          <a:endParaRPr lang="en-US" sz="1000">
            <a:latin typeface="Times New Roman" pitchFamily="18" charset="0"/>
            <a:cs typeface="Times New Roman" pitchFamily="18" charset="0"/>
          </a:endParaRPr>
        </a:p>
      </dgm:t>
    </dgm:pt>
    <dgm:pt modelId="{13E2F572-EF11-4FFD-AF62-886477F933E0}">
      <dgm:prSet phldrT="[نص]" custT="1"/>
      <dgm:spPr/>
      <dgm:t>
        <a:bodyPr/>
        <a:lstStyle/>
        <a:p>
          <a:r>
            <a:rPr lang="en-US" sz="1000" dirty="0">
              <a:latin typeface="Times New Roman" pitchFamily="18" charset="0"/>
              <a:cs typeface="Times New Roman" pitchFamily="18" charset="0"/>
            </a:rPr>
            <a:t>Seismic zone : The faculty is located in Nablus city Therefore, the seismic zone is 2B and the Z value is equal to 0.20.  </a:t>
          </a:r>
        </a:p>
      </dgm:t>
    </dgm:pt>
    <dgm:pt modelId="{ADE07BE5-5710-4B18-849E-971877103F02}" type="parTrans" cxnId="{08D555AE-9E39-4396-97C6-06D05E4808DD}">
      <dgm:prSet/>
      <dgm:spPr/>
      <dgm:t>
        <a:bodyPr/>
        <a:lstStyle/>
        <a:p>
          <a:endParaRPr lang="en-US" sz="1000">
            <a:latin typeface="Times New Roman" pitchFamily="18" charset="0"/>
            <a:cs typeface="Times New Roman" pitchFamily="18" charset="0"/>
          </a:endParaRPr>
        </a:p>
      </dgm:t>
    </dgm:pt>
    <dgm:pt modelId="{B10B2D53-6DF0-4517-89FC-D0BB037E2C34}" type="sibTrans" cxnId="{08D555AE-9E39-4396-97C6-06D05E4808DD}">
      <dgm:prSet/>
      <dgm:spPr/>
      <dgm:t>
        <a:bodyPr/>
        <a:lstStyle/>
        <a:p>
          <a:endParaRPr lang="en-US" sz="1000">
            <a:latin typeface="Times New Roman" pitchFamily="18" charset="0"/>
            <a:cs typeface="Times New Roman" pitchFamily="18" charset="0"/>
          </a:endParaRPr>
        </a:p>
      </dgm:t>
    </dgm:pt>
    <dgm:pt modelId="{62887CD7-7449-4CBC-916C-ACBEAD6B1C0E}">
      <dgm:prSet phldrT="[نص]" custT="1"/>
      <dgm:spPr/>
      <dgm:t>
        <a:bodyPr/>
        <a:lstStyle/>
        <a:p>
          <a:r>
            <a:rPr lang="en-US" sz="1000">
              <a:latin typeface="Times New Roman" pitchFamily="18" charset="0"/>
              <a:cs typeface="Times New Roman" pitchFamily="18" charset="0"/>
            </a:rPr>
            <a:t>3</a:t>
          </a:r>
        </a:p>
      </dgm:t>
    </dgm:pt>
    <dgm:pt modelId="{CE140E20-978D-465F-B7E1-214103712840}" type="parTrans" cxnId="{3E3F242E-7C71-44C7-B81B-2C43586D312B}">
      <dgm:prSet/>
      <dgm:spPr/>
      <dgm:t>
        <a:bodyPr/>
        <a:lstStyle/>
        <a:p>
          <a:endParaRPr lang="en-US" sz="1000">
            <a:latin typeface="Times New Roman" pitchFamily="18" charset="0"/>
            <a:cs typeface="Times New Roman" pitchFamily="18" charset="0"/>
          </a:endParaRPr>
        </a:p>
      </dgm:t>
    </dgm:pt>
    <dgm:pt modelId="{1C4EA756-F032-4620-AF94-655C81005E46}" type="sibTrans" cxnId="{3E3F242E-7C71-44C7-B81B-2C43586D312B}">
      <dgm:prSet/>
      <dgm:spPr/>
      <dgm:t>
        <a:bodyPr/>
        <a:lstStyle/>
        <a:p>
          <a:endParaRPr lang="en-US" sz="1000">
            <a:latin typeface="Times New Roman" pitchFamily="18" charset="0"/>
            <a:cs typeface="Times New Roman" pitchFamily="18" charset="0"/>
          </a:endParaRPr>
        </a:p>
      </dgm:t>
    </dgm:pt>
    <dgm:pt modelId="{02F8D2B8-C721-4EC2-9639-592CCB5FBEE1}">
      <dgm:prSet phldrT="[نص]" custT="1"/>
      <dgm:spPr/>
      <dgm:t>
        <a:bodyPr/>
        <a:lstStyle/>
        <a:p>
          <a:r>
            <a:rPr lang="en-US" sz="1000">
              <a:latin typeface="Times New Roman" pitchFamily="18" charset="0"/>
              <a:cs typeface="Times New Roman" pitchFamily="18" charset="0"/>
            </a:rPr>
            <a:t>Soil profile: The soil type is rock so the soil profile is  SB .</a:t>
          </a:r>
        </a:p>
      </dgm:t>
    </dgm:pt>
    <dgm:pt modelId="{6AE2957E-01A9-4003-9E45-635A709E7908}" type="parTrans" cxnId="{101A300B-3466-4BB1-A07A-5575DC77B0E0}">
      <dgm:prSet/>
      <dgm:spPr/>
      <dgm:t>
        <a:bodyPr/>
        <a:lstStyle/>
        <a:p>
          <a:endParaRPr lang="en-US" sz="1000">
            <a:latin typeface="Times New Roman" pitchFamily="18" charset="0"/>
            <a:cs typeface="Times New Roman" pitchFamily="18" charset="0"/>
          </a:endParaRPr>
        </a:p>
      </dgm:t>
    </dgm:pt>
    <dgm:pt modelId="{A39D5C3D-2874-4A69-BDE8-1CDB3EC6DAB0}" type="sibTrans" cxnId="{101A300B-3466-4BB1-A07A-5575DC77B0E0}">
      <dgm:prSet/>
      <dgm:spPr/>
      <dgm:t>
        <a:bodyPr/>
        <a:lstStyle/>
        <a:p>
          <a:endParaRPr lang="en-US" sz="1000">
            <a:latin typeface="Times New Roman" pitchFamily="18" charset="0"/>
            <a:cs typeface="Times New Roman" pitchFamily="18" charset="0"/>
          </a:endParaRPr>
        </a:p>
      </dgm:t>
    </dgm:pt>
    <dgm:pt modelId="{C605A160-3C03-49DB-BE93-D8466A4130F5}">
      <dgm:prSet custT="1"/>
      <dgm:spPr/>
      <dgm:t>
        <a:bodyPr/>
        <a:lstStyle/>
        <a:p>
          <a:r>
            <a:rPr lang="en-US" sz="1000">
              <a:latin typeface="Times New Roman" pitchFamily="18" charset="0"/>
              <a:cs typeface="Times New Roman" pitchFamily="18" charset="0"/>
            </a:rPr>
            <a:t>4</a:t>
          </a:r>
        </a:p>
      </dgm:t>
    </dgm:pt>
    <dgm:pt modelId="{378DBF46-E7BF-43E1-9D8A-D65CBF6AC1F9}" type="parTrans" cxnId="{6B428302-21C7-439E-B7CC-C735868505C8}">
      <dgm:prSet/>
      <dgm:spPr/>
      <dgm:t>
        <a:bodyPr/>
        <a:lstStyle/>
        <a:p>
          <a:endParaRPr lang="en-US" sz="1000">
            <a:latin typeface="Times New Roman" pitchFamily="18" charset="0"/>
            <a:cs typeface="Times New Roman" pitchFamily="18" charset="0"/>
          </a:endParaRPr>
        </a:p>
      </dgm:t>
    </dgm:pt>
    <dgm:pt modelId="{F0A4E427-8C28-464F-A7BB-007BC7DAE85B}" type="sibTrans" cxnId="{6B428302-21C7-439E-B7CC-C735868505C8}">
      <dgm:prSet/>
      <dgm:spPr/>
      <dgm:t>
        <a:bodyPr/>
        <a:lstStyle/>
        <a:p>
          <a:endParaRPr lang="en-US" sz="1000">
            <a:latin typeface="Times New Roman" pitchFamily="18" charset="0"/>
            <a:cs typeface="Times New Roman" pitchFamily="18" charset="0"/>
          </a:endParaRPr>
        </a:p>
      </dgm:t>
    </dgm:pt>
    <dgm:pt modelId="{1D853FD4-0079-472B-B133-94947AA5F94A}">
      <dgm:prSet custT="1"/>
      <dgm:spPr/>
      <dgm:t>
        <a:bodyPr/>
        <a:lstStyle/>
        <a:p>
          <a:r>
            <a:rPr lang="en-US" sz="1000">
              <a:latin typeface="Times New Roman" pitchFamily="18" charset="0"/>
              <a:cs typeface="Times New Roman" pitchFamily="18" charset="0"/>
            </a:rPr>
            <a:t>5</a:t>
          </a:r>
        </a:p>
      </dgm:t>
    </dgm:pt>
    <dgm:pt modelId="{E2C582DB-9F77-4D36-B79A-AEC6FDE62E7C}" type="parTrans" cxnId="{491FB77C-BF52-4706-AC00-F3431A766FB7}">
      <dgm:prSet/>
      <dgm:spPr/>
      <dgm:t>
        <a:bodyPr/>
        <a:lstStyle/>
        <a:p>
          <a:endParaRPr lang="en-US" sz="1000">
            <a:latin typeface="Times New Roman" pitchFamily="18" charset="0"/>
            <a:cs typeface="Times New Roman" pitchFamily="18" charset="0"/>
          </a:endParaRPr>
        </a:p>
      </dgm:t>
    </dgm:pt>
    <dgm:pt modelId="{C3CCFE90-2B3C-4505-AB47-0548C976B83A}" type="sibTrans" cxnId="{491FB77C-BF52-4706-AC00-F3431A766FB7}">
      <dgm:prSet/>
      <dgm:spPr/>
      <dgm:t>
        <a:bodyPr/>
        <a:lstStyle/>
        <a:p>
          <a:endParaRPr lang="en-US" sz="1000">
            <a:latin typeface="Times New Roman" pitchFamily="18" charset="0"/>
            <a:cs typeface="Times New Roman" pitchFamily="18" charset="0"/>
          </a:endParaRPr>
        </a:p>
      </dgm:t>
    </dgm:pt>
    <dgm:pt modelId="{DDAD1563-2CF5-4C2C-BEF1-C45791480140}">
      <dgm:prSet custT="1"/>
      <dgm:spPr/>
      <dgm:t>
        <a:bodyPr/>
        <a:lstStyle/>
        <a:p>
          <a:r>
            <a:rPr lang="en-US" sz="1000">
              <a:latin typeface="Times New Roman" pitchFamily="18" charset="0"/>
              <a:cs typeface="Times New Roman" pitchFamily="18" charset="0"/>
            </a:rPr>
            <a:t>6</a:t>
          </a:r>
        </a:p>
      </dgm:t>
    </dgm:pt>
    <dgm:pt modelId="{3BDF61FB-3A05-460C-8BCE-1585EE46233B}" type="parTrans" cxnId="{673359CB-27FD-4D0C-84F2-1648FD6AD727}">
      <dgm:prSet/>
      <dgm:spPr/>
      <dgm:t>
        <a:bodyPr/>
        <a:lstStyle/>
        <a:p>
          <a:endParaRPr lang="en-US" sz="1000">
            <a:latin typeface="Times New Roman" pitchFamily="18" charset="0"/>
            <a:cs typeface="Times New Roman" pitchFamily="18" charset="0"/>
          </a:endParaRPr>
        </a:p>
      </dgm:t>
    </dgm:pt>
    <dgm:pt modelId="{58C239DC-9B00-4276-8AAF-6F9A36A9C82C}" type="sibTrans" cxnId="{673359CB-27FD-4D0C-84F2-1648FD6AD727}">
      <dgm:prSet/>
      <dgm:spPr/>
      <dgm:t>
        <a:bodyPr/>
        <a:lstStyle/>
        <a:p>
          <a:endParaRPr lang="en-US" sz="1000">
            <a:latin typeface="Times New Roman" pitchFamily="18" charset="0"/>
            <a:cs typeface="Times New Roman" pitchFamily="18" charset="0"/>
          </a:endParaRPr>
        </a:p>
      </dgm:t>
    </dgm:pt>
    <dgm:pt modelId="{807AB36F-223E-4E9D-83CC-FD45E5A7D615}">
      <dgm:prSet custT="1"/>
      <dgm:spPr/>
      <dgm:t>
        <a:bodyPr/>
        <a:lstStyle/>
        <a:p>
          <a:r>
            <a:rPr lang="en-US" sz="1000">
              <a:latin typeface="Times New Roman" pitchFamily="18" charset="0"/>
              <a:cs typeface="Times New Roman" pitchFamily="18" charset="0"/>
            </a:rPr>
            <a:t> Force Reduction Factor R = 5.5 (Building Frame System - shear wall)</a:t>
          </a:r>
        </a:p>
      </dgm:t>
    </dgm:pt>
    <dgm:pt modelId="{E9CA5917-2C5F-42E8-A72B-35DBCD0AC98D}" type="parTrans" cxnId="{6421C21E-8EB5-408F-BA7C-20AC7C3A5D12}">
      <dgm:prSet/>
      <dgm:spPr/>
      <dgm:t>
        <a:bodyPr/>
        <a:lstStyle/>
        <a:p>
          <a:endParaRPr lang="en-US" sz="1000">
            <a:latin typeface="Times New Roman" pitchFamily="18" charset="0"/>
            <a:cs typeface="Times New Roman" pitchFamily="18" charset="0"/>
          </a:endParaRPr>
        </a:p>
      </dgm:t>
    </dgm:pt>
    <dgm:pt modelId="{2EC858D8-4667-46E1-AE16-1FDA9170DF01}" type="sibTrans" cxnId="{6421C21E-8EB5-408F-BA7C-20AC7C3A5D12}">
      <dgm:prSet/>
      <dgm:spPr/>
      <dgm:t>
        <a:bodyPr/>
        <a:lstStyle/>
        <a:p>
          <a:endParaRPr lang="en-US" sz="1000">
            <a:latin typeface="Times New Roman" pitchFamily="18" charset="0"/>
            <a:cs typeface="Times New Roman" pitchFamily="18" charset="0"/>
          </a:endParaRPr>
        </a:p>
      </dgm:t>
    </dgm:pt>
    <dgm:pt modelId="{938A11B4-B48F-454D-A3E8-1BB6E34E8EE2}">
      <dgm:prSet custT="1"/>
      <dgm:spPr/>
      <dgm:t>
        <a:bodyPr/>
        <a:lstStyle/>
        <a:p>
          <a:r>
            <a:rPr lang="en-US" sz="1000" dirty="0">
              <a:latin typeface="Times New Roman" pitchFamily="18" charset="0"/>
              <a:cs typeface="Times New Roman" pitchFamily="18" charset="0"/>
            </a:rPr>
            <a:t>Importance Factor I = 1.25</a:t>
          </a:r>
        </a:p>
      </dgm:t>
    </dgm:pt>
    <dgm:pt modelId="{6F746C5E-331C-40AA-8C03-9F8F38392313}" type="parTrans" cxnId="{07052A51-DE5D-44EC-8A5D-056761479810}">
      <dgm:prSet/>
      <dgm:spPr/>
      <dgm:t>
        <a:bodyPr/>
        <a:lstStyle/>
        <a:p>
          <a:endParaRPr lang="en-US" sz="1000">
            <a:latin typeface="Times New Roman" pitchFamily="18" charset="0"/>
            <a:cs typeface="Times New Roman" pitchFamily="18" charset="0"/>
          </a:endParaRPr>
        </a:p>
      </dgm:t>
    </dgm:pt>
    <dgm:pt modelId="{41DFE725-CDB5-448D-B9FB-45B81A134E78}" type="sibTrans" cxnId="{07052A51-DE5D-44EC-8A5D-056761479810}">
      <dgm:prSet/>
      <dgm:spPr/>
      <dgm:t>
        <a:bodyPr/>
        <a:lstStyle/>
        <a:p>
          <a:endParaRPr lang="en-US" sz="1000">
            <a:latin typeface="Times New Roman" pitchFamily="18" charset="0"/>
            <a:cs typeface="Times New Roman" pitchFamily="18" charset="0"/>
          </a:endParaRPr>
        </a:p>
      </dgm:t>
    </dgm:pt>
    <dgm:pt modelId="{B1C49307-2ACA-4E3B-9B14-6E336EE65E1F}">
      <dgm:prSet custT="1"/>
      <dgm:spPr/>
      <dgm:t>
        <a:bodyPr/>
        <a:lstStyle/>
        <a:p>
          <a:r>
            <a:rPr lang="en-US" sz="1000">
              <a:latin typeface="Times New Roman" pitchFamily="18" charset="0"/>
              <a:cs typeface="Times New Roman" pitchFamily="18" charset="0"/>
            </a:rPr>
            <a:t>Acceleration-Dependent Seismic Coefficient Ca = 0.2 </a:t>
          </a:r>
        </a:p>
      </dgm:t>
    </dgm:pt>
    <dgm:pt modelId="{CF336CBF-4FEA-465B-A6F5-23A5C681A63D}" type="parTrans" cxnId="{F72FDB6E-4B0C-4856-AD42-87A20E8B26C5}">
      <dgm:prSet/>
      <dgm:spPr/>
      <dgm:t>
        <a:bodyPr/>
        <a:lstStyle/>
        <a:p>
          <a:endParaRPr lang="en-US" sz="1000">
            <a:latin typeface="Times New Roman" pitchFamily="18" charset="0"/>
            <a:cs typeface="Times New Roman" pitchFamily="18" charset="0"/>
          </a:endParaRPr>
        </a:p>
      </dgm:t>
    </dgm:pt>
    <dgm:pt modelId="{4CBCFDAC-5DBA-4564-97B5-F244A38C4FF8}" type="sibTrans" cxnId="{F72FDB6E-4B0C-4856-AD42-87A20E8B26C5}">
      <dgm:prSet/>
      <dgm:spPr/>
      <dgm:t>
        <a:bodyPr/>
        <a:lstStyle/>
        <a:p>
          <a:endParaRPr lang="en-US" sz="1000">
            <a:latin typeface="Times New Roman" pitchFamily="18" charset="0"/>
            <a:cs typeface="Times New Roman" pitchFamily="18" charset="0"/>
          </a:endParaRPr>
        </a:p>
      </dgm:t>
    </dgm:pt>
    <dgm:pt modelId="{C32B5F03-1AB9-40A7-A5E9-4A00D3E72524}">
      <dgm:prSet custT="1"/>
      <dgm:spPr/>
      <dgm:t>
        <a:bodyPr/>
        <a:lstStyle/>
        <a:p>
          <a:r>
            <a:rPr lang="en-US" sz="1000">
              <a:latin typeface="Times New Roman" pitchFamily="18" charset="0"/>
              <a:cs typeface="Times New Roman" pitchFamily="18" charset="0"/>
            </a:rPr>
            <a:t>7</a:t>
          </a:r>
        </a:p>
      </dgm:t>
    </dgm:pt>
    <dgm:pt modelId="{0A509147-A8CD-4885-989B-E877BCD2264F}" type="parTrans" cxnId="{1803739C-8A03-4449-AC84-0357B391CCA2}">
      <dgm:prSet/>
      <dgm:spPr/>
      <dgm:t>
        <a:bodyPr/>
        <a:lstStyle/>
        <a:p>
          <a:endParaRPr lang="en-US" sz="1000">
            <a:latin typeface="Times New Roman" pitchFamily="18" charset="0"/>
            <a:cs typeface="Times New Roman" pitchFamily="18" charset="0"/>
          </a:endParaRPr>
        </a:p>
      </dgm:t>
    </dgm:pt>
    <dgm:pt modelId="{20851D4E-FB31-4670-BFA4-8ACA9182ED53}" type="sibTrans" cxnId="{1803739C-8A03-4449-AC84-0357B391CCA2}">
      <dgm:prSet/>
      <dgm:spPr/>
      <dgm:t>
        <a:bodyPr/>
        <a:lstStyle/>
        <a:p>
          <a:endParaRPr lang="en-US" sz="1000">
            <a:latin typeface="Times New Roman" pitchFamily="18" charset="0"/>
            <a:cs typeface="Times New Roman" pitchFamily="18" charset="0"/>
          </a:endParaRPr>
        </a:p>
      </dgm:t>
    </dgm:pt>
    <dgm:pt modelId="{97A67528-352D-42A3-BCC8-F62115AE7627}">
      <dgm:prSet custT="1"/>
      <dgm:spPr/>
      <dgm:t>
        <a:bodyPr/>
        <a:lstStyle/>
        <a:p>
          <a:r>
            <a:rPr lang="en-US" sz="1000">
              <a:latin typeface="Times New Roman" pitchFamily="18" charset="0"/>
              <a:cs typeface="Times New Roman" pitchFamily="18" charset="0"/>
            </a:rPr>
            <a:t>Velocity-Dependent Seismic Coefficient Cv = 0.2 </a:t>
          </a:r>
        </a:p>
      </dgm:t>
    </dgm:pt>
    <dgm:pt modelId="{484F33D3-5A12-488E-ACA0-CC986C0FE608}" type="parTrans" cxnId="{71A2ECE5-96F0-4CAC-8194-F5E3ADD86107}">
      <dgm:prSet/>
      <dgm:spPr/>
      <dgm:t>
        <a:bodyPr/>
        <a:lstStyle/>
        <a:p>
          <a:endParaRPr lang="en-US" sz="1000">
            <a:latin typeface="Times New Roman" pitchFamily="18" charset="0"/>
            <a:cs typeface="Times New Roman" pitchFamily="18" charset="0"/>
          </a:endParaRPr>
        </a:p>
      </dgm:t>
    </dgm:pt>
    <dgm:pt modelId="{FC525F97-E49E-486A-BEB7-233BDCA86A9E}" type="sibTrans" cxnId="{71A2ECE5-96F0-4CAC-8194-F5E3ADD86107}">
      <dgm:prSet/>
      <dgm:spPr/>
      <dgm:t>
        <a:bodyPr/>
        <a:lstStyle/>
        <a:p>
          <a:endParaRPr lang="en-US" sz="1000">
            <a:latin typeface="Times New Roman" pitchFamily="18" charset="0"/>
            <a:cs typeface="Times New Roman" pitchFamily="18" charset="0"/>
          </a:endParaRPr>
        </a:p>
      </dgm:t>
    </dgm:pt>
    <dgm:pt modelId="{CB7A529A-62C5-499F-9E83-46468F4FE8BF}">
      <dgm:prSet custT="1"/>
      <dgm:spPr/>
      <dgm:t>
        <a:bodyPr/>
        <a:lstStyle/>
        <a:p>
          <a:r>
            <a:rPr lang="en-US" sz="1000">
              <a:latin typeface="Times New Roman" pitchFamily="18" charset="0"/>
              <a:cs typeface="Times New Roman" pitchFamily="18" charset="0"/>
            </a:rPr>
            <a:t>8</a:t>
          </a:r>
        </a:p>
      </dgm:t>
    </dgm:pt>
    <dgm:pt modelId="{22FE86A4-85A4-49DA-9720-C50ED8A4A1EA}" type="parTrans" cxnId="{28EC1933-0FD8-4C73-B780-C6756112D71B}">
      <dgm:prSet/>
      <dgm:spPr/>
      <dgm:t>
        <a:bodyPr/>
        <a:lstStyle/>
        <a:p>
          <a:endParaRPr lang="en-US" sz="1000">
            <a:latin typeface="Times New Roman" pitchFamily="18" charset="0"/>
            <a:cs typeface="Times New Roman" pitchFamily="18" charset="0"/>
          </a:endParaRPr>
        </a:p>
      </dgm:t>
    </dgm:pt>
    <dgm:pt modelId="{000A2621-54F3-418F-BBC5-F2106D8DCDEC}" type="sibTrans" cxnId="{28EC1933-0FD8-4C73-B780-C6756112D71B}">
      <dgm:prSet/>
      <dgm:spPr/>
      <dgm:t>
        <a:bodyPr/>
        <a:lstStyle/>
        <a:p>
          <a:endParaRPr lang="en-US" sz="1000">
            <a:latin typeface="Times New Roman" pitchFamily="18" charset="0"/>
            <a:cs typeface="Times New Roman" pitchFamily="18" charset="0"/>
          </a:endParaRPr>
        </a:p>
      </dgm:t>
    </dgm:pt>
    <mc:AlternateContent xmlns:mc="http://schemas.openxmlformats.org/markup-compatibility/2006">
      <mc:Choice xmlns:a14="http://schemas.microsoft.com/office/drawing/2010/main" Requires="a14">
        <dgm:pt modelId="{3535BB33-6058-452C-9146-F300C516187C}">
          <dgm:prSet custT="1"/>
          <dgm:spPr/>
          <dgm:t>
            <a:bodyPr/>
            <a:lstStyle/>
            <a:p>
              <a:r>
                <a:rPr lang="en-US" sz="1000" dirty="0">
                  <a:latin typeface="Times New Roman" pitchFamily="18" charset="0"/>
                  <a:cs typeface="Times New Roman" pitchFamily="18" charset="0"/>
                </a:rPr>
                <a:t>Response spectrum scale factor = </a:t>
              </a:r>
              <a14:m>
                <m:oMath xmlns:m="http://schemas.openxmlformats.org/officeDocument/2006/math">
                  <m:f>
                    <m:fPr>
                      <m:ctrlPr>
                        <a:rPr lang="en-US" sz="1000" i="1">
                          <a:latin typeface="Cambria Math"/>
                          <a:cs typeface="Times New Roman" pitchFamily="18" charset="0"/>
                        </a:rPr>
                      </m:ctrlPr>
                    </m:fPr>
                    <m:num>
                      <m:r>
                        <a:rPr lang="en-US" sz="1000" b="0" i="1">
                          <a:latin typeface="Cambria Math"/>
                          <a:cs typeface="Times New Roman" pitchFamily="18" charset="0"/>
                        </a:rPr>
                        <m:t>𝐼</m:t>
                      </m:r>
                      <m:r>
                        <a:rPr lang="en-US" sz="1000" b="0" i="1">
                          <a:latin typeface="Cambria Math"/>
                          <a:ea typeface="Cambria Math"/>
                          <a:cs typeface="Times New Roman" pitchFamily="18" charset="0"/>
                        </a:rPr>
                        <m:t>×</m:t>
                      </m:r>
                      <m:r>
                        <a:rPr lang="en-US" sz="1000" b="0" i="1">
                          <a:latin typeface="Cambria Math"/>
                          <a:cs typeface="Times New Roman" pitchFamily="18" charset="0"/>
                        </a:rPr>
                        <m:t>𝑔</m:t>
                      </m:r>
                    </m:num>
                    <m:den>
                      <m:r>
                        <a:rPr lang="en-US" sz="1000" b="0" i="1">
                          <a:latin typeface="Cambria Math"/>
                          <a:cs typeface="Times New Roman" pitchFamily="18" charset="0"/>
                        </a:rPr>
                        <m:t>𝑅</m:t>
                      </m:r>
                    </m:den>
                  </m:f>
                </m:oMath>
              </a14:m>
              <a:r>
                <a:rPr lang="en-US" sz="1000" dirty="0">
                  <a:latin typeface="Times New Roman" pitchFamily="18" charset="0"/>
                  <a:cs typeface="Times New Roman" pitchFamily="18" charset="0"/>
                </a:rPr>
                <a:t> = </a:t>
              </a:r>
              <a14:m>
                <m:oMath xmlns:m="http://schemas.openxmlformats.org/officeDocument/2006/math">
                  <m:f>
                    <m:fPr>
                      <m:ctrlPr>
                        <a:rPr lang="en-US" sz="1000" i="1">
                          <a:latin typeface="Cambria Math"/>
                          <a:cs typeface="Times New Roman" pitchFamily="18" charset="0"/>
                        </a:rPr>
                      </m:ctrlPr>
                    </m:fPr>
                    <m:num>
                      <m:r>
                        <a:rPr lang="en-US" sz="1000" b="0" i="1">
                          <a:latin typeface="Cambria Math"/>
                          <a:cs typeface="Times New Roman" pitchFamily="18" charset="0"/>
                        </a:rPr>
                        <m:t>1</m:t>
                      </m:r>
                      <m:r>
                        <a:rPr lang="en-US" sz="1000" b="0" i="1">
                          <a:latin typeface="Cambria Math"/>
                          <a:cs typeface="Times New Roman" pitchFamily="18" charset="0"/>
                        </a:rPr>
                        <m:t>.</m:t>
                      </m:r>
                      <m:r>
                        <a:rPr lang="en-US" sz="1000" b="0" i="1">
                          <a:latin typeface="Cambria Math"/>
                          <a:cs typeface="Times New Roman" pitchFamily="18" charset="0"/>
                        </a:rPr>
                        <m:t>25</m:t>
                      </m:r>
                      <m:r>
                        <a:rPr lang="en-US" sz="1000" b="0" i="1">
                          <a:latin typeface="Cambria Math"/>
                          <a:cs typeface="Times New Roman" pitchFamily="18" charset="0"/>
                        </a:rPr>
                        <m:t> ∗</m:t>
                      </m:r>
                      <m:r>
                        <a:rPr lang="en-US" sz="1000" b="0" i="1">
                          <a:latin typeface="Cambria Math"/>
                          <a:cs typeface="Times New Roman" pitchFamily="18" charset="0"/>
                        </a:rPr>
                        <m:t>9810</m:t>
                      </m:r>
                    </m:num>
                    <m:den>
                      <m:r>
                        <a:rPr lang="en-US" sz="1000" b="0" i="1">
                          <a:latin typeface="Cambria Math"/>
                          <a:cs typeface="Times New Roman" pitchFamily="18" charset="0"/>
                        </a:rPr>
                        <m:t>5</m:t>
                      </m:r>
                      <m:r>
                        <a:rPr lang="en-US" sz="1000" b="0" i="1">
                          <a:latin typeface="Cambria Math"/>
                          <a:cs typeface="Times New Roman" pitchFamily="18" charset="0"/>
                        </a:rPr>
                        <m:t>.</m:t>
                      </m:r>
                      <m:r>
                        <a:rPr lang="en-US" sz="1000" b="0" i="1">
                          <a:latin typeface="Cambria Math"/>
                          <a:cs typeface="Times New Roman" pitchFamily="18" charset="0"/>
                        </a:rPr>
                        <m:t>5</m:t>
                      </m:r>
                    </m:den>
                  </m:f>
                </m:oMath>
              </a14:m>
              <a:r>
                <a:rPr lang="en-US" sz="1000" dirty="0">
                  <a:latin typeface="Times New Roman" pitchFamily="18" charset="0"/>
                  <a:cs typeface="Times New Roman" pitchFamily="18" charset="0"/>
                </a:rPr>
                <a:t> = 2230</a:t>
              </a:r>
            </a:p>
          </dgm:t>
        </dgm:pt>
      </mc:Choice>
      <mc:Fallback>
        <dgm:pt modelId="{3535BB33-6058-452C-9146-F300C516187C}">
          <dgm:prSet custT="1"/>
          <dgm:spPr/>
          <dgm:t>
            <a:bodyPr/>
            <a:lstStyle/>
            <a:p>
              <a:r>
                <a:rPr lang="en-US" sz="1000" dirty="0">
                  <a:latin typeface="Times New Roman" pitchFamily="18" charset="0"/>
                  <a:cs typeface="Times New Roman" pitchFamily="18" charset="0"/>
                </a:rPr>
                <a:t>Response spectrum scale factor = </a:t>
              </a:r>
              <a:r>
                <a:rPr lang="en-US" sz="1000" i="0">
                  <a:latin typeface="Cambria Math"/>
                  <a:cs typeface="Times New Roman" pitchFamily="18" charset="0"/>
                </a:rPr>
                <a:t>(</a:t>
              </a:r>
              <a:r>
                <a:rPr lang="en-US" sz="1000" b="0" i="0">
                  <a:latin typeface="Cambria Math"/>
                  <a:cs typeface="Times New Roman" pitchFamily="18" charset="0"/>
                </a:rPr>
                <a:t>𝐼</a:t>
              </a:r>
              <a:r>
                <a:rPr lang="en-US" sz="1000" b="0" i="0">
                  <a:latin typeface="Cambria Math"/>
                  <a:ea typeface="Cambria Math"/>
                  <a:cs typeface="Times New Roman" pitchFamily="18" charset="0"/>
                </a:rPr>
                <a:t>×</a:t>
              </a:r>
              <a:r>
                <a:rPr lang="en-US" sz="1000" b="0" i="0">
                  <a:latin typeface="Cambria Math"/>
                  <a:cs typeface="Times New Roman" pitchFamily="18" charset="0"/>
                </a:rPr>
                <a:t>𝑔)/𝑅</a:t>
              </a:r>
              <a:r>
                <a:rPr lang="en-US" sz="1000" dirty="0">
                  <a:latin typeface="Times New Roman" pitchFamily="18" charset="0"/>
                  <a:cs typeface="Times New Roman" pitchFamily="18" charset="0"/>
                </a:rPr>
                <a:t> = </a:t>
              </a:r>
              <a:r>
                <a:rPr lang="en-US" sz="1000" i="0">
                  <a:latin typeface="Cambria Math"/>
                  <a:cs typeface="Times New Roman" pitchFamily="18" charset="0"/>
                </a:rPr>
                <a:t>(</a:t>
              </a:r>
              <a:r>
                <a:rPr lang="en-US" sz="1000" b="0" i="0">
                  <a:latin typeface="Cambria Math"/>
                  <a:cs typeface="Times New Roman" pitchFamily="18" charset="0"/>
                </a:rPr>
                <a:t>1.25 ∗9810)/5.5</a:t>
              </a:r>
              <a:r>
                <a:rPr lang="en-US" sz="1000" dirty="0">
                  <a:latin typeface="Times New Roman" pitchFamily="18" charset="0"/>
                  <a:cs typeface="Times New Roman" pitchFamily="18" charset="0"/>
                </a:rPr>
                <a:t> = 2230</a:t>
              </a:r>
            </a:p>
          </dgm:t>
        </dgm:pt>
      </mc:Fallback>
    </mc:AlternateContent>
    <dgm:pt modelId="{20960831-D132-496B-BE14-85DD22A9EAA5}" type="parTrans" cxnId="{62E36914-CA5B-405F-86F8-2F9947CDFBBB}">
      <dgm:prSet/>
      <dgm:spPr/>
      <dgm:t>
        <a:bodyPr/>
        <a:lstStyle/>
        <a:p>
          <a:endParaRPr lang="en-US" sz="1000">
            <a:latin typeface="Times New Roman" pitchFamily="18" charset="0"/>
            <a:cs typeface="Times New Roman" pitchFamily="18" charset="0"/>
          </a:endParaRPr>
        </a:p>
      </dgm:t>
    </dgm:pt>
    <dgm:pt modelId="{D72D1186-E3D3-44B0-BB66-627E9EDC42C8}" type="sibTrans" cxnId="{62E36914-CA5B-405F-86F8-2F9947CDFBBB}">
      <dgm:prSet/>
      <dgm:spPr/>
      <dgm:t>
        <a:bodyPr/>
        <a:lstStyle/>
        <a:p>
          <a:endParaRPr lang="en-US" sz="1000">
            <a:latin typeface="Times New Roman" pitchFamily="18" charset="0"/>
            <a:cs typeface="Times New Roman" pitchFamily="18" charset="0"/>
          </a:endParaRPr>
        </a:p>
      </dgm:t>
    </dgm:pt>
    <dgm:pt modelId="{BC5FBCFD-A244-49D8-9D02-85C34352CBDA}" type="pres">
      <dgm:prSet presAssocID="{944234C7-CBDB-4355-91ED-1A8D2295FB39}" presName="linearFlow" presStyleCnt="0">
        <dgm:presLayoutVars>
          <dgm:dir/>
          <dgm:animLvl val="lvl"/>
          <dgm:resizeHandles val="exact"/>
        </dgm:presLayoutVars>
      </dgm:prSet>
      <dgm:spPr/>
      <dgm:t>
        <a:bodyPr/>
        <a:lstStyle/>
        <a:p>
          <a:endParaRPr lang="en-US"/>
        </a:p>
      </dgm:t>
    </dgm:pt>
    <dgm:pt modelId="{33A1A582-8BC8-4A20-9E97-F9A96037EBEA}" type="pres">
      <dgm:prSet presAssocID="{AEF44E26-DAD0-4B3A-847E-9E87CA445E17}" presName="composite" presStyleCnt="0"/>
      <dgm:spPr/>
    </dgm:pt>
    <dgm:pt modelId="{3C0DA2E4-7CB2-4AC7-9FDF-EAC2538D2A73}" type="pres">
      <dgm:prSet presAssocID="{AEF44E26-DAD0-4B3A-847E-9E87CA445E17}" presName="parentText" presStyleLbl="alignNode1" presStyleIdx="0" presStyleCnt="8" custLinFactNeighborX="0" custLinFactNeighborY="-130">
        <dgm:presLayoutVars>
          <dgm:chMax val="1"/>
          <dgm:bulletEnabled val="1"/>
        </dgm:presLayoutVars>
      </dgm:prSet>
      <dgm:spPr/>
      <dgm:t>
        <a:bodyPr/>
        <a:lstStyle/>
        <a:p>
          <a:endParaRPr lang="en-US"/>
        </a:p>
      </dgm:t>
    </dgm:pt>
    <dgm:pt modelId="{C8F01E3D-5086-467F-9615-AB87D056260C}" type="pres">
      <dgm:prSet presAssocID="{AEF44E26-DAD0-4B3A-847E-9E87CA445E17}" presName="descendantText" presStyleLbl="alignAcc1" presStyleIdx="0" presStyleCnt="8" custLinFactNeighborX="0" custLinFactNeighborY="-79">
        <dgm:presLayoutVars>
          <dgm:bulletEnabled val="1"/>
        </dgm:presLayoutVars>
      </dgm:prSet>
      <dgm:spPr/>
      <dgm:t>
        <a:bodyPr/>
        <a:lstStyle/>
        <a:p>
          <a:endParaRPr lang="en-US"/>
        </a:p>
      </dgm:t>
    </dgm:pt>
    <dgm:pt modelId="{9A8738C9-809A-4C6A-BAF4-F1BAA16CBA1B}" type="pres">
      <dgm:prSet presAssocID="{6956DD63-424A-4E3A-A33B-678008B81D6C}" presName="sp" presStyleCnt="0"/>
      <dgm:spPr/>
    </dgm:pt>
    <dgm:pt modelId="{812BE589-F644-40F4-BDA6-4AA9340ABEC5}" type="pres">
      <dgm:prSet presAssocID="{C09EC1B2-0D1C-4E96-B1C1-65D0A1B1442A}" presName="composite" presStyleCnt="0"/>
      <dgm:spPr/>
    </dgm:pt>
    <dgm:pt modelId="{2AF46744-0B98-40DB-AFA2-A40605AC74DE}" type="pres">
      <dgm:prSet presAssocID="{C09EC1B2-0D1C-4E96-B1C1-65D0A1B1442A}" presName="parentText" presStyleLbl="alignNode1" presStyleIdx="1" presStyleCnt="8">
        <dgm:presLayoutVars>
          <dgm:chMax val="1"/>
          <dgm:bulletEnabled val="1"/>
        </dgm:presLayoutVars>
      </dgm:prSet>
      <dgm:spPr/>
      <dgm:t>
        <a:bodyPr/>
        <a:lstStyle/>
        <a:p>
          <a:endParaRPr lang="en-US"/>
        </a:p>
      </dgm:t>
    </dgm:pt>
    <dgm:pt modelId="{437C5AA2-6AAC-41E1-82EE-93E3429E6D85}" type="pres">
      <dgm:prSet presAssocID="{C09EC1B2-0D1C-4E96-B1C1-65D0A1B1442A}" presName="descendantText" presStyleLbl="alignAcc1" presStyleIdx="1" presStyleCnt="8" custScaleY="127605" custLinFactNeighborX="0" custLinFactNeighborY="-4647">
        <dgm:presLayoutVars>
          <dgm:bulletEnabled val="1"/>
        </dgm:presLayoutVars>
      </dgm:prSet>
      <dgm:spPr/>
      <dgm:t>
        <a:bodyPr/>
        <a:lstStyle/>
        <a:p>
          <a:endParaRPr lang="en-US"/>
        </a:p>
      </dgm:t>
    </dgm:pt>
    <dgm:pt modelId="{854663FE-954C-4E6B-AD9F-A3E367305CDC}" type="pres">
      <dgm:prSet presAssocID="{75145B93-E9CE-4542-BBC1-623626AE500F}" presName="sp" presStyleCnt="0"/>
      <dgm:spPr/>
    </dgm:pt>
    <dgm:pt modelId="{23BC2858-83E2-41E3-B8A4-55A086909B3B}" type="pres">
      <dgm:prSet presAssocID="{62887CD7-7449-4CBC-916C-ACBEAD6B1C0E}" presName="composite" presStyleCnt="0"/>
      <dgm:spPr/>
    </dgm:pt>
    <dgm:pt modelId="{72E03FCF-863D-4083-8A91-69E4098A63B8}" type="pres">
      <dgm:prSet presAssocID="{62887CD7-7449-4CBC-916C-ACBEAD6B1C0E}" presName="parentText" presStyleLbl="alignNode1" presStyleIdx="2" presStyleCnt="8">
        <dgm:presLayoutVars>
          <dgm:chMax val="1"/>
          <dgm:bulletEnabled val="1"/>
        </dgm:presLayoutVars>
      </dgm:prSet>
      <dgm:spPr/>
      <dgm:t>
        <a:bodyPr/>
        <a:lstStyle/>
        <a:p>
          <a:endParaRPr lang="en-US"/>
        </a:p>
      </dgm:t>
    </dgm:pt>
    <dgm:pt modelId="{621C7EDA-3345-4529-877C-933D0D6E39B1}" type="pres">
      <dgm:prSet presAssocID="{62887CD7-7449-4CBC-916C-ACBEAD6B1C0E}" presName="descendantText" presStyleLbl="alignAcc1" presStyleIdx="2" presStyleCnt="8">
        <dgm:presLayoutVars>
          <dgm:bulletEnabled val="1"/>
        </dgm:presLayoutVars>
      </dgm:prSet>
      <dgm:spPr/>
      <dgm:t>
        <a:bodyPr/>
        <a:lstStyle/>
        <a:p>
          <a:endParaRPr lang="en-US"/>
        </a:p>
      </dgm:t>
    </dgm:pt>
    <dgm:pt modelId="{2DEC0CE4-D87C-4A27-944E-AE6A3826B2D5}" type="pres">
      <dgm:prSet presAssocID="{1C4EA756-F032-4620-AF94-655C81005E46}" presName="sp" presStyleCnt="0"/>
      <dgm:spPr/>
    </dgm:pt>
    <dgm:pt modelId="{C89DCCA0-E954-40A7-AA45-2A2876E1191B}" type="pres">
      <dgm:prSet presAssocID="{C605A160-3C03-49DB-BE93-D8466A4130F5}" presName="composite" presStyleCnt="0"/>
      <dgm:spPr/>
    </dgm:pt>
    <dgm:pt modelId="{1818F21E-8797-4916-BA61-CCA3A1C75F94}" type="pres">
      <dgm:prSet presAssocID="{C605A160-3C03-49DB-BE93-D8466A4130F5}" presName="parentText" presStyleLbl="alignNode1" presStyleIdx="3" presStyleCnt="8">
        <dgm:presLayoutVars>
          <dgm:chMax val="1"/>
          <dgm:bulletEnabled val="1"/>
        </dgm:presLayoutVars>
      </dgm:prSet>
      <dgm:spPr/>
      <dgm:t>
        <a:bodyPr/>
        <a:lstStyle/>
        <a:p>
          <a:endParaRPr lang="en-US"/>
        </a:p>
      </dgm:t>
    </dgm:pt>
    <dgm:pt modelId="{3472D82B-6A5A-4A65-914C-0138EE0CD6D3}" type="pres">
      <dgm:prSet presAssocID="{C605A160-3C03-49DB-BE93-D8466A4130F5}" presName="descendantText" presStyleLbl="alignAcc1" presStyleIdx="3" presStyleCnt="8" custLinFactNeighborY="-7609">
        <dgm:presLayoutVars>
          <dgm:bulletEnabled val="1"/>
        </dgm:presLayoutVars>
      </dgm:prSet>
      <dgm:spPr/>
      <dgm:t>
        <a:bodyPr/>
        <a:lstStyle/>
        <a:p>
          <a:endParaRPr lang="en-US"/>
        </a:p>
      </dgm:t>
    </dgm:pt>
    <dgm:pt modelId="{D33EC183-465B-42B3-A8A3-96EF40562246}" type="pres">
      <dgm:prSet presAssocID="{F0A4E427-8C28-464F-A7BB-007BC7DAE85B}" presName="sp" presStyleCnt="0"/>
      <dgm:spPr/>
    </dgm:pt>
    <dgm:pt modelId="{038DDB6E-332E-495A-8A45-08DF07CF5CB5}" type="pres">
      <dgm:prSet presAssocID="{1D853FD4-0079-472B-B133-94947AA5F94A}" presName="composite" presStyleCnt="0"/>
      <dgm:spPr/>
    </dgm:pt>
    <dgm:pt modelId="{89E12078-2FBD-4D1C-89F6-51A6C360EDF0}" type="pres">
      <dgm:prSet presAssocID="{1D853FD4-0079-472B-B133-94947AA5F94A}" presName="parentText" presStyleLbl="alignNode1" presStyleIdx="4" presStyleCnt="8">
        <dgm:presLayoutVars>
          <dgm:chMax val="1"/>
          <dgm:bulletEnabled val="1"/>
        </dgm:presLayoutVars>
      </dgm:prSet>
      <dgm:spPr/>
      <dgm:t>
        <a:bodyPr/>
        <a:lstStyle/>
        <a:p>
          <a:endParaRPr lang="en-US"/>
        </a:p>
      </dgm:t>
    </dgm:pt>
    <dgm:pt modelId="{18787781-E245-407C-B926-DBB459BD9C12}" type="pres">
      <dgm:prSet presAssocID="{1D853FD4-0079-472B-B133-94947AA5F94A}" presName="descendantText" presStyleLbl="alignAcc1" presStyleIdx="4" presStyleCnt="8">
        <dgm:presLayoutVars>
          <dgm:bulletEnabled val="1"/>
        </dgm:presLayoutVars>
      </dgm:prSet>
      <dgm:spPr/>
      <dgm:t>
        <a:bodyPr/>
        <a:lstStyle/>
        <a:p>
          <a:endParaRPr lang="en-US"/>
        </a:p>
      </dgm:t>
    </dgm:pt>
    <dgm:pt modelId="{3FF84222-002F-4B3B-B372-5668F9E4CDDA}" type="pres">
      <dgm:prSet presAssocID="{C3CCFE90-2B3C-4505-AB47-0548C976B83A}" presName="sp" presStyleCnt="0"/>
      <dgm:spPr/>
    </dgm:pt>
    <dgm:pt modelId="{7CC00892-77AE-4AA2-8A6D-5ABF1D65CAF1}" type="pres">
      <dgm:prSet presAssocID="{DDAD1563-2CF5-4C2C-BEF1-C45791480140}" presName="composite" presStyleCnt="0"/>
      <dgm:spPr/>
    </dgm:pt>
    <dgm:pt modelId="{FCC1FA07-09E0-4613-8782-D29F2AE64ADB}" type="pres">
      <dgm:prSet presAssocID="{DDAD1563-2CF5-4C2C-BEF1-C45791480140}" presName="parentText" presStyleLbl="alignNode1" presStyleIdx="5" presStyleCnt="8">
        <dgm:presLayoutVars>
          <dgm:chMax val="1"/>
          <dgm:bulletEnabled val="1"/>
        </dgm:presLayoutVars>
      </dgm:prSet>
      <dgm:spPr/>
      <dgm:t>
        <a:bodyPr/>
        <a:lstStyle/>
        <a:p>
          <a:endParaRPr lang="en-US"/>
        </a:p>
      </dgm:t>
    </dgm:pt>
    <dgm:pt modelId="{E637CFC8-58E2-4C24-9D32-F098D285DB77}" type="pres">
      <dgm:prSet presAssocID="{DDAD1563-2CF5-4C2C-BEF1-C45791480140}" presName="descendantText" presStyleLbl="alignAcc1" presStyleIdx="5" presStyleCnt="8">
        <dgm:presLayoutVars>
          <dgm:bulletEnabled val="1"/>
        </dgm:presLayoutVars>
      </dgm:prSet>
      <dgm:spPr/>
      <dgm:t>
        <a:bodyPr/>
        <a:lstStyle/>
        <a:p>
          <a:endParaRPr lang="en-US"/>
        </a:p>
      </dgm:t>
    </dgm:pt>
    <dgm:pt modelId="{F892E518-DA29-4707-9874-6C2628BAA343}" type="pres">
      <dgm:prSet presAssocID="{58C239DC-9B00-4276-8AAF-6F9A36A9C82C}" presName="sp" presStyleCnt="0"/>
      <dgm:spPr/>
    </dgm:pt>
    <dgm:pt modelId="{F67B38CE-1743-4023-A410-1895855AD184}" type="pres">
      <dgm:prSet presAssocID="{C32B5F03-1AB9-40A7-A5E9-4A00D3E72524}" presName="composite" presStyleCnt="0"/>
      <dgm:spPr/>
    </dgm:pt>
    <dgm:pt modelId="{C6B6B4B0-5C17-4C9B-8BDA-1F05155C413C}" type="pres">
      <dgm:prSet presAssocID="{C32B5F03-1AB9-40A7-A5E9-4A00D3E72524}" presName="parentText" presStyleLbl="alignNode1" presStyleIdx="6" presStyleCnt="8">
        <dgm:presLayoutVars>
          <dgm:chMax val="1"/>
          <dgm:bulletEnabled val="1"/>
        </dgm:presLayoutVars>
      </dgm:prSet>
      <dgm:spPr/>
      <dgm:t>
        <a:bodyPr/>
        <a:lstStyle/>
        <a:p>
          <a:endParaRPr lang="en-US"/>
        </a:p>
      </dgm:t>
    </dgm:pt>
    <dgm:pt modelId="{C373CDA2-48CC-45A2-BA61-E64B02E40CE9}" type="pres">
      <dgm:prSet presAssocID="{C32B5F03-1AB9-40A7-A5E9-4A00D3E72524}" presName="descendantText" presStyleLbl="alignAcc1" presStyleIdx="6" presStyleCnt="8">
        <dgm:presLayoutVars>
          <dgm:bulletEnabled val="1"/>
        </dgm:presLayoutVars>
      </dgm:prSet>
      <dgm:spPr/>
      <dgm:t>
        <a:bodyPr/>
        <a:lstStyle/>
        <a:p>
          <a:endParaRPr lang="en-US"/>
        </a:p>
      </dgm:t>
    </dgm:pt>
    <dgm:pt modelId="{00664929-89E3-4056-997A-4931DF75767C}" type="pres">
      <dgm:prSet presAssocID="{20851D4E-FB31-4670-BFA4-8ACA9182ED53}" presName="sp" presStyleCnt="0"/>
      <dgm:spPr/>
    </dgm:pt>
    <dgm:pt modelId="{42E90906-7457-4F30-A0C6-11F68FD58EBA}" type="pres">
      <dgm:prSet presAssocID="{CB7A529A-62C5-499F-9E83-46468F4FE8BF}" presName="composite" presStyleCnt="0"/>
      <dgm:spPr/>
    </dgm:pt>
    <dgm:pt modelId="{E311ABAC-1BAC-42CC-BDC3-F0F0BC097F91}" type="pres">
      <dgm:prSet presAssocID="{CB7A529A-62C5-499F-9E83-46468F4FE8BF}" presName="parentText" presStyleLbl="alignNode1" presStyleIdx="7" presStyleCnt="8">
        <dgm:presLayoutVars>
          <dgm:chMax val="1"/>
          <dgm:bulletEnabled val="1"/>
        </dgm:presLayoutVars>
      </dgm:prSet>
      <dgm:spPr/>
      <dgm:t>
        <a:bodyPr/>
        <a:lstStyle/>
        <a:p>
          <a:endParaRPr lang="en-US"/>
        </a:p>
      </dgm:t>
    </dgm:pt>
    <dgm:pt modelId="{41D73D74-1E06-4C5E-844C-76D44BD60D09}" type="pres">
      <dgm:prSet presAssocID="{CB7A529A-62C5-499F-9E83-46468F4FE8BF}" presName="descendantText" presStyleLbl="alignAcc1" presStyleIdx="7" presStyleCnt="8" custScaleY="105670">
        <dgm:presLayoutVars>
          <dgm:bulletEnabled val="1"/>
        </dgm:presLayoutVars>
      </dgm:prSet>
      <dgm:spPr/>
      <dgm:t>
        <a:bodyPr/>
        <a:lstStyle/>
        <a:p>
          <a:endParaRPr lang="en-US"/>
        </a:p>
      </dgm:t>
    </dgm:pt>
  </dgm:ptLst>
  <dgm:cxnLst>
    <dgm:cxn modelId="{6421C21E-8EB5-408F-BA7C-20AC7C3A5D12}" srcId="{C605A160-3C03-49DB-BE93-D8466A4130F5}" destId="{807AB36F-223E-4E9D-83CC-FD45E5A7D615}" srcOrd="0" destOrd="0" parTransId="{E9CA5917-2C5F-42E8-A72B-35DBCD0AC98D}" sibTransId="{2EC858D8-4667-46E1-AE16-1FDA9170DF01}"/>
    <dgm:cxn modelId="{3B2428D9-6A12-4259-A571-9BE75659BACB}" type="presOf" srcId="{CB7A529A-62C5-499F-9E83-46468F4FE8BF}" destId="{E311ABAC-1BAC-42CC-BDC3-F0F0BC097F91}" srcOrd="0" destOrd="0" presId="urn:microsoft.com/office/officeart/2005/8/layout/chevron2"/>
    <dgm:cxn modelId="{673359CB-27FD-4D0C-84F2-1648FD6AD727}" srcId="{944234C7-CBDB-4355-91ED-1A8D2295FB39}" destId="{DDAD1563-2CF5-4C2C-BEF1-C45791480140}" srcOrd="5" destOrd="0" parTransId="{3BDF61FB-3A05-460C-8BCE-1585EE46233B}" sibTransId="{58C239DC-9B00-4276-8AAF-6F9A36A9C82C}"/>
    <dgm:cxn modelId="{0DB8B591-9C18-41F3-9471-DE4B10333603}" type="presOf" srcId="{AEF44E26-DAD0-4B3A-847E-9E87CA445E17}" destId="{3C0DA2E4-7CB2-4AC7-9FDF-EAC2538D2A73}" srcOrd="0" destOrd="0" presId="urn:microsoft.com/office/officeart/2005/8/layout/chevron2"/>
    <dgm:cxn modelId="{1356AF48-7028-4802-A57D-A4142AA6DAC5}" type="presOf" srcId="{C09EC1B2-0D1C-4E96-B1C1-65D0A1B1442A}" destId="{2AF46744-0B98-40DB-AFA2-A40605AC74DE}" srcOrd="0" destOrd="0" presId="urn:microsoft.com/office/officeart/2005/8/layout/chevron2"/>
    <dgm:cxn modelId="{C35CB70B-54F6-441A-8665-34BA2EFB6B77}" type="presOf" srcId="{EC8CEFFD-E772-437F-968D-434507D0B79C}" destId="{C8F01E3D-5086-467F-9615-AB87D056260C}" srcOrd="0" destOrd="0" presId="urn:microsoft.com/office/officeart/2005/8/layout/chevron2"/>
    <dgm:cxn modelId="{DD628D4E-29F7-4BC2-A4DF-EDCC4EC01B3A}" type="presOf" srcId="{DDAD1563-2CF5-4C2C-BEF1-C45791480140}" destId="{FCC1FA07-09E0-4613-8782-D29F2AE64ADB}" srcOrd="0" destOrd="0" presId="urn:microsoft.com/office/officeart/2005/8/layout/chevron2"/>
    <dgm:cxn modelId="{D4DC7CB9-6AE3-4C0A-8586-C57509D2A2AA}" type="presOf" srcId="{938A11B4-B48F-454D-A3E8-1BB6E34E8EE2}" destId="{18787781-E245-407C-B926-DBB459BD9C12}" srcOrd="0" destOrd="0" presId="urn:microsoft.com/office/officeart/2005/8/layout/chevron2"/>
    <dgm:cxn modelId="{95F40A0A-79EF-4D64-8281-49FCE17978CA}" type="presOf" srcId="{807AB36F-223E-4E9D-83CC-FD45E5A7D615}" destId="{3472D82B-6A5A-4A65-914C-0138EE0CD6D3}" srcOrd="0" destOrd="0" presId="urn:microsoft.com/office/officeart/2005/8/layout/chevron2"/>
    <dgm:cxn modelId="{224917F6-737E-43BE-9811-F612215B3315}" type="presOf" srcId="{B1C49307-2ACA-4E3B-9B14-6E336EE65E1F}" destId="{E637CFC8-58E2-4C24-9D32-F098D285DB77}" srcOrd="0" destOrd="0" presId="urn:microsoft.com/office/officeart/2005/8/layout/chevron2"/>
    <dgm:cxn modelId="{71A2ECE5-96F0-4CAC-8194-F5E3ADD86107}" srcId="{C32B5F03-1AB9-40A7-A5E9-4A00D3E72524}" destId="{97A67528-352D-42A3-BCC8-F62115AE7627}" srcOrd="0" destOrd="0" parTransId="{484F33D3-5A12-488E-ACA0-CC986C0FE608}" sibTransId="{FC525F97-E49E-486A-BEB7-233BDCA86A9E}"/>
    <dgm:cxn modelId="{101A300B-3466-4BB1-A07A-5575DC77B0E0}" srcId="{62887CD7-7449-4CBC-916C-ACBEAD6B1C0E}" destId="{02F8D2B8-C721-4EC2-9639-592CCB5FBEE1}" srcOrd="0" destOrd="0" parTransId="{6AE2957E-01A9-4003-9E45-635A709E7908}" sibTransId="{A39D5C3D-2874-4A69-BDE8-1CDB3EC6DAB0}"/>
    <dgm:cxn modelId="{4C4D1E86-1D73-4158-A7E7-D3AAAACFF022}" srcId="{944234C7-CBDB-4355-91ED-1A8D2295FB39}" destId="{C09EC1B2-0D1C-4E96-B1C1-65D0A1B1442A}" srcOrd="1" destOrd="0" parTransId="{D6D9D1E6-19CA-411C-BEDF-4333C91BD437}" sibTransId="{75145B93-E9CE-4542-BBC1-623626AE500F}"/>
    <dgm:cxn modelId="{08D555AE-9E39-4396-97C6-06D05E4808DD}" srcId="{C09EC1B2-0D1C-4E96-B1C1-65D0A1B1442A}" destId="{13E2F572-EF11-4FFD-AF62-886477F933E0}" srcOrd="0" destOrd="0" parTransId="{ADE07BE5-5710-4B18-849E-971877103F02}" sibTransId="{B10B2D53-6DF0-4517-89FC-D0BB037E2C34}"/>
    <dgm:cxn modelId="{63862641-BB06-4F39-9AFC-3B7772EE4B37}" type="presOf" srcId="{C605A160-3C03-49DB-BE93-D8466A4130F5}" destId="{1818F21E-8797-4916-BA61-CCA3A1C75F94}" srcOrd="0" destOrd="0" presId="urn:microsoft.com/office/officeart/2005/8/layout/chevron2"/>
    <dgm:cxn modelId="{782D10CB-47B3-49EF-B01F-BB5C77BDBE05}" type="presOf" srcId="{1D853FD4-0079-472B-B133-94947AA5F94A}" destId="{89E12078-2FBD-4D1C-89F6-51A6C360EDF0}" srcOrd="0" destOrd="0" presId="urn:microsoft.com/office/officeart/2005/8/layout/chevron2"/>
    <dgm:cxn modelId="{07052A51-DE5D-44EC-8A5D-056761479810}" srcId="{1D853FD4-0079-472B-B133-94947AA5F94A}" destId="{938A11B4-B48F-454D-A3E8-1BB6E34E8EE2}" srcOrd="0" destOrd="0" parTransId="{6F746C5E-331C-40AA-8C03-9F8F38392313}" sibTransId="{41DFE725-CDB5-448D-B9FB-45B81A134E78}"/>
    <dgm:cxn modelId="{28EC1933-0FD8-4C73-B780-C6756112D71B}" srcId="{944234C7-CBDB-4355-91ED-1A8D2295FB39}" destId="{CB7A529A-62C5-499F-9E83-46468F4FE8BF}" srcOrd="7" destOrd="0" parTransId="{22FE86A4-85A4-49DA-9720-C50ED8A4A1EA}" sibTransId="{000A2621-54F3-418F-BBC5-F2106D8DCDEC}"/>
    <dgm:cxn modelId="{62E36914-CA5B-405F-86F8-2F9947CDFBBB}" srcId="{CB7A529A-62C5-499F-9E83-46468F4FE8BF}" destId="{3535BB33-6058-452C-9146-F300C516187C}" srcOrd="0" destOrd="0" parTransId="{20960831-D132-496B-BE14-85DD22A9EAA5}" sibTransId="{D72D1186-E3D3-44B0-BB66-627E9EDC42C8}"/>
    <dgm:cxn modelId="{491FB77C-BF52-4706-AC00-F3431A766FB7}" srcId="{944234C7-CBDB-4355-91ED-1A8D2295FB39}" destId="{1D853FD4-0079-472B-B133-94947AA5F94A}" srcOrd="4" destOrd="0" parTransId="{E2C582DB-9F77-4D36-B79A-AEC6FDE62E7C}" sibTransId="{C3CCFE90-2B3C-4505-AB47-0548C976B83A}"/>
    <dgm:cxn modelId="{152CC556-E9E7-4F2A-AC1F-DC043E4ED630}" type="presOf" srcId="{97A67528-352D-42A3-BCC8-F62115AE7627}" destId="{C373CDA2-48CC-45A2-BA61-E64B02E40CE9}" srcOrd="0" destOrd="0" presId="urn:microsoft.com/office/officeart/2005/8/layout/chevron2"/>
    <dgm:cxn modelId="{6B428302-21C7-439E-B7CC-C735868505C8}" srcId="{944234C7-CBDB-4355-91ED-1A8D2295FB39}" destId="{C605A160-3C03-49DB-BE93-D8466A4130F5}" srcOrd="3" destOrd="0" parTransId="{378DBF46-E7BF-43E1-9D8A-D65CBF6AC1F9}" sibTransId="{F0A4E427-8C28-464F-A7BB-007BC7DAE85B}"/>
    <dgm:cxn modelId="{1803739C-8A03-4449-AC84-0357B391CCA2}" srcId="{944234C7-CBDB-4355-91ED-1A8D2295FB39}" destId="{C32B5F03-1AB9-40A7-A5E9-4A00D3E72524}" srcOrd="6" destOrd="0" parTransId="{0A509147-A8CD-4885-989B-E877BCD2264F}" sibTransId="{20851D4E-FB31-4670-BFA4-8ACA9182ED53}"/>
    <dgm:cxn modelId="{C4A89A09-4B31-4C9B-BD46-4EC428081B5D}" type="presOf" srcId="{13E2F572-EF11-4FFD-AF62-886477F933E0}" destId="{437C5AA2-6AAC-41E1-82EE-93E3429E6D85}" srcOrd="0" destOrd="0" presId="urn:microsoft.com/office/officeart/2005/8/layout/chevron2"/>
    <dgm:cxn modelId="{0AC87746-2FD7-4E45-ABD4-D8EF85E8B35E}" type="presOf" srcId="{3535BB33-6058-452C-9146-F300C516187C}" destId="{41D73D74-1E06-4C5E-844C-76D44BD60D09}" srcOrd="0" destOrd="0" presId="urn:microsoft.com/office/officeart/2005/8/layout/chevron2"/>
    <dgm:cxn modelId="{5AB187D1-8D9A-49C9-9033-A89BF33E0A77}" type="presOf" srcId="{944234C7-CBDB-4355-91ED-1A8D2295FB39}" destId="{BC5FBCFD-A244-49D8-9D02-85C34352CBDA}" srcOrd="0" destOrd="0" presId="urn:microsoft.com/office/officeart/2005/8/layout/chevron2"/>
    <dgm:cxn modelId="{B6129F8D-066A-41B9-AC1D-1836EBA20077}" srcId="{AEF44E26-DAD0-4B3A-847E-9E87CA445E17}" destId="{EC8CEFFD-E772-437F-968D-434507D0B79C}" srcOrd="0" destOrd="0" parTransId="{7E25B64F-5243-4977-9A74-4BD8C25F99BA}" sibTransId="{490EE1BD-C200-4A49-8721-94C5B01998C9}"/>
    <dgm:cxn modelId="{3E3F242E-7C71-44C7-B81B-2C43586D312B}" srcId="{944234C7-CBDB-4355-91ED-1A8D2295FB39}" destId="{62887CD7-7449-4CBC-916C-ACBEAD6B1C0E}" srcOrd="2" destOrd="0" parTransId="{CE140E20-978D-465F-B7E1-214103712840}" sibTransId="{1C4EA756-F032-4620-AF94-655C81005E46}"/>
    <dgm:cxn modelId="{2C456E15-B9AF-4447-BAEE-A3A8FE7B47DE}" type="presOf" srcId="{C32B5F03-1AB9-40A7-A5E9-4A00D3E72524}" destId="{C6B6B4B0-5C17-4C9B-8BDA-1F05155C413C}" srcOrd="0" destOrd="0" presId="urn:microsoft.com/office/officeart/2005/8/layout/chevron2"/>
    <dgm:cxn modelId="{9B08131A-5D12-4F71-96C8-C2B0167604F8}" type="presOf" srcId="{02F8D2B8-C721-4EC2-9639-592CCB5FBEE1}" destId="{621C7EDA-3345-4529-877C-933D0D6E39B1}" srcOrd="0" destOrd="0" presId="urn:microsoft.com/office/officeart/2005/8/layout/chevron2"/>
    <dgm:cxn modelId="{FA65355D-7ECD-4D0D-A0FD-EB1E88490430}" type="presOf" srcId="{62887CD7-7449-4CBC-916C-ACBEAD6B1C0E}" destId="{72E03FCF-863D-4083-8A91-69E4098A63B8}" srcOrd="0" destOrd="0" presId="urn:microsoft.com/office/officeart/2005/8/layout/chevron2"/>
    <dgm:cxn modelId="{F72FDB6E-4B0C-4856-AD42-87A20E8B26C5}" srcId="{DDAD1563-2CF5-4C2C-BEF1-C45791480140}" destId="{B1C49307-2ACA-4E3B-9B14-6E336EE65E1F}" srcOrd="0" destOrd="0" parTransId="{CF336CBF-4FEA-465B-A6F5-23A5C681A63D}" sibTransId="{4CBCFDAC-5DBA-4564-97B5-F244A38C4FF8}"/>
    <dgm:cxn modelId="{9A5188EF-9D41-4FCF-806C-A9DC291FDDC4}" srcId="{944234C7-CBDB-4355-91ED-1A8D2295FB39}" destId="{AEF44E26-DAD0-4B3A-847E-9E87CA445E17}" srcOrd="0" destOrd="0" parTransId="{954D72C7-F816-471C-93CF-CC332C1156AD}" sibTransId="{6956DD63-424A-4E3A-A33B-678008B81D6C}"/>
    <dgm:cxn modelId="{3FBB34A2-86D6-4E02-9AD6-FEB65B7188EF}" type="presParOf" srcId="{BC5FBCFD-A244-49D8-9D02-85C34352CBDA}" destId="{33A1A582-8BC8-4A20-9E97-F9A96037EBEA}" srcOrd="0" destOrd="0" presId="urn:microsoft.com/office/officeart/2005/8/layout/chevron2"/>
    <dgm:cxn modelId="{2EE2ED4B-1191-4CCB-AA6E-7A1BCF316DA4}" type="presParOf" srcId="{33A1A582-8BC8-4A20-9E97-F9A96037EBEA}" destId="{3C0DA2E4-7CB2-4AC7-9FDF-EAC2538D2A73}" srcOrd="0" destOrd="0" presId="urn:microsoft.com/office/officeart/2005/8/layout/chevron2"/>
    <dgm:cxn modelId="{D5A8E31C-897D-4704-AAB7-59696A83F528}" type="presParOf" srcId="{33A1A582-8BC8-4A20-9E97-F9A96037EBEA}" destId="{C8F01E3D-5086-467F-9615-AB87D056260C}" srcOrd="1" destOrd="0" presId="urn:microsoft.com/office/officeart/2005/8/layout/chevron2"/>
    <dgm:cxn modelId="{6D56A001-149B-4C9D-9BBB-2FE5A20F393C}" type="presParOf" srcId="{BC5FBCFD-A244-49D8-9D02-85C34352CBDA}" destId="{9A8738C9-809A-4C6A-BAF4-F1BAA16CBA1B}" srcOrd="1" destOrd="0" presId="urn:microsoft.com/office/officeart/2005/8/layout/chevron2"/>
    <dgm:cxn modelId="{3F59B0D9-E260-49C0-94C9-9C63350208A7}" type="presParOf" srcId="{BC5FBCFD-A244-49D8-9D02-85C34352CBDA}" destId="{812BE589-F644-40F4-BDA6-4AA9340ABEC5}" srcOrd="2" destOrd="0" presId="urn:microsoft.com/office/officeart/2005/8/layout/chevron2"/>
    <dgm:cxn modelId="{3296E259-1A60-4A6F-820E-26D6AD1511F7}" type="presParOf" srcId="{812BE589-F644-40F4-BDA6-4AA9340ABEC5}" destId="{2AF46744-0B98-40DB-AFA2-A40605AC74DE}" srcOrd="0" destOrd="0" presId="urn:microsoft.com/office/officeart/2005/8/layout/chevron2"/>
    <dgm:cxn modelId="{EDCA48B3-4FE2-40AA-A751-EA5409569FDB}" type="presParOf" srcId="{812BE589-F644-40F4-BDA6-4AA9340ABEC5}" destId="{437C5AA2-6AAC-41E1-82EE-93E3429E6D85}" srcOrd="1" destOrd="0" presId="urn:microsoft.com/office/officeart/2005/8/layout/chevron2"/>
    <dgm:cxn modelId="{B80B7A9F-77B8-48B6-8835-B549F6D8F07D}" type="presParOf" srcId="{BC5FBCFD-A244-49D8-9D02-85C34352CBDA}" destId="{854663FE-954C-4E6B-AD9F-A3E367305CDC}" srcOrd="3" destOrd="0" presId="urn:microsoft.com/office/officeart/2005/8/layout/chevron2"/>
    <dgm:cxn modelId="{402FD9D2-1CFE-45A8-8F26-B818A37E10DB}" type="presParOf" srcId="{BC5FBCFD-A244-49D8-9D02-85C34352CBDA}" destId="{23BC2858-83E2-41E3-B8A4-55A086909B3B}" srcOrd="4" destOrd="0" presId="urn:microsoft.com/office/officeart/2005/8/layout/chevron2"/>
    <dgm:cxn modelId="{DBDDDC1D-1385-4FD5-B6D6-531FC0C0842F}" type="presParOf" srcId="{23BC2858-83E2-41E3-B8A4-55A086909B3B}" destId="{72E03FCF-863D-4083-8A91-69E4098A63B8}" srcOrd="0" destOrd="0" presId="urn:microsoft.com/office/officeart/2005/8/layout/chevron2"/>
    <dgm:cxn modelId="{23CD3A3B-39B6-43A3-ACC7-5EA1FD3F49E9}" type="presParOf" srcId="{23BC2858-83E2-41E3-B8A4-55A086909B3B}" destId="{621C7EDA-3345-4529-877C-933D0D6E39B1}" srcOrd="1" destOrd="0" presId="urn:microsoft.com/office/officeart/2005/8/layout/chevron2"/>
    <dgm:cxn modelId="{AA855876-EB7F-4581-BD10-F9CFE6237DF3}" type="presParOf" srcId="{BC5FBCFD-A244-49D8-9D02-85C34352CBDA}" destId="{2DEC0CE4-D87C-4A27-944E-AE6A3826B2D5}" srcOrd="5" destOrd="0" presId="urn:microsoft.com/office/officeart/2005/8/layout/chevron2"/>
    <dgm:cxn modelId="{9786E381-678B-4A00-B04F-B439C14399F5}" type="presParOf" srcId="{BC5FBCFD-A244-49D8-9D02-85C34352CBDA}" destId="{C89DCCA0-E954-40A7-AA45-2A2876E1191B}" srcOrd="6" destOrd="0" presId="urn:microsoft.com/office/officeart/2005/8/layout/chevron2"/>
    <dgm:cxn modelId="{2DA96A08-B74F-43CD-ABA5-FA77E0886C66}" type="presParOf" srcId="{C89DCCA0-E954-40A7-AA45-2A2876E1191B}" destId="{1818F21E-8797-4916-BA61-CCA3A1C75F94}" srcOrd="0" destOrd="0" presId="urn:microsoft.com/office/officeart/2005/8/layout/chevron2"/>
    <dgm:cxn modelId="{7E72C313-EA70-4B16-B286-0FBF8B067363}" type="presParOf" srcId="{C89DCCA0-E954-40A7-AA45-2A2876E1191B}" destId="{3472D82B-6A5A-4A65-914C-0138EE0CD6D3}" srcOrd="1" destOrd="0" presId="urn:microsoft.com/office/officeart/2005/8/layout/chevron2"/>
    <dgm:cxn modelId="{D22BBB47-8C66-479C-90C9-7CB66432C4C3}" type="presParOf" srcId="{BC5FBCFD-A244-49D8-9D02-85C34352CBDA}" destId="{D33EC183-465B-42B3-A8A3-96EF40562246}" srcOrd="7" destOrd="0" presId="urn:microsoft.com/office/officeart/2005/8/layout/chevron2"/>
    <dgm:cxn modelId="{3E49C5A9-69CB-421A-86E6-0ED7F7004FD9}" type="presParOf" srcId="{BC5FBCFD-A244-49D8-9D02-85C34352CBDA}" destId="{038DDB6E-332E-495A-8A45-08DF07CF5CB5}" srcOrd="8" destOrd="0" presId="urn:microsoft.com/office/officeart/2005/8/layout/chevron2"/>
    <dgm:cxn modelId="{2BD3414D-8E1C-458F-B3B8-B69524DA3926}" type="presParOf" srcId="{038DDB6E-332E-495A-8A45-08DF07CF5CB5}" destId="{89E12078-2FBD-4D1C-89F6-51A6C360EDF0}" srcOrd="0" destOrd="0" presId="urn:microsoft.com/office/officeart/2005/8/layout/chevron2"/>
    <dgm:cxn modelId="{FA9E8CB8-3170-4B79-AB2D-EFEF6A0590E9}" type="presParOf" srcId="{038DDB6E-332E-495A-8A45-08DF07CF5CB5}" destId="{18787781-E245-407C-B926-DBB459BD9C12}" srcOrd="1" destOrd="0" presId="urn:microsoft.com/office/officeart/2005/8/layout/chevron2"/>
    <dgm:cxn modelId="{672BB4C0-CB2C-421F-BC0B-A07F319BC397}" type="presParOf" srcId="{BC5FBCFD-A244-49D8-9D02-85C34352CBDA}" destId="{3FF84222-002F-4B3B-B372-5668F9E4CDDA}" srcOrd="9" destOrd="0" presId="urn:microsoft.com/office/officeart/2005/8/layout/chevron2"/>
    <dgm:cxn modelId="{F9BD2888-EA61-405F-AE97-D4402579C98F}" type="presParOf" srcId="{BC5FBCFD-A244-49D8-9D02-85C34352CBDA}" destId="{7CC00892-77AE-4AA2-8A6D-5ABF1D65CAF1}" srcOrd="10" destOrd="0" presId="urn:microsoft.com/office/officeart/2005/8/layout/chevron2"/>
    <dgm:cxn modelId="{321C1A4C-CEE8-41BF-8719-806BB91545D2}" type="presParOf" srcId="{7CC00892-77AE-4AA2-8A6D-5ABF1D65CAF1}" destId="{FCC1FA07-09E0-4613-8782-D29F2AE64ADB}" srcOrd="0" destOrd="0" presId="urn:microsoft.com/office/officeart/2005/8/layout/chevron2"/>
    <dgm:cxn modelId="{4FCC99D6-A1A6-4353-9895-6DABBAE88C5D}" type="presParOf" srcId="{7CC00892-77AE-4AA2-8A6D-5ABF1D65CAF1}" destId="{E637CFC8-58E2-4C24-9D32-F098D285DB77}" srcOrd="1" destOrd="0" presId="urn:microsoft.com/office/officeart/2005/8/layout/chevron2"/>
    <dgm:cxn modelId="{3F7403B9-EF9F-4DEF-923F-45EBBC0A1C95}" type="presParOf" srcId="{BC5FBCFD-A244-49D8-9D02-85C34352CBDA}" destId="{F892E518-DA29-4707-9874-6C2628BAA343}" srcOrd="11" destOrd="0" presId="urn:microsoft.com/office/officeart/2005/8/layout/chevron2"/>
    <dgm:cxn modelId="{AE4ACDE3-6A43-4312-85EF-0A69CA33F181}" type="presParOf" srcId="{BC5FBCFD-A244-49D8-9D02-85C34352CBDA}" destId="{F67B38CE-1743-4023-A410-1895855AD184}" srcOrd="12" destOrd="0" presId="urn:microsoft.com/office/officeart/2005/8/layout/chevron2"/>
    <dgm:cxn modelId="{3FC890DE-BF88-4B5A-9D39-C5E08F8FF81B}" type="presParOf" srcId="{F67B38CE-1743-4023-A410-1895855AD184}" destId="{C6B6B4B0-5C17-4C9B-8BDA-1F05155C413C}" srcOrd="0" destOrd="0" presId="urn:microsoft.com/office/officeart/2005/8/layout/chevron2"/>
    <dgm:cxn modelId="{46CD6E91-F62B-435E-B9EA-02FA3B76B43D}" type="presParOf" srcId="{F67B38CE-1743-4023-A410-1895855AD184}" destId="{C373CDA2-48CC-45A2-BA61-E64B02E40CE9}" srcOrd="1" destOrd="0" presId="urn:microsoft.com/office/officeart/2005/8/layout/chevron2"/>
    <dgm:cxn modelId="{1F7FAB00-B3F5-42C8-A7E7-01D263DC92F7}" type="presParOf" srcId="{BC5FBCFD-A244-49D8-9D02-85C34352CBDA}" destId="{00664929-89E3-4056-997A-4931DF75767C}" srcOrd="13" destOrd="0" presId="urn:microsoft.com/office/officeart/2005/8/layout/chevron2"/>
    <dgm:cxn modelId="{8D9D37F9-DC41-4E47-9C9F-5789F4DBB55E}" type="presParOf" srcId="{BC5FBCFD-A244-49D8-9D02-85C34352CBDA}" destId="{42E90906-7457-4F30-A0C6-11F68FD58EBA}" srcOrd="14" destOrd="0" presId="urn:microsoft.com/office/officeart/2005/8/layout/chevron2"/>
    <dgm:cxn modelId="{D4620DEE-EEF5-4F14-84C7-EC217D510EE2}" type="presParOf" srcId="{42E90906-7457-4F30-A0C6-11F68FD58EBA}" destId="{E311ABAC-1BAC-42CC-BDC3-F0F0BC097F91}" srcOrd="0" destOrd="0" presId="urn:microsoft.com/office/officeart/2005/8/layout/chevron2"/>
    <dgm:cxn modelId="{8CE55871-EA7C-41D2-8122-CA4A7FA2D0D1}" type="presParOf" srcId="{42E90906-7457-4F30-A0C6-11F68FD58EBA}" destId="{41D73D74-1E06-4C5E-844C-76D44BD60D09}" srcOrd="1" destOrd="0" presId="urn:microsoft.com/office/officeart/2005/8/layout/chevron2"/>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44234C7-CBDB-4355-91ED-1A8D2295FB39}" type="doc">
      <dgm:prSet loTypeId="urn:microsoft.com/office/officeart/2005/8/layout/chevron2" loCatId="list" qsTypeId="urn:microsoft.com/office/officeart/2005/8/quickstyle/simple3" qsCatId="simple" csTypeId="urn:microsoft.com/office/officeart/2005/8/colors/accent1_2" csCatId="accent1" phldr="1"/>
      <dgm:spPr/>
      <dgm:t>
        <a:bodyPr/>
        <a:lstStyle/>
        <a:p>
          <a:endParaRPr lang="en-US"/>
        </a:p>
      </dgm:t>
    </dgm:pt>
    <dgm:pt modelId="{AEF44E26-DAD0-4B3A-847E-9E87CA445E17}">
      <dgm:prSet phldrT="[نص]" custT="1"/>
      <dgm:spPr/>
      <dgm:t>
        <a:bodyPr/>
        <a:lstStyle/>
        <a:p>
          <a:r>
            <a:rPr lang="en-US" sz="1000">
              <a:latin typeface="Times New Roman" pitchFamily="18" charset="0"/>
              <a:cs typeface="Times New Roman" pitchFamily="18" charset="0"/>
            </a:rPr>
            <a:t>1</a:t>
          </a:r>
        </a:p>
      </dgm:t>
    </dgm:pt>
    <dgm:pt modelId="{954D72C7-F816-471C-93CF-CC332C1156AD}" type="parTrans" cxnId="{9A5188EF-9D41-4FCF-806C-A9DC291FDDC4}">
      <dgm:prSet/>
      <dgm:spPr/>
      <dgm:t>
        <a:bodyPr/>
        <a:lstStyle/>
        <a:p>
          <a:endParaRPr lang="en-US" sz="1000">
            <a:latin typeface="Times New Roman" pitchFamily="18" charset="0"/>
            <a:cs typeface="Times New Roman" pitchFamily="18" charset="0"/>
          </a:endParaRPr>
        </a:p>
      </dgm:t>
    </dgm:pt>
    <dgm:pt modelId="{6956DD63-424A-4E3A-A33B-678008B81D6C}" type="sibTrans" cxnId="{9A5188EF-9D41-4FCF-806C-A9DC291FDDC4}">
      <dgm:prSet/>
      <dgm:spPr/>
      <dgm:t>
        <a:bodyPr/>
        <a:lstStyle/>
        <a:p>
          <a:endParaRPr lang="en-US" sz="1000">
            <a:latin typeface="Times New Roman" pitchFamily="18" charset="0"/>
            <a:cs typeface="Times New Roman" pitchFamily="18" charset="0"/>
          </a:endParaRPr>
        </a:p>
      </dgm:t>
    </dgm:pt>
    <dgm:pt modelId="{EC8CEFFD-E772-437F-968D-434507D0B79C}">
      <dgm:prSet phldrT="[نص]" custT="1"/>
      <dgm:spPr/>
      <dgm:t>
        <a:bodyPr/>
        <a:lstStyle/>
        <a:p>
          <a:r>
            <a:rPr lang="en-US" sz="1000" dirty="0">
              <a:latin typeface="Times New Roman" pitchFamily="18" charset="0"/>
              <a:cs typeface="Times New Roman" pitchFamily="18" charset="0"/>
            </a:rPr>
            <a:t>Mass source: 100% for dead </a:t>
          </a:r>
          <a:r>
            <a:rPr lang="en-US" sz="1000" dirty="0" err="1">
              <a:latin typeface="Times New Roman" pitchFamily="18" charset="0"/>
              <a:cs typeface="Times New Roman" pitchFamily="18" charset="0"/>
            </a:rPr>
            <a:t>laods</a:t>
          </a:r>
          <a:r>
            <a:rPr lang="en-US" sz="1000" dirty="0">
              <a:latin typeface="Times New Roman" pitchFamily="18" charset="0"/>
              <a:cs typeface="Times New Roman" pitchFamily="18" charset="0"/>
            </a:rPr>
            <a:t> and SID , 25% for live </a:t>
          </a:r>
          <a:r>
            <a:rPr lang="en-US" sz="1000" dirty="0" err="1">
              <a:latin typeface="Times New Roman" pitchFamily="18" charset="0"/>
              <a:cs typeface="Times New Roman" pitchFamily="18" charset="0"/>
            </a:rPr>
            <a:t>laods</a:t>
          </a:r>
          <a:r>
            <a:rPr lang="en-US" sz="1000" dirty="0">
              <a:latin typeface="Times New Roman" pitchFamily="18" charset="0"/>
              <a:cs typeface="Times New Roman" pitchFamily="18" charset="0"/>
            </a:rPr>
            <a:t>.</a:t>
          </a:r>
        </a:p>
      </dgm:t>
    </dgm:pt>
    <dgm:pt modelId="{7E25B64F-5243-4977-9A74-4BD8C25F99BA}" type="parTrans" cxnId="{B6129F8D-066A-41B9-AC1D-1836EBA20077}">
      <dgm:prSet/>
      <dgm:spPr/>
      <dgm:t>
        <a:bodyPr/>
        <a:lstStyle/>
        <a:p>
          <a:endParaRPr lang="en-US" sz="1000">
            <a:latin typeface="Times New Roman" pitchFamily="18" charset="0"/>
            <a:cs typeface="Times New Roman" pitchFamily="18" charset="0"/>
          </a:endParaRPr>
        </a:p>
      </dgm:t>
    </dgm:pt>
    <dgm:pt modelId="{490EE1BD-C200-4A49-8721-94C5B01998C9}" type="sibTrans" cxnId="{B6129F8D-066A-41B9-AC1D-1836EBA20077}">
      <dgm:prSet/>
      <dgm:spPr/>
      <dgm:t>
        <a:bodyPr/>
        <a:lstStyle/>
        <a:p>
          <a:endParaRPr lang="en-US" sz="1000">
            <a:latin typeface="Times New Roman" pitchFamily="18" charset="0"/>
            <a:cs typeface="Times New Roman" pitchFamily="18" charset="0"/>
          </a:endParaRPr>
        </a:p>
      </dgm:t>
    </dgm:pt>
    <dgm:pt modelId="{C09EC1B2-0D1C-4E96-B1C1-65D0A1B1442A}">
      <dgm:prSet phldrT="[نص]" custT="1"/>
      <dgm:spPr/>
      <dgm:t>
        <a:bodyPr/>
        <a:lstStyle/>
        <a:p>
          <a:r>
            <a:rPr lang="en-US" sz="1000">
              <a:latin typeface="Times New Roman" pitchFamily="18" charset="0"/>
              <a:cs typeface="Times New Roman" pitchFamily="18" charset="0"/>
            </a:rPr>
            <a:t>2</a:t>
          </a:r>
        </a:p>
      </dgm:t>
    </dgm:pt>
    <dgm:pt modelId="{D6D9D1E6-19CA-411C-BEDF-4333C91BD437}" type="parTrans" cxnId="{4C4D1E86-1D73-4158-A7E7-D3AAAACFF022}">
      <dgm:prSet/>
      <dgm:spPr/>
      <dgm:t>
        <a:bodyPr/>
        <a:lstStyle/>
        <a:p>
          <a:endParaRPr lang="en-US" sz="1000">
            <a:latin typeface="Times New Roman" pitchFamily="18" charset="0"/>
            <a:cs typeface="Times New Roman" pitchFamily="18" charset="0"/>
          </a:endParaRPr>
        </a:p>
      </dgm:t>
    </dgm:pt>
    <dgm:pt modelId="{75145B93-E9CE-4542-BBC1-623626AE500F}" type="sibTrans" cxnId="{4C4D1E86-1D73-4158-A7E7-D3AAAACFF022}">
      <dgm:prSet/>
      <dgm:spPr/>
      <dgm:t>
        <a:bodyPr/>
        <a:lstStyle/>
        <a:p>
          <a:endParaRPr lang="en-US" sz="1000">
            <a:latin typeface="Times New Roman" pitchFamily="18" charset="0"/>
            <a:cs typeface="Times New Roman" pitchFamily="18" charset="0"/>
          </a:endParaRPr>
        </a:p>
      </dgm:t>
    </dgm:pt>
    <dgm:pt modelId="{13E2F572-EF11-4FFD-AF62-886477F933E0}">
      <dgm:prSet phldrT="[نص]" custT="1"/>
      <dgm:spPr/>
      <dgm:t>
        <a:bodyPr/>
        <a:lstStyle/>
        <a:p>
          <a:r>
            <a:rPr lang="en-US" sz="1000" dirty="0">
              <a:latin typeface="Times New Roman" pitchFamily="18" charset="0"/>
              <a:cs typeface="Times New Roman" pitchFamily="18" charset="0"/>
            </a:rPr>
            <a:t>Seismic zone : The faculty is located in Nablus city Therefore, the seismic zone is 2B and the Z value is equal to 0.20.  </a:t>
          </a:r>
        </a:p>
      </dgm:t>
    </dgm:pt>
    <dgm:pt modelId="{ADE07BE5-5710-4B18-849E-971877103F02}" type="parTrans" cxnId="{08D555AE-9E39-4396-97C6-06D05E4808DD}">
      <dgm:prSet/>
      <dgm:spPr/>
      <dgm:t>
        <a:bodyPr/>
        <a:lstStyle/>
        <a:p>
          <a:endParaRPr lang="en-US" sz="1000">
            <a:latin typeface="Times New Roman" pitchFamily="18" charset="0"/>
            <a:cs typeface="Times New Roman" pitchFamily="18" charset="0"/>
          </a:endParaRPr>
        </a:p>
      </dgm:t>
    </dgm:pt>
    <dgm:pt modelId="{B10B2D53-6DF0-4517-89FC-D0BB037E2C34}" type="sibTrans" cxnId="{08D555AE-9E39-4396-97C6-06D05E4808DD}">
      <dgm:prSet/>
      <dgm:spPr/>
      <dgm:t>
        <a:bodyPr/>
        <a:lstStyle/>
        <a:p>
          <a:endParaRPr lang="en-US" sz="1000">
            <a:latin typeface="Times New Roman" pitchFamily="18" charset="0"/>
            <a:cs typeface="Times New Roman" pitchFamily="18" charset="0"/>
          </a:endParaRPr>
        </a:p>
      </dgm:t>
    </dgm:pt>
    <dgm:pt modelId="{62887CD7-7449-4CBC-916C-ACBEAD6B1C0E}">
      <dgm:prSet phldrT="[نص]" custT="1"/>
      <dgm:spPr/>
      <dgm:t>
        <a:bodyPr/>
        <a:lstStyle/>
        <a:p>
          <a:r>
            <a:rPr lang="en-US" sz="1000">
              <a:latin typeface="Times New Roman" pitchFamily="18" charset="0"/>
              <a:cs typeface="Times New Roman" pitchFamily="18" charset="0"/>
            </a:rPr>
            <a:t>3</a:t>
          </a:r>
        </a:p>
      </dgm:t>
    </dgm:pt>
    <dgm:pt modelId="{CE140E20-978D-465F-B7E1-214103712840}" type="parTrans" cxnId="{3E3F242E-7C71-44C7-B81B-2C43586D312B}">
      <dgm:prSet/>
      <dgm:spPr/>
      <dgm:t>
        <a:bodyPr/>
        <a:lstStyle/>
        <a:p>
          <a:endParaRPr lang="en-US" sz="1000">
            <a:latin typeface="Times New Roman" pitchFamily="18" charset="0"/>
            <a:cs typeface="Times New Roman" pitchFamily="18" charset="0"/>
          </a:endParaRPr>
        </a:p>
      </dgm:t>
    </dgm:pt>
    <dgm:pt modelId="{1C4EA756-F032-4620-AF94-655C81005E46}" type="sibTrans" cxnId="{3E3F242E-7C71-44C7-B81B-2C43586D312B}">
      <dgm:prSet/>
      <dgm:spPr/>
      <dgm:t>
        <a:bodyPr/>
        <a:lstStyle/>
        <a:p>
          <a:endParaRPr lang="en-US" sz="1000">
            <a:latin typeface="Times New Roman" pitchFamily="18" charset="0"/>
            <a:cs typeface="Times New Roman" pitchFamily="18" charset="0"/>
          </a:endParaRPr>
        </a:p>
      </dgm:t>
    </dgm:pt>
    <dgm:pt modelId="{02F8D2B8-C721-4EC2-9639-592CCB5FBEE1}">
      <dgm:prSet phldrT="[نص]" custT="1"/>
      <dgm:spPr/>
      <dgm:t>
        <a:bodyPr/>
        <a:lstStyle/>
        <a:p>
          <a:r>
            <a:rPr lang="en-US" sz="1000">
              <a:latin typeface="Times New Roman" pitchFamily="18" charset="0"/>
              <a:cs typeface="Times New Roman" pitchFamily="18" charset="0"/>
            </a:rPr>
            <a:t>Soil profile: The soil type is rock so the soil profile is  SB .</a:t>
          </a:r>
        </a:p>
      </dgm:t>
    </dgm:pt>
    <dgm:pt modelId="{6AE2957E-01A9-4003-9E45-635A709E7908}" type="parTrans" cxnId="{101A300B-3466-4BB1-A07A-5575DC77B0E0}">
      <dgm:prSet/>
      <dgm:spPr/>
      <dgm:t>
        <a:bodyPr/>
        <a:lstStyle/>
        <a:p>
          <a:endParaRPr lang="en-US" sz="1000">
            <a:latin typeface="Times New Roman" pitchFamily="18" charset="0"/>
            <a:cs typeface="Times New Roman" pitchFamily="18" charset="0"/>
          </a:endParaRPr>
        </a:p>
      </dgm:t>
    </dgm:pt>
    <dgm:pt modelId="{A39D5C3D-2874-4A69-BDE8-1CDB3EC6DAB0}" type="sibTrans" cxnId="{101A300B-3466-4BB1-A07A-5575DC77B0E0}">
      <dgm:prSet/>
      <dgm:spPr/>
      <dgm:t>
        <a:bodyPr/>
        <a:lstStyle/>
        <a:p>
          <a:endParaRPr lang="en-US" sz="1000">
            <a:latin typeface="Times New Roman" pitchFamily="18" charset="0"/>
            <a:cs typeface="Times New Roman" pitchFamily="18" charset="0"/>
          </a:endParaRPr>
        </a:p>
      </dgm:t>
    </dgm:pt>
    <dgm:pt modelId="{C605A160-3C03-49DB-BE93-D8466A4130F5}">
      <dgm:prSet custT="1"/>
      <dgm:spPr/>
      <dgm:t>
        <a:bodyPr/>
        <a:lstStyle/>
        <a:p>
          <a:r>
            <a:rPr lang="en-US" sz="1000">
              <a:latin typeface="Times New Roman" pitchFamily="18" charset="0"/>
              <a:cs typeface="Times New Roman" pitchFamily="18" charset="0"/>
            </a:rPr>
            <a:t>4</a:t>
          </a:r>
        </a:p>
      </dgm:t>
    </dgm:pt>
    <dgm:pt modelId="{378DBF46-E7BF-43E1-9D8A-D65CBF6AC1F9}" type="parTrans" cxnId="{6B428302-21C7-439E-B7CC-C735868505C8}">
      <dgm:prSet/>
      <dgm:spPr/>
      <dgm:t>
        <a:bodyPr/>
        <a:lstStyle/>
        <a:p>
          <a:endParaRPr lang="en-US" sz="1000">
            <a:latin typeface="Times New Roman" pitchFamily="18" charset="0"/>
            <a:cs typeface="Times New Roman" pitchFamily="18" charset="0"/>
          </a:endParaRPr>
        </a:p>
      </dgm:t>
    </dgm:pt>
    <dgm:pt modelId="{F0A4E427-8C28-464F-A7BB-007BC7DAE85B}" type="sibTrans" cxnId="{6B428302-21C7-439E-B7CC-C735868505C8}">
      <dgm:prSet/>
      <dgm:spPr/>
      <dgm:t>
        <a:bodyPr/>
        <a:lstStyle/>
        <a:p>
          <a:endParaRPr lang="en-US" sz="1000">
            <a:latin typeface="Times New Roman" pitchFamily="18" charset="0"/>
            <a:cs typeface="Times New Roman" pitchFamily="18" charset="0"/>
          </a:endParaRPr>
        </a:p>
      </dgm:t>
    </dgm:pt>
    <dgm:pt modelId="{1D853FD4-0079-472B-B133-94947AA5F94A}">
      <dgm:prSet custT="1"/>
      <dgm:spPr/>
      <dgm:t>
        <a:bodyPr/>
        <a:lstStyle/>
        <a:p>
          <a:r>
            <a:rPr lang="en-US" sz="1000">
              <a:latin typeface="Times New Roman" pitchFamily="18" charset="0"/>
              <a:cs typeface="Times New Roman" pitchFamily="18" charset="0"/>
            </a:rPr>
            <a:t>5</a:t>
          </a:r>
        </a:p>
      </dgm:t>
    </dgm:pt>
    <dgm:pt modelId="{E2C582DB-9F77-4D36-B79A-AEC6FDE62E7C}" type="parTrans" cxnId="{491FB77C-BF52-4706-AC00-F3431A766FB7}">
      <dgm:prSet/>
      <dgm:spPr/>
      <dgm:t>
        <a:bodyPr/>
        <a:lstStyle/>
        <a:p>
          <a:endParaRPr lang="en-US" sz="1000">
            <a:latin typeface="Times New Roman" pitchFamily="18" charset="0"/>
            <a:cs typeface="Times New Roman" pitchFamily="18" charset="0"/>
          </a:endParaRPr>
        </a:p>
      </dgm:t>
    </dgm:pt>
    <dgm:pt modelId="{C3CCFE90-2B3C-4505-AB47-0548C976B83A}" type="sibTrans" cxnId="{491FB77C-BF52-4706-AC00-F3431A766FB7}">
      <dgm:prSet/>
      <dgm:spPr/>
      <dgm:t>
        <a:bodyPr/>
        <a:lstStyle/>
        <a:p>
          <a:endParaRPr lang="en-US" sz="1000">
            <a:latin typeface="Times New Roman" pitchFamily="18" charset="0"/>
            <a:cs typeface="Times New Roman" pitchFamily="18" charset="0"/>
          </a:endParaRPr>
        </a:p>
      </dgm:t>
    </dgm:pt>
    <dgm:pt modelId="{DDAD1563-2CF5-4C2C-BEF1-C45791480140}">
      <dgm:prSet custT="1"/>
      <dgm:spPr/>
      <dgm:t>
        <a:bodyPr/>
        <a:lstStyle/>
        <a:p>
          <a:r>
            <a:rPr lang="en-US" sz="1000">
              <a:latin typeface="Times New Roman" pitchFamily="18" charset="0"/>
              <a:cs typeface="Times New Roman" pitchFamily="18" charset="0"/>
            </a:rPr>
            <a:t>6</a:t>
          </a:r>
        </a:p>
      </dgm:t>
    </dgm:pt>
    <dgm:pt modelId="{3BDF61FB-3A05-460C-8BCE-1585EE46233B}" type="parTrans" cxnId="{673359CB-27FD-4D0C-84F2-1648FD6AD727}">
      <dgm:prSet/>
      <dgm:spPr/>
      <dgm:t>
        <a:bodyPr/>
        <a:lstStyle/>
        <a:p>
          <a:endParaRPr lang="en-US" sz="1000">
            <a:latin typeface="Times New Roman" pitchFamily="18" charset="0"/>
            <a:cs typeface="Times New Roman" pitchFamily="18" charset="0"/>
          </a:endParaRPr>
        </a:p>
      </dgm:t>
    </dgm:pt>
    <dgm:pt modelId="{58C239DC-9B00-4276-8AAF-6F9A36A9C82C}" type="sibTrans" cxnId="{673359CB-27FD-4D0C-84F2-1648FD6AD727}">
      <dgm:prSet/>
      <dgm:spPr/>
      <dgm:t>
        <a:bodyPr/>
        <a:lstStyle/>
        <a:p>
          <a:endParaRPr lang="en-US" sz="1000">
            <a:latin typeface="Times New Roman" pitchFamily="18" charset="0"/>
            <a:cs typeface="Times New Roman" pitchFamily="18" charset="0"/>
          </a:endParaRPr>
        </a:p>
      </dgm:t>
    </dgm:pt>
    <dgm:pt modelId="{807AB36F-223E-4E9D-83CC-FD45E5A7D615}">
      <dgm:prSet custT="1"/>
      <dgm:spPr/>
      <dgm:t>
        <a:bodyPr/>
        <a:lstStyle/>
        <a:p>
          <a:r>
            <a:rPr lang="en-US" sz="1000">
              <a:latin typeface="Times New Roman" pitchFamily="18" charset="0"/>
              <a:cs typeface="Times New Roman" pitchFamily="18" charset="0"/>
            </a:rPr>
            <a:t> Force Reduction Factor R = 5.5 (Building Frame System - shear wall)</a:t>
          </a:r>
        </a:p>
      </dgm:t>
    </dgm:pt>
    <dgm:pt modelId="{E9CA5917-2C5F-42E8-A72B-35DBCD0AC98D}" type="parTrans" cxnId="{6421C21E-8EB5-408F-BA7C-20AC7C3A5D12}">
      <dgm:prSet/>
      <dgm:spPr/>
      <dgm:t>
        <a:bodyPr/>
        <a:lstStyle/>
        <a:p>
          <a:endParaRPr lang="en-US" sz="1000">
            <a:latin typeface="Times New Roman" pitchFamily="18" charset="0"/>
            <a:cs typeface="Times New Roman" pitchFamily="18" charset="0"/>
          </a:endParaRPr>
        </a:p>
      </dgm:t>
    </dgm:pt>
    <dgm:pt modelId="{2EC858D8-4667-46E1-AE16-1FDA9170DF01}" type="sibTrans" cxnId="{6421C21E-8EB5-408F-BA7C-20AC7C3A5D12}">
      <dgm:prSet/>
      <dgm:spPr/>
      <dgm:t>
        <a:bodyPr/>
        <a:lstStyle/>
        <a:p>
          <a:endParaRPr lang="en-US" sz="1000">
            <a:latin typeface="Times New Roman" pitchFamily="18" charset="0"/>
            <a:cs typeface="Times New Roman" pitchFamily="18" charset="0"/>
          </a:endParaRPr>
        </a:p>
      </dgm:t>
    </dgm:pt>
    <dgm:pt modelId="{938A11B4-B48F-454D-A3E8-1BB6E34E8EE2}">
      <dgm:prSet custT="1"/>
      <dgm:spPr/>
      <dgm:t>
        <a:bodyPr/>
        <a:lstStyle/>
        <a:p>
          <a:r>
            <a:rPr lang="en-US" sz="1000" dirty="0">
              <a:latin typeface="Times New Roman" pitchFamily="18" charset="0"/>
              <a:cs typeface="Times New Roman" pitchFamily="18" charset="0"/>
            </a:rPr>
            <a:t>Importance Factor I = 1.25</a:t>
          </a:r>
        </a:p>
      </dgm:t>
    </dgm:pt>
    <dgm:pt modelId="{6F746C5E-331C-40AA-8C03-9F8F38392313}" type="parTrans" cxnId="{07052A51-DE5D-44EC-8A5D-056761479810}">
      <dgm:prSet/>
      <dgm:spPr/>
      <dgm:t>
        <a:bodyPr/>
        <a:lstStyle/>
        <a:p>
          <a:endParaRPr lang="en-US" sz="1000">
            <a:latin typeface="Times New Roman" pitchFamily="18" charset="0"/>
            <a:cs typeface="Times New Roman" pitchFamily="18" charset="0"/>
          </a:endParaRPr>
        </a:p>
      </dgm:t>
    </dgm:pt>
    <dgm:pt modelId="{41DFE725-CDB5-448D-B9FB-45B81A134E78}" type="sibTrans" cxnId="{07052A51-DE5D-44EC-8A5D-056761479810}">
      <dgm:prSet/>
      <dgm:spPr/>
      <dgm:t>
        <a:bodyPr/>
        <a:lstStyle/>
        <a:p>
          <a:endParaRPr lang="en-US" sz="1000">
            <a:latin typeface="Times New Roman" pitchFamily="18" charset="0"/>
            <a:cs typeface="Times New Roman" pitchFamily="18" charset="0"/>
          </a:endParaRPr>
        </a:p>
      </dgm:t>
    </dgm:pt>
    <dgm:pt modelId="{B1C49307-2ACA-4E3B-9B14-6E336EE65E1F}">
      <dgm:prSet custT="1"/>
      <dgm:spPr/>
      <dgm:t>
        <a:bodyPr/>
        <a:lstStyle/>
        <a:p>
          <a:r>
            <a:rPr lang="en-US" sz="1000">
              <a:latin typeface="Times New Roman" pitchFamily="18" charset="0"/>
              <a:cs typeface="Times New Roman" pitchFamily="18" charset="0"/>
            </a:rPr>
            <a:t>Acceleration-Dependent Seismic Coefficient Ca = 0.2 </a:t>
          </a:r>
        </a:p>
      </dgm:t>
    </dgm:pt>
    <dgm:pt modelId="{CF336CBF-4FEA-465B-A6F5-23A5C681A63D}" type="parTrans" cxnId="{F72FDB6E-4B0C-4856-AD42-87A20E8B26C5}">
      <dgm:prSet/>
      <dgm:spPr/>
      <dgm:t>
        <a:bodyPr/>
        <a:lstStyle/>
        <a:p>
          <a:endParaRPr lang="en-US" sz="1000">
            <a:latin typeface="Times New Roman" pitchFamily="18" charset="0"/>
            <a:cs typeface="Times New Roman" pitchFamily="18" charset="0"/>
          </a:endParaRPr>
        </a:p>
      </dgm:t>
    </dgm:pt>
    <dgm:pt modelId="{4CBCFDAC-5DBA-4564-97B5-F244A38C4FF8}" type="sibTrans" cxnId="{F72FDB6E-4B0C-4856-AD42-87A20E8B26C5}">
      <dgm:prSet/>
      <dgm:spPr/>
      <dgm:t>
        <a:bodyPr/>
        <a:lstStyle/>
        <a:p>
          <a:endParaRPr lang="en-US" sz="1000">
            <a:latin typeface="Times New Roman" pitchFamily="18" charset="0"/>
            <a:cs typeface="Times New Roman" pitchFamily="18" charset="0"/>
          </a:endParaRPr>
        </a:p>
      </dgm:t>
    </dgm:pt>
    <dgm:pt modelId="{C32B5F03-1AB9-40A7-A5E9-4A00D3E72524}">
      <dgm:prSet custT="1"/>
      <dgm:spPr/>
      <dgm:t>
        <a:bodyPr/>
        <a:lstStyle/>
        <a:p>
          <a:r>
            <a:rPr lang="en-US" sz="1000">
              <a:latin typeface="Times New Roman" pitchFamily="18" charset="0"/>
              <a:cs typeface="Times New Roman" pitchFamily="18" charset="0"/>
            </a:rPr>
            <a:t>7</a:t>
          </a:r>
        </a:p>
      </dgm:t>
    </dgm:pt>
    <dgm:pt modelId="{0A509147-A8CD-4885-989B-E877BCD2264F}" type="parTrans" cxnId="{1803739C-8A03-4449-AC84-0357B391CCA2}">
      <dgm:prSet/>
      <dgm:spPr/>
      <dgm:t>
        <a:bodyPr/>
        <a:lstStyle/>
        <a:p>
          <a:endParaRPr lang="en-US" sz="1000">
            <a:latin typeface="Times New Roman" pitchFamily="18" charset="0"/>
            <a:cs typeface="Times New Roman" pitchFamily="18" charset="0"/>
          </a:endParaRPr>
        </a:p>
      </dgm:t>
    </dgm:pt>
    <dgm:pt modelId="{20851D4E-FB31-4670-BFA4-8ACA9182ED53}" type="sibTrans" cxnId="{1803739C-8A03-4449-AC84-0357B391CCA2}">
      <dgm:prSet/>
      <dgm:spPr/>
      <dgm:t>
        <a:bodyPr/>
        <a:lstStyle/>
        <a:p>
          <a:endParaRPr lang="en-US" sz="1000">
            <a:latin typeface="Times New Roman" pitchFamily="18" charset="0"/>
            <a:cs typeface="Times New Roman" pitchFamily="18" charset="0"/>
          </a:endParaRPr>
        </a:p>
      </dgm:t>
    </dgm:pt>
    <dgm:pt modelId="{97A67528-352D-42A3-BCC8-F62115AE7627}">
      <dgm:prSet custT="1"/>
      <dgm:spPr/>
      <dgm:t>
        <a:bodyPr/>
        <a:lstStyle/>
        <a:p>
          <a:r>
            <a:rPr lang="en-US" sz="1000">
              <a:latin typeface="Times New Roman" pitchFamily="18" charset="0"/>
              <a:cs typeface="Times New Roman" pitchFamily="18" charset="0"/>
            </a:rPr>
            <a:t>Velocity-Dependent Seismic Coefficient Cv = 0.2 </a:t>
          </a:r>
        </a:p>
      </dgm:t>
    </dgm:pt>
    <dgm:pt modelId="{484F33D3-5A12-488E-ACA0-CC986C0FE608}" type="parTrans" cxnId="{71A2ECE5-96F0-4CAC-8194-F5E3ADD86107}">
      <dgm:prSet/>
      <dgm:spPr/>
      <dgm:t>
        <a:bodyPr/>
        <a:lstStyle/>
        <a:p>
          <a:endParaRPr lang="en-US" sz="1000">
            <a:latin typeface="Times New Roman" pitchFamily="18" charset="0"/>
            <a:cs typeface="Times New Roman" pitchFamily="18" charset="0"/>
          </a:endParaRPr>
        </a:p>
      </dgm:t>
    </dgm:pt>
    <dgm:pt modelId="{FC525F97-E49E-486A-BEB7-233BDCA86A9E}" type="sibTrans" cxnId="{71A2ECE5-96F0-4CAC-8194-F5E3ADD86107}">
      <dgm:prSet/>
      <dgm:spPr/>
      <dgm:t>
        <a:bodyPr/>
        <a:lstStyle/>
        <a:p>
          <a:endParaRPr lang="en-US" sz="1000">
            <a:latin typeface="Times New Roman" pitchFamily="18" charset="0"/>
            <a:cs typeface="Times New Roman" pitchFamily="18" charset="0"/>
          </a:endParaRPr>
        </a:p>
      </dgm:t>
    </dgm:pt>
    <dgm:pt modelId="{CB7A529A-62C5-499F-9E83-46468F4FE8BF}">
      <dgm:prSet custT="1"/>
      <dgm:spPr/>
      <dgm:t>
        <a:bodyPr/>
        <a:lstStyle/>
        <a:p>
          <a:r>
            <a:rPr lang="en-US" sz="1000">
              <a:latin typeface="Times New Roman" pitchFamily="18" charset="0"/>
              <a:cs typeface="Times New Roman" pitchFamily="18" charset="0"/>
            </a:rPr>
            <a:t>8</a:t>
          </a:r>
        </a:p>
      </dgm:t>
    </dgm:pt>
    <dgm:pt modelId="{22FE86A4-85A4-49DA-9720-C50ED8A4A1EA}" type="parTrans" cxnId="{28EC1933-0FD8-4C73-B780-C6756112D71B}">
      <dgm:prSet/>
      <dgm:spPr/>
      <dgm:t>
        <a:bodyPr/>
        <a:lstStyle/>
        <a:p>
          <a:endParaRPr lang="en-US" sz="1000">
            <a:latin typeface="Times New Roman" pitchFamily="18" charset="0"/>
            <a:cs typeface="Times New Roman" pitchFamily="18" charset="0"/>
          </a:endParaRPr>
        </a:p>
      </dgm:t>
    </dgm:pt>
    <dgm:pt modelId="{000A2621-54F3-418F-BBC5-F2106D8DCDEC}" type="sibTrans" cxnId="{28EC1933-0FD8-4C73-B780-C6756112D71B}">
      <dgm:prSet/>
      <dgm:spPr/>
      <dgm:t>
        <a:bodyPr/>
        <a:lstStyle/>
        <a:p>
          <a:endParaRPr lang="en-US" sz="1000">
            <a:latin typeface="Times New Roman" pitchFamily="18" charset="0"/>
            <a:cs typeface="Times New Roman" pitchFamily="18" charset="0"/>
          </a:endParaRPr>
        </a:p>
      </dgm:t>
    </dgm:pt>
    <dgm:pt modelId="{3535BB33-6058-452C-9146-F300C516187C}">
      <dgm:prSet custT="1"/>
      <dgm:spPr>
        <a:blipFill rotWithShape="1">
          <a:blip xmlns:r="http://schemas.openxmlformats.org/officeDocument/2006/relationships" r:embed="rId1"/>
          <a:stretch>
            <a:fillRect b="-9756"/>
          </a:stretch>
        </a:blipFill>
      </dgm:spPr>
      <dgm:t>
        <a:bodyPr/>
        <a:lstStyle/>
        <a:p>
          <a:r>
            <a:rPr lang="en-US">
              <a:noFill/>
            </a:rPr>
            <a:t> </a:t>
          </a:r>
        </a:p>
      </dgm:t>
    </dgm:pt>
    <dgm:pt modelId="{20960831-D132-496B-BE14-85DD22A9EAA5}" type="parTrans" cxnId="{62E36914-CA5B-405F-86F8-2F9947CDFBBB}">
      <dgm:prSet/>
      <dgm:spPr/>
      <dgm:t>
        <a:bodyPr/>
        <a:lstStyle/>
        <a:p>
          <a:endParaRPr lang="en-US" sz="1000">
            <a:latin typeface="Times New Roman" pitchFamily="18" charset="0"/>
            <a:cs typeface="Times New Roman" pitchFamily="18" charset="0"/>
          </a:endParaRPr>
        </a:p>
      </dgm:t>
    </dgm:pt>
    <dgm:pt modelId="{D72D1186-E3D3-44B0-BB66-627E9EDC42C8}" type="sibTrans" cxnId="{62E36914-CA5B-405F-86F8-2F9947CDFBBB}">
      <dgm:prSet/>
      <dgm:spPr/>
      <dgm:t>
        <a:bodyPr/>
        <a:lstStyle/>
        <a:p>
          <a:endParaRPr lang="en-US" sz="1000">
            <a:latin typeface="Times New Roman" pitchFamily="18" charset="0"/>
            <a:cs typeface="Times New Roman" pitchFamily="18" charset="0"/>
          </a:endParaRPr>
        </a:p>
      </dgm:t>
    </dgm:pt>
    <dgm:pt modelId="{BC5FBCFD-A244-49D8-9D02-85C34352CBDA}" type="pres">
      <dgm:prSet presAssocID="{944234C7-CBDB-4355-91ED-1A8D2295FB39}" presName="linearFlow" presStyleCnt="0">
        <dgm:presLayoutVars>
          <dgm:dir/>
          <dgm:animLvl val="lvl"/>
          <dgm:resizeHandles val="exact"/>
        </dgm:presLayoutVars>
      </dgm:prSet>
      <dgm:spPr/>
      <dgm:t>
        <a:bodyPr/>
        <a:lstStyle/>
        <a:p>
          <a:endParaRPr lang="en-US"/>
        </a:p>
      </dgm:t>
    </dgm:pt>
    <dgm:pt modelId="{33A1A582-8BC8-4A20-9E97-F9A96037EBEA}" type="pres">
      <dgm:prSet presAssocID="{AEF44E26-DAD0-4B3A-847E-9E87CA445E17}" presName="composite" presStyleCnt="0"/>
      <dgm:spPr/>
    </dgm:pt>
    <dgm:pt modelId="{3C0DA2E4-7CB2-4AC7-9FDF-EAC2538D2A73}" type="pres">
      <dgm:prSet presAssocID="{AEF44E26-DAD0-4B3A-847E-9E87CA445E17}" presName="parentText" presStyleLbl="alignNode1" presStyleIdx="0" presStyleCnt="8" custLinFactNeighborX="0" custLinFactNeighborY="-130">
        <dgm:presLayoutVars>
          <dgm:chMax val="1"/>
          <dgm:bulletEnabled val="1"/>
        </dgm:presLayoutVars>
      </dgm:prSet>
      <dgm:spPr/>
      <dgm:t>
        <a:bodyPr/>
        <a:lstStyle/>
        <a:p>
          <a:endParaRPr lang="en-US"/>
        </a:p>
      </dgm:t>
    </dgm:pt>
    <dgm:pt modelId="{C8F01E3D-5086-467F-9615-AB87D056260C}" type="pres">
      <dgm:prSet presAssocID="{AEF44E26-DAD0-4B3A-847E-9E87CA445E17}" presName="descendantText" presStyleLbl="alignAcc1" presStyleIdx="0" presStyleCnt="8" custLinFactNeighborX="0" custLinFactNeighborY="-79">
        <dgm:presLayoutVars>
          <dgm:bulletEnabled val="1"/>
        </dgm:presLayoutVars>
      </dgm:prSet>
      <dgm:spPr/>
      <dgm:t>
        <a:bodyPr/>
        <a:lstStyle/>
        <a:p>
          <a:endParaRPr lang="en-US"/>
        </a:p>
      </dgm:t>
    </dgm:pt>
    <dgm:pt modelId="{9A8738C9-809A-4C6A-BAF4-F1BAA16CBA1B}" type="pres">
      <dgm:prSet presAssocID="{6956DD63-424A-4E3A-A33B-678008B81D6C}" presName="sp" presStyleCnt="0"/>
      <dgm:spPr/>
    </dgm:pt>
    <dgm:pt modelId="{812BE589-F644-40F4-BDA6-4AA9340ABEC5}" type="pres">
      <dgm:prSet presAssocID="{C09EC1B2-0D1C-4E96-B1C1-65D0A1B1442A}" presName="composite" presStyleCnt="0"/>
      <dgm:spPr/>
    </dgm:pt>
    <dgm:pt modelId="{2AF46744-0B98-40DB-AFA2-A40605AC74DE}" type="pres">
      <dgm:prSet presAssocID="{C09EC1B2-0D1C-4E96-B1C1-65D0A1B1442A}" presName="parentText" presStyleLbl="alignNode1" presStyleIdx="1" presStyleCnt="8">
        <dgm:presLayoutVars>
          <dgm:chMax val="1"/>
          <dgm:bulletEnabled val="1"/>
        </dgm:presLayoutVars>
      </dgm:prSet>
      <dgm:spPr/>
      <dgm:t>
        <a:bodyPr/>
        <a:lstStyle/>
        <a:p>
          <a:endParaRPr lang="en-US"/>
        </a:p>
      </dgm:t>
    </dgm:pt>
    <dgm:pt modelId="{437C5AA2-6AAC-41E1-82EE-93E3429E6D85}" type="pres">
      <dgm:prSet presAssocID="{C09EC1B2-0D1C-4E96-B1C1-65D0A1B1442A}" presName="descendantText" presStyleLbl="alignAcc1" presStyleIdx="1" presStyleCnt="8" custScaleY="127605" custLinFactNeighborX="0" custLinFactNeighborY="-4647">
        <dgm:presLayoutVars>
          <dgm:bulletEnabled val="1"/>
        </dgm:presLayoutVars>
      </dgm:prSet>
      <dgm:spPr/>
      <dgm:t>
        <a:bodyPr/>
        <a:lstStyle/>
        <a:p>
          <a:endParaRPr lang="en-US"/>
        </a:p>
      </dgm:t>
    </dgm:pt>
    <dgm:pt modelId="{854663FE-954C-4E6B-AD9F-A3E367305CDC}" type="pres">
      <dgm:prSet presAssocID="{75145B93-E9CE-4542-BBC1-623626AE500F}" presName="sp" presStyleCnt="0"/>
      <dgm:spPr/>
    </dgm:pt>
    <dgm:pt modelId="{23BC2858-83E2-41E3-B8A4-55A086909B3B}" type="pres">
      <dgm:prSet presAssocID="{62887CD7-7449-4CBC-916C-ACBEAD6B1C0E}" presName="composite" presStyleCnt="0"/>
      <dgm:spPr/>
    </dgm:pt>
    <dgm:pt modelId="{72E03FCF-863D-4083-8A91-69E4098A63B8}" type="pres">
      <dgm:prSet presAssocID="{62887CD7-7449-4CBC-916C-ACBEAD6B1C0E}" presName="parentText" presStyleLbl="alignNode1" presStyleIdx="2" presStyleCnt="8">
        <dgm:presLayoutVars>
          <dgm:chMax val="1"/>
          <dgm:bulletEnabled val="1"/>
        </dgm:presLayoutVars>
      </dgm:prSet>
      <dgm:spPr/>
      <dgm:t>
        <a:bodyPr/>
        <a:lstStyle/>
        <a:p>
          <a:endParaRPr lang="en-US"/>
        </a:p>
      </dgm:t>
    </dgm:pt>
    <dgm:pt modelId="{621C7EDA-3345-4529-877C-933D0D6E39B1}" type="pres">
      <dgm:prSet presAssocID="{62887CD7-7449-4CBC-916C-ACBEAD6B1C0E}" presName="descendantText" presStyleLbl="alignAcc1" presStyleIdx="2" presStyleCnt="8">
        <dgm:presLayoutVars>
          <dgm:bulletEnabled val="1"/>
        </dgm:presLayoutVars>
      </dgm:prSet>
      <dgm:spPr/>
      <dgm:t>
        <a:bodyPr/>
        <a:lstStyle/>
        <a:p>
          <a:endParaRPr lang="en-US"/>
        </a:p>
      </dgm:t>
    </dgm:pt>
    <dgm:pt modelId="{2DEC0CE4-D87C-4A27-944E-AE6A3826B2D5}" type="pres">
      <dgm:prSet presAssocID="{1C4EA756-F032-4620-AF94-655C81005E46}" presName="sp" presStyleCnt="0"/>
      <dgm:spPr/>
    </dgm:pt>
    <dgm:pt modelId="{C89DCCA0-E954-40A7-AA45-2A2876E1191B}" type="pres">
      <dgm:prSet presAssocID="{C605A160-3C03-49DB-BE93-D8466A4130F5}" presName="composite" presStyleCnt="0"/>
      <dgm:spPr/>
    </dgm:pt>
    <dgm:pt modelId="{1818F21E-8797-4916-BA61-CCA3A1C75F94}" type="pres">
      <dgm:prSet presAssocID="{C605A160-3C03-49DB-BE93-D8466A4130F5}" presName="parentText" presStyleLbl="alignNode1" presStyleIdx="3" presStyleCnt="8">
        <dgm:presLayoutVars>
          <dgm:chMax val="1"/>
          <dgm:bulletEnabled val="1"/>
        </dgm:presLayoutVars>
      </dgm:prSet>
      <dgm:spPr/>
      <dgm:t>
        <a:bodyPr/>
        <a:lstStyle/>
        <a:p>
          <a:endParaRPr lang="en-US"/>
        </a:p>
      </dgm:t>
    </dgm:pt>
    <dgm:pt modelId="{3472D82B-6A5A-4A65-914C-0138EE0CD6D3}" type="pres">
      <dgm:prSet presAssocID="{C605A160-3C03-49DB-BE93-D8466A4130F5}" presName="descendantText" presStyleLbl="alignAcc1" presStyleIdx="3" presStyleCnt="8" custLinFactNeighborY="-7609">
        <dgm:presLayoutVars>
          <dgm:bulletEnabled val="1"/>
        </dgm:presLayoutVars>
      </dgm:prSet>
      <dgm:spPr/>
      <dgm:t>
        <a:bodyPr/>
        <a:lstStyle/>
        <a:p>
          <a:endParaRPr lang="en-US"/>
        </a:p>
      </dgm:t>
    </dgm:pt>
    <dgm:pt modelId="{D33EC183-465B-42B3-A8A3-96EF40562246}" type="pres">
      <dgm:prSet presAssocID="{F0A4E427-8C28-464F-A7BB-007BC7DAE85B}" presName="sp" presStyleCnt="0"/>
      <dgm:spPr/>
    </dgm:pt>
    <dgm:pt modelId="{038DDB6E-332E-495A-8A45-08DF07CF5CB5}" type="pres">
      <dgm:prSet presAssocID="{1D853FD4-0079-472B-B133-94947AA5F94A}" presName="composite" presStyleCnt="0"/>
      <dgm:spPr/>
    </dgm:pt>
    <dgm:pt modelId="{89E12078-2FBD-4D1C-89F6-51A6C360EDF0}" type="pres">
      <dgm:prSet presAssocID="{1D853FD4-0079-472B-B133-94947AA5F94A}" presName="parentText" presStyleLbl="alignNode1" presStyleIdx="4" presStyleCnt="8">
        <dgm:presLayoutVars>
          <dgm:chMax val="1"/>
          <dgm:bulletEnabled val="1"/>
        </dgm:presLayoutVars>
      </dgm:prSet>
      <dgm:spPr/>
      <dgm:t>
        <a:bodyPr/>
        <a:lstStyle/>
        <a:p>
          <a:endParaRPr lang="en-US"/>
        </a:p>
      </dgm:t>
    </dgm:pt>
    <dgm:pt modelId="{18787781-E245-407C-B926-DBB459BD9C12}" type="pres">
      <dgm:prSet presAssocID="{1D853FD4-0079-472B-B133-94947AA5F94A}" presName="descendantText" presStyleLbl="alignAcc1" presStyleIdx="4" presStyleCnt="8">
        <dgm:presLayoutVars>
          <dgm:bulletEnabled val="1"/>
        </dgm:presLayoutVars>
      </dgm:prSet>
      <dgm:spPr/>
      <dgm:t>
        <a:bodyPr/>
        <a:lstStyle/>
        <a:p>
          <a:endParaRPr lang="en-US"/>
        </a:p>
      </dgm:t>
    </dgm:pt>
    <dgm:pt modelId="{3FF84222-002F-4B3B-B372-5668F9E4CDDA}" type="pres">
      <dgm:prSet presAssocID="{C3CCFE90-2B3C-4505-AB47-0548C976B83A}" presName="sp" presStyleCnt="0"/>
      <dgm:spPr/>
    </dgm:pt>
    <dgm:pt modelId="{7CC00892-77AE-4AA2-8A6D-5ABF1D65CAF1}" type="pres">
      <dgm:prSet presAssocID="{DDAD1563-2CF5-4C2C-BEF1-C45791480140}" presName="composite" presStyleCnt="0"/>
      <dgm:spPr/>
    </dgm:pt>
    <dgm:pt modelId="{FCC1FA07-09E0-4613-8782-D29F2AE64ADB}" type="pres">
      <dgm:prSet presAssocID="{DDAD1563-2CF5-4C2C-BEF1-C45791480140}" presName="parentText" presStyleLbl="alignNode1" presStyleIdx="5" presStyleCnt="8">
        <dgm:presLayoutVars>
          <dgm:chMax val="1"/>
          <dgm:bulletEnabled val="1"/>
        </dgm:presLayoutVars>
      </dgm:prSet>
      <dgm:spPr/>
      <dgm:t>
        <a:bodyPr/>
        <a:lstStyle/>
        <a:p>
          <a:endParaRPr lang="en-US"/>
        </a:p>
      </dgm:t>
    </dgm:pt>
    <dgm:pt modelId="{E637CFC8-58E2-4C24-9D32-F098D285DB77}" type="pres">
      <dgm:prSet presAssocID="{DDAD1563-2CF5-4C2C-BEF1-C45791480140}" presName="descendantText" presStyleLbl="alignAcc1" presStyleIdx="5" presStyleCnt="8">
        <dgm:presLayoutVars>
          <dgm:bulletEnabled val="1"/>
        </dgm:presLayoutVars>
      </dgm:prSet>
      <dgm:spPr/>
      <dgm:t>
        <a:bodyPr/>
        <a:lstStyle/>
        <a:p>
          <a:endParaRPr lang="en-US"/>
        </a:p>
      </dgm:t>
    </dgm:pt>
    <dgm:pt modelId="{F892E518-DA29-4707-9874-6C2628BAA343}" type="pres">
      <dgm:prSet presAssocID="{58C239DC-9B00-4276-8AAF-6F9A36A9C82C}" presName="sp" presStyleCnt="0"/>
      <dgm:spPr/>
    </dgm:pt>
    <dgm:pt modelId="{F67B38CE-1743-4023-A410-1895855AD184}" type="pres">
      <dgm:prSet presAssocID="{C32B5F03-1AB9-40A7-A5E9-4A00D3E72524}" presName="composite" presStyleCnt="0"/>
      <dgm:spPr/>
    </dgm:pt>
    <dgm:pt modelId="{C6B6B4B0-5C17-4C9B-8BDA-1F05155C413C}" type="pres">
      <dgm:prSet presAssocID="{C32B5F03-1AB9-40A7-A5E9-4A00D3E72524}" presName="parentText" presStyleLbl="alignNode1" presStyleIdx="6" presStyleCnt="8">
        <dgm:presLayoutVars>
          <dgm:chMax val="1"/>
          <dgm:bulletEnabled val="1"/>
        </dgm:presLayoutVars>
      </dgm:prSet>
      <dgm:spPr/>
      <dgm:t>
        <a:bodyPr/>
        <a:lstStyle/>
        <a:p>
          <a:endParaRPr lang="en-US"/>
        </a:p>
      </dgm:t>
    </dgm:pt>
    <dgm:pt modelId="{C373CDA2-48CC-45A2-BA61-E64B02E40CE9}" type="pres">
      <dgm:prSet presAssocID="{C32B5F03-1AB9-40A7-A5E9-4A00D3E72524}" presName="descendantText" presStyleLbl="alignAcc1" presStyleIdx="6" presStyleCnt="8">
        <dgm:presLayoutVars>
          <dgm:bulletEnabled val="1"/>
        </dgm:presLayoutVars>
      </dgm:prSet>
      <dgm:spPr/>
      <dgm:t>
        <a:bodyPr/>
        <a:lstStyle/>
        <a:p>
          <a:endParaRPr lang="en-US"/>
        </a:p>
      </dgm:t>
    </dgm:pt>
    <dgm:pt modelId="{00664929-89E3-4056-997A-4931DF75767C}" type="pres">
      <dgm:prSet presAssocID="{20851D4E-FB31-4670-BFA4-8ACA9182ED53}" presName="sp" presStyleCnt="0"/>
      <dgm:spPr/>
    </dgm:pt>
    <dgm:pt modelId="{42E90906-7457-4F30-A0C6-11F68FD58EBA}" type="pres">
      <dgm:prSet presAssocID="{CB7A529A-62C5-499F-9E83-46468F4FE8BF}" presName="composite" presStyleCnt="0"/>
      <dgm:spPr/>
    </dgm:pt>
    <dgm:pt modelId="{E311ABAC-1BAC-42CC-BDC3-F0F0BC097F91}" type="pres">
      <dgm:prSet presAssocID="{CB7A529A-62C5-499F-9E83-46468F4FE8BF}" presName="parentText" presStyleLbl="alignNode1" presStyleIdx="7" presStyleCnt="8">
        <dgm:presLayoutVars>
          <dgm:chMax val="1"/>
          <dgm:bulletEnabled val="1"/>
        </dgm:presLayoutVars>
      </dgm:prSet>
      <dgm:spPr/>
      <dgm:t>
        <a:bodyPr/>
        <a:lstStyle/>
        <a:p>
          <a:endParaRPr lang="en-US"/>
        </a:p>
      </dgm:t>
    </dgm:pt>
    <dgm:pt modelId="{41D73D74-1E06-4C5E-844C-76D44BD60D09}" type="pres">
      <dgm:prSet presAssocID="{CB7A529A-62C5-499F-9E83-46468F4FE8BF}" presName="descendantText" presStyleLbl="alignAcc1" presStyleIdx="7" presStyleCnt="8" custScaleY="105670">
        <dgm:presLayoutVars>
          <dgm:bulletEnabled val="1"/>
        </dgm:presLayoutVars>
      </dgm:prSet>
      <dgm:spPr/>
      <dgm:t>
        <a:bodyPr/>
        <a:lstStyle/>
        <a:p>
          <a:endParaRPr lang="en-US"/>
        </a:p>
      </dgm:t>
    </dgm:pt>
  </dgm:ptLst>
  <dgm:cxnLst>
    <dgm:cxn modelId="{6421C21E-8EB5-408F-BA7C-20AC7C3A5D12}" srcId="{C605A160-3C03-49DB-BE93-D8466A4130F5}" destId="{807AB36F-223E-4E9D-83CC-FD45E5A7D615}" srcOrd="0" destOrd="0" parTransId="{E9CA5917-2C5F-42E8-A72B-35DBCD0AC98D}" sibTransId="{2EC858D8-4667-46E1-AE16-1FDA9170DF01}"/>
    <dgm:cxn modelId="{3B2428D9-6A12-4259-A571-9BE75659BACB}" type="presOf" srcId="{CB7A529A-62C5-499F-9E83-46468F4FE8BF}" destId="{E311ABAC-1BAC-42CC-BDC3-F0F0BC097F91}" srcOrd="0" destOrd="0" presId="urn:microsoft.com/office/officeart/2005/8/layout/chevron2"/>
    <dgm:cxn modelId="{673359CB-27FD-4D0C-84F2-1648FD6AD727}" srcId="{944234C7-CBDB-4355-91ED-1A8D2295FB39}" destId="{DDAD1563-2CF5-4C2C-BEF1-C45791480140}" srcOrd="5" destOrd="0" parTransId="{3BDF61FB-3A05-460C-8BCE-1585EE46233B}" sibTransId="{58C239DC-9B00-4276-8AAF-6F9A36A9C82C}"/>
    <dgm:cxn modelId="{0DB8B591-9C18-41F3-9471-DE4B10333603}" type="presOf" srcId="{AEF44E26-DAD0-4B3A-847E-9E87CA445E17}" destId="{3C0DA2E4-7CB2-4AC7-9FDF-EAC2538D2A73}" srcOrd="0" destOrd="0" presId="urn:microsoft.com/office/officeart/2005/8/layout/chevron2"/>
    <dgm:cxn modelId="{1356AF48-7028-4802-A57D-A4142AA6DAC5}" type="presOf" srcId="{C09EC1B2-0D1C-4E96-B1C1-65D0A1B1442A}" destId="{2AF46744-0B98-40DB-AFA2-A40605AC74DE}" srcOrd="0" destOrd="0" presId="urn:microsoft.com/office/officeart/2005/8/layout/chevron2"/>
    <dgm:cxn modelId="{C35CB70B-54F6-441A-8665-34BA2EFB6B77}" type="presOf" srcId="{EC8CEFFD-E772-437F-968D-434507D0B79C}" destId="{C8F01E3D-5086-467F-9615-AB87D056260C}" srcOrd="0" destOrd="0" presId="urn:microsoft.com/office/officeart/2005/8/layout/chevron2"/>
    <dgm:cxn modelId="{DD628D4E-29F7-4BC2-A4DF-EDCC4EC01B3A}" type="presOf" srcId="{DDAD1563-2CF5-4C2C-BEF1-C45791480140}" destId="{FCC1FA07-09E0-4613-8782-D29F2AE64ADB}" srcOrd="0" destOrd="0" presId="urn:microsoft.com/office/officeart/2005/8/layout/chevron2"/>
    <dgm:cxn modelId="{D4DC7CB9-6AE3-4C0A-8586-C57509D2A2AA}" type="presOf" srcId="{938A11B4-B48F-454D-A3E8-1BB6E34E8EE2}" destId="{18787781-E245-407C-B926-DBB459BD9C12}" srcOrd="0" destOrd="0" presId="urn:microsoft.com/office/officeart/2005/8/layout/chevron2"/>
    <dgm:cxn modelId="{95F40A0A-79EF-4D64-8281-49FCE17978CA}" type="presOf" srcId="{807AB36F-223E-4E9D-83CC-FD45E5A7D615}" destId="{3472D82B-6A5A-4A65-914C-0138EE0CD6D3}" srcOrd="0" destOrd="0" presId="urn:microsoft.com/office/officeart/2005/8/layout/chevron2"/>
    <dgm:cxn modelId="{224917F6-737E-43BE-9811-F612215B3315}" type="presOf" srcId="{B1C49307-2ACA-4E3B-9B14-6E336EE65E1F}" destId="{E637CFC8-58E2-4C24-9D32-F098D285DB77}" srcOrd="0" destOrd="0" presId="urn:microsoft.com/office/officeart/2005/8/layout/chevron2"/>
    <dgm:cxn modelId="{71A2ECE5-96F0-4CAC-8194-F5E3ADD86107}" srcId="{C32B5F03-1AB9-40A7-A5E9-4A00D3E72524}" destId="{97A67528-352D-42A3-BCC8-F62115AE7627}" srcOrd="0" destOrd="0" parTransId="{484F33D3-5A12-488E-ACA0-CC986C0FE608}" sibTransId="{FC525F97-E49E-486A-BEB7-233BDCA86A9E}"/>
    <dgm:cxn modelId="{101A300B-3466-4BB1-A07A-5575DC77B0E0}" srcId="{62887CD7-7449-4CBC-916C-ACBEAD6B1C0E}" destId="{02F8D2B8-C721-4EC2-9639-592CCB5FBEE1}" srcOrd="0" destOrd="0" parTransId="{6AE2957E-01A9-4003-9E45-635A709E7908}" sibTransId="{A39D5C3D-2874-4A69-BDE8-1CDB3EC6DAB0}"/>
    <dgm:cxn modelId="{4C4D1E86-1D73-4158-A7E7-D3AAAACFF022}" srcId="{944234C7-CBDB-4355-91ED-1A8D2295FB39}" destId="{C09EC1B2-0D1C-4E96-B1C1-65D0A1B1442A}" srcOrd="1" destOrd="0" parTransId="{D6D9D1E6-19CA-411C-BEDF-4333C91BD437}" sibTransId="{75145B93-E9CE-4542-BBC1-623626AE500F}"/>
    <dgm:cxn modelId="{08D555AE-9E39-4396-97C6-06D05E4808DD}" srcId="{C09EC1B2-0D1C-4E96-B1C1-65D0A1B1442A}" destId="{13E2F572-EF11-4FFD-AF62-886477F933E0}" srcOrd="0" destOrd="0" parTransId="{ADE07BE5-5710-4B18-849E-971877103F02}" sibTransId="{B10B2D53-6DF0-4517-89FC-D0BB037E2C34}"/>
    <dgm:cxn modelId="{63862641-BB06-4F39-9AFC-3B7772EE4B37}" type="presOf" srcId="{C605A160-3C03-49DB-BE93-D8466A4130F5}" destId="{1818F21E-8797-4916-BA61-CCA3A1C75F94}" srcOrd="0" destOrd="0" presId="urn:microsoft.com/office/officeart/2005/8/layout/chevron2"/>
    <dgm:cxn modelId="{782D10CB-47B3-49EF-B01F-BB5C77BDBE05}" type="presOf" srcId="{1D853FD4-0079-472B-B133-94947AA5F94A}" destId="{89E12078-2FBD-4D1C-89F6-51A6C360EDF0}" srcOrd="0" destOrd="0" presId="urn:microsoft.com/office/officeart/2005/8/layout/chevron2"/>
    <dgm:cxn modelId="{07052A51-DE5D-44EC-8A5D-056761479810}" srcId="{1D853FD4-0079-472B-B133-94947AA5F94A}" destId="{938A11B4-B48F-454D-A3E8-1BB6E34E8EE2}" srcOrd="0" destOrd="0" parTransId="{6F746C5E-331C-40AA-8C03-9F8F38392313}" sibTransId="{41DFE725-CDB5-448D-B9FB-45B81A134E78}"/>
    <dgm:cxn modelId="{28EC1933-0FD8-4C73-B780-C6756112D71B}" srcId="{944234C7-CBDB-4355-91ED-1A8D2295FB39}" destId="{CB7A529A-62C5-499F-9E83-46468F4FE8BF}" srcOrd="7" destOrd="0" parTransId="{22FE86A4-85A4-49DA-9720-C50ED8A4A1EA}" sibTransId="{000A2621-54F3-418F-BBC5-F2106D8DCDEC}"/>
    <dgm:cxn modelId="{62E36914-CA5B-405F-86F8-2F9947CDFBBB}" srcId="{CB7A529A-62C5-499F-9E83-46468F4FE8BF}" destId="{3535BB33-6058-452C-9146-F300C516187C}" srcOrd="0" destOrd="0" parTransId="{20960831-D132-496B-BE14-85DD22A9EAA5}" sibTransId="{D72D1186-E3D3-44B0-BB66-627E9EDC42C8}"/>
    <dgm:cxn modelId="{491FB77C-BF52-4706-AC00-F3431A766FB7}" srcId="{944234C7-CBDB-4355-91ED-1A8D2295FB39}" destId="{1D853FD4-0079-472B-B133-94947AA5F94A}" srcOrd="4" destOrd="0" parTransId="{E2C582DB-9F77-4D36-B79A-AEC6FDE62E7C}" sibTransId="{C3CCFE90-2B3C-4505-AB47-0548C976B83A}"/>
    <dgm:cxn modelId="{152CC556-E9E7-4F2A-AC1F-DC043E4ED630}" type="presOf" srcId="{97A67528-352D-42A3-BCC8-F62115AE7627}" destId="{C373CDA2-48CC-45A2-BA61-E64B02E40CE9}" srcOrd="0" destOrd="0" presId="urn:microsoft.com/office/officeart/2005/8/layout/chevron2"/>
    <dgm:cxn modelId="{6B428302-21C7-439E-B7CC-C735868505C8}" srcId="{944234C7-CBDB-4355-91ED-1A8D2295FB39}" destId="{C605A160-3C03-49DB-BE93-D8466A4130F5}" srcOrd="3" destOrd="0" parTransId="{378DBF46-E7BF-43E1-9D8A-D65CBF6AC1F9}" sibTransId="{F0A4E427-8C28-464F-A7BB-007BC7DAE85B}"/>
    <dgm:cxn modelId="{1803739C-8A03-4449-AC84-0357B391CCA2}" srcId="{944234C7-CBDB-4355-91ED-1A8D2295FB39}" destId="{C32B5F03-1AB9-40A7-A5E9-4A00D3E72524}" srcOrd="6" destOrd="0" parTransId="{0A509147-A8CD-4885-989B-E877BCD2264F}" sibTransId="{20851D4E-FB31-4670-BFA4-8ACA9182ED53}"/>
    <dgm:cxn modelId="{C4A89A09-4B31-4C9B-BD46-4EC428081B5D}" type="presOf" srcId="{13E2F572-EF11-4FFD-AF62-886477F933E0}" destId="{437C5AA2-6AAC-41E1-82EE-93E3429E6D85}" srcOrd="0" destOrd="0" presId="urn:microsoft.com/office/officeart/2005/8/layout/chevron2"/>
    <dgm:cxn modelId="{0AC87746-2FD7-4E45-ABD4-D8EF85E8B35E}" type="presOf" srcId="{3535BB33-6058-452C-9146-F300C516187C}" destId="{41D73D74-1E06-4C5E-844C-76D44BD60D09}" srcOrd="0" destOrd="0" presId="urn:microsoft.com/office/officeart/2005/8/layout/chevron2"/>
    <dgm:cxn modelId="{5AB187D1-8D9A-49C9-9033-A89BF33E0A77}" type="presOf" srcId="{944234C7-CBDB-4355-91ED-1A8D2295FB39}" destId="{BC5FBCFD-A244-49D8-9D02-85C34352CBDA}" srcOrd="0" destOrd="0" presId="urn:microsoft.com/office/officeart/2005/8/layout/chevron2"/>
    <dgm:cxn modelId="{B6129F8D-066A-41B9-AC1D-1836EBA20077}" srcId="{AEF44E26-DAD0-4B3A-847E-9E87CA445E17}" destId="{EC8CEFFD-E772-437F-968D-434507D0B79C}" srcOrd="0" destOrd="0" parTransId="{7E25B64F-5243-4977-9A74-4BD8C25F99BA}" sibTransId="{490EE1BD-C200-4A49-8721-94C5B01998C9}"/>
    <dgm:cxn modelId="{3E3F242E-7C71-44C7-B81B-2C43586D312B}" srcId="{944234C7-CBDB-4355-91ED-1A8D2295FB39}" destId="{62887CD7-7449-4CBC-916C-ACBEAD6B1C0E}" srcOrd="2" destOrd="0" parTransId="{CE140E20-978D-465F-B7E1-214103712840}" sibTransId="{1C4EA756-F032-4620-AF94-655C81005E46}"/>
    <dgm:cxn modelId="{2C456E15-B9AF-4447-BAEE-A3A8FE7B47DE}" type="presOf" srcId="{C32B5F03-1AB9-40A7-A5E9-4A00D3E72524}" destId="{C6B6B4B0-5C17-4C9B-8BDA-1F05155C413C}" srcOrd="0" destOrd="0" presId="urn:microsoft.com/office/officeart/2005/8/layout/chevron2"/>
    <dgm:cxn modelId="{9B08131A-5D12-4F71-96C8-C2B0167604F8}" type="presOf" srcId="{02F8D2B8-C721-4EC2-9639-592CCB5FBEE1}" destId="{621C7EDA-3345-4529-877C-933D0D6E39B1}" srcOrd="0" destOrd="0" presId="urn:microsoft.com/office/officeart/2005/8/layout/chevron2"/>
    <dgm:cxn modelId="{FA65355D-7ECD-4D0D-A0FD-EB1E88490430}" type="presOf" srcId="{62887CD7-7449-4CBC-916C-ACBEAD6B1C0E}" destId="{72E03FCF-863D-4083-8A91-69E4098A63B8}" srcOrd="0" destOrd="0" presId="urn:microsoft.com/office/officeart/2005/8/layout/chevron2"/>
    <dgm:cxn modelId="{F72FDB6E-4B0C-4856-AD42-87A20E8B26C5}" srcId="{DDAD1563-2CF5-4C2C-BEF1-C45791480140}" destId="{B1C49307-2ACA-4E3B-9B14-6E336EE65E1F}" srcOrd="0" destOrd="0" parTransId="{CF336CBF-4FEA-465B-A6F5-23A5C681A63D}" sibTransId="{4CBCFDAC-5DBA-4564-97B5-F244A38C4FF8}"/>
    <dgm:cxn modelId="{9A5188EF-9D41-4FCF-806C-A9DC291FDDC4}" srcId="{944234C7-CBDB-4355-91ED-1A8D2295FB39}" destId="{AEF44E26-DAD0-4B3A-847E-9E87CA445E17}" srcOrd="0" destOrd="0" parTransId="{954D72C7-F816-471C-93CF-CC332C1156AD}" sibTransId="{6956DD63-424A-4E3A-A33B-678008B81D6C}"/>
    <dgm:cxn modelId="{3FBB34A2-86D6-4E02-9AD6-FEB65B7188EF}" type="presParOf" srcId="{BC5FBCFD-A244-49D8-9D02-85C34352CBDA}" destId="{33A1A582-8BC8-4A20-9E97-F9A96037EBEA}" srcOrd="0" destOrd="0" presId="urn:microsoft.com/office/officeart/2005/8/layout/chevron2"/>
    <dgm:cxn modelId="{2EE2ED4B-1191-4CCB-AA6E-7A1BCF316DA4}" type="presParOf" srcId="{33A1A582-8BC8-4A20-9E97-F9A96037EBEA}" destId="{3C0DA2E4-7CB2-4AC7-9FDF-EAC2538D2A73}" srcOrd="0" destOrd="0" presId="urn:microsoft.com/office/officeart/2005/8/layout/chevron2"/>
    <dgm:cxn modelId="{D5A8E31C-897D-4704-AAB7-59696A83F528}" type="presParOf" srcId="{33A1A582-8BC8-4A20-9E97-F9A96037EBEA}" destId="{C8F01E3D-5086-467F-9615-AB87D056260C}" srcOrd="1" destOrd="0" presId="urn:microsoft.com/office/officeart/2005/8/layout/chevron2"/>
    <dgm:cxn modelId="{6D56A001-149B-4C9D-9BBB-2FE5A20F393C}" type="presParOf" srcId="{BC5FBCFD-A244-49D8-9D02-85C34352CBDA}" destId="{9A8738C9-809A-4C6A-BAF4-F1BAA16CBA1B}" srcOrd="1" destOrd="0" presId="urn:microsoft.com/office/officeart/2005/8/layout/chevron2"/>
    <dgm:cxn modelId="{3F59B0D9-E260-49C0-94C9-9C63350208A7}" type="presParOf" srcId="{BC5FBCFD-A244-49D8-9D02-85C34352CBDA}" destId="{812BE589-F644-40F4-BDA6-4AA9340ABEC5}" srcOrd="2" destOrd="0" presId="urn:microsoft.com/office/officeart/2005/8/layout/chevron2"/>
    <dgm:cxn modelId="{3296E259-1A60-4A6F-820E-26D6AD1511F7}" type="presParOf" srcId="{812BE589-F644-40F4-BDA6-4AA9340ABEC5}" destId="{2AF46744-0B98-40DB-AFA2-A40605AC74DE}" srcOrd="0" destOrd="0" presId="urn:microsoft.com/office/officeart/2005/8/layout/chevron2"/>
    <dgm:cxn modelId="{EDCA48B3-4FE2-40AA-A751-EA5409569FDB}" type="presParOf" srcId="{812BE589-F644-40F4-BDA6-4AA9340ABEC5}" destId="{437C5AA2-6AAC-41E1-82EE-93E3429E6D85}" srcOrd="1" destOrd="0" presId="urn:microsoft.com/office/officeart/2005/8/layout/chevron2"/>
    <dgm:cxn modelId="{B80B7A9F-77B8-48B6-8835-B549F6D8F07D}" type="presParOf" srcId="{BC5FBCFD-A244-49D8-9D02-85C34352CBDA}" destId="{854663FE-954C-4E6B-AD9F-A3E367305CDC}" srcOrd="3" destOrd="0" presId="urn:microsoft.com/office/officeart/2005/8/layout/chevron2"/>
    <dgm:cxn modelId="{402FD9D2-1CFE-45A8-8F26-B818A37E10DB}" type="presParOf" srcId="{BC5FBCFD-A244-49D8-9D02-85C34352CBDA}" destId="{23BC2858-83E2-41E3-B8A4-55A086909B3B}" srcOrd="4" destOrd="0" presId="urn:microsoft.com/office/officeart/2005/8/layout/chevron2"/>
    <dgm:cxn modelId="{DBDDDC1D-1385-4FD5-B6D6-531FC0C0842F}" type="presParOf" srcId="{23BC2858-83E2-41E3-B8A4-55A086909B3B}" destId="{72E03FCF-863D-4083-8A91-69E4098A63B8}" srcOrd="0" destOrd="0" presId="urn:microsoft.com/office/officeart/2005/8/layout/chevron2"/>
    <dgm:cxn modelId="{23CD3A3B-39B6-43A3-ACC7-5EA1FD3F49E9}" type="presParOf" srcId="{23BC2858-83E2-41E3-B8A4-55A086909B3B}" destId="{621C7EDA-3345-4529-877C-933D0D6E39B1}" srcOrd="1" destOrd="0" presId="urn:microsoft.com/office/officeart/2005/8/layout/chevron2"/>
    <dgm:cxn modelId="{AA855876-EB7F-4581-BD10-F9CFE6237DF3}" type="presParOf" srcId="{BC5FBCFD-A244-49D8-9D02-85C34352CBDA}" destId="{2DEC0CE4-D87C-4A27-944E-AE6A3826B2D5}" srcOrd="5" destOrd="0" presId="urn:microsoft.com/office/officeart/2005/8/layout/chevron2"/>
    <dgm:cxn modelId="{9786E381-678B-4A00-B04F-B439C14399F5}" type="presParOf" srcId="{BC5FBCFD-A244-49D8-9D02-85C34352CBDA}" destId="{C89DCCA0-E954-40A7-AA45-2A2876E1191B}" srcOrd="6" destOrd="0" presId="urn:microsoft.com/office/officeart/2005/8/layout/chevron2"/>
    <dgm:cxn modelId="{2DA96A08-B74F-43CD-ABA5-FA77E0886C66}" type="presParOf" srcId="{C89DCCA0-E954-40A7-AA45-2A2876E1191B}" destId="{1818F21E-8797-4916-BA61-CCA3A1C75F94}" srcOrd="0" destOrd="0" presId="urn:microsoft.com/office/officeart/2005/8/layout/chevron2"/>
    <dgm:cxn modelId="{7E72C313-EA70-4B16-B286-0FBF8B067363}" type="presParOf" srcId="{C89DCCA0-E954-40A7-AA45-2A2876E1191B}" destId="{3472D82B-6A5A-4A65-914C-0138EE0CD6D3}" srcOrd="1" destOrd="0" presId="urn:microsoft.com/office/officeart/2005/8/layout/chevron2"/>
    <dgm:cxn modelId="{D22BBB47-8C66-479C-90C9-7CB66432C4C3}" type="presParOf" srcId="{BC5FBCFD-A244-49D8-9D02-85C34352CBDA}" destId="{D33EC183-465B-42B3-A8A3-96EF40562246}" srcOrd="7" destOrd="0" presId="urn:microsoft.com/office/officeart/2005/8/layout/chevron2"/>
    <dgm:cxn modelId="{3E49C5A9-69CB-421A-86E6-0ED7F7004FD9}" type="presParOf" srcId="{BC5FBCFD-A244-49D8-9D02-85C34352CBDA}" destId="{038DDB6E-332E-495A-8A45-08DF07CF5CB5}" srcOrd="8" destOrd="0" presId="urn:microsoft.com/office/officeart/2005/8/layout/chevron2"/>
    <dgm:cxn modelId="{2BD3414D-8E1C-458F-B3B8-B69524DA3926}" type="presParOf" srcId="{038DDB6E-332E-495A-8A45-08DF07CF5CB5}" destId="{89E12078-2FBD-4D1C-89F6-51A6C360EDF0}" srcOrd="0" destOrd="0" presId="urn:microsoft.com/office/officeart/2005/8/layout/chevron2"/>
    <dgm:cxn modelId="{FA9E8CB8-3170-4B79-AB2D-EFEF6A0590E9}" type="presParOf" srcId="{038DDB6E-332E-495A-8A45-08DF07CF5CB5}" destId="{18787781-E245-407C-B926-DBB459BD9C12}" srcOrd="1" destOrd="0" presId="urn:microsoft.com/office/officeart/2005/8/layout/chevron2"/>
    <dgm:cxn modelId="{672BB4C0-CB2C-421F-BC0B-A07F319BC397}" type="presParOf" srcId="{BC5FBCFD-A244-49D8-9D02-85C34352CBDA}" destId="{3FF84222-002F-4B3B-B372-5668F9E4CDDA}" srcOrd="9" destOrd="0" presId="urn:microsoft.com/office/officeart/2005/8/layout/chevron2"/>
    <dgm:cxn modelId="{F9BD2888-EA61-405F-AE97-D4402579C98F}" type="presParOf" srcId="{BC5FBCFD-A244-49D8-9D02-85C34352CBDA}" destId="{7CC00892-77AE-4AA2-8A6D-5ABF1D65CAF1}" srcOrd="10" destOrd="0" presId="urn:microsoft.com/office/officeart/2005/8/layout/chevron2"/>
    <dgm:cxn modelId="{321C1A4C-CEE8-41BF-8719-806BB91545D2}" type="presParOf" srcId="{7CC00892-77AE-4AA2-8A6D-5ABF1D65CAF1}" destId="{FCC1FA07-09E0-4613-8782-D29F2AE64ADB}" srcOrd="0" destOrd="0" presId="urn:microsoft.com/office/officeart/2005/8/layout/chevron2"/>
    <dgm:cxn modelId="{4FCC99D6-A1A6-4353-9895-6DABBAE88C5D}" type="presParOf" srcId="{7CC00892-77AE-4AA2-8A6D-5ABF1D65CAF1}" destId="{E637CFC8-58E2-4C24-9D32-F098D285DB77}" srcOrd="1" destOrd="0" presId="urn:microsoft.com/office/officeart/2005/8/layout/chevron2"/>
    <dgm:cxn modelId="{3F7403B9-EF9F-4DEF-923F-45EBBC0A1C95}" type="presParOf" srcId="{BC5FBCFD-A244-49D8-9D02-85C34352CBDA}" destId="{F892E518-DA29-4707-9874-6C2628BAA343}" srcOrd="11" destOrd="0" presId="urn:microsoft.com/office/officeart/2005/8/layout/chevron2"/>
    <dgm:cxn modelId="{AE4ACDE3-6A43-4312-85EF-0A69CA33F181}" type="presParOf" srcId="{BC5FBCFD-A244-49D8-9D02-85C34352CBDA}" destId="{F67B38CE-1743-4023-A410-1895855AD184}" srcOrd="12" destOrd="0" presId="urn:microsoft.com/office/officeart/2005/8/layout/chevron2"/>
    <dgm:cxn modelId="{3FC890DE-BF88-4B5A-9D39-C5E08F8FF81B}" type="presParOf" srcId="{F67B38CE-1743-4023-A410-1895855AD184}" destId="{C6B6B4B0-5C17-4C9B-8BDA-1F05155C413C}" srcOrd="0" destOrd="0" presId="urn:microsoft.com/office/officeart/2005/8/layout/chevron2"/>
    <dgm:cxn modelId="{46CD6E91-F62B-435E-B9EA-02FA3B76B43D}" type="presParOf" srcId="{F67B38CE-1743-4023-A410-1895855AD184}" destId="{C373CDA2-48CC-45A2-BA61-E64B02E40CE9}" srcOrd="1" destOrd="0" presId="urn:microsoft.com/office/officeart/2005/8/layout/chevron2"/>
    <dgm:cxn modelId="{1F7FAB00-B3F5-42C8-A7E7-01D263DC92F7}" type="presParOf" srcId="{BC5FBCFD-A244-49D8-9D02-85C34352CBDA}" destId="{00664929-89E3-4056-997A-4931DF75767C}" srcOrd="13" destOrd="0" presId="urn:microsoft.com/office/officeart/2005/8/layout/chevron2"/>
    <dgm:cxn modelId="{8D9D37F9-DC41-4E47-9C9F-5789F4DBB55E}" type="presParOf" srcId="{BC5FBCFD-A244-49D8-9D02-85C34352CBDA}" destId="{42E90906-7457-4F30-A0C6-11F68FD58EBA}" srcOrd="14" destOrd="0" presId="urn:microsoft.com/office/officeart/2005/8/layout/chevron2"/>
    <dgm:cxn modelId="{D4620DEE-EEF5-4F14-84C7-EC217D510EE2}" type="presParOf" srcId="{42E90906-7457-4F30-A0C6-11F68FD58EBA}" destId="{E311ABAC-1BAC-42CC-BDC3-F0F0BC097F91}" srcOrd="0" destOrd="0" presId="urn:microsoft.com/office/officeart/2005/8/layout/chevron2"/>
    <dgm:cxn modelId="{8CE55871-EA7C-41D2-8122-CA4A7FA2D0D1}" type="presParOf" srcId="{42E90906-7457-4F30-A0C6-11F68FD58EBA}" destId="{41D73D74-1E06-4C5E-844C-76D44BD60D09}" srcOrd="1" destOrd="0" presId="urn:microsoft.com/office/officeart/2005/8/layout/chevron2"/>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527984-66E7-4328-B59F-4697DF2653E1}">
      <dsp:nvSpPr>
        <dsp:cNvPr id="0" name=""/>
        <dsp:cNvSpPr/>
      </dsp:nvSpPr>
      <dsp:spPr>
        <a:xfrm>
          <a:off x="0" y="234502"/>
          <a:ext cx="3105149" cy="226800"/>
        </a:xfrm>
        <a:prstGeom prst="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sp>
    <dsp:sp modelId="{317CB9F9-AF6D-46BD-AB40-117BB02F807D}">
      <dsp:nvSpPr>
        <dsp:cNvPr id="0" name=""/>
        <dsp:cNvSpPr/>
      </dsp:nvSpPr>
      <dsp:spPr>
        <a:xfrm>
          <a:off x="163675" y="45718"/>
          <a:ext cx="2716437" cy="333585"/>
        </a:xfrm>
        <a:prstGeom prst="roundRect">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82157" tIns="0" rIns="82157" bIns="0" numCol="1" spcCol="1270" anchor="ctr" anchorCtr="0">
          <a:noAutofit/>
        </a:bodyPr>
        <a:lstStyle/>
        <a:p>
          <a:pPr lvl="0" algn="l" defTabSz="444500">
            <a:lnSpc>
              <a:spcPct val="90000"/>
            </a:lnSpc>
            <a:spcBef>
              <a:spcPct val="0"/>
            </a:spcBef>
            <a:spcAft>
              <a:spcPct val="35000"/>
            </a:spcAft>
          </a:pPr>
          <a:r>
            <a:rPr lang="en-US" sz="1000" kern="1200" dirty="0">
              <a:latin typeface="Times New Roman" pitchFamily="18" charset="0"/>
              <a:cs typeface="Times New Roman" pitchFamily="18" charset="0"/>
            </a:rPr>
            <a:t>Concrete with compressive strength of 28 </a:t>
          </a:r>
          <a:r>
            <a:rPr lang="en-US" sz="1000" kern="1200" dirty="0" err="1">
              <a:latin typeface="Times New Roman" pitchFamily="18" charset="0"/>
              <a:cs typeface="Times New Roman" pitchFamily="18" charset="0"/>
            </a:rPr>
            <a:t>MPa</a:t>
          </a:r>
          <a:r>
            <a:rPr lang="en-US" sz="1000" kern="1200" dirty="0">
              <a:latin typeface="Times New Roman" pitchFamily="18" charset="0"/>
              <a:cs typeface="Times New Roman" pitchFamily="18" charset="0"/>
            </a:rPr>
            <a:t> (B350) and 32 </a:t>
          </a:r>
          <a:r>
            <a:rPr lang="en-US" sz="1000" kern="1200" dirty="0" err="1">
              <a:latin typeface="Times New Roman" pitchFamily="18" charset="0"/>
              <a:cs typeface="Times New Roman" pitchFamily="18" charset="0"/>
            </a:rPr>
            <a:t>MPa</a:t>
          </a:r>
          <a:r>
            <a:rPr lang="en-US" sz="1000" kern="1200" dirty="0">
              <a:latin typeface="Times New Roman" pitchFamily="18" charset="0"/>
              <a:cs typeface="Times New Roman" pitchFamily="18" charset="0"/>
            </a:rPr>
            <a:t>(B400)</a:t>
          </a:r>
        </a:p>
      </dsp:txBody>
      <dsp:txXfrm>
        <a:off x="179959" y="62002"/>
        <a:ext cx="2683869" cy="301017"/>
      </dsp:txXfrm>
    </dsp:sp>
    <dsp:sp modelId="{C1F42E54-908E-4F7B-9AE6-1D15D7FA4346}">
      <dsp:nvSpPr>
        <dsp:cNvPr id="0" name=""/>
        <dsp:cNvSpPr/>
      </dsp:nvSpPr>
      <dsp:spPr>
        <a:xfrm>
          <a:off x="0" y="620122"/>
          <a:ext cx="3105149" cy="226800"/>
        </a:xfrm>
        <a:prstGeom prst="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sp>
    <dsp:sp modelId="{0E5FBD92-CE61-46E0-BC05-19E1E61C9CEC}">
      <dsp:nvSpPr>
        <dsp:cNvPr id="0" name=""/>
        <dsp:cNvSpPr/>
      </dsp:nvSpPr>
      <dsp:spPr>
        <a:xfrm>
          <a:off x="155105" y="509902"/>
          <a:ext cx="2696807" cy="243060"/>
        </a:xfrm>
        <a:prstGeom prst="roundRect">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82157" tIns="0" rIns="82157" bIns="0" numCol="1" spcCol="1270" anchor="ctr" anchorCtr="0">
          <a:noAutofit/>
        </a:bodyPr>
        <a:lstStyle/>
        <a:p>
          <a:pPr lvl="0" algn="l" defTabSz="444500">
            <a:lnSpc>
              <a:spcPct val="90000"/>
            </a:lnSpc>
            <a:spcBef>
              <a:spcPct val="0"/>
            </a:spcBef>
            <a:spcAft>
              <a:spcPct val="35000"/>
            </a:spcAft>
          </a:pPr>
          <a:r>
            <a:rPr lang="en-US" sz="1000" kern="1200" dirty="0">
              <a:latin typeface="Times New Roman" pitchFamily="18" charset="0"/>
              <a:cs typeface="Times New Roman" pitchFamily="18" charset="0"/>
            </a:rPr>
            <a:t>Steel rebar with yielding strength of 420 </a:t>
          </a:r>
          <a:r>
            <a:rPr lang="en-US" sz="1000" kern="1200" dirty="0" err="1">
              <a:latin typeface="Times New Roman" pitchFamily="18" charset="0"/>
              <a:cs typeface="Times New Roman" pitchFamily="18" charset="0"/>
            </a:rPr>
            <a:t>MPa</a:t>
          </a:r>
          <a:r>
            <a:rPr lang="en-US" sz="1000" kern="1200" dirty="0">
              <a:latin typeface="Times New Roman" pitchFamily="18" charset="0"/>
              <a:cs typeface="Times New Roman" pitchFamily="18" charset="0"/>
            </a:rPr>
            <a:t> </a:t>
          </a:r>
        </a:p>
      </dsp:txBody>
      <dsp:txXfrm>
        <a:off x="166970" y="521767"/>
        <a:ext cx="2673077" cy="219330"/>
      </dsp:txXfrm>
    </dsp:sp>
    <dsp:sp modelId="{79A7C1B0-F7FF-45E1-9D13-D03FA7CBB444}">
      <dsp:nvSpPr>
        <dsp:cNvPr id="0" name=""/>
        <dsp:cNvSpPr/>
      </dsp:nvSpPr>
      <dsp:spPr>
        <a:xfrm>
          <a:off x="0" y="1068599"/>
          <a:ext cx="3105149" cy="226800"/>
        </a:xfrm>
        <a:prstGeom prst="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sp>
    <dsp:sp modelId="{F0586D4E-D96C-4E79-B6EE-0FDC65AFD604}">
      <dsp:nvSpPr>
        <dsp:cNvPr id="0" name=""/>
        <dsp:cNvSpPr/>
      </dsp:nvSpPr>
      <dsp:spPr>
        <a:xfrm>
          <a:off x="155105" y="895522"/>
          <a:ext cx="2711986" cy="272159"/>
        </a:xfrm>
        <a:prstGeom prst="roundRect">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82157" tIns="0" rIns="82157" bIns="0" numCol="1" spcCol="1270" anchor="ctr" anchorCtr="0">
          <a:noAutofit/>
        </a:bodyPr>
        <a:lstStyle/>
        <a:p>
          <a:pPr lvl="0" algn="l" defTabSz="444500">
            <a:lnSpc>
              <a:spcPct val="90000"/>
            </a:lnSpc>
            <a:spcBef>
              <a:spcPct val="0"/>
            </a:spcBef>
            <a:spcAft>
              <a:spcPct val="35000"/>
            </a:spcAft>
          </a:pPr>
          <a:r>
            <a:rPr lang="en-US" sz="1000" kern="1200" dirty="0">
              <a:latin typeface="Times New Roman" pitchFamily="18" charset="0"/>
              <a:cs typeface="Times New Roman" pitchFamily="18" charset="0"/>
            </a:rPr>
            <a:t>Steel with minimum yield stress of 248.1 </a:t>
          </a:r>
          <a:r>
            <a:rPr lang="en-US" sz="1000" kern="1200" dirty="0" err="1">
              <a:latin typeface="Times New Roman" pitchFamily="18" charset="0"/>
              <a:cs typeface="Times New Roman" pitchFamily="18" charset="0"/>
            </a:rPr>
            <a:t>MPa</a:t>
          </a:r>
          <a:r>
            <a:rPr lang="en-US" sz="1000" kern="1200" dirty="0">
              <a:latin typeface="Times New Roman" pitchFamily="18" charset="0"/>
              <a:cs typeface="Times New Roman" pitchFamily="18" charset="0"/>
            </a:rPr>
            <a:t>.</a:t>
          </a:r>
        </a:p>
      </dsp:txBody>
      <dsp:txXfrm>
        <a:off x="168391" y="908808"/>
        <a:ext cx="2685414" cy="2455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2308A2-E206-4631-B9B9-8E950A48BB02}">
      <dsp:nvSpPr>
        <dsp:cNvPr id="0" name=""/>
        <dsp:cNvSpPr/>
      </dsp:nvSpPr>
      <dsp:spPr>
        <a:xfrm>
          <a:off x="0" y="178859"/>
          <a:ext cx="2666998" cy="226800"/>
        </a:xfrm>
        <a:prstGeom prst="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sp>
    <dsp:sp modelId="{FBF59550-A5A4-499F-B4A9-1C42F4544093}">
      <dsp:nvSpPr>
        <dsp:cNvPr id="0" name=""/>
        <dsp:cNvSpPr/>
      </dsp:nvSpPr>
      <dsp:spPr>
        <a:xfrm>
          <a:off x="105478" y="20334"/>
          <a:ext cx="1866899" cy="265680"/>
        </a:xfrm>
        <a:prstGeom prst="roundRect">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70564" tIns="0" rIns="70564" bIns="0" numCol="1" spcCol="1270" anchor="ctr" anchorCtr="0">
          <a:noAutofit/>
        </a:bodyPr>
        <a:lstStyle/>
        <a:p>
          <a:pPr lvl="0" algn="l" defTabSz="444500">
            <a:lnSpc>
              <a:spcPct val="90000"/>
            </a:lnSpc>
            <a:spcBef>
              <a:spcPct val="0"/>
            </a:spcBef>
            <a:spcAft>
              <a:spcPct val="35000"/>
            </a:spcAft>
          </a:pPr>
          <a:r>
            <a:rPr lang="en-US" sz="1000" kern="1200" dirty="0">
              <a:latin typeface="Times New Roman" pitchFamily="18" charset="0"/>
              <a:cs typeface="Times New Roman" pitchFamily="18" charset="0"/>
            </a:rPr>
            <a:t>ACI 318-14</a:t>
          </a:r>
        </a:p>
      </dsp:txBody>
      <dsp:txXfrm>
        <a:off x="118447" y="33303"/>
        <a:ext cx="1840961" cy="239742"/>
      </dsp:txXfrm>
    </dsp:sp>
    <dsp:sp modelId="{19B21251-D6B0-4391-9D03-DAF350A30737}">
      <dsp:nvSpPr>
        <dsp:cNvPr id="0" name=""/>
        <dsp:cNvSpPr/>
      </dsp:nvSpPr>
      <dsp:spPr>
        <a:xfrm>
          <a:off x="0" y="587100"/>
          <a:ext cx="2666998" cy="226800"/>
        </a:xfrm>
        <a:prstGeom prst="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sp>
    <dsp:sp modelId="{27E2F759-8540-46CD-B406-B90098BFCB05}">
      <dsp:nvSpPr>
        <dsp:cNvPr id="0" name=""/>
        <dsp:cNvSpPr/>
      </dsp:nvSpPr>
      <dsp:spPr>
        <a:xfrm>
          <a:off x="133349" y="454260"/>
          <a:ext cx="1866899" cy="265680"/>
        </a:xfrm>
        <a:prstGeom prst="roundRect">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70564" tIns="0" rIns="70564" bIns="0" numCol="1" spcCol="1270" anchor="ctr" anchorCtr="0">
          <a:noAutofit/>
        </a:bodyPr>
        <a:lstStyle/>
        <a:p>
          <a:pPr lvl="0" algn="l" defTabSz="444500">
            <a:lnSpc>
              <a:spcPct val="90000"/>
            </a:lnSpc>
            <a:spcBef>
              <a:spcPct val="0"/>
            </a:spcBef>
            <a:spcAft>
              <a:spcPct val="35000"/>
            </a:spcAft>
          </a:pPr>
          <a:r>
            <a:rPr lang="en-US" sz="1000" kern="1200">
              <a:latin typeface="Times New Roman" pitchFamily="18" charset="0"/>
              <a:cs typeface="Times New Roman" pitchFamily="18" charset="0"/>
            </a:rPr>
            <a:t>Seismic design UBC 97 </a:t>
          </a:r>
        </a:p>
      </dsp:txBody>
      <dsp:txXfrm>
        <a:off x="146318" y="467229"/>
        <a:ext cx="1840961" cy="239742"/>
      </dsp:txXfrm>
    </dsp:sp>
    <dsp:sp modelId="{36AF87E4-31E1-45FD-B3EA-46F8E8D0C6B1}">
      <dsp:nvSpPr>
        <dsp:cNvPr id="0" name=""/>
        <dsp:cNvSpPr/>
      </dsp:nvSpPr>
      <dsp:spPr>
        <a:xfrm>
          <a:off x="0" y="995340"/>
          <a:ext cx="2666998" cy="226800"/>
        </a:xfrm>
        <a:prstGeom prst="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sp>
    <dsp:sp modelId="{C1D405C5-5EE7-456E-92F3-C714E631360D}">
      <dsp:nvSpPr>
        <dsp:cNvPr id="0" name=""/>
        <dsp:cNvSpPr/>
      </dsp:nvSpPr>
      <dsp:spPr>
        <a:xfrm>
          <a:off x="133349" y="862500"/>
          <a:ext cx="1866899" cy="265680"/>
        </a:xfrm>
        <a:prstGeom prst="roundRect">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70564" tIns="0" rIns="70564" bIns="0" numCol="1" spcCol="1270" anchor="ctr" anchorCtr="0">
          <a:noAutofit/>
        </a:bodyPr>
        <a:lstStyle/>
        <a:p>
          <a:pPr lvl="0" algn="l" defTabSz="444500">
            <a:lnSpc>
              <a:spcPct val="90000"/>
            </a:lnSpc>
            <a:spcBef>
              <a:spcPct val="0"/>
            </a:spcBef>
            <a:spcAft>
              <a:spcPct val="35000"/>
            </a:spcAft>
          </a:pPr>
          <a:r>
            <a:rPr lang="en-US" sz="1000" kern="1200" dirty="0">
              <a:latin typeface="Times New Roman" pitchFamily="18" charset="0"/>
              <a:cs typeface="Times New Roman" pitchFamily="18" charset="0"/>
            </a:rPr>
            <a:t>ASCE  for load design</a:t>
          </a:r>
        </a:p>
      </dsp:txBody>
      <dsp:txXfrm>
        <a:off x="146318" y="875469"/>
        <a:ext cx="1840961" cy="239742"/>
      </dsp:txXfrm>
    </dsp:sp>
    <dsp:sp modelId="{E2250BAE-30E6-4EB3-91F0-ABAD0D68FB64}">
      <dsp:nvSpPr>
        <dsp:cNvPr id="0" name=""/>
        <dsp:cNvSpPr/>
      </dsp:nvSpPr>
      <dsp:spPr>
        <a:xfrm>
          <a:off x="0" y="1403580"/>
          <a:ext cx="2666998" cy="226800"/>
        </a:xfrm>
        <a:prstGeom prst="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sp>
    <dsp:sp modelId="{910842E7-687C-43AA-ADC0-F1A154209D1A}">
      <dsp:nvSpPr>
        <dsp:cNvPr id="0" name=""/>
        <dsp:cNvSpPr/>
      </dsp:nvSpPr>
      <dsp:spPr>
        <a:xfrm>
          <a:off x="133349" y="1270739"/>
          <a:ext cx="1866899" cy="265680"/>
        </a:xfrm>
        <a:prstGeom prst="roundRect">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70564" tIns="0" rIns="70564" bIns="0" numCol="1" spcCol="1270" anchor="ctr" anchorCtr="0">
          <a:noAutofit/>
        </a:bodyPr>
        <a:lstStyle/>
        <a:p>
          <a:pPr lvl="0" algn="l" defTabSz="444500">
            <a:lnSpc>
              <a:spcPct val="90000"/>
            </a:lnSpc>
            <a:spcBef>
              <a:spcPct val="0"/>
            </a:spcBef>
            <a:spcAft>
              <a:spcPct val="35000"/>
            </a:spcAft>
          </a:pPr>
          <a:r>
            <a:rPr lang="en-US" sz="1000" kern="1200" dirty="0">
              <a:latin typeface="Times New Roman" pitchFamily="18" charset="0"/>
              <a:cs typeface="Times New Roman" pitchFamily="18" charset="0"/>
            </a:rPr>
            <a:t>AISC360-10 for steel analysis, </a:t>
          </a:r>
        </a:p>
      </dsp:txBody>
      <dsp:txXfrm>
        <a:off x="146318" y="1283708"/>
        <a:ext cx="1840961" cy="2397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527984-66E7-4328-B59F-4697DF2653E1}">
      <dsp:nvSpPr>
        <dsp:cNvPr id="0" name=""/>
        <dsp:cNvSpPr/>
      </dsp:nvSpPr>
      <dsp:spPr>
        <a:xfrm>
          <a:off x="0" y="201365"/>
          <a:ext cx="2781298" cy="302400"/>
        </a:xfrm>
        <a:prstGeom prst="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sp>
    <dsp:sp modelId="{317CB9F9-AF6D-46BD-AB40-117BB02F807D}">
      <dsp:nvSpPr>
        <dsp:cNvPr id="0" name=""/>
        <dsp:cNvSpPr/>
      </dsp:nvSpPr>
      <dsp:spPr>
        <a:xfrm>
          <a:off x="190499" y="18779"/>
          <a:ext cx="2291276" cy="338780"/>
        </a:xfrm>
        <a:prstGeom prst="roundRect">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73589" tIns="0" rIns="73589" bIns="0" numCol="1" spcCol="1270" anchor="ctr" anchorCtr="0">
          <a:noAutofit/>
        </a:bodyPr>
        <a:lstStyle/>
        <a:p>
          <a:pPr lvl="0" algn="l" defTabSz="444500">
            <a:lnSpc>
              <a:spcPct val="90000"/>
            </a:lnSpc>
            <a:spcBef>
              <a:spcPct val="0"/>
            </a:spcBef>
            <a:spcAft>
              <a:spcPct val="35000"/>
            </a:spcAft>
          </a:pPr>
          <a:r>
            <a:rPr lang="en-US" sz="1000" kern="1200" dirty="0">
              <a:latin typeface="Times New Roman" pitchFamily="18" charset="0"/>
              <a:cs typeface="Times New Roman" pitchFamily="18" charset="0"/>
            </a:rPr>
            <a:t>Live load = 5 </a:t>
          </a:r>
          <a:r>
            <a:rPr lang="en-US" sz="1000" kern="1200" dirty="0" err="1">
              <a:latin typeface="Times New Roman" pitchFamily="18" charset="0"/>
              <a:cs typeface="Times New Roman" pitchFamily="18" charset="0"/>
            </a:rPr>
            <a:t>kN</a:t>
          </a:r>
          <a:r>
            <a:rPr lang="en-US" sz="1000" kern="1200" dirty="0">
              <a:latin typeface="Times New Roman" pitchFamily="18" charset="0"/>
              <a:cs typeface="Times New Roman" pitchFamily="18" charset="0"/>
            </a:rPr>
            <a:t>/m</a:t>
          </a:r>
          <a:r>
            <a:rPr lang="en-US" sz="1000" kern="1200" baseline="30000" dirty="0">
              <a:latin typeface="Times New Roman" pitchFamily="18" charset="0"/>
              <a:cs typeface="Times New Roman" pitchFamily="18" charset="0"/>
            </a:rPr>
            <a:t>2</a:t>
          </a:r>
        </a:p>
      </dsp:txBody>
      <dsp:txXfrm>
        <a:off x="207037" y="35317"/>
        <a:ext cx="2258200" cy="305704"/>
      </dsp:txXfrm>
    </dsp:sp>
    <dsp:sp modelId="{C1F42E54-908E-4F7B-9AE6-1D15D7FA4346}">
      <dsp:nvSpPr>
        <dsp:cNvPr id="0" name=""/>
        <dsp:cNvSpPr/>
      </dsp:nvSpPr>
      <dsp:spPr>
        <a:xfrm>
          <a:off x="0" y="715525"/>
          <a:ext cx="2781298" cy="302400"/>
        </a:xfrm>
        <a:prstGeom prst="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sp>
    <dsp:sp modelId="{0E5FBD92-CE61-46E0-BC05-19E1E61C9CEC}">
      <dsp:nvSpPr>
        <dsp:cNvPr id="0" name=""/>
        <dsp:cNvSpPr/>
      </dsp:nvSpPr>
      <dsp:spPr>
        <a:xfrm>
          <a:off x="138929" y="568565"/>
          <a:ext cx="2415543" cy="324080"/>
        </a:xfrm>
        <a:prstGeom prst="roundRect">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73589" tIns="0" rIns="73589" bIns="0" numCol="1" spcCol="1270" anchor="ctr" anchorCtr="0">
          <a:noAutofit/>
        </a:bodyPr>
        <a:lstStyle/>
        <a:p>
          <a:pPr lvl="0" algn="l" defTabSz="444500">
            <a:lnSpc>
              <a:spcPct val="90000"/>
            </a:lnSpc>
            <a:spcBef>
              <a:spcPct val="0"/>
            </a:spcBef>
            <a:spcAft>
              <a:spcPct val="35000"/>
            </a:spcAft>
          </a:pPr>
          <a:r>
            <a:rPr lang="en-US" sz="1000" kern="1200" dirty="0">
              <a:latin typeface="Times New Roman" pitchFamily="18" charset="0"/>
              <a:cs typeface="Times New Roman" pitchFamily="18" charset="0"/>
            </a:rPr>
            <a:t>SID load = 4 </a:t>
          </a:r>
          <a:r>
            <a:rPr lang="en-US" sz="1000" kern="1200" dirty="0" err="1">
              <a:latin typeface="Times New Roman" pitchFamily="18" charset="0"/>
              <a:cs typeface="Times New Roman" pitchFamily="18" charset="0"/>
            </a:rPr>
            <a:t>kN</a:t>
          </a:r>
          <a:r>
            <a:rPr lang="en-US" sz="1000" kern="1200" dirty="0">
              <a:latin typeface="Times New Roman" pitchFamily="18" charset="0"/>
              <a:cs typeface="Times New Roman" pitchFamily="18" charset="0"/>
            </a:rPr>
            <a:t>/m</a:t>
          </a:r>
          <a:r>
            <a:rPr lang="en-US" sz="1000" kern="1200" baseline="30000" dirty="0">
              <a:latin typeface="Times New Roman" pitchFamily="18" charset="0"/>
              <a:cs typeface="Times New Roman" pitchFamily="18" charset="0"/>
            </a:rPr>
            <a:t>2</a:t>
          </a:r>
          <a:endParaRPr lang="en-US" sz="1000" kern="1200" dirty="0">
            <a:latin typeface="Times New Roman" pitchFamily="18" charset="0"/>
            <a:cs typeface="Times New Roman" pitchFamily="18" charset="0"/>
          </a:endParaRPr>
        </a:p>
      </dsp:txBody>
      <dsp:txXfrm>
        <a:off x="154749" y="584385"/>
        <a:ext cx="2383903" cy="2924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0DA2E4-7CB2-4AC7-9FDF-EAC2538D2A73}">
      <dsp:nvSpPr>
        <dsp:cNvPr id="0" name=""/>
        <dsp:cNvSpPr/>
      </dsp:nvSpPr>
      <dsp:spPr>
        <a:xfrm rot="5400000">
          <a:off x="-52536" y="54581"/>
          <a:ext cx="350242" cy="245169"/>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latin typeface="Times New Roman" pitchFamily="18" charset="0"/>
              <a:cs typeface="Times New Roman" pitchFamily="18" charset="0"/>
            </a:rPr>
            <a:t>1</a:t>
          </a:r>
        </a:p>
      </dsp:txBody>
      <dsp:txXfrm rot="-5400000">
        <a:off x="1" y="124630"/>
        <a:ext cx="245169" cy="105073"/>
      </dsp:txXfrm>
    </dsp:sp>
    <dsp:sp modelId="{C8F01E3D-5086-467F-9615-AB87D056260C}">
      <dsp:nvSpPr>
        <dsp:cNvPr id="0" name=""/>
        <dsp:cNvSpPr/>
      </dsp:nvSpPr>
      <dsp:spPr>
        <a:xfrm rot="5400000">
          <a:off x="2523296" y="-2275805"/>
          <a:ext cx="227777" cy="478403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n-US" sz="1000" kern="1200" dirty="0">
              <a:latin typeface="Times New Roman" pitchFamily="18" charset="0"/>
              <a:cs typeface="Times New Roman" pitchFamily="18" charset="0"/>
            </a:rPr>
            <a:t>Mass source: 100% for dead </a:t>
          </a:r>
          <a:r>
            <a:rPr lang="en-US" sz="1000" kern="1200" dirty="0" err="1">
              <a:latin typeface="Times New Roman" pitchFamily="18" charset="0"/>
              <a:cs typeface="Times New Roman" pitchFamily="18" charset="0"/>
            </a:rPr>
            <a:t>laods</a:t>
          </a:r>
          <a:r>
            <a:rPr lang="en-US" sz="1000" kern="1200" dirty="0">
              <a:latin typeface="Times New Roman" pitchFamily="18" charset="0"/>
              <a:cs typeface="Times New Roman" pitchFamily="18" charset="0"/>
            </a:rPr>
            <a:t> and SID , 25% for live </a:t>
          </a:r>
          <a:r>
            <a:rPr lang="en-US" sz="1000" kern="1200" dirty="0" err="1">
              <a:latin typeface="Times New Roman" pitchFamily="18" charset="0"/>
              <a:cs typeface="Times New Roman" pitchFamily="18" charset="0"/>
            </a:rPr>
            <a:t>laods</a:t>
          </a:r>
          <a:r>
            <a:rPr lang="en-US" sz="1000" kern="1200" dirty="0">
              <a:latin typeface="Times New Roman" pitchFamily="18" charset="0"/>
              <a:cs typeface="Times New Roman" pitchFamily="18" charset="0"/>
            </a:rPr>
            <a:t>.</a:t>
          </a:r>
        </a:p>
      </dsp:txBody>
      <dsp:txXfrm rot="-5400000">
        <a:off x="245170" y="13440"/>
        <a:ext cx="4772911" cy="205539"/>
      </dsp:txXfrm>
    </dsp:sp>
    <dsp:sp modelId="{2AF46744-0B98-40DB-AFA2-A40605AC74DE}">
      <dsp:nvSpPr>
        <dsp:cNvPr id="0" name=""/>
        <dsp:cNvSpPr/>
      </dsp:nvSpPr>
      <dsp:spPr>
        <a:xfrm rot="5400000">
          <a:off x="-52536" y="353867"/>
          <a:ext cx="350242" cy="245169"/>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latin typeface="Times New Roman" pitchFamily="18" charset="0"/>
              <a:cs typeface="Times New Roman" pitchFamily="18" charset="0"/>
            </a:rPr>
            <a:t>2</a:t>
          </a:r>
        </a:p>
      </dsp:txBody>
      <dsp:txXfrm rot="-5400000">
        <a:off x="1" y="423916"/>
        <a:ext cx="245169" cy="105073"/>
      </dsp:txXfrm>
    </dsp:sp>
    <dsp:sp modelId="{437C5AA2-6AAC-41E1-82EE-93E3429E6D85}">
      <dsp:nvSpPr>
        <dsp:cNvPr id="0" name=""/>
        <dsp:cNvSpPr/>
      </dsp:nvSpPr>
      <dsp:spPr>
        <a:xfrm rot="5400000">
          <a:off x="2491933" y="-1987434"/>
          <a:ext cx="290502" cy="478403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n-US" sz="1000" kern="1200" dirty="0">
              <a:latin typeface="Times New Roman" pitchFamily="18" charset="0"/>
              <a:cs typeface="Times New Roman" pitchFamily="18" charset="0"/>
            </a:rPr>
            <a:t>Seismic zone : The faculty is located in Nablus city Therefore, the seismic zone is 2B and the Z value is equal to 0.20.  </a:t>
          </a:r>
        </a:p>
      </dsp:txBody>
      <dsp:txXfrm rot="-5400000">
        <a:off x="245170" y="273510"/>
        <a:ext cx="4769849" cy="262140"/>
      </dsp:txXfrm>
    </dsp:sp>
    <dsp:sp modelId="{72E03FCF-863D-4083-8A91-69E4098A63B8}">
      <dsp:nvSpPr>
        <dsp:cNvPr id="0" name=""/>
        <dsp:cNvSpPr/>
      </dsp:nvSpPr>
      <dsp:spPr>
        <a:xfrm rot="5400000">
          <a:off x="-52536" y="621275"/>
          <a:ext cx="350242" cy="245169"/>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latin typeface="Times New Roman" pitchFamily="18" charset="0"/>
              <a:cs typeface="Times New Roman" pitchFamily="18" charset="0"/>
            </a:rPr>
            <a:t>3</a:t>
          </a:r>
        </a:p>
      </dsp:txBody>
      <dsp:txXfrm rot="-5400000">
        <a:off x="1" y="691324"/>
        <a:ext cx="245169" cy="105073"/>
      </dsp:txXfrm>
    </dsp:sp>
    <dsp:sp modelId="{621C7EDA-3345-4529-877C-933D0D6E39B1}">
      <dsp:nvSpPr>
        <dsp:cNvPr id="0" name=""/>
        <dsp:cNvSpPr/>
      </dsp:nvSpPr>
      <dsp:spPr>
        <a:xfrm rot="5400000">
          <a:off x="2523356" y="-1709446"/>
          <a:ext cx="227657" cy="478403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n-US" sz="1000" kern="1200">
              <a:latin typeface="Times New Roman" pitchFamily="18" charset="0"/>
              <a:cs typeface="Times New Roman" pitchFamily="18" charset="0"/>
            </a:rPr>
            <a:t>Soil profile: The soil type is rock so the soil profile is  SB .</a:t>
          </a:r>
        </a:p>
      </dsp:txBody>
      <dsp:txXfrm rot="-5400000">
        <a:off x="245170" y="579853"/>
        <a:ext cx="4772917" cy="205431"/>
      </dsp:txXfrm>
    </dsp:sp>
    <dsp:sp modelId="{1818F21E-8797-4916-BA61-CCA3A1C75F94}">
      <dsp:nvSpPr>
        <dsp:cNvPr id="0" name=""/>
        <dsp:cNvSpPr/>
      </dsp:nvSpPr>
      <dsp:spPr>
        <a:xfrm rot="5400000">
          <a:off x="-52536" y="888684"/>
          <a:ext cx="350242" cy="245169"/>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latin typeface="Times New Roman" pitchFamily="18" charset="0"/>
              <a:cs typeface="Times New Roman" pitchFamily="18" charset="0"/>
            </a:rPr>
            <a:t>4</a:t>
          </a:r>
        </a:p>
      </dsp:txBody>
      <dsp:txXfrm rot="-5400000">
        <a:off x="1" y="958733"/>
        <a:ext cx="245169" cy="105073"/>
      </dsp:txXfrm>
    </dsp:sp>
    <dsp:sp modelId="{3472D82B-6A5A-4A65-914C-0138EE0CD6D3}">
      <dsp:nvSpPr>
        <dsp:cNvPr id="0" name=""/>
        <dsp:cNvSpPr/>
      </dsp:nvSpPr>
      <dsp:spPr>
        <a:xfrm rot="5400000">
          <a:off x="2523356" y="-1459360"/>
          <a:ext cx="227657" cy="478403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n-US" sz="1000" kern="1200">
              <a:latin typeface="Times New Roman" pitchFamily="18" charset="0"/>
              <a:cs typeface="Times New Roman" pitchFamily="18" charset="0"/>
            </a:rPr>
            <a:t> Force Reduction Factor R = 5.5 (Building Frame System - shear wall)</a:t>
          </a:r>
        </a:p>
      </dsp:txBody>
      <dsp:txXfrm rot="-5400000">
        <a:off x="245170" y="829939"/>
        <a:ext cx="4772917" cy="205431"/>
      </dsp:txXfrm>
    </dsp:sp>
    <dsp:sp modelId="{89E12078-2FBD-4D1C-89F6-51A6C360EDF0}">
      <dsp:nvSpPr>
        <dsp:cNvPr id="0" name=""/>
        <dsp:cNvSpPr/>
      </dsp:nvSpPr>
      <dsp:spPr>
        <a:xfrm rot="5400000">
          <a:off x="-52536" y="1156092"/>
          <a:ext cx="350242" cy="245169"/>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latin typeface="Times New Roman" pitchFamily="18" charset="0"/>
              <a:cs typeface="Times New Roman" pitchFamily="18" charset="0"/>
            </a:rPr>
            <a:t>5</a:t>
          </a:r>
        </a:p>
      </dsp:txBody>
      <dsp:txXfrm rot="-5400000">
        <a:off x="1" y="1226141"/>
        <a:ext cx="245169" cy="105073"/>
      </dsp:txXfrm>
    </dsp:sp>
    <dsp:sp modelId="{18787781-E245-407C-B926-DBB459BD9C12}">
      <dsp:nvSpPr>
        <dsp:cNvPr id="0" name=""/>
        <dsp:cNvSpPr/>
      </dsp:nvSpPr>
      <dsp:spPr>
        <a:xfrm rot="5400000">
          <a:off x="2523356" y="-1174630"/>
          <a:ext cx="227657" cy="478403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n-US" sz="1000" kern="1200" dirty="0">
              <a:latin typeface="Times New Roman" pitchFamily="18" charset="0"/>
              <a:cs typeface="Times New Roman" pitchFamily="18" charset="0"/>
            </a:rPr>
            <a:t>Importance Factor I = 1.25</a:t>
          </a:r>
        </a:p>
      </dsp:txBody>
      <dsp:txXfrm rot="-5400000">
        <a:off x="245170" y="1114669"/>
        <a:ext cx="4772917" cy="205431"/>
      </dsp:txXfrm>
    </dsp:sp>
    <dsp:sp modelId="{FCC1FA07-09E0-4613-8782-D29F2AE64ADB}">
      <dsp:nvSpPr>
        <dsp:cNvPr id="0" name=""/>
        <dsp:cNvSpPr/>
      </dsp:nvSpPr>
      <dsp:spPr>
        <a:xfrm rot="5400000">
          <a:off x="-52536" y="1423500"/>
          <a:ext cx="350242" cy="245169"/>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latin typeface="Times New Roman" pitchFamily="18" charset="0"/>
              <a:cs typeface="Times New Roman" pitchFamily="18" charset="0"/>
            </a:rPr>
            <a:t>6</a:t>
          </a:r>
        </a:p>
      </dsp:txBody>
      <dsp:txXfrm rot="-5400000">
        <a:off x="1" y="1493549"/>
        <a:ext cx="245169" cy="105073"/>
      </dsp:txXfrm>
    </dsp:sp>
    <dsp:sp modelId="{E637CFC8-58E2-4C24-9D32-F098D285DB77}">
      <dsp:nvSpPr>
        <dsp:cNvPr id="0" name=""/>
        <dsp:cNvSpPr/>
      </dsp:nvSpPr>
      <dsp:spPr>
        <a:xfrm rot="5400000">
          <a:off x="2523356" y="-907221"/>
          <a:ext cx="227657" cy="478403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n-US" sz="1000" kern="1200">
              <a:latin typeface="Times New Roman" pitchFamily="18" charset="0"/>
              <a:cs typeface="Times New Roman" pitchFamily="18" charset="0"/>
            </a:rPr>
            <a:t>Acceleration-Dependent Seismic Coefficient Ca = 0.2 </a:t>
          </a:r>
        </a:p>
      </dsp:txBody>
      <dsp:txXfrm rot="-5400000">
        <a:off x="245170" y="1382078"/>
        <a:ext cx="4772917" cy="205431"/>
      </dsp:txXfrm>
    </dsp:sp>
    <dsp:sp modelId="{C6B6B4B0-5C17-4C9B-8BDA-1F05155C413C}">
      <dsp:nvSpPr>
        <dsp:cNvPr id="0" name=""/>
        <dsp:cNvSpPr/>
      </dsp:nvSpPr>
      <dsp:spPr>
        <a:xfrm rot="5400000">
          <a:off x="-52536" y="1690908"/>
          <a:ext cx="350242" cy="245169"/>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latin typeface="Times New Roman" pitchFamily="18" charset="0"/>
              <a:cs typeface="Times New Roman" pitchFamily="18" charset="0"/>
            </a:rPr>
            <a:t>7</a:t>
          </a:r>
        </a:p>
      </dsp:txBody>
      <dsp:txXfrm rot="-5400000">
        <a:off x="1" y="1760957"/>
        <a:ext cx="245169" cy="105073"/>
      </dsp:txXfrm>
    </dsp:sp>
    <dsp:sp modelId="{C373CDA2-48CC-45A2-BA61-E64B02E40CE9}">
      <dsp:nvSpPr>
        <dsp:cNvPr id="0" name=""/>
        <dsp:cNvSpPr/>
      </dsp:nvSpPr>
      <dsp:spPr>
        <a:xfrm rot="5400000">
          <a:off x="2523356" y="-639813"/>
          <a:ext cx="227657" cy="478403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n-US" sz="1000" kern="1200">
              <a:latin typeface="Times New Roman" pitchFamily="18" charset="0"/>
              <a:cs typeface="Times New Roman" pitchFamily="18" charset="0"/>
            </a:rPr>
            <a:t>Velocity-Dependent Seismic Coefficient Cv = 0.2 </a:t>
          </a:r>
        </a:p>
      </dsp:txBody>
      <dsp:txXfrm rot="-5400000">
        <a:off x="245170" y="1649486"/>
        <a:ext cx="4772917" cy="205431"/>
      </dsp:txXfrm>
    </dsp:sp>
    <dsp:sp modelId="{E311ABAC-1BAC-42CC-BDC3-F0F0BC097F91}">
      <dsp:nvSpPr>
        <dsp:cNvPr id="0" name=""/>
        <dsp:cNvSpPr/>
      </dsp:nvSpPr>
      <dsp:spPr>
        <a:xfrm rot="5400000">
          <a:off x="-52536" y="1964771"/>
          <a:ext cx="350242" cy="245169"/>
        </a:xfrm>
        <a:prstGeom prst="chevron">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w="12700" cap="flat" cmpd="sng" algn="ctr">
          <a:solidFill>
            <a:schemeClr val="accent1">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latin typeface="Times New Roman" pitchFamily="18" charset="0"/>
              <a:cs typeface="Times New Roman" pitchFamily="18" charset="0"/>
            </a:rPr>
            <a:t>8</a:t>
          </a:r>
        </a:p>
      </dsp:txBody>
      <dsp:txXfrm rot="-5400000">
        <a:off x="1" y="2034820"/>
        <a:ext cx="245169" cy="105073"/>
      </dsp:txXfrm>
    </dsp:sp>
    <dsp:sp modelId="{41D73D74-1E06-4C5E-844C-76D44BD60D09}">
      <dsp:nvSpPr>
        <dsp:cNvPr id="0" name=""/>
        <dsp:cNvSpPr/>
      </dsp:nvSpPr>
      <dsp:spPr>
        <a:xfrm rot="5400000">
          <a:off x="2516901" y="-365951"/>
          <a:ext cx="240565" cy="478403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n-US" sz="1000" kern="1200" dirty="0">
              <a:latin typeface="Times New Roman" pitchFamily="18" charset="0"/>
              <a:cs typeface="Times New Roman" pitchFamily="18" charset="0"/>
            </a:rPr>
            <a:t>Response spectrum scale factor = </a:t>
          </a:r>
          <a14:m xmlns:a14="http://schemas.microsoft.com/office/drawing/2010/main">
            <m:oMath xmlns:m="http://schemas.openxmlformats.org/officeDocument/2006/math">
              <m:f>
                <m:fPr>
                  <m:ctrlPr>
                    <a:rPr lang="en-US" sz="1000" i="1" kern="1200">
                      <a:latin typeface="Cambria Math"/>
                      <a:cs typeface="Times New Roman" pitchFamily="18" charset="0"/>
                    </a:rPr>
                  </m:ctrlPr>
                </m:fPr>
                <m:num>
                  <m:r>
                    <a:rPr lang="en-US" sz="1000" b="0" i="1" kern="1200">
                      <a:latin typeface="Cambria Math"/>
                      <a:cs typeface="Times New Roman" pitchFamily="18" charset="0"/>
                    </a:rPr>
                    <m:t>𝐼</m:t>
                  </m:r>
                  <m:r>
                    <a:rPr lang="en-US" sz="1000" b="0" i="1" kern="1200">
                      <a:latin typeface="Cambria Math"/>
                      <a:ea typeface="Cambria Math"/>
                      <a:cs typeface="Times New Roman" pitchFamily="18" charset="0"/>
                    </a:rPr>
                    <m:t>×</m:t>
                  </m:r>
                  <m:r>
                    <a:rPr lang="en-US" sz="1000" b="0" i="1" kern="1200">
                      <a:latin typeface="Cambria Math"/>
                      <a:cs typeface="Times New Roman" pitchFamily="18" charset="0"/>
                    </a:rPr>
                    <m:t>𝑔</m:t>
                  </m:r>
                </m:num>
                <m:den>
                  <m:r>
                    <a:rPr lang="en-US" sz="1000" b="0" i="1" kern="1200">
                      <a:latin typeface="Cambria Math"/>
                      <a:cs typeface="Times New Roman" pitchFamily="18" charset="0"/>
                    </a:rPr>
                    <m:t>𝑅</m:t>
                  </m:r>
                </m:den>
              </m:f>
            </m:oMath>
          </a14:m>
          <a:r>
            <a:rPr lang="en-US" sz="1000" kern="1200" dirty="0">
              <a:latin typeface="Times New Roman" pitchFamily="18" charset="0"/>
              <a:cs typeface="Times New Roman" pitchFamily="18" charset="0"/>
            </a:rPr>
            <a:t> = </a:t>
          </a:r>
          <a14:m xmlns:a14="http://schemas.microsoft.com/office/drawing/2010/main">
            <m:oMath xmlns:m="http://schemas.openxmlformats.org/officeDocument/2006/math">
              <m:f>
                <m:fPr>
                  <m:ctrlPr>
                    <a:rPr lang="en-US" sz="1000" i="1" kern="1200">
                      <a:latin typeface="Cambria Math"/>
                      <a:cs typeface="Times New Roman" pitchFamily="18" charset="0"/>
                    </a:rPr>
                  </m:ctrlPr>
                </m:fPr>
                <m:num>
                  <m:r>
                    <a:rPr lang="en-US" sz="1000" b="0" i="1" kern="1200">
                      <a:latin typeface="Cambria Math"/>
                      <a:cs typeface="Times New Roman" pitchFamily="18" charset="0"/>
                    </a:rPr>
                    <m:t>1</m:t>
                  </m:r>
                  <m:r>
                    <a:rPr lang="en-US" sz="1000" b="0" i="1" kern="1200">
                      <a:latin typeface="Cambria Math"/>
                      <a:cs typeface="Times New Roman" pitchFamily="18" charset="0"/>
                    </a:rPr>
                    <m:t>.</m:t>
                  </m:r>
                  <m:r>
                    <a:rPr lang="en-US" sz="1000" b="0" i="1" kern="1200">
                      <a:latin typeface="Cambria Math"/>
                      <a:cs typeface="Times New Roman" pitchFamily="18" charset="0"/>
                    </a:rPr>
                    <m:t>25</m:t>
                  </m:r>
                  <m:r>
                    <a:rPr lang="en-US" sz="1000" b="0" i="1" kern="1200">
                      <a:latin typeface="Cambria Math"/>
                      <a:cs typeface="Times New Roman" pitchFamily="18" charset="0"/>
                    </a:rPr>
                    <m:t> ∗</m:t>
                  </m:r>
                  <m:r>
                    <a:rPr lang="en-US" sz="1000" b="0" i="1" kern="1200">
                      <a:latin typeface="Cambria Math"/>
                      <a:cs typeface="Times New Roman" pitchFamily="18" charset="0"/>
                    </a:rPr>
                    <m:t>9810</m:t>
                  </m:r>
                </m:num>
                <m:den>
                  <m:r>
                    <a:rPr lang="en-US" sz="1000" b="0" i="1" kern="1200">
                      <a:latin typeface="Cambria Math"/>
                      <a:cs typeface="Times New Roman" pitchFamily="18" charset="0"/>
                    </a:rPr>
                    <m:t>5</m:t>
                  </m:r>
                  <m:r>
                    <a:rPr lang="en-US" sz="1000" b="0" i="1" kern="1200">
                      <a:latin typeface="Cambria Math"/>
                      <a:cs typeface="Times New Roman" pitchFamily="18" charset="0"/>
                    </a:rPr>
                    <m:t>.</m:t>
                  </m:r>
                  <m:r>
                    <a:rPr lang="en-US" sz="1000" b="0" i="1" kern="1200">
                      <a:latin typeface="Cambria Math"/>
                      <a:cs typeface="Times New Roman" pitchFamily="18" charset="0"/>
                    </a:rPr>
                    <m:t>5</m:t>
                  </m:r>
                </m:den>
              </m:f>
            </m:oMath>
          </a14:m>
          <a:r>
            <a:rPr lang="en-US" sz="1000" kern="1200" dirty="0">
              <a:latin typeface="Times New Roman" pitchFamily="18" charset="0"/>
              <a:cs typeface="Times New Roman" pitchFamily="18" charset="0"/>
            </a:rPr>
            <a:t> = 2230</a:t>
          </a:r>
        </a:p>
      </dsp:txBody>
      <dsp:txXfrm rot="-5400000">
        <a:off x="245169" y="1917524"/>
        <a:ext cx="4772287" cy="217079"/>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2BBBD9-5BD0-4136-BE70-BC8425D2F2A3}" type="datetimeFigureOut">
              <a:rPr lang="en-US" smtClean="0"/>
              <a:t>12/27/2019</a:t>
            </a:fld>
            <a:endParaRPr lang="en-US"/>
          </a:p>
        </p:txBody>
      </p:sp>
      <p:sp>
        <p:nvSpPr>
          <p:cNvPr id="4" name="عنصر نائب لصورة الشريحة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8068BC-936F-446F-9DC0-26D3A15A7FE0}" type="slidenum">
              <a:rPr lang="en-US" smtClean="0"/>
              <a:t>‹#›</a:t>
            </a:fld>
            <a:endParaRPr lang="en-US"/>
          </a:p>
        </p:txBody>
      </p:sp>
    </p:spTree>
    <p:extLst>
      <p:ext uri="{BB962C8B-B14F-4D97-AF65-F5344CB8AC3E}">
        <p14:creationId xmlns:p14="http://schemas.microsoft.com/office/powerpoint/2010/main" val="3083680872"/>
      </p:ext>
    </p:extLst>
  </p:cSld>
  <p:clrMap bg1="lt1" tx1="dk1" bg2="lt2" tx2="dk2" accent1="accent1" accent2="accent2" accent3="accent3" accent4="accent4" accent5="accent5" accent6="accent6" hlink="hlink" folHlink="folHlink"/>
  <p:notesStyle>
    <a:lvl1pPr marL="0" algn="l" defTabSz="914166" rtl="0" eaLnBrk="1" latinLnBrk="0" hangingPunct="1">
      <a:defRPr sz="1200" kern="1200">
        <a:solidFill>
          <a:schemeClr val="tx1"/>
        </a:solidFill>
        <a:latin typeface="+mn-lt"/>
        <a:ea typeface="+mn-ea"/>
        <a:cs typeface="+mn-cs"/>
      </a:defRPr>
    </a:lvl1pPr>
    <a:lvl2pPr marL="457083" algn="l" defTabSz="914166" rtl="0" eaLnBrk="1" latinLnBrk="0" hangingPunct="1">
      <a:defRPr sz="1200" kern="1200">
        <a:solidFill>
          <a:schemeClr val="tx1"/>
        </a:solidFill>
        <a:latin typeface="+mn-lt"/>
        <a:ea typeface="+mn-ea"/>
        <a:cs typeface="+mn-cs"/>
      </a:defRPr>
    </a:lvl2pPr>
    <a:lvl3pPr marL="914166" algn="l" defTabSz="914166" rtl="0" eaLnBrk="1" latinLnBrk="0" hangingPunct="1">
      <a:defRPr sz="1200" kern="1200">
        <a:solidFill>
          <a:schemeClr val="tx1"/>
        </a:solidFill>
        <a:latin typeface="+mn-lt"/>
        <a:ea typeface="+mn-ea"/>
        <a:cs typeface="+mn-cs"/>
      </a:defRPr>
    </a:lvl3pPr>
    <a:lvl4pPr marL="1371249" algn="l" defTabSz="914166" rtl="0" eaLnBrk="1" latinLnBrk="0" hangingPunct="1">
      <a:defRPr sz="1200" kern="1200">
        <a:solidFill>
          <a:schemeClr val="tx1"/>
        </a:solidFill>
        <a:latin typeface="+mn-lt"/>
        <a:ea typeface="+mn-ea"/>
        <a:cs typeface="+mn-cs"/>
      </a:defRPr>
    </a:lvl4pPr>
    <a:lvl5pPr marL="1828332" algn="l" defTabSz="914166" rtl="0" eaLnBrk="1" latinLnBrk="0" hangingPunct="1">
      <a:defRPr sz="1200" kern="1200">
        <a:solidFill>
          <a:schemeClr val="tx1"/>
        </a:solidFill>
        <a:latin typeface="+mn-lt"/>
        <a:ea typeface="+mn-ea"/>
        <a:cs typeface="+mn-cs"/>
      </a:defRPr>
    </a:lvl5pPr>
    <a:lvl6pPr marL="2285415" algn="l" defTabSz="914166" rtl="0" eaLnBrk="1" latinLnBrk="0" hangingPunct="1">
      <a:defRPr sz="1200" kern="1200">
        <a:solidFill>
          <a:schemeClr val="tx1"/>
        </a:solidFill>
        <a:latin typeface="+mn-lt"/>
        <a:ea typeface="+mn-ea"/>
        <a:cs typeface="+mn-cs"/>
      </a:defRPr>
    </a:lvl6pPr>
    <a:lvl7pPr marL="2742498" algn="l" defTabSz="914166" rtl="0" eaLnBrk="1" latinLnBrk="0" hangingPunct="1">
      <a:defRPr sz="1200" kern="1200">
        <a:solidFill>
          <a:schemeClr val="tx1"/>
        </a:solidFill>
        <a:latin typeface="+mn-lt"/>
        <a:ea typeface="+mn-ea"/>
        <a:cs typeface="+mn-cs"/>
      </a:defRPr>
    </a:lvl7pPr>
    <a:lvl8pPr marL="3199581" algn="l" defTabSz="914166" rtl="0" eaLnBrk="1" latinLnBrk="0" hangingPunct="1">
      <a:defRPr sz="1200" kern="1200">
        <a:solidFill>
          <a:schemeClr val="tx1"/>
        </a:solidFill>
        <a:latin typeface="+mn-lt"/>
        <a:ea typeface="+mn-ea"/>
        <a:cs typeface="+mn-cs"/>
      </a:defRPr>
    </a:lvl8pPr>
    <a:lvl9pPr marL="3656664" algn="l" defTabSz="91416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2F604A-60B9-4D1D-9069-4D0B11056403}" type="slidenum">
              <a:rPr lang="en-US" smtClean="0"/>
              <a:t>2</a:t>
            </a:fld>
            <a:endParaRPr lang="en-US"/>
          </a:p>
        </p:txBody>
      </p:sp>
    </p:spTree>
    <p:extLst>
      <p:ext uri="{BB962C8B-B14F-4D97-AF65-F5344CB8AC3E}">
        <p14:creationId xmlns:p14="http://schemas.microsoft.com/office/powerpoint/2010/main" val="2820436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6B8068BC-936F-446F-9DC0-26D3A15A7FE0}" type="slidenum">
              <a:rPr lang="en-US" smtClean="0"/>
              <a:t>10</a:t>
            </a:fld>
            <a:endParaRPr lang="en-US"/>
          </a:p>
        </p:txBody>
      </p:sp>
    </p:spTree>
    <p:extLst>
      <p:ext uri="{BB962C8B-B14F-4D97-AF65-F5344CB8AC3E}">
        <p14:creationId xmlns:p14="http://schemas.microsoft.com/office/powerpoint/2010/main" val="2395345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068BC-936F-446F-9DC0-26D3A15A7FE0}" type="slidenum">
              <a:rPr lang="en-US" smtClean="0"/>
              <a:t>32</a:t>
            </a:fld>
            <a:endParaRPr lang="en-US"/>
          </a:p>
        </p:txBody>
      </p:sp>
    </p:spTree>
    <p:extLst>
      <p:ext uri="{BB962C8B-B14F-4D97-AF65-F5344CB8AC3E}">
        <p14:creationId xmlns:p14="http://schemas.microsoft.com/office/powerpoint/2010/main" val="3444785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6B8068BC-936F-446F-9DC0-26D3A15A7FE0}" type="slidenum">
              <a:rPr lang="en-US" smtClean="0"/>
              <a:t>55</a:t>
            </a:fld>
            <a:endParaRPr lang="en-US"/>
          </a:p>
        </p:txBody>
      </p:sp>
    </p:spTree>
    <p:extLst>
      <p:ext uri="{BB962C8B-B14F-4D97-AF65-F5344CB8AC3E}">
        <p14:creationId xmlns:p14="http://schemas.microsoft.com/office/powerpoint/2010/main" val="2993095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فرعي 8"/>
          <p:cNvSpPr>
            <a:spLocks noGrp="1"/>
          </p:cNvSpPr>
          <p:nvPr>
            <p:ph type="subTitle" idx="1"/>
          </p:nvPr>
        </p:nvSpPr>
        <p:spPr>
          <a:xfrm>
            <a:off x="457200" y="2774853"/>
            <a:ext cx="8305800" cy="85725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وان 27"/>
          <p:cNvSpPr>
            <a:spLocks noGrp="1"/>
          </p:cNvSpPr>
          <p:nvPr>
            <p:ph type="ctrTitle"/>
          </p:nvPr>
        </p:nvSpPr>
        <p:spPr>
          <a:xfrm>
            <a:off x="457200" y="1075299"/>
            <a:ext cx="8305800" cy="14859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ar-SA" smtClean="0"/>
              <a:t>انقر لتحرير نمط العنوان الرئيسي</a:t>
            </a:r>
            <a:endParaRPr kumimoji="0" lang="en-US"/>
          </a:p>
        </p:txBody>
      </p:sp>
      <p:cxnSp>
        <p:nvCxnSpPr>
          <p:cNvPr id="8" name="رابط مستقيم 7"/>
          <p:cNvCxnSpPr/>
          <p:nvPr/>
        </p:nvCxnSpPr>
        <p:spPr>
          <a:xfrm>
            <a:off x="1463626" y="2662595"/>
            <a:ext cx="2971800" cy="1191"/>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4708574" y="2662595"/>
            <a:ext cx="2971800" cy="1191"/>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شكل بيضاوي 13"/>
          <p:cNvSpPr/>
          <p:nvPr/>
        </p:nvSpPr>
        <p:spPr>
          <a:xfrm>
            <a:off x="4540348" y="2644727"/>
            <a:ext cx="45720" cy="3429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عنصر نائب للتاريخ 14"/>
          <p:cNvSpPr>
            <a:spLocks noGrp="1"/>
          </p:cNvSpPr>
          <p:nvPr>
            <p:ph type="dt" sz="half" idx="10"/>
          </p:nvPr>
        </p:nvSpPr>
        <p:spPr/>
        <p:txBody>
          <a:bodyPr/>
          <a:lstStyle/>
          <a:p>
            <a:fld id="{4176C28F-EA79-4186-92C9-A55D543B14EC}" type="datetime1">
              <a:rPr lang="en-US" smtClean="0"/>
              <a:t>12/27/2019</a:t>
            </a:fld>
            <a:endParaRPr lang="en-US"/>
          </a:p>
        </p:txBody>
      </p:sp>
      <p:sp>
        <p:nvSpPr>
          <p:cNvPr id="16" name="عنصر نائب لرقم الشريحة 15"/>
          <p:cNvSpPr>
            <a:spLocks noGrp="1"/>
          </p:cNvSpPr>
          <p:nvPr>
            <p:ph type="sldNum" sz="quarter" idx="11"/>
          </p:nvPr>
        </p:nvSpPr>
        <p:spPr/>
        <p:txBody>
          <a:bodyPr/>
          <a:lstStyle/>
          <a:p>
            <a:fld id="{EC38771F-209D-4D88-AF00-213258C98BC7}" type="slidenum">
              <a:rPr lang="en-US" smtClean="0"/>
              <a:t>‹#›</a:t>
            </a:fld>
            <a:endParaRPr lang="en-US"/>
          </a:p>
        </p:txBody>
      </p:sp>
      <p:sp>
        <p:nvSpPr>
          <p:cNvPr id="17" name="عنصر نائب للتذييل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545C8D9-6665-4CCC-9FB5-A958046F89E5}" type="datetime1">
              <a:rPr lang="en-US" smtClean="0"/>
              <a:t>12/27/2019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C38771F-209D-4D88-AF00-213258C98BC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05980"/>
            <a:ext cx="2057400" cy="4388644"/>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05980"/>
            <a:ext cx="6019800" cy="438864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473B2DD-52B1-48E8-8BC9-E26EFF97DE64}" type="datetime1">
              <a:rPr lang="en-US" smtClean="0"/>
              <a:t>12/27/2019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C38771F-209D-4D88-AF00-213258C98BC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فرعي 8"/>
          <p:cNvSpPr>
            <a:spLocks noGrp="1"/>
          </p:cNvSpPr>
          <p:nvPr>
            <p:ph type="subTitle" idx="1"/>
          </p:nvPr>
        </p:nvSpPr>
        <p:spPr>
          <a:xfrm>
            <a:off x="457200" y="2774853"/>
            <a:ext cx="8305800" cy="85725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وان 27"/>
          <p:cNvSpPr>
            <a:spLocks noGrp="1"/>
          </p:cNvSpPr>
          <p:nvPr>
            <p:ph type="ctrTitle"/>
          </p:nvPr>
        </p:nvSpPr>
        <p:spPr>
          <a:xfrm>
            <a:off x="457200" y="1075299"/>
            <a:ext cx="8305800" cy="14859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ar-SA" smtClean="0"/>
              <a:t>انقر لتحرير نمط العنوان الرئيسي</a:t>
            </a:r>
            <a:endParaRPr kumimoji="0" lang="en-US"/>
          </a:p>
        </p:txBody>
      </p:sp>
      <p:cxnSp>
        <p:nvCxnSpPr>
          <p:cNvPr id="8" name="رابط مستقيم 7"/>
          <p:cNvCxnSpPr/>
          <p:nvPr/>
        </p:nvCxnSpPr>
        <p:spPr>
          <a:xfrm>
            <a:off x="1463626" y="2662595"/>
            <a:ext cx="2971800" cy="1191"/>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4708574" y="2662595"/>
            <a:ext cx="2971800" cy="1191"/>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شكل بيضاوي 13"/>
          <p:cNvSpPr/>
          <p:nvPr/>
        </p:nvSpPr>
        <p:spPr>
          <a:xfrm>
            <a:off x="4540348" y="2644727"/>
            <a:ext cx="45720" cy="3429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عنصر نائب للتاريخ 14"/>
          <p:cNvSpPr>
            <a:spLocks noGrp="1"/>
          </p:cNvSpPr>
          <p:nvPr>
            <p:ph type="dt" sz="half" idx="10"/>
          </p:nvPr>
        </p:nvSpPr>
        <p:spPr/>
        <p:txBody>
          <a:bodyPr/>
          <a:lstStyle/>
          <a:p>
            <a:fld id="{9144BABA-9801-4A61-863A-54B953A11087}" type="datetime1">
              <a:rPr lang="en-US" smtClean="0"/>
              <a:t>12/27/2019</a:t>
            </a:fld>
            <a:endParaRPr lang="en-US"/>
          </a:p>
        </p:txBody>
      </p:sp>
      <p:sp>
        <p:nvSpPr>
          <p:cNvPr id="16" name="عنصر نائب لرقم الشريحة 15"/>
          <p:cNvSpPr>
            <a:spLocks noGrp="1"/>
          </p:cNvSpPr>
          <p:nvPr>
            <p:ph type="sldNum" sz="quarter" idx="11"/>
          </p:nvPr>
        </p:nvSpPr>
        <p:spPr/>
        <p:txBody>
          <a:bodyPr/>
          <a:lstStyle/>
          <a:p>
            <a:fld id="{EC38771F-209D-4D88-AF00-213258C98BC7}" type="slidenum">
              <a:rPr lang="en-US" smtClean="0"/>
              <a:t>‹#›</a:t>
            </a:fld>
            <a:endParaRPr lang="en-US"/>
          </a:p>
        </p:txBody>
      </p:sp>
      <p:sp>
        <p:nvSpPr>
          <p:cNvPr id="17" name="عنصر نائب للتذييل 16"/>
          <p:cNvSpPr>
            <a:spLocks noGrp="1"/>
          </p:cNvSpPr>
          <p:nvPr>
            <p:ph type="ftr" sz="quarter" idx="12"/>
          </p:nvPr>
        </p:nvSpPr>
        <p:spPr/>
        <p:txBody>
          <a:body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9" name="عنصر نائب للمحتوى 8"/>
          <p:cNvSpPr>
            <a:spLocks noGrp="1"/>
          </p:cNvSpPr>
          <p:nvPr>
            <p:ph idx="1"/>
          </p:nvPr>
        </p:nvSpPr>
        <p:spPr>
          <a:xfrm>
            <a:off x="457200" y="1143000"/>
            <a:ext cx="8229600" cy="3429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4" name="عنصر نائب للتاريخ 13"/>
          <p:cNvSpPr>
            <a:spLocks noGrp="1"/>
          </p:cNvSpPr>
          <p:nvPr>
            <p:ph type="dt" sz="half" idx="14"/>
          </p:nvPr>
        </p:nvSpPr>
        <p:spPr/>
        <p:txBody>
          <a:bodyPr/>
          <a:lstStyle/>
          <a:p>
            <a:fld id="{C4A342FF-DDB1-45D5-A5A6-1B4164EC67E2}" type="datetime1">
              <a:rPr lang="en-US" smtClean="0"/>
              <a:t>12/27/2019</a:t>
            </a:fld>
            <a:endParaRPr lang="en-US"/>
          </a:p>
        </p:txBody>
      </p:sp>
      <p:sp>
        <p:nvSpPr>
          <p:cNvPr id="15" name="عنصر نائب لرقم الشريحة 14"/>
          <p:cNvSpPr>
            <a:spLocks noGrp="1"/>
          </p:cNvSpPr>
          <p:nvPr>
            <p:ph type="sldNum" sz="quarter" idx="15"/>
          </p:nvPr>
        </p:nvSpPr>
        <p:spPr/>
        <p:txBody>
          <a:bodyPr/>
          <a:lstStyle>
            <a:lvl1pPr algn="ctr">
              <a:defRPr/>
            </a:lvl1pPr>
          </a:lstStyle>
          <a:p>
            <a:fld id="{EC38771F-209D-4D88-AF00-213258C98BC7}" type="slidenum">
              <a:rPr lang="en-US" smtClean="0"/>
              <a:t>‹#›</a:t>
            </a:fld>
            <a:endParaRPr lang="en-US"/>
          </a:p>
        </p:txBody>
      </p:sp>
      <p:sp>
        <p:nvSpPr>
          <p:cNvPr id="16" name="عنصر نائب للتذييل 15"/>
          <p:cNvSpPr>
            <a:spLocks noGrp="1"/>
          </p:cNvSpPr>
          <p:nvPr>
            <p:ph type="ftr" sz="quarter" idx="16"/>
          </p:nvPr>
        </p:nvSpPr>
        <p:spPr/>
        <p:txBody>
          <a:bodyPr/>
          <a:lstStyle/>
          <a:p>
            <a:endParaRPr lang="en-US"/>
          </a:p>
        </p:txBody>
      </p:sp>
      <p:sp>
        <p:nvSpPr>
          <p:cNvPr id="17" name="عنوان 16"/>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fld id="{F659EA21-1E06-487C-87BA-AF5DD690B993}" type="datetime1">
              <a:rPr lang="en-US" smtClean="0"/>
              <a:t>12/27/2019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C38771F-209D-4D88-AF00-213258C98BC7}" type="slidenum">
              <a:rPr lang="en-US" smtClean="0"/>
              <a:t>‹#›</a:t>
            </a:fld>
            <a:endParaRPr lang="en-US"/>
          </a:p>
        </p:txBody>
      </p:sp>
      <p:sp>
        <p:nvSpPr>
          <p:cNvPr id="2" name="عنوان 1"/>
          <p:cNvSpPr>
            <a:spLocks noGrp="1"/>
          </p:cNvSpPr>
          <p:nvPr>
            <p:ph type="title"/>
          </p:nvPr>
        </p:nvSpPr>
        <p:spPr>
          <a:xfrm>
            <a:off x="685800" y="2628900"/>
            <a:ext cx="7924800" cy="10287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3719148"/>
            <a:ext cx="7924800" cy="738552"/>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cxnSp>
        <p:nvCxnSpPr>
          <p:cNvPr id="7" name="رابط مستقيم 6"/>
          <p:cNvCxnSpPr/>
          <p:nvPr/>
        </p:nvCxnSpPr>
        <p:spPr>
          <a:xfrm>
            <a:off x="685800" y="3687744"/>
            <a:ext cx="7924800" cy="3226"/>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D01A22CA-8753-4A87-A2FE-BBC74896C196}" type="datetime1">
              <a:rPr lang="en-US" smtClean="0"/>
              <a:t>12/27/2019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EC38771F-209D-4D88-AF00-213258C98BC7}" type="slidenum">
              <a:rPr lang="en-US" smtClean="0"/>
              <a:t>‹#›</a:t>
            </a:fld>
            <a:endParaRPr lang="en-US"/>
          </a:p>
        </p:txBody>
      </p:sp>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11" name="عنصر نائب للمحتوى 10"/>
          <p:cNvSpPr>
            <a:spLocks noGrp="1"/>
          </p:cNvSpPr>
          <p:nvPr>
            <p:ph sz="half" idx="1"/>
          </p:nvPr>
        </p:nvSpPr>
        <p:spPr>
          <a:xfrm>
            <a:off x="457200" y="1143000"/>
            <a:ext cx="4059936" cy="3429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143000"/>
            <a:ext cx="4059936" cy="3429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9" name="عنصر نائب لرقم الشريحة 8"/>
          <p:cNvSpPr>
            <a:spLocks noGrp="1"/>
          </p:cNvSpPr>
          <p:nvPr>
            <p:ph type="sldNum" sz="quarter" idx="12"/>
          </p:nvPr>
        </p:nvSpPr>
        <p:spPr/>
        <p:txBody>
          <a:bodyPr/>
          <a:lstStyle/>
          <a:p>
            <a:fld id="{EC38771F-209D-4D88-AF00-213258C98BC7}" type="slidenum">
              <a:rPr lang="en-US" smtClean="0"/>
              <a:t>‹#›</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7" name="عنصر نائب للتاريخ 6"/>
          <p:cNvSpPr>
            <a:spLocks noGrp="1"/>
          </p:cNvSpPr>
          <p:nvPr>
            <p:ph type="dt" sz="half" idx="10"/>
          </p:nvPr>
        </p:nvSpPr>
        <p:spPr/>
        <p:txBody>
          <a:bodyPr/>
          <a:lstStyle/>
          <a:p>
            <a:fld id="{CFC30AAB-14BD-48AD-B309-ACD3606D0CEF}" type="datetime1">
              <a:rPr lang="en-US" smtClean="0"/>
              <a:t>12/27/2019</a:t>
            </a:fld>
            <a:endParaRPr lang="en-US"/>
          </a:p>
        </p:txBody>
      </p:sp>
      <p:sp>
        <p:nvSpPr>
          <p:cNvPr id="3" name="عنصر نائب للنص 2"/>
          <p:cNvSpPr>
            <a:spLocks noGrp="1"/>
          </p:cNvSpPr>
          <p:nvPr>
            <p:ph type="body" idx="1"/>
          </p:nvPr>
        </p:nvSpPr>
        <p:spPr>
          <a:xfrm>
            <a:off x="457200" y="1049695"/>
            <a:ext cx="4040188" cy="5715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32" name="عنصر نائب للمحتوى 31"/>
          <p:cNvSpPr>
            <a:spLocks noGrp="1"/>
          </p:cNvSpPr>
          <p:nvPr>
            <p:ph sz="half" idx="2"/>
          </p:nvPr>
        </p:nvSpPr>
        <p:spPr>
          <a:xfrm>
            <a:off x="457200" y="1651422"/>
            <a:ext cx="4038600" cy="293522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34" name="عنصر نائب للمحتوى 33"/>
          <p:cNvSpPr>
            <a:spLocks noGrp="1"/>
          </p:cNvSpPr>
          <p:nvPr>
            <p:ph sz="quarter" idx="4"/>
          </p:nvPr>
        </p:nvSpPr>
        <p:spPr>
          <a:xfrm>
            <a:off x="4649788" y="1651422"/>
            <a:ext cx="4038600" cy="293522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 name="عنوان 1"/>
          <p:cNvSpPr>
            <a:spLocks noGrp="1"/>
          </p:cNvSpPr>
          <p:nvPr>
            <p:ph type="title"/>
          </p:nvPr>
        </p:nvSpPr>
        <p:spPr>
          <a:xfrm>
            <a:off x="457200" y="116586"/>
            <a:ext cx="8229600" cy="857250"/>
          </a:xfrm>
        </p:spPr>
        <p:txBody>
          <a:bodyPr anchor="b" anchorCtr="0"/>
          <a:lstStyle>
            <a:lvl1pPr>
              <a:defRPr/>
            </a:lvl1pPr>
          </a:lstStyle>
          <a:p>
            <a:r>
              <a:rPr kumimoji="0" lang="ar-SA" smtClean="0"/>
              <a:t>انقر لتحرير نمط العنوان الرئيسي</a:t>
            </a:r>
            <a:endParaRPr kumimoji="0" lang="en-US"/>
          </a:p>
        </p:txBody>
      </p:sp>
      <p:sp>
        <p:nvSpPr>
          <p:cNvPr id="12" name="عنصر نائب للنص 11"/>
          <p:cNvSpPr>
            <a:spLocks noGrp="1"/>
          </p:cNvSpPr>
          <p:nvPr>
            <p:ph type="body" idx="3"/>
          </p:nvPr>
        </p:nvSpPr>
        <p:spPr>
          <a:xfrm>
            <a:off x="4648200" y="1049695"/>
            <a:ext cx="4040188" cy="5715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cxnSp>
        <p:nvCxnSpPr>
          <p:cNvPr id="10" name="رابط مستقيم 9"/>
          <p:cNvCxnSpPr/>
          <p:nvPr/>
        </p:nvCxnSpPr>
        <p:spPr>
          <a:xfrm>
            <a:off x="562945" y="1635164"/>
            <a:ext cx="3749040" cy="1191"/>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رابط مستقيم 16"/>
          <p:cNvCxnSpPr/>
          <p:nvPr/>
        </p:nvCxnSpPr>
        <p:spPr>
          <a:xfrm>
            <a:off x="4754880" y="1635164"/>
            <a:ext cx="3749040" cy="1191"/>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44009599-8F0F-443D-8C9D-C1B7BE6A9276}" type="datetime1">
              <a:rPr lang="en-US" smtClean="0"/>
              <a:t>12/27/2019</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EC38771F-209D-4D88-AF00-213258C98BC7}" type="slidenum">
              <a:rPr lang="en-US" smtClean="0"/>
              <a:t>‹#›</a:t>
            </a:fld>
            <a:endParaRPr lang="en-US"/>
          </a:p>
        </p:txBody>
      </p:sp>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A671B2E-65F1-47EC-9EA0-B93BFB86822D}" type="datetime1">
              <a:rPr lang="en-US" smtClean="0"/>
              <a:t>12/27/2019</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EC38771F-209D-4D88-AF00-213258C98BC7}"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9" name="عنصر نائب للمحتوى 28"/>
          <p:cNvSpPr>
            <a:spLocks noGrp="1"/>
          </p:cNvSpPr>
          <p:nvPr>
            <p:ph sz="quarter" idx="1"/>
          </p:nvPr>
        </p:nvSpPr>
        <p:spPr>
          <a:xfrm>
            <a:off x="457200" y="342900"/>
            <a:ext cx="6248400" cy="428625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3" name="عنصر نائب للنص 2"/>
          <p:cNvSpPr>
            <a:spLocks noGrp="1"/>
          </p:cNvSpPr>
          <p:nvPr>
            <p:ph type="body" idx="2"/>
          </p:nvPr>
        </p:nvSpPr>
        <p:spPr>
          <a:xfrm>
            <a:off x="6781800" y="1200150"/>
            <a:ext cx="1984248" cy="280035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31" name="عنوان 30"/>
          <p:cNvSpPr>
            <a:spLocks noGrp="1"/>
          </p:cNvSpPr>
          <p:nvPr>
            <p:ph type="title"/>
          </p:nvPr>
        </p:nvSpPr>
        <p:spPr>
          <a:xfrm>
            <a:off x="6781800" y="342900"/>
            <a:ext cx="1981200" cy="8001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ar-SA" smtClean="0"/>
              <a:t>انقر لتحرير نمط العنوان الرئيسي</a:t>
            </a:r>
            <a:endParaRPr kumimoji="0" lang="en-US"/>
          </a:p>
        </p:txBody>
      </p:sp>
      <p:sp>
        <p:nvSpPr>
          <p:cNvPr id="8" name="عنصر نائب للتاريخ 7"/>
          <p:cNvSpPr>
            <a:spLocks noGrp="1"/>
          </p:cNvSpPr>
          <p:nvPr>
            <p:ph type="dt" sz="half" idx="14"/>
          </p:nvPr>
        </p:nvSpPr>
        <p:spPr/>
        <p:txBody>
          <a:bodyPr/>
          <a:lstStyle/>
          <a:p>
            <a:fld id="{B04679EF-7B15-4A09-A3B7-BBC6C7B09C7E}" type="datetime1">
              <a:rPr lang="en-US" smtClean="0"/>
              <a:t>12/27/2019</a:t>
            </a:fld>
            <a:endParaRPr lang="en-US"/>
          </a:p>
        </p:txBody>
      </p:sp>
      <p:sp>
        <p:nvSpPr>
          <p:cNvPr id="9" name="عنصر نائب لرقم الشريحة 8"/>
          <p:cNvSpPr>
            <a:spLocks noGrp="1"/>
          </p:cNvSpPr>
          <p:nvPr>
            <p:ph type="sldNum" sz="quarter" idx="15"/>
          </p:nvPr>
        </p:nvSpPr>
        <p:spPr/>
        <p:txBody>
          <a:bodyPr/>
          <a:lstStyle/>
          <a:p>
            <a:fld id="{EC38771F-209D-4D88-AF00-213258C98BC7}" type="slidenum">
              <a:rPr lang="en-US" smtClean="0"/>
              <a:t>‹#›</a:t>
            </a:fld>
            <a:endParaRPr lang="en-US"/>
          </a:p>
        </p:txBody>
      </p:sp>
      <p:sp>
        <p:nvSpPr>
          <p:cNvPr id="10" name="عنصر نائب للتذييل 9"/>
          <p:cNvSpPr>
            <a:spLocks noGrp="1"/>
          </p:cNvSpPr>
          <p:nvPr>
            <p:ph type="ftr" sz="quarter" idx="16"/>
          </p:nvPr>
        </p:nvSpPr>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9" name="عنصر نائب للمحتوى 8"/>
          <p:cNvSpPr>
            <a:spLocks noGrp="1"/>
          </p:cNvSpPr>
          <p:nvPr>
            <p:ph idx="1"/>
          </p:nvPr>
        </p:nvSpPr>
        <p:spPr>
          <a:xfrm>
            <a:off x="457200" y="1143000"/>
            <a:ext cx="8229600" cy="3429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4" name="عنصر نائب للتاريخ 13"/>
          <p:cNvSpPr>
            <a:spLocks noGrp="1"/>
          </p:cNvSpPr>
          <p:nvPr>
            <p:ph type="dt" sz="half" idx="14"/>
          </p:nvPr>
        </p:nvSpPr>
        <p:spPr/>
        <p:txBody>
          <a:bodyPr/>
          <a:lstStyle/>
          <a:p>
            <a:fld id="{F0E5777B-A5F3-42A6-9BE4-7FFEFA5AF271}" type="datetime1">
              <a:rPr lang="en-US" smtClean="0"/>
              <a:t>12/27/2019</a:t>
            </a:fld>
            <a:endParaRPr lang="en-US"/>
          </a:p>
        </p:txBody>
      </p:sp>
      <p:sp>
        <p:nvSpPr>
          <p:cNvPr id="15" name="عنصر نائب لرقم الشريحة 14"/>
          <p:cNvSpPr>
            <a:spLocks noGrp="1"/>
          </p:cNvSpPr>
          <p:nvPr>
            <p:ph type="sldNum" sz="quarter" idx="15"/>
          </p:nvPr>
        </p:nvSpPr>
        <p:spPr/>
        <p:txBody>
          <a:bodyPr/>
          <a:lstStyle>
            <a:lvl1pPr algn="ctr">
              <a:defRPr/>
            </a:lvl1pPr>
          </a:lstStyle>
          <a:p>
            <a:fld id="{EC38771F-209D-4D88-AF00-213258C98BC7}" type="slidenum">
              <a:rPr lang="en-US" smtClean="0"/>
              <a:t>‹#›</a:t>
            </a:fld>
            <a:endParaRPr lang="en-US"/>
          </a:p>
        </p:txBody>
      </p:sp>
      <p:sp>
        <p:nvSpPr>
          <p:cNvPr id="16" name="عنصر نائب للتذييل 15"/>
          <p:cNvSpPr>
            <a:spLocks noGrp="1"/>
          </p:cNvSpPr>
          <p:nvPr>
            <p:ph type="ftr" sz="quarter" idx="16"/>
          </p:nvPr>
        </p:nvSpPr>
        <p:spPr/>
        <p:txBody>
          <a:bodyPr/>
          <a:lstStyle/>
          <a:p>
            <a:endParaRPr lang="en-US"/>
          </a:p>
        </p:txBody>
      </p:sp>
      <p:sp>
        <p:nvSpPr>
          <p:cNvPr id="17" name="عنوان 16"/>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629400" y="342900"/>
            <a:ext cx="2057400" cy="8001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57200" y="342900"/>
            <a:ext cx="6019800" cy="417195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ar-SA" smtClean="0"/>
              <a:t>انقر فوق الأيقونة لإضافة صورة</a:t>
            </a:r>
            <a:endParaRPr kumimoji="0" lang="en-US"/>
          </a:p>
        </p:txBody>
      </p:sp>
      <p:sp>
        <p:nvSpPr>
          <p:cNvPr id="4" name="عنصر نائب للنص 3"/>
          <p:cNvSpPr>
            <a:spLocks noGrp="1"/>
          </p:cNvSpPr>
          <p:nvPr>
            <p:ph type="body" sz="half" idx="2"/>
          </p:nvPr>
        </p:nvSpPr>
        <p:spPr>
          <a:xfrm>
            <a:off x="6629400" y="1200150"/>
            <a:ext cx="2057400" cy="33147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8" name="عنصر نائب للتاريخ 7"/>
          <p:cNvSpPr>
            <a:spLocks noGrp="1"/>
          </p:cNvSpPr>
          <p:nvPr>
            <p:ph type="dt" sz="half" idx="10"/>
          </p:nvPr>
        </p:nvSpPr>
        <p:spPr/>
        <p:txBody>
          <a:bodyPr/>
          <a:lstStyle/>
          <a:p>
            <a:fld id="{E417518D-A438-4DBF-8598-6F38F889BFA7}" type="datetime1">
              <a:rPr lang="en-US" smtClean="0"/>
              <a:t>12/27/2019</a:t>
            </a:fld>
            <a:endParaRPr lang="en-US"/>
          </a:p>
        </p:txBody>
      </p:sp>
      <p:sp>
        <p:nvSpPr>
          <p:cNvPr id="9" name="عنصر نائب لرقم الشريحة 8"/>
          <p:cNvSpPr>
            <a:spLocks noGrp="1"/>
          </p:cNvSpPr>
          <p:nvPr>
            <p:ph type="sldNum" sz="quarter" idx="11"/>
          </p:nvPr>
        </p:nvSpPr>
        <p:spPr/>
        <p:txBody>
          <a:bodyPr/>
          <a:lstStyle/>
          <a:p>
            <a:fld id="{EC38771F-209D-4D88-AF00-213258C98BC7}" type="slidenum">
              <a:rPr lang="en-US" smtClean="0"/>
              <a:t>‹#›</a:t>
            </a:fld>
            <a:endParaRPr lang="en-US"/>
          </a:p>
        </p:txBody>
      </p:sp>
      <p:sp>
        <p:nvSpPr>
          <p:cNvPr id="10" name="عنصر نائب للتذييل 9"/>
          <p:cNvSpPr>
            <a:spLocks noGrp="1"/>
          </p:cNvSpPr>
          <p:nvPr>
            <p:ph type="ftr" sz="quarter" idx="12"/>
          </p:nvPr>
        </p:nvSpPr>
        <p:spPr/>
        <p:txBody>
          <a:bodyPr/>
          <a:lstStyle/>
          <a:p>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081E9D4-89D6-4B44-816D-A21B702C5FEC}" type="datetime1">
              <a:rPr lang="en-US" smtClean="0"/>
              <a:t>12/27/2019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C38771F-209D-4D88-AF00-213258C98BC7}"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05979"/>
            <a:ext cx="2057400" cy="4388644"/>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05979"/>
            <a:ext cx="6019800" cy="438864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06285B6-941C-44C2-BB3D-EE569FD5F125}" type="datetime1">
              <a:rPr lang="en-US" smtClean="0"/>
              <a:t>12/27/2019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C38771F-209D-4D88-AF00-213258C98BC7}" type="slidenum">
              <a:rPr lang="en-US" smtClean="0"/>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فرعي 8"/>
          <p:cNvSpPr>
            <a:spLocks noGrp="1"/>
          </p:cNvSpPr>
          <p:nvPr>
            <p:ph type="subTitle" idx="1"/>
          </p:nvPr>
        </p:nvSpPr>
        <p:spPr>
          <a:xfrm>
            <a:off x="457200" y="2774853"/>
            <a:ext cx="8305800" cy="85725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وان 27"/>
          <p:cNvSpPr>
            <a:spLocks noGrp="1"/>
          </p:cNvSpPr>
          <p:nvPr>
            <p:ph type="ctrTitle"/>
          </p:nvPr>
        </p:nvSpPr>
        <p:spPr>
          <a:xfrm>
            <a:off x="457200" y="1075299"/>
            <a:ext cx="8305800" cy="14859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ar-SA" smtClean="0"/>
              <a:t>انقر لتحرير نمط العنوان الرئيسي</a:t>
            </a:r>
            <a:endParaRPr kumimoji="0" lang="en-US"/>
          </a:p>
        </p:txBody>
      </p:sp>
      <p:cxnSp>
        <p:nvCxnSpPr>
          <p:cNvPr id="8" name="رابط مستقيم 7"/>
          <p:cNvCxnSpPr/>
          <p:nvPr/>
        </p:nvCxnSpPr>
        <p:spPr>
          <a:xfrm>
            <a:off x="1463626" y="2662595"/>
            <a:ext cx="2971800" cy="1191"/>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4708574" y="2662595"/>
            <a:ext cx="2971800" cy="1191"/>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شكل بيضاوي 13"/>
          <p:cNvSpPr/>
          <p:nvPr/>
        </p:nvSpPr>
        <p:spPr>
          <a:xfrm>
            <a:off x="4540348" y="2644727"/>
            <a:ext cx="45720" cy="3429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a:endParaRPr lang="en-US">
              <a:solidFill>
                <a:prstClr val="white"/>
              </a:solidFill>
            </a:endParaRPr>
          </a:p>
        </p:txBody>
      </p:sp>
      <p:sp>
        <p:nvSpPr>
          <p:cNvPr id="15" name="عنصر نائب للتاريخ 14"/>
          <p:cNvSpPr>
            <a:spLocks noGrp="1"/>
          </p:cNvSpPr>
          <p:nvPr>
            <p:ph type="dt" sz="half" idx="10"/>
          </p:nvPr>
        </p:nvSpPr>
        <p:spPr/>
        <p:txBody>
          <a:bodyPr/>
          <a:lstStyle/>
          <a:p>
            <a:fld id="{9144BABA-9801-4A61-863A-54B953A11087}" type="datetime1">
              <a:rPr lang="en-US" smtClean="0">
                <a:solidFill>
                  <a:srgbClr val="FEFAC9"/>
                </a:solidFill>
              </a:rPr>
              <a:pPr/>
              <a:t>12/27/2019</a:t>
            </a:fld>
            <a:endParaRPr lang="en-US">
              <a:solidFill>
                <a:srgbClr val="FEFAC9"/>
              </a:solidFill>
            </a:endParaRPr>
          </a:p>
        </p:txBody>
      </p:sp>
      <p:sp>
        <p:nvSpPr>
          <p:cNvPr id="16" name="عنصر نائب لرقم الشريحة 15"/>
          <p:cNvSpPr>
            <a:spLocks noGrp="1"/>
          </p:cNvSpPr>
          <p:nvPr>
            <p:ph type="sldNum" sz="quarter" idx="11"/>
          </p:nvPr>
        </p:nvSpPr>
        <p:spPr/>
        <p:txBody>
          <a:bodyPr/>
          <a:lstStyle/>
          <a:p>
            <a:fld id="{EC38771F-209D-4D88-AF00-213258C98BC7}" type="slidenum">
              <a:rPr lang="en-US" smtClean="0">
                <a:solidFill>
                  <a:srgbClr val="FEFAC9"/>
                </a:solidFill>
              </a:rPr>
              <a:pPr/>
              <a:t>‹#›</a:t>
            </a:fld>
            <a:endParaRPr lang="en-US">
              <a:solidFill>
                <a:srgbClr val="FEFAC9"/>
              </a:solidFill>
            </a:endParaRPr>
          </a:p>
        </p:txBody>
      </p:sp>
      <p:sp>
        <p:nvSpPr>
          <p:cNvPr id="17" name="عنصر نائب للتذييل 16"/>
          <p:cNvSpPr>
            <a:spLocks noGrp="1"/>
          </p:cNvSpPr>
          <p:nvPr>
            <p:ph type="ftr" sz="quarter" idx="12"/>
          </p:nvPr>
        </p:nvSpPr>
        <p:spPr/>
        <p:txBody>
          <a:bodyPr/>
          <a:lstStyle/>
          <a:p>
            <a:endParaRPr lang="en-US">
              <a:solidFill>
                <a:srgbClr val="FEFAC9"/>
              </a:solidFill>
            </a:endParaRPr>
          </a:p>
        </p:txBody>
      </p:sp>
    </p:spTree>
    <p:extLst>
      <p:ext uri="{BB962C8B-B14F-4D97-AF65-F5344CB8AC3E}">
        <p14:creationId xmlns:p14="http://schemas.microsoft.com/office/powerpoint/2010/main" val="1413788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9" name="عنصر نائب للمحتوى 8"/>
          <p:cNvSpPr>
            <a:spLocks noGrp="1"/>
          </p:cNvSpPr>
          <p:nvPr>
            <p:ph idx="1"/>
          </p:nvPr>
        </p:nvSpPr>
        <p:spPr>
          <a:xfrm>
            <a:off x="457200" y="1143000"/>
            <a:ext cx="8229600" cy="3429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4" name="عنصر نائب للتاريخ 13"/>
          <p:cNvSpPr>
            <a:spLocks noGrp="1"/>
          </p:cNvSpPr>
          <p:nvPr>
            <p:ph type="dt" sz="half" idx="14"/>
          </p:nvPr>
        </p:nvSpPr>
        <p:spPr/>
        <p:txBody>
          <a:bodyPr/>
          <a:lstStyle/>
          <a:p>
            <a:fld id="{C4A342FF-DDB1-45D5-A5A6-1B4164EC67E2}" type="datetime1">
              <a:rPr lang="en-US" smtClean="0">
                <a:solidFill>
                  <a:srgbClr val="FEFAC9"/>
                </a:solidFill>
              </a:rPr>
              <a:pPr/>
              <a:t>12/27/2019</a:t>
            </a:fld>
            <a:endParaRPr lang="en-US">
              <a:solidFill>
                <a:srgbClr val="FEFAC9"/>
              </a:solidFill>
            </a:endParaRPr>
          </a:p>
        </p:txBody>
      </p:sp>
      <p:sp>
        <p:nvSpPr>
          <p:cNvPr id="15" name="عنصر نائب لرقم الشريحة 14"/>
          <p:cNvSpPr>
            <a:spLocks noGrp="1"/>
          </p:cNvSpPr>
          <p:nvPr>
            <p:ph type="sldNum" sz="quarter" idx="15"/>
          </p:nvPr>
        </p:nvSpPr>
        <p:spPr/>
        <p:txBody>
          <a:bodyPr/>
          <a:lstStyle>
            <a:lvl1pPr algn="ctr">
              <a:defRPr/>
            </a:lvl1pPr>
          </a:lstStyle>
          <a:p>
            <a:fld id="{EC38771F-209D-4D88-AF00-213258C98BC7}" type="slidenum">
              <a:rPr lang="en-US" smtClean="0">
                <a:solidFill>
                  <a:srgbClr val="FEFAC9"/>
                </a:solidFill>
              </a:rPr>
              <a:pPr/>
              <a:t>‹#›</a:t>
            </a:fld>
            <a:endParaRPr lang="en-US">
              <a:solidFill>
                <a:srgbClr val="FEFAC9"/>
              </a:solidFill>
            </a:endParaRPr>
          </a:p>
        </p:txBody>
      </p:sp>
      <p:sp>
        <p:nvSpPr>
          <p:cNvPr id="16" name="عنصر نائب للتذييل 15"/>
          <p:cNvSpPr>
            <a:spLocks noGrp="1"/>
          </p:cNvSpPr>
          <p:nvPr>
            <p:ph type="ftr" sz="quarter" idx="16"/>
          </p:nvPr>
        </p:nvSpPr>
        <p:spPr/>
        <p:txBody>
          <a:bodyPr/>
          <a:lstStyle/>
          <a:p>
            <a:endParaRPr lang="en-US">
              <a:solidFill>
                <a:srgbClr val="FEFAC9"/>
              </a:solidFill>
            </a:endParaRPr>
          </a:p>
        </p:txBody>
      </p:sp>
      <p:sp>
        <p:nvSpPr>
          <p:cNvPr id="17" name="عنوان 16"/>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11624660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fld id="{F659EA21-1E06-487C-87BA-AF5DD690B993}" type="datetime1">
              <a:rPr lang="en-US" smtClean="0">
                <a:solidFill>
                  <a:srgbClr val="FEFAC9"/>
                </a:solidFill>
              </a:rPr>
              <a:pPr/>
              <a:t>12/27/2019</a:t>
            </a:fld>
            <a:endParaRPr lang="en-US">
              <a:solidFill>
                <a:srgbClr val="FEFAC9"/>
              </a:solidFill>
            </a:endParaRPr>
          </a:p>
        </p:txBody>
      </p:sp>
      <p:sp>
        <p:nvSpPr>
          <p:cNvPr id="5" name="عنصر نائب للتذييل 4"/>
          <p:cNvSpPr>
            <a:spLocks noGrp="1"/>
          </p:cNvSpPr>
          <p:nvPr>
            <p:ph type="ftr" sz="quarter" idx="11"/>
          </p:nvPr>
        </p:nvSpPr>
        <p:spPr/>
        <p:txBody>
          <a:bodyPr/>
          <a:lstStyle/>
          <a:p>
            <a:endParaRPr lang="en-US">
              <a:solidFill>
                <a:srgbClr val="FEFAC9"/>
              </a:solidFill>
            </a:endParaRPr>
          </a:p>
        </p:txBody>
      </p:sp>
      <p:sp>
        <p:nvSpPr>
          <p:cNvPr id="6" name="عنصر نائب لرقم الشريحة 5"/>
          <p:cNvSpPr>
            <a:spLocks noGrp="1"/>
          </p:cNvSpPr>
          <p:nvPr>
            <p:ph type="sldNum" sz="quarter" idx="12"/>
          </p:nvPr>
        </p:nvSpPr>
        <p:spPr/>
        <p:txBody>
          <a:bodyPr/>
          <a:lstStyle/>
          <a:p>
            <a:fld id="{EC38771F-209D-4D88-AF00-213258C98BC7}" type="slidenum">
              <a:rPr lang="en-US" smtClean="0">
                <a:solidFill>
                  <a:srgbClr val="FEFAC9"/>
                </a:solidFill>
              </a:rPr>
              <a:pPr/>
              <a:t>‹#›</a:t>
            </a:fld>
            <a:endParaRPr lang="en-US">
              <a:solidFill>
                <a:srgbClr val="FEFAC9"/>
              </a:solidFill>
            </a:endParaRPr>
          </a:p>
        </p:txBody>
      </p:sp>
      <p:sp>
        <p:nvSpPr>
          <p:cNvPr id="2" name="عنوان 1"/>
          <p:cNvSpPr>
            <a:spLocks noGrp="1"/>
          </p:cNvSpPr>
          <p:nvPr>
            <p:ph type="title"/>
          </p:nvPr>
        </p:nvSpPr>
        <p:spPr>
          <a:xfrm>
            <a:off x="685800" y="2628900"/>
            <a:ext cx="7924800" cy="10287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3719148"/>
            <a:ext cx="7924800" cy="738552"/>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cxnSp>
        <p:nvCxnSpPr>
          <p:cNvPr id="7" name="رابط مستقيم 6"/>
          <p:cNvCxnSpPr/>
          <p:nvPr/>
        </p:nvCxnSpPr>
        <p:spPr>
          <a:xfrm>
            <a:off x="685800" y="3687744"/>
            <a:ext cx="7924800" cy="3226"/>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49202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D01A22CA-8753-4A87-A2FE-BBC74896C196}" type="datetime1">
              <a:rPr lang="en-US" smtClean="0">
                <a:solidFill>
                  <a:srgbClr val="FEFAC9"/>
                </a:solidFill>
              </a:rPr>
              <a:pPr/>
              <a:t>12/27/2019</a:t>
            </a:fld>
            <a:endParaRPr lang="en-US">
              <a:solidFill>
                <a:srgbClr val="FEFAC9"/>
              </a:solidFill>
            </a:endParaRPr>
          </a:p>
        </p:txBody>
      </p:sp>
      <p:sp>
        <p:nvSpPr>
          <p:cNvPr id="6" name="عنصر نائب للتذييل 5"/>
          <p:cNvSpPr>
            <a:spLocks noGrp="1"/>
          </p:cNvSpPr>
          <p:nvPr>
            <p:ph type="ftr" sz="quarter" idx="11"/>
          </p:nvPr>
        </p:nvSpPr>
        <p:spPr/>
        <p:txBody>
          <a:bodyPr/>
          <a:lstStyle/>
          <a:p>
            <a:endParaRPr lang="en-US">
              <a:solidFill>
                <a:srgbClr val="FEFAC9"/>
              </a:solidFill>
            </a:endParaRPr>
          </a:p>
        </p:txBody>
      </p:sp>
      <p:sp>
        <p:nvSpPr>
          <p:cNvPr id="7" name="عنصر نائب لرقم الشريحة 6"/>
          <p:cNvSpPr>
            <a:spLocks noGrp="1"/>
          </p:cNvSpPr>
          <p:nvPr>
            <p:ph type="sldNum" sz="quarter" idx="12"/>
          </p:nvPr>
        </p:nvSpPr>
        <p:spPr/>
        <p:txBody>
          <a:bodyPr/>
          <a:lstStyle/>
          <a:p>
            <a:fld id="{EC38771F-209D-4D88-AF00-213258C98BC7}" type="slidenum">
              <a:rPr lang="en-US" smtClean="0">
                <a:solidFill>
                  <a:srgbClr val="FEFAC9"/>
                </a:solidFill>
              </a:rPr>
              <a:pPr/>
              <a:t>‹#›</a:t>
            </a:fld>
            <a:endParaRPr lang="en-US">
              <a:solidFill>
                <a:srgbClr val="FEFAC9"/>
              </a:solidFill>
            </a:endParaRPr>
          </a:p>
        </p:txBody>
      </p:sp>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11" name="عنصر نائب للمحتوى 10"/>
          <p:cNvSpPr>
            <a:spLocks noGrp="1"/>
          </p:cNvSpPr>
          <p:nvPr>
            <p:ph sz="half" idx="1"/>
          </p:nvPr>
        </p:nvSpPr>
        <p:spPr>
          <a:xfrm>
            <a:off x="457200" y="1143000"/>
            <a:ext cx="4059936" cy="3429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143000"/>
            <a:ext cx="4059936" cy="3429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extLst>
      <p:ext uri="{BB962C8B-B14F-4D97-AF65-F5344CB8AC3E}">
        <p14:creationId xmlns:p14="http://schemas.microsoft.com/office/powerpoint/2010/main" val="21566507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9" name="عنصر نائب لرقم الشريحة 8"/>
          <p:cNvSpPr>
            <a:spLocks noGrp="1"/>
          </p:cNvSpPr>
          <p:nvPr>
            <p:ph type="sldNum" sz="quarter" idx="12"/>
          </p:nvPr>
        </p:nvSpPr>
        <p:spPr/>
        <p:txBody>
          <a:bodyPr/>
          <a:lstStyle/>
          <a:p>
            <a:fld id="{EC38771F-209D-4D88-AF00-213258C98BC7}" type="slidenum">
              <a:rPr lang="en-US" smtClean="0">
                <a:solidFill>
                  <a:srgbClr val="FEFAC9"/>
                </a:solidFill>
              </a:rPr>
              <a:pPr/>
              <a:t>‹#›</a:t>
            </a:fld>
            <a:endParaRPr lang="en-US">
              <a:solidFill>
                <a:srgbClr val="FEFAC9"/>
              </a:solidFill>
            </a:endParaRPr>
          </a:p>
        </p:txBody>
      </p:sp>
      <p:sp>
        <p:nvSpPr>
          <p:cNvPr id="8" name="عنصر نائب للتذييل 7"/>
          <p:cNvSpPr>
            <a:spLocks noGrp="1"/>
          </p:cNvSpPr>
          <p:nvPr>
            <p:ph type="ftr" sz="quarter" idx="11"/>
          </p:nvPr>
        </p:nvSpPr>
        <p:spPr/>
        <p:txBody>
          <a:bodyPr/>
          <a:lstStyle/>
          <a:p>
            <a:endParaRPr lang="en-US">
              <a:solidFill>
                <a:srgbClr val="FEFAC9"/>
              </a:solidFill>
            </a:endParaRPr>
          </a:p>
        </p:txBody>
      </p:sp>
      <p:sp>
        <p:nvSpPr>
          <p:cNvPr id="7" name="عنصر نائب للتاريخ 6"/>
          <p:cNvSpPr>
            <a:spLocks noGrp="1"/>
          </p:cNvSpPr>
          <p:nvPr>
            <p:ph type="dt" sz="half" idx="10"/>
          </p:nvPr>
        </p:nvSpPr>
        <p:spPr/>
        <p:txBody>
          <a:bodyPr/>
          <a:lstStyle/>
          <a:p>
            <a:fld id="{CFC30AAB-14BD-48AD-B309-ACD3606D0CEF}" type="datetime1">
              <a:rPr lang="en-US" smtClean="0">
                <a:solidFill>
                  <a:srgbClr val="FEFAC9"/>
                </a:solidFill>
              </a:rPr>
              <a:pPr/>
              <a:t>12/27/2019</a:t>
            </a:fld>
            <a:endParaRPr lang="en-US">
              <a:solidFill>
                <a:srgbClr val="FEFAC9"/>
              </a:solidFill>
            </a:endParaRPr>
          </a:p>
        </p:txBody>
      </p:sp>
      <p:sp>
        <p:nvSpPr>
          <p:cNvPr id="3" name="عنصر نائب للنص 2"/>
          <p:cNvSpPr>
            <a:spLocks noGrp="1"/>
          </p:cNvSpPr>
          <p:nvPr>
            <p:ph type="body" idx="1"/>
          </p:nvPr>
        </p:nvSpPr>
        <p:spPr>
          <a:xfrm>
            <a:off x="457200" y="1049695"/>
            <a:ext cx="4040188" cy="5715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32" name="عنصر نائب للمحتوى 31"/>
          <p:cNvSpPr>
            <a:spLocks noGrp="1"/>
          </p:cNvSpPr>
          <p:nvPr>
            <p:ph sz="half" idx="2"/>
          </p:nvPr>
        </p:nvSpPr>
        <p:spPr>
          <a:xfrm>
            <a:off x="457200" y="1651422"/>
            <a:ext cx="4038600" cy="293522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34" name="عنصر نائب للمحتوى 33"/>
          <p:cNvSpPr>
            <a:spLocks noGrp="1"/>
          </p:cNvSpPr>
          <p:nvPr>
            <p:ph sz="quarter" idx="4"/>
          </p:nvPr>
        </p:nvSpPr>
        <p:spPr>
          <a:xfrm>
            <a:off x="4649788" y="1651422"/>
            <a:ext cx="4038600" cy="293522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 name="عنوان 1"/>
          <p:cNvSpPr>
            <a:spLocks noGrp="1"/>
          </p:cNvSpPr>
          <p:nvPr>
            <p:ph type="title"/>
          </p:nvPr>
        </p:nvSpPr>
        <p:spPr>
          <a:xfrm>
            <a:off x="457200" y="116586"/>
            <a:ext cx="8229600" cy="857250"/>
          </a:xfrm>
        </p:spPr>
        <p:txBody>
          <a:bodyPr anchor="b" anchorCtr="0"/>
          <a:lstStyle>
            <a:lvl1pPr>
              <a:defRPr/>
            </a:lvl1pPr>
          </a:lstStyle>
          <a:p>
            <a:r>
              <a:rPr kumimoji="0" lang="ar-SA" smtClean="0"/>
              <a:t>انقر لتحرير نمط العنوان الرئيسي</a:t>
            </a:r>
            <a:endParaRPr kumimoji="0" lang="en-US"/>
          </a:p>
        </p:txBody>
      </p:sp>
      <p:sp>
        <p:nvSpPr>
          <p:cNvPr id="12" name="عنصر نائب للنص 11"/>
          <p:cNvSpPr>
            <a:spLocks noGrp="1"/>
          </p:cNvSpPr>
          <p:nvPr>
            <p:ph type="body" idx="3"/>
          </p:nvPr>
        </p:nvSpPr>
        <p:spPr>
          <a:xfrm>
            <a:off x="4648200" y="1049695"/>
            <a:ext cx="4040188" cy="5715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cxnSp>
        <p:nvCxnSpPr>
          <p:cNvPr id="10" name="رابط مستقيم 9"/>
          <p:cNvCxnSpPr/>
          <p:nvPr/>
        </p:nvCxnSpPr>
        <p:spPr>
          <a:xfrm>
            <a:off x="562945" y="1635164"/>
            <a:ext cx="3749040" cy="1191"/>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رابط مستقيم 16"/>
          <p:cNvCxnSpPr/>
          <p:nvPr/>
        </p:nvCxnSpPr>
        <p:spPr>
          <a:xfrm>
            <a:off x="4754880" y="1635164"/>
            <a:ext cx="3749040" cy="1191"/>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64130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44009599-8F0F-443D-8C9D-C1B7BE6A9276}" type="datetime1">
              <a:rPr lang="en-US" smtClean="0">
                <a:solidFill>
                  <a:srgbClr val="FEFAC9"/>
                </a:solidFill>
              </a:rPr>
              <a:pPr/>
              <a:t>12/27/2019</a:t>
            </a:fld>
            <a:endParaRPr lang="en-US">
              <a:solidFill>
                <a:srgbClr val="FEFAC9"/>
              </a:solidFill>
            </a:endParaRPr>
          </a:p>
        </p:txBody>
      </p:sp>
      <p:sp>
        <p:nvSpPr>
          <p:cNvPr id="4" name="عنصر نائب للتذييل 3"/>
          <p:cNvSpPr>
            <a:spLocks noGrp="1"/>
          </p:cNvSpPr>
          <p:nvPr>
            <p:ph type="ftr" sz="quarter" idx="11"/>
          </p:nvPr>
        </p:nvSpPr>
        <p:spPr/>
        <p:txBody>
          <a:bodyPr/>
          <a:lstStyle/>
          <a:p>
            <a:endParaRPr lang="en-US">
              <a:solidFill>
                <a:srgbClr val="FEFAC9"/>
              </a:solidFill>
            </a:endParaRPr>
          </a:p>
        </p:txBody>
      </p:sp>
      <p:sp>
        <p:nvSpPr>
          <p:cNvPr id="5" name="عنصر نائب لرقم الشريحة 4"/>
          <p:cNvSpPr>
            <a:spLocks noGrp="1"/>
          </p:cNvSpPr>
          <p:nvPr>
            <p:ph type="sldNum" sz="quarter" idx="12"/>
          </p:nvPr>
        </p:nvSpPr>
        <p:spPr/>
        <p:txBody>
          <a:bodyPr/>
          <a:lstStyle/>
          <a:p>
            <a:fld id="{EC38771F-209D-4D88-AF00-213258C98BC7}" type="slidenum">
              <a:rPr lang="en-US" smtClean="0">
                <a:solidFill>
                  <a:srgbClr val="FEFAC9"/>
                </a:solidFill>
              </a:rPr>
              <a:pPr/>
              <a:t>‹#›</a:t>
            </a:fld>
            <a:endParaRPr lang="en-US">
              <a:solidFill>
                <a:srgbClr val="FEFAC9"/>
              </a:solidFill>
            </a:endParaRPr>
          </a:p>
        </p:txBody>
      </p:sp>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33422356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A671B2E-65F1-47EC-9EA0-B93BFB86822D}" type="datetime1">
              <a:rPr lang="en-US" smtClean="0">
                <a:solidFill>
                  <a:srgbClr val="FEFAC9"/>
                </a:solidFill>
              </a:rPr>
              <a:pPr/>
              <a:t>12/27/2019</a:t>
            </a:fld>
            <a:endParaRPr lang="en-US">
              <a:solidFill>
                <a:srgbClr val="FEFAC9"/>
              </a:solidFill>
            </a:endParaRPr>
          </a:p>
        </p:txBody>
      </p:sp>
      <p:sp>
        <p:nvSpPr>
          <p:cNvPr id="3" name="عنصر نائب للتذييل 2"/>
          <p:cNvSpPr>
            <a:spLocks noGrp="1"/>
          </p:cNvSpPr>
          <p:nvPr>
            <p:ph type="ftr" sz="quarter" idx="11"/>
          </p:nvPr>
        </p:nvSpPr>
        <p:spPr/>
        <p:txBody>
          <a:bodyPr/>
          <a:lstStyle/>
          <a:p>
            <a:endParaRPr lang="en-US">
              <a:solidFill>
                <a:srgbClr val="FEFAC9"/>
              </a:solidFill>
            </a:endParaRPr>
          </a:p>
        </p:txBody>
      </p:sp>
      <p:sp>
        <p:nvSpPr>
          <p:cNvPr id="4" name="عنصر نائب لرقم الشريحة 3"/>
          <p:cNvSpPr>
            <a:spLocks noGrp="1"/>
          </p:cNvSpPr>
          <p:nvPr>
            <p:ph type="sldNum" sz="quarter" idx="12"/>
          </p:nvPr>
        </p:nvSpPr>
        <p:spPr/>
        <p:txBody>
          <a:bodyPr/>
          <a:lstStyle/>
          <a:p>
            <a:fld id="{EC38771F-209D-4D88-AF00-213258C98BC7}" type="slidenum">
              <a:rPr lang="en-US" smtClean="0">
                <a:solidFill>
                  <a:srgbClr val="FEFAC9"/>
                </a:solidFill>
              </a:rPr>
              <a:pPr/>
              <a:t>‹#›</a:t>
            </a:fld>
            <a:endParaRPr lang="en-US">
              <a:solidFill>
                <a:srgbClr val="FEFAC9"/>
              </a:solidFill>
            </a:endParaRPr>
          </a:p>
        </p:txBody>
      </p:sp>
    </p:spTree>
    <p:extLst>
      <p:ext uri="{BB962C8B-B14F-4D97-AF65-F5344CB8AC3E}">
        <p14:creationId xmlns:p14="http://schemas.microsoft.com/office/powerpoint/2010/main" val="805026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fld id="{6034BD17-2306-4DB4-BF43-2E4A25602FA5}" type="datetime1">
              <a:rPr lang="en-US" smtClean="0"/>
              <a:t>12/27/2019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C38771F-209D-4D88-AF00-213258C98BC7}" type="slidenum">
              <a:rPr lang="en-US" smtClean="0"/>
              <a:t>‹#›</a:t>
            </a:fld>
            <a:endParaRPr lang="en-US"/>
          </a:p>
        </p:txBody>
      </p:sp>
      <p:sp>
        <p:nvSpPr>
          <p:cNvPr id="2" name="عنوان 1"/>
          <p:cNvSpPr>
            <a:spLocks noGrp="1"/>
          </p:cNvSpPr>
          <p:nvPr>
            <p:ph type="title"/>
          </p:nvPr>
        </p:nvSpPr>
        <p:spPr>
          <a:xfrm>
            <a:off x="685800" y="2628900"/>
            <a:ext cx="7924800" cy="10287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3719148"/>
            <a:ext cx="7924800" cy="738552"/>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cxnSp>
        <p:nvCxnSpPr>
          <p:cNvPr id="7" name="رابط مستقيم 6"/>
          <p:cNvCxnSpPr/>
          <p:nvPr/>
        </p:nvCxnSpPr>
        <p:spPr>
          <a:xfrm>
            <a:off x="685800" y="3687744"/>
            <a:ext cx="7924800" cy="3226"/>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9" name="عنصر نائب للمحتوى 28"/>
          <p:cNvSpPr>
            <a:spLocks noGrp="1"/>
          </p:cNvSpPr>
          <p:nvPr>
            <p:ph sz="quarter" idx="1"/>
          </p:nvPr>
        </p:nvSpPr>
        <p:spPr>
          <a:xfrm>
            <a:off x="457200" y="342900"/>
            <a:ext cx="6248400" cy="428625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3" name="عنصر نائب للنص 2"/>
          <p:cNvSpPr>
            <a:spLocks noGrp="1"/>
          </p:cNvSpPr>
          <p:nvPr>
            <p:ph type="body" idx="2"/>
          </p:nvPr>
        </p:nvSpPr>
        <p:spPr>
          <a:xfrm>
            <a:off x="6781800" y="1200150"/>
            <a:ext cx="1984248" cy="280035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31" name="عنوان 30"/>
          <p:cNvSpPr>
            <a:spLocks noGrp="1"/>
          </p:cNvSpPr>
          <p:nvPr>
            <p:ph type="title"/>
          </p:nvPr>
        </p:nvSpPr>
        <p:spPr>
          <a:xfrm>
            <a:off x="6781800" y="342900"/>
            <a:ext cx="1981200" cy="8001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ar-SA" smtClean="0"/>
              <a:t>انقر لتحرير نمط العنوان الرئيسي</a:t>
            </a:r>
            <a:endParaRPr kumimoji="0" lang="en-US"/>
          </a:p>
        </p:txBody>
      </p:sp>
      <p:sp>
        <p:nvSpPr>
          <p:cNvPr id="8" name="عنصر نائب للتاريخ 7"/>
          <p:cNvSpPr>
            <a:spLocks noGrp="1"/>
          </p:cNvSpPr>
          <p:nvPr>
            <p:ph type="dt" sz="half" idx="14"/>
          </p:nvPr>
        </p:nvSpPr>
        <p:spPr/>
        <p:txBody>
          <a:bodyPr/>
          <a:lstStyle/>
          <a:p>
            <a:fld id="{B04679EF-7B15-4A09-A3B7-BBC6C7B09C7E}" type="datetime1">
              <a:rPr lang="en-US" smtClean="0">
                <a:solidFill>
                  <a:srgbClr val="FEFAC9"/>
                </a:solidFill>
              </a:rPr>
              <a:pPr/>
              <a:t>12/27/2019</a:t>
            </a:fld>
            <a:endParaRPr lang="en-US">
              <a:solidFill>
                <a:srgbClr val="FEFAC9"/>
              </a:solidFill>
            </a:endParaRPr>
          </a:p>
        </p:txBody>
      </p:sp>
      <p:sp>
        <p:nvSpPr>
          <p:cNvPr id="9" name="عنصر نائب لرقم الشريحة 8"/>
          <p:cNvSpPr>
            <a:spLocks noGrp="1"/>
          </p:cNvSpPr>
          <p:nvPr>
            <p:ph type="sldNum" sz="quarter" idx="15"/>
          </p:nvPr>
        </p:nvSpPr>
        <p:spPr/>
        <p:txBody>
          <a:bodyPr/>
          <a:lstStyle/>
          <a:p>
            <a:fld id="{EC38771F-209D-4D88-AF00-213258C98BC7}" type="slidenum">
              <a:rPr lang="en-US" smtClean="0">
                <a:solidFill>
                  <a:srgbClr val="FEFAC9"/>
                </a:solidFill>
              </a:rPr>
              <a:pPr/>
              <a:t>‹#›</a:t>
            </a:fld>
            <a:endParaRPr lang="en-US">
              <a:solidFill>
                <a:srgbClr val="FEFAC9"/>
              </a:solidFill>
            </a:endParaRPr>
          </a:p>
        </p:txBody>
      </p:sp>
      <p:sp>
        <p:nvSpPr>
          <p:cNvPr id="10" name="عنصر نائب للتذييل 9"/>
          <p:cNvSpPr>
            <a:spLocks noGrp="1"/>
          </p:cNvSpPr>
          <p:nvPr>
            <p:ph type="ftr" sz="quarter" idx="16"/>
          </p:nvPr>
        </p:nvSpPr>
        <p:spPr/>
        <p:txBody>
          <a:bodyPr/>
          <a:lstStyle/>
          <a:p>
            <a:endParaRPr lang="en-US">
              <a:solidFill>
                <a:srgbClr val="FEFAC9"/>
              </a:solidFill>
            </a:endParaRPr>
          </a:p>
        </p:txBody>
      </p:sp>
    </p:spTree>
    <p:extLst>
      <p:ext uri="{BB962C8B-B14F-4D97-AF65-F5344CB8AC3E}">
        <p14:creationId xmlns:p14="http://schemas.microsoft.com/office/powerpoint/2010/main" val="35532097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629400" y="342900"/>
            <a:ext cx="2057400" cy="8001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57200" y="342900"/>
            <a:ext cx="6019800" cy="417195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ar-SA" smtClean="0"/>
              <a:t>انقر فوق الأيقونة لإضافة صورة</a:t>
            </a:r>
            <a:endParaRPr kumimoji="0" lang="en-US"/>
          </a:p>
        </p:txBody>
      </p:sp>
      <p:sp>
        <p:nvSpPr>
          <p:cNvPr id="4" name="عنصر نائب للنص 3"/>
          <p:cNvSpPr>
            <a:spLocks noGrp="1"/>
          </p:cNvSpPr>
          <p:nvPr>
            <p:ph type="body" sz="half" idx="2"/>
          </p:nvPr>
        </p:nvSpPr>
        <p:spPr>
          <a:xfrm>
            <a:off x="6629400" y="1200150"/>
            <a:ext cx="2057400" cy="33147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8" name="عنصر نائب للتاريخ 7"/>
          <p:cNvSpPr>
            <a:spLocks noGrp="1"/>
          </p:cNvSpPr>
          <p:nvPr>
            <p:ph type="dt" sz="half" idx="10"/>
          </p:nvPr>
        </p:nvSpPr>
        <p:spPr/>
        <p:txBody>
          <a:bodyPr/>
          <a:lstStyle/>
          <a:p>
            <a:fld id="{E417518D-A438-4DBF-8598-6F38F889BFA7}" type="datetime1">
              <a:rPr lang="en-US" smtClean="0">
                <a:solidFill>
                  <a:srgbClr val="FEFAC9"/>
                </a:solidFill>
              </a:rPr>
              <a:pPr/>
              <a:t>12/27/2019</a:t>
            </a:fld>
            <a:endParaRPr lang="en-US">
              <a:solidFill>
                <a:srgbClr val="FEFAC9"/>
              </a:solidFill>
            </a:endParaRPr>
          </a:p>
        </p:txBody>
      </p:sp>
      <p:sp>
        <p:nvSpPr>
          <p:cNvPr id="9" name="عنصر نائب لرقم الشريحة 8"/>
          <p:cNvSpPr>
            <a:spLocks noGrp="1"/>
          </p:cNvSpPr>
          <p:nvPr>
            <p:ph type="sldNum" sz="quarter" idx="11"/>
          </p:nvPr>
        </p:nvSpPr>
        <p:spPr/>
        <p:txBody>
          <a:bodyPr/>
          <a:lstStyle/>
          <a:p>
            <a:fld id="{EC38771F-209D-4D88-AF00-213258C98BC7}" type="slidenum">
              <a:rPr lang="en-US" smtClean="0">
                <a:solidFill>
                  <a:srgbClr val="FEFAC9"/>
                </a:solidFill>
              </a:rPr>
              <a:pPr/>
              <a:t>‹#›</a:t>
            </a:fld>
            <a:endParaRPr lang="en-US">
              <a:solidFill>
                <a:srgbClr val="FEFAC9"/>
              </a:solidFill>
            </a:endParaRPr>
          </a:p>
        </p:txBody>
      </p:sp>
      <p:sp>
        <p:nvSpPr>
          <p:cNvPr id="10" name="عنصر نائب للتذييل 9"/>
          <p:cNvSpPr>
            <a:spLocks noGrp="1"/>
          </p:cNvSpPr>
          <p:nvPr>
            <p:ph type="ftr" sz="quarter" idx="12"/>
          </p:nvPr>
        </p:nvSpPr>
        <p:spPr/>
        <p:txBody>
          <a:bodyPr/>
          <a:lstStyle/>
          <a:p>
            <a:endParaRPr lang="en-US">
              <a:solidFill>
                <a:srgbClr val="FEFAC9"/>
              </a:solidFill>
            </a:endParaRPr>
          </a:p>
        </p:txBody>
      </p:sp>
    </p:spTree>
    <p:extLst>
      <p:ext uri="{BB962C8B-B14F-4D97-AF65-F5344CB8AC3E}">
        <p14:creationId xmlns:p14="http://schemas.microsoft.com/office/powerpoint/2010/main" val="12518304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081E9D4-89D6-4B44-816D-A21B702C5FEC}" type="datetime1">
              <a:rPr lang="en-US" smtClean="0">
                <a:solidFill>
                  <a:srgbClr val="FEFAC9"/>
                </a:solidFill>
              </a:rPr>
              <a:pPr/>
              <a:t>12/27/2019</a:t>
            </a:fld>
            <a:endParaRPr lang="en-US">
              <a:solidFill>
                <a:srgbClr val="FEFAC9"/>
              </a:solidFill>
            </a:endParaRPr>
          </a:p>
        </p:txBody>
      </p:sp>
      <p:sp>
        <p:nvSpPr>
          <p:cNvPr id="5" name="عنصر نائب للتذييل 4"/>
          <p:cNvSpPr>
            <a:spLocks noGrp="1"/>
          </p:cNvSpPr>
          <p:nvPr>
            <p:ph type="ftr" sz="quarter" idx="11"/>
          </p:nvPr>
        </p:nvSpPr>
        <p:spPr/>
        <p:txBody>
          <a:bodyPr/>
          <a:lstStyle/>
          <a:p>
            <a:endParaRPr lang="en-US">
              <a:solidFill>
                <a:srgbClr val="FEFAC9"/>
              </a:solidFill>
            </a:endParaRPr>
          </a:p>
        </p:txBody>
      </p:sp>
      <p:sp>
        <p:nvSpPr>
          <p:cNvPr id="6" name="عنصر نائب لرقم الشريحة 5"/>
          <p:cNvSpPr>
            <a:spLocks noGrp="1"/>
          </p:cNvSpPr>
          <p:nvPr>
            <p:ph type="sldNum" sz="quarter" idx="12"/>
          </p:nvPr>
        </p:nvSpPr>
        <p:spPr/>
        <p:txBody>
          <a:bodyPr/>
          <a:lstStyle/>
          <a:p>
            <a:fld id="{EC38771F-209D-4D88-AF00-213258C98BC7}" type="slidenum">
              <a:rPr lang="en-US" smtClean="0">
                <a:solidFill>
                  <a:srgbClr val="FEFAC9"/>
                </a:solidFill>
              </a:rPr>
              <a:pPr/>
              <a:t>‹#›</a:t>
            </a:fld>
            <a:endParaRPr lang="en-US">
              <a:solidFill>
                <a:srgbClr val="FEFAC9"/>
              </a:solidFill>
            </a:endParaRPr>
          </a:p>
        </p:txBody>
      </p:sp>
    </p:spTree>
    <p:extLst>
      <p:ext uri="{BB962C8B-B14F-4D97-AF65-F5344CB8AC3E}">
        <p14:creationId xmlns:p14="http://schemas.microsoft.com/office/powerpoint/2010/main" val="35976158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05979"/>
            <a:ext cx="2057400" cy="4388644"/>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05979"/>
            <a:ext cx="6019800" cy="438864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06285B6-941C-44C2-BB3D-EE569FD5F125}" type="datetime1">
              <a:rPr lang="en-US" smtClean="0">
                <a:solidFill>
                  <a:srgbClr val="FEFAC9"/>
                </a:solidFill>
              </a:rPr>
              <a:pPr/>
              <a:t>12/27/2019</a:t>
            </a:fld>
            <a:endParaRPr lang="en-US">
              <a:solidFill>
                <a:srgbClr val="FEFAC9"/>
              </a:solidFill>
            </a:endParaRPr>
          </a:p>
        </p:txBody>
      </p:sp>
      <p:sp>
        <p:nvSpPr>
          <p:cNvPr id="5" name="عنصر نائب للتذييل 4"/>
          <p:cNvSpPr>
            <a:spLocks noGrp="1"/>
          </p:cNvSpPr>
          <p:nvPr>
            <p:ph type="ftr" sz="quarter" idx="11"/>
          </p:nvPr>
        </p:nvSpPr>
        <p:spPr/>
        <p:txBody>
          <a:bodyPr/>
          <a:lstStyle/>
          <a:p>
            <a:endParaRPr lang="en-US">
              <a:solidFill>
                <a:srgbClr val="FEFAC9"/>
              </a:solidFill>
            </a:endParaRPr>
          </a:p>
        </p:txBody>
      </p:sp>
      <p:sp>
        <p:nvSpPr>
          <p:cNvPr id="6" name="عنصر نائب لرقم الشريحة 5"/>
          <p:cNvSpPr>
            <a:spLocks noGrp="1"/>
          </p:cNvSpPr>
          <p:nvPr>
            <p:ph type="sldNum" sz="quarter" idx="12"/>
          </p:nvPr>
        </p:nvSpPr>
        <p:spPr/>
        <p:txBody>
          <a:bodyPr/>
          <a:lstStyle/>
          <a:p>
            <a:fld id="{EC38771F-209D-4D88-AF00-213258C98BC7}" type="slidenum">
              <a:rPr lang="en-US" smtClean="0">
                <a:solidFill>
                  <a:srgbClr val="FEFAC9"/>
                </a:solidFill>
              </a:rPr>
              <a:pPr/>
              <a:t>‹#›</a:t>
            </a:fld>
            <a:endParaRPr lang="en-US">
              <a:solidFill>
                <a:srgbClr val="FEFAC9"/>
              </a:solidFill>
            </a:endParaRPr>
          </a:p>
        </p:txBody>
      </p:sp>
    </p:spTree>
    <p:extLst>
      <p:ext uri="{BB962C8B-B14F-4D97-AF65-F5344CB8AC3E}">
        <p14:creationId xmlns:p14="http://schemas.microsoft.com/office/powerpoint/2010/main" val="42850394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2343150"/>
            <a:ext cx="6172200" cy="142077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3752492"/>
            <a:ext cx="6172200" cy="10287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8050371" y="832948"/>
            <a:ext cx="1714500" cy="381000"/>
          </a:xfrm>
        </p:spPr>
        <p:txBody>
          <a:bodyPr/>
          <a:lstStyle/>
          <a:p>
            <a:endParaRPr lang="en-US">
              <a:solidFill>
                <a:srgbClr val="1D4940"/>
              </a:solidFill>
            </a:endParaRPr>
          </a:p>
        </p:txBody>
      </p:sp>
      <p:sp>
        <p:nvSpPr>
          <p:cNvPr id="17" name="عنصر نائب للتذييل 16"/>
          <p:cNvSpPr>
            <a:spLocks noGrp="1"/>
          </p:cNvSpPr>
          <p:nvPr>
            <p:ph type="ftr" sz="quarter" idx="11"/>
          </p:nvPr>
        </p:nvSpPr>
        <p:spPr bwMode="auto">
          <a:xfrm rot="5400000">
            <a:off x="7534469" y="3088246"/>
            <a:ext cx="2743200" cy="384048"/>
          </a:xfrm>
        </p:spPr>
        <p:txBody>
          <a:bodyPr/>
          <a:lstStyle/>
          <a:p>
            <a:endParaRPr lang="en-US">
              <a:solidFill>
                <a:srgbClr val="1D4940"/>
              </a:solidFill>
            </a:endParaRPr>
          </a:p>
        </p:txBody>
      </p:sp>
      <p:sp>
        <p:nvSpPr>
          <p:cNvPr id="10" name="مستطيل 9"/>
          <p:cNvSpPr/>
          <p:nvPr/>
        </p:nvSpPr>
        <p:spPr bwMode="auto">
          <a:xfrm>
            <a:off x="381000" y="0"/>
            <a:ext cx="609600" cy="51435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51435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51435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51435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51435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51435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51435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51435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51435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51435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51435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2571750"/>
            <a:ext cx="1295400" cy="97155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3650064"/>
            <a:ext cx="641424" cy="481068"/>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4125474"/>
            <a:ext cx="137160" cy="10287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4341114"/>
            <a:ext cx="274320" cy="20574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3371850"/>
            <a:ext cx="365760" cy="27432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3696527"/>
            <a:ext cx="609600" cy="388143"/>
          </a:xfrm>
        </p:spPr>
        <p:txBody>
          <a:bodyPr/>
          <a:lstStyle/>
          <a:p>
            <a:fld id="{4BD3664C-AFA0-4E3E-964B-CD9250554396}" type="slidenum">
              <a:rPr lang="en-US" smtClean="0">
                <a:solidFill>
                  <a:srgbClr val="1D4940"/>
                </a:solidFill>
              </a:rPr>
              <a:pPr/>
              <a:t>‹#›</a:t>
            </a:fld>
            <a:endParaRPr lang="en-US">
              <a:solidFill>
                <a:srgbClr val="1D4940"/>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200150"/>
            <a:ext cx="7467600" cy="365531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endParaRPr lang="en-US">
              <a:solidFill>
                <a:srgbClr val="1D4940"/>
              </a:solidFill>
            </a:endParaRPr>
          </a:p>
        </p:txBody>
      </p:sp>
      <p:sp>
        <p:nvSpPr>
          <p:cNvPr id="9" name="عنصر نائب لرقم الشريحة 8"/>
          <p:cNvSpPr>
            <a:spLocks noGrp="1"/>
          </p:cNvSpPr>
          <p:nvPr>
            <p:ph type="sldNum" sz="quarter" idx="15"/>
          </p:nvPr>
        </p:nvSpPr>
        <p:spPr/>
        <p:txBody>
          <a:bodyPr rtlCol="0"/>
          <a:lstStyle/>
          <a:p>
            <a:fld id="{EE838B08-8788-4DCC-B9A6-0297BD2749A0}" type="slidenum">
              <a:rPr lang="en-US" smtClean="0">
                <a:solidFill>
                  <a:srgbClr val="1D4940"/>
                </a:solidFill>
              </a:rPr>
              <a:pPr/>
              <a:t>‹#›</a:t>
            </a:fld>
            <a:endParaRPr lang="en-US">
              <a:solidFill>
                <a:srgbClr val="1D4940"/>
              </a:solidFill>
            </a:endParaRPr>
          </a:p>
        </p:txBody>
      </p:sp>
      <p:sp>
        <p:nvSpPr>
          <p:cNvPr id="10" name="عنصر نائب للتذييل 9"/>
          <p:cNvSpPr>
            <a:spLocks noGrp="1"/>
          </p:cNvSpPr>
          <p:nvPr>
            <p:ph type="ftr" sz="quarter" idx="16"/>
          </p:nvPr>
        </p:nvSpPr>
        <p:spPr/>
        <p:txBody>
          <a:bodyPr rtlCol="0"/>
          <a:lstStyle/>
          <a:p>
            <a:endParaRPr lang="en-US">
              <a:solidFill>
                <a:srgbClr val="1D4940"/>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171700"/>
            <a:ext cx="6172200" cy="1540193"/>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3757613"/>
            <a:ext cx="6172200" cy="10287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8049006" y="830199"/>
            <a:ext cx="1714500" cy="381000"/>
          </a:xfrm>
        </p:spPr>
        <p:txBody>
          <a:bodyPr/>
          <a:lstStyle/>
          <a:p>
            <a:endParaRPr lang="en-US">
              <a:solidFill>
                <a:srgbClr val="1D4940"/>
              </a:solidFill>
            </a:endParaRPr>
          </a:p>
        </p:txBody>
      </p:sp>
      <p:sp>
        <p:nvSpPr>
          <p:cNvPr id="5" name="عنصر نائب للتذييل 4"/>
          <p:cNvSpPr>
            <a:spLocks noGrp="1"/>
          </p:cNvSpPr>
          <p:nvPr>
            <p:ph type="ftr" sz="quarter" idx="11"/>
          </p:nvPr>
        </p:nvSpPr>
        <p:spPr bwMode="auto">
          <a:xfrm rot="5400000">
            <a:off x="7534656" y="3086100"/>
            <a:ext cx="2743200" cy="384048"/>
          </a:xfrm>
        </p:spPr>
        <p:txBody>
          <a:bodyPr/>
          <a:lstStyle/>
          <a:p>
            <a:endParaRPr lang="en-US">
              <a:solidFill>
                <a:srgbClr val="1D4940"/>
              </a:solidFill>
            </a:endParaRPr>
          </a:p>
        </p:txBody>
      </p:sp>
      <p:sp>
        <p:nvSpPr>
          <p:cNvPr id="9" name="مستطيل 8"/>
          <p:cNvSpPr/>
          <p:nvPr/>
        </p:nvSpPr>
        <p:spPr bwMode="auto">
          <a:xfrm>
            <a:off x="381000" y="0"/>
            <a:ext cx="609600" cy="51435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51435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51435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51435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51435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51435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51435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51435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51435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51435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2571750"/>
            <a:ext cx="1295400" cy="97155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3650064"/>
            <a:ext cx="641424" cy="481068"/>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4125474"/>
            <a:ext cx="137160" cy="10287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4343400"/>
            <a:ext cx="274320" cy="20574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3359916"/>
            <a:ext cx="365760" cy="27432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51435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3696527"/>
            <a:ext cx="609600" cy="388143"/>
          </a:xfrm>
        </p:spPr>
        <p:txBody>
          <a:bodyPr/>
          <a:lstStyle/>
          <a:p>
            <a:fld id="{C9410D6C-3B2C-4D64-8760-B5C5DA4086C2}" type="slidenum">
              <a:rPr lang="en-US" smtClean="0">
                <a:solidFill>
                  <a:srgbClr val="1D4940"/>
                </a:solidFill>
              </a:rPr>
              <a:pPr/>
              <a:t>‹#›</a:t>
            </a:fld>
            <a:endParaRPr lang="en-US">
              <a:solidFill>
                <a:srgbClr val="1D4940"/>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endParaRPr lang="en-US">
              <a:solidFill>
                <a:srgbClr val="1D4940"/>
              </a:solidFill>
            </a:endParaRPr>
          </a:p>
        </p:txBody>
      </p:sp>
      <p:sp>
        <p:nvSpPr>
          <p:cNvPr id="6" name="عنصر نائب للتذييل 5"/>
          <p:cNvSpPr>
            <a:spLocks noGrp="1"/>
          </p:cNvSpPr>
          <p:nvPr>
            <p:ph type="ftr" sz="quarter" idx="11"/>
          </p:nvPr>
        </p:nvSpPr>
        <p:spPr/>
        <p:txBody>
          <a:bodyPr/>
          <a:lstStyle/>
          <a:p>
            <a:endParaRPr lang="en-US">
              <a:solidFill>
                <a:srgbClr val="1D4940"/>
              </a:solidFill>
            </a:endParaRPr>
          </a:p>
        </p:txBody>
      </p:sp>
      <p:sp>
        <p:nvSpPr>
          <p:cNvPr id="7" name="عنصر نائب لرقم الشريحة 6"/>
          <p:cNvSpPr>
            <a:spLocks noGrp="1"/>
          </p:cNvSpPr>
          <p:nvPr>
            <p:ph type="sldNum" sz="quarter" idx="12"/>
          </p:nvPr>
        </p:nvSpPr>
        <p:spPr/>
        <p:txBody>
          <a:bodyPr/>
          <a:lstStyle/>
          <a:p>
            <a:fld id="{AFDE7E42-55A4-40A4-9367-6186235EA688}" type="slidenum">
              <a:rPr lang="en-US" smtClean="0">
                <a:solidFill>
                  <a:srgbClr val="1D4940"/>
                </a:solidFill>
              </a:rPr>
              <a:pPr/>
              <a:t>‹#›</a:t>
            </a:fld>
            <a:endParaRPr lang="en-US">
              <a:solidFill>
                <a:srgbClr val="1D4940"/>
              </a:solidFill>
            </a:endParaRPr>
          </a:p>
        </p:txBody>
      </p:sp>
      <p:sp>
        <p:nvSpPr>
          <p:cNvPr id="9" name="عنصر نائب للمحتوى 8"/>
          <p:cNvSpPr>
            <a:spLocks noGrp="1"/>
          </p:cNvSpPr>
          <p:nvPr>
            <p:ph sz="quarter" idx="1"/>
          </p:nvPr>
        </p:nvSpPr>
        <p:spPr>
          <a:xfrm>
            <a:off x="457200" y="1200150"/>
            <a:ext cx="3657600" cy="3429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200150"/>
            <a:ext cx="3657600" cy="3429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04788"/>
            <a:ext cx="7543800" cy="85725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endParaRPr lang="en-US">
              <a:solidFill>
                <a:srgbClr val="1D4940"/>
              </a:solidFill>
            </a:endParaRPr>
          </a:p>
        </p:txBody>
      </p:sp>
      <p:sp>
        <p:nvSpPr>
          <p:cNvPr id="8" name="عنصر نائب للتذييل 7"/>
          <p:cNvSpPr>
            <a:spLocks noGrp="1"/>
          </p:cNvSpPr>
          <p:nvPr>
            <p:ph type="ftr" sz="quarter" idx="11"/>
          </p:nvPr>
        </p:nvSpPr>
        <p:spPr/>
        <p:txBody>
          <a:bodyPr/>
          <a:lstStyle/>
          <a:p>
            <a:endParaRPr lang="en-US">
              <a:solidFill>
                <a:srgbClr val="1D4940"/>
              </a:solidFill>
            </a:endParaRPr>
          </a:p>
        </p:txBody>
      </p:sp>
      <p:sp>
        <p:nvSpPr>
          <p:cNvPr id="9" name="عنصر نائب لرقم الشريحة 8"/>
          <p:cNvSpPr>
            <a:spLocks noGrp="1"/>
          </p:cNvSpPr>
          <p:nvPr>
            <p:ph type="sldNum" sz="quarter" idx="12"/>
          </p:nvPr>
        </p:nvSpPr>
        <p:spPr/>
        <p:txBody>
          <a:bodyPr/>
          <a:lstStyle/>
          <a:p>
            <a:fld id="{30918AF4-3783-4D1D-8CA6-8B45A7AB61C3}" type="slidenum">
              <a:rPr lang="en-US" smtClean="0">
                <a:solidFill>
                  <a:srgbClr val="1D4940"/>
                </a:solidFill>
              </a:rPr>
              <a:pPr/>
              <a:t>‹#›</a:t>
            </a:fld>
            <a:endParaRPr lang="en-US">
              <a:solidFill>
                <a:srgbClr val="1D4940"/>
              </a:solidFill>
            </a:endParaRPr>
          </a:p>
        </p:txBody>
      </p:sp>
      <p:sp>
        <p:nvSpPr>
          <p:cNvPr id="11" name="عنصر نائب للمحتوى 10"/>
          <p:cNvSpPr>
            <a:spLocks noGrp="1"/>
          </p:cNvSpPr>
          <p:nvPr>
            <p:ph sz="quarter" idx="2"/>
          </p:nvPr>
        </p:nvSpPr>
        <p:spPr>
          <a:xfrm>
            <a:off x="457200" y="1771650"/>
            <a:ext cx="3657600" cy="291465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1771650"/>
            <a:ext cx="3657600" cy="291465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177290"/>
            <a:ext cx="3657600" cy="493776"/>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177290"/>
            <a:ext cx="3657600" cy="493776"/>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endParaRPr lang="en-US">
              <a:solidFill>
                <a:srgbClr val="1D4940"/>
              </a:solidFill>
            </a:endParaRPr>
          </a:p>
        </p:txBody>
      </p:sp>
      <p:sp>
        <p:nvSpPr>
          <p:cNvPr id="7" name="عنصر نائب لرقم الشريحة 6"/>
          <p:cNvSpPr>
            <a:spLocks noGrp="1"/>
          </p:cNvSpPr>
          <p:nvPr>
            <p:ph type="sldNum" sz="quarter" idx="11"/>
          </p:nvPr>
        </p:nvSpPr>
        <p:spPr/>
        <p:txBody>
          <a:bodyPr rtlCol="0"/>
          <a:lstStyle/>
          <a:p>
            <a:fld id="{679C2B26-4769-492F-80C6-951F39A4BF24}" type="slidenum">
              <a:rPr lang="en-US" smtClean="0">
                <a:solidFill>
                  <a:srgbClr val="1D4940"/>
                </a:solidFill>
              </a:rPr>
              <a:pPr/>
              <a:t>‹#›</a:t>
            </a:fld>
            <a:endParaRPr lang="en-US">
              <a:solidFill>
                <a:srgbClr val="1D4940"/>
              </a:solidFill>
            </a:endParaRPr>
          </a:p>
        </p:txBody>
      </p:sp>
      <p:sp>
        <p:nvSpPr>
          <p:cNvPr id="8" name="عنصر نائب للتذييل 7"/>
          <p:cNvSpPr>
            <a:spLocks noGrp="1"/>
          </p:cNvSpPr>
          <p:nvPr>
            <p:ph type="ftr" sz="quarter" idx="12"/>
          </p:nvPr>
        </p:nvSpPr>
        <p:spPr/>
        <p:txBody>
          <a:bodyPr rtlCol="0"/>
          <a:lstStyle/>
          <a:p>
            <a:endParaRPr lang="en-US">
              <a:solidFill>
                <a:srgbClr val="1D494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02034508-1F94-4168-A2B7-E6671D397889}" type="datetime1">
              <a:rPr lang="en-US" smtClean="0"/>
              <a:t>12/27/2019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EC38771F-209D-4D88-AF00-213258C98BC7}" type="slidenum">
              <a:rPr lang="en-US" smtClean="0"/>
              <a:t>‹#›</a:t>
            </a:fld>
            <a:endParaRPr lang="en-US"/>
          </a:p>
        </p:txBody>
      </p:sp>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11" name="عنصر نائب للمحتوى 10"/>
          <p:cNvSpPr>
            <a:spLocks noGrp="1"/>
          </p:cNvSpPr>
          <p:nvPr>
            <p:ph sz="half" idx="1"/>
          </p:nvPr>
        </p:nvSpPr>
        <p:spPr>
          <a:xfrm>
            <a:off x="457200" y="1143000"/>
            <a:ext cx="4059936" cy="3429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143000"/>
            <a:ext cx="4059936" cy="3429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endParaRPr lang="en-US">
              <a:solidFill>
                <a:srgbClr val="1D4940"/>
              </a:solidFill>
            </a:endParaRPr>
          </a:p>
        </p:txBody>
      </p:sp>
      <p:sp>
        <p:nvSpPr>
          <p:cNvPr id="3" name="عنصر نائب للتذييل 2"/>
          <p:cNvSpPr>
            <a:spLocks noGrp="1"/>
          </p:cNvSpPr>
          <p:nvPr>
            <p:ph type="ftr" sz="quarter" idx="11"/>
          </p:nvPr>
        </p:nvSpPr>
        <p:spPr/>
        <p:txBody>
          <a:bodyPr/>
          <a:lstStyle/>
          <a:p>
            <a:endParaRPr lang="en-US">
              <a:solidFill>
                <a:srgbClr val="1D4940"/>
              </a:solidFill>
            </a:endParaRPr>
          </a:p>
        </p:txBody>
      </p:sp>
      <p:sp>
        <p:nvSpPr>
          <p:cNvPr id="4" name="عنصر نائب لرقم الشريحة 3"/>
          <p:cNvSpPr>
            <a:spLocks noGrp="1"/>
          </p:cNvSpPr>
          <p:nvPr>
            <p:ph type="sldNum" sz="quarter" idx="12"/>
          </p:nvPr>
        </p:nvSpPr>
        <p:spPr/>
        <p:txBody>
          <a:bodyPr/>
          <a:lstStyle/>
          <a:p>
            <a:fld id="{0DE369B2-5223-4393-A32E-A2B137477562}" type="slidenum">
              <a:rPr lang="en-US" smtClean="0">
                <a:solidFill>
                  <a:srgbClr val="1D4940"/>
                </a:solidFill>
              </a:rPr>
              <a:pPr/>
              <a:t>‹#›</a:t>
            </a:fld>
            <a:endParaRPr lang="en-US">
              <a:solidFill>
                <a:srgbClr val="1D494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51435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4160520" y="2343150"/>
            <a:ext cx="473202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05740"/>
            <a:ext cx="1527048" cy="373761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51435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51435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51435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51435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51435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4286250"/>
            <a:ext cx="548640" cy="41148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05740"/>
            <a:ext cx="5638800" cy="4745736"/>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endParaRPr lang="en-US">
              <a:solidFill>
                <a:srgbClr val="1D4940"/>
              </a:solidFill>
            </a:endParaRPr>
          </a:p>
        </p:txBody>
      </p:sp>
      <p:sp>
        <p:nvSpPr>
          <p:cNvPr id="22" name="عنصر نائب لرقم الشريحة 21"/>
          <p:cNvSpPr>
            <a:spLocks noGrp="1"/>
          </p:cNvSpPr>
          <p:nvPr>
            <p:ph type="sldNum" sz="quarter" idx="15"/>
          </p:nvPr>
        </p:nvSpPr>
        <p:spPr/>
        <p:txBody>
          <a:bodyPr rtlCol="0"/>
          <a:lstStyle/>
          <a:p>
            <a:fld id="{734E4FDE-909A-45C6-9AE6-502BBC1D7992}" type="slidenum">
              <a:rPr lang="en-US" smtClean="0">
                <a:solidFill>
                  <a:srgbClr val="1D4940"/>
                </a:solidFill>
              </a:rPr>
              <a:pPr/>
              <a:t>‹#›</a:t>
            </a:fld>
            <a:endParaRPr lang="en-US">
              <a:solidFill>
                <a:srgbClr val="1D4940"/>
              </a:solidFill>
            </a:endParaRPr>
          </a:p>
        </p:txBody>
      </p:sp>
      <p:sp>
        <p:nvSpPr>
          <p:cNvPr id="23" name="عنصر نائب للتذييل 22"/>
          <p:cNvSpPr>
            <a:spLocks noGrp="1"/>
          </p:cNvSpPr>
          <p:nvPr>
            <p:ph type="ftr" sz="quarter" idx="16"/>
          </p:nvPr>
        </p:nvSpPr>
        <p:spPr/>
        <p:txBody>
          <a:bodyPr rtlCol="0"/>
          <a:lstStyle/>
          <a:p>
            <a:endParaRPr lang="en-US">
              <a:solidFill>
                <a:srgbClr val="1D4940"/>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51435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4286250"/>
            <a:ext cx="548640" cy="41148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4138803" y="2343150"/>
            <a:ext cx="473202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51435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765798" y="198596"/>
            <a:ext cx="1524000" cy="3717036"/>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51435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51435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51435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51435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51435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endParaRPr lang="en-US">
              <a:solidFill>
                <a:srgbClr val="1D4940"/>
              </a:solidFill>
            </a:endParaRPr>
          </a:p>
        </p:txBody>
      </p:sp>
      <p:sp>
        <p:nvSpPr>
          <p:cNvPr id="18" name="عنصر نائب لرقم الشريحة 17"/>
          <p:cNvSpPr>
            <a:spLocks noGrp="1"/>
          </p:cNvSpPr>
          <p:nvPr>
            <p:ph type="sldNum" sz="quarter" idx="11"/>
          </p:nvPr>
        </p:nvSpPr>
        <p:spPr/>
        <p:txBody>
          <a:bodyPr rtlCol="0"/>
          <a:lstStyle/>
          <a:p>
            <a:fld id="{6AAC3F23-7CE6-4D83-856D-F0734704F25F}" type="slidenum">
              <a:rPr lang="en-US" smtClean="0">
                <a:solidFill>
                  <a:srgbClr val="1D4940"/>
                </a:solidFill>
              </a:rPr>
              <a:pPr/>
              <a:t>‹#›</a:t>
            </a:fld>
            <a:endParaRPr lang="en-US">
              <a:solidFill>
                <a:srgbClr val="1D4940"/>
              </a:solidFill>
            </a:endParaRPr>
          </a:p>
        </p:txBody>
      </p:sp>
      <p:sp>
        <p:nvSpPr>
          <p:cNvPr id="21" name="عنصر نائب للتذييل 20"/>
          <p:cNvSpPr>
            <a:spLocks noGrp="1"/>
          </p:cNvSpPr>
          <p:nvPr>
            <p:ph type="ftr" sz="quarter" idx="12"/>
          </p:nvPr>
        </p:nvSpPr>
        <p:spPr/>
        <p:txBody>
          <a:bodyPr rtlCol="0"/>
          <a:lstStyle/>
          <a:p>
            <a:endParaRPr lang="en-US">
              <a:solidFill>
                <a:srgbClr val="1D4940"/>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endParaRPr lang="en-US">
              <a:solidFill>
                <a:srgbClr val="1D4940"/>
              </a:solidFill>
            </a:endParaRPr>
          </a:p>
        </p:txBody>
      </p:sp>
      <p:sp>
        <p:nvSpPr>
          <p:cNvPr id="5" name="عنصر نائب للتذييل 4"/>
          <p:cNvSpPr>
            <a:spLocks noGrp="1"/>
          </p:cNvSpPr>
          <p:nvPr>
            <p:ph type="ftr" sz="quarter" idx="11"/>
          </p:nvPr>
        </p:nvSpPr>
        <p:spPr/>
        <p:txBody>
          <a:bodyPr/>
          <a:lstStyle/>
          <a:p>
            <a:endParaRPr lang="en-US">
              <a:solidFill>
                <a:srgbClr val="1D4940"/>
              </a:solidFill>
            </a:endParaRPr>
          </a:p>
        </p:txBody>
      </p:sp>
      <p:sp>
        <p:nvSpPr>
          <p:cNvPr id="6" name="عنصر نائب لرقم الشريحة 5"/>
          <p:cNvSpPr>
            <a:spLocks noGrp="1"/>
          </p:cNvSpPr>
          <p:nvPr>
            <p:ph type="sldNum" sz="quarter" idx="12"/>
          </p:nvPr>
        </p:nvSpPr>
        <p:spPr/>
        <p:txBody>
          <a:bodyPr/>
          <a:lstStyle/>
          <a:p>
            <a:fld id="{BB7DF011-FFE5-451C-9888-CC6CD8F8233D}" type="slidenum">
              <a:rPr lang="en-US" smtClean="0">
                <a:solidFill>
                  <a:srgbClr val="1D4940"/>
                </a:solidFill>
              </a:rPr>
              <a:pPr/>
              <a:t>‹#›</a:t>
            </a:fld>
            <a:endParaRPr lang="en-US">
              <a:solidFill>
                <a:srgbClr val="1D4940"/>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05979"/>
            <a:ext cx="1676400" cy="4388644"/>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05979"/>
            <a:ext cx="6019800" cy="438864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endParaRPr lang="en-US">
              <a:solidFill>
                <a:srgbClr val="1D4940"/>
              </a:solidFill>
            </a:endParaRPr>
          </a:p>
        </p:txBody>
      </p:sp>
      <p:sp>
        <p:nvSpPr>
          <p:cNvPr id="5" name="عنصر نائب للتذييل 4"/>
          <p:cNvSpPr>
            <a:spLocks noGrp="1"/>
          </p:cNvSpPr>
          <p:nvPr>
            <p:ph type="ftr" sz="quarter" idx="11"/>
          </p:nvPr>
        </p:nvSpPr>
        <p:spPr/>
        <p:txBody>
          <a:bodyPr/>
          <a:lstStyle/>
          <a:p>
            <a:endParaRPr lang="en-US">
              <a:solidFill>
                <a:srgbClr val="1D4940"/>
              </a:solidFill>
            </a:endParaRPr>
          </a:p>
        </p:txBody>
      </p:sp>
      <p:sp>
        <p:nvSpPr>
          <p:cNvPr id="6" name="عنصر نائب لرقم الشريحة 5"/>
          <p:cNvSpPr>
            <a:spLocks noGrp="1"/>
          </p:cNvSpPr>
          <p:nvPr>
            <p:ph type="sldNum" sz="quarter" idx="12"/>
          </p:nvPr>
        </p:nvSpPr>
        <p:spPr/>
        <p:txBody>
          <a:bodyPr/>
          <a:lstStyle/>
          <a:p>
            <a:fld id="{057E1579-CEA9-4243-B5E2-44AA16F8E13D}" type="slidenum">
              <a:rPr lang="en-US" smtClean="0">
                <a:solidFill>
                  <a:srgbClr val="1D4940"/>
                </a:solidFill>
              </a:rPr>
              <a:pPr/>
              <a:t>‹#›</a:t>
            </a:fld>
            <a:endParaRPr lang="en-US">
              <a:solidFill>
                <a:srgbClr val="1D4940"/>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6256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9" name="عنصر نائب لرقم الشريحة 8"/>
          <p:cNvSpPr>
            <a:spLocks noGrp="1"/>
          </p:cNvSpPr>
          <p:nvPr>
            <p:ph type="sldNum" sz="quarter" idx="12"/>
          </p:nvPr>
        </p:nvSpPr>
        <p:spPr/>
        <p:txBody>
          <a:bodyPr/>
          <a:lstStyle/>
          <a:p>
            <a:fld id="{EC38771F-209D-4D88-AF00-213258C98BC7}" type="slidenum">
              <a:rPr lang="en-US" smtClean="0"/>
              <a:t>‹#›</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7" name="عنصر نائب للتاريخ 6"/>
          <p:cNvSpPr>
            <a:spLocks noGrp="1"/>
          </p:cNvSpPr>
          <p:nvPr>
            <p:ph type="dt" sz="half" idx="10"/>
          </p:nvPr>
        </p:nvSpPr>
        <p:spPr/>
        <p:txBody>
          <a:bodyPr/>
          <a:lstStyle/>
          <a:p>
            <a:fld id="{5BFC4E29-AEBF-4648-8F7E-BFF193204948}" type="datetime1">
              <a:rPr lang="en-US" smtClean="0"/>
              <a:t>12/27/2019</a:t>
            </a:fld>
            <a:endParaRPr lang="en-US"/>
          </a:p>
        </p:txBody>
      </p:sp>
      <p:sp>
        <p:nvSpPr>
          <p:cNvPr id="3" name="عنصر نائب للنص 2"/>
          <p:cNvSpPr>
            <a:spLocks noGrp="1"/>
          </p:cNvSpPr>
          <p:nvPr>
            <p:ph type="body" idx="1"/>
          </p:nvPr>
        </p:nvSpPr>
        <p:spPr>
          <a:xfrm>
            <a:off x="457200" y="1049695"/>
            <a:ext cx="4040188" cy="5715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32" name="عنصر نائب للمحتوى 31"/>
          <p:cNvSpPr>
            <a:spLocks noGrp="1"/>
          </p:cNvSpPr>
          <p:nvPr>
            <p:ph sz="half" idx="2"/>
          </p:nvPr>
        </p:nvSpPr>
        <p:spPr>
          <a:xfrm>
            <a:off x="457200" y="1651422"/>
            <a:ext cx="4038600" cy="293522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34" name="عنصر نائب للمحتوى 33"/>
          <p:cNvSpPr>
            <a:spLocks noGrp="1"/>
          </p:cNvSpPr>
          <p:nvPr>
            <p:ph sz="quarter" idx="4"/>
          </p:nvPr>
        </p:nvSpPr>
        <p:spPr>
          <a:xfrm>
            <a:off x="4649788" y="1651422"/>
            <a:ext cx="4038600" cy="293522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 name="عنوان 1"/>
          <p:cNvSpPr>
            <a:spLocks noGrp="1"/>
          </p:cNvSpPr>
          <p:nvPr>
            <p:ph type="title"/>
          </p:nvPr>
        </p:nvSpPr>
        <p:spPr>
          <a:xfrm>
            <a:off x="457200" y="116586"/>
            <a:ext cx="8229600" cy="857250"/>
          </a:xfrm>
        </p:spPr>
        <p:txBody>
          <a:bodyPr anchor="b" anchorCtr="0"/>
          <a:lstStyle>
            <a:lvl1pPr>
              <a:defRPr/>
            </a:lvl1pPr>
          </a:lstStyle>
          <a:p>
            <a:r>
              <a:rPr kumimoji="0" lang="ar-SA" smtClean="0"/>
              <a:t>انقر لتحرير نمط العنوان الرئيسي</a:t>
            </a:r>
            <a:endParaRPr kumimoji="0" lang="en-US"/>
          </a:p>
        </p:txBody>
      </p:sp>
      <p:sp>
        <p:nvSpPr>
          <p:cNvPr id="12" name="عنصر نائب للنص 11"/>
          <p:cNvSpPr>
            <a:spLocks noGrp="1"/>
          </p:cNvSpPr>
          <p:nvPr>
            <p:ph type="body" idx="3"/>
          </p:nvPr>
        </p:nvSpPr>
        <p:spPr>
          <a:xfrm>
            <a:off x="4648200" y="1049695"/>
            <a:ext cx="4040188" cy="5715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cxnSp>
        <p:nvCxnSpPr>
          <p:cNvPr id="10" name="رابط مستقيم 9"/>
          <p:cNvCxnSpPr/>
          <p:nvPr/>
        </p:nvCxnSpPr>
        <p:spPr>
          <a:xfrm>
            <a:off x="562945" y="1635164"/>
            <a:ext cx="3749040" cy="1191"/>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رابط مستقيم 16"/>
          <p:cNvCxnSpPr/>
          <p:nvPr/>
        </p:nvCxnSpPr>
        <p:spPr>
          <a:xfrm>
            <a:off x="4754880" y="1635164"/>
            <a:ext cx="3749040" cy="1191"/>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ECD83F5E-84DC-41C1-BEC0-6BD435377F7F}" type="datetime1">
              <a:rPr lang="en-US" smtClean="0"/>
              <a:t>12/27/2019</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EC38771F-209D-4D88-AF00-213258C98BC7}" type="slidenum">
              <a:rPr lang="en-US" smtClean="0"/>
              <a:t>‹#›</a:t>
            </a:fld>
            <a:endParaRPr lang="en-US"/>
          </a:p>
        </p:txBody>
      </p:sp>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DCF47F5-409E-415E-9BE6-6AA1B23F4844}" type="datetime1">
              <a:rPr lang="en-US" smtClean="0"/>
              <a:t>12/27/2019</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EC38771F-209D-4D88-AF00-213258C98BC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9" name="عنصر نائب للمحتوى 28"/>
          <p:cNvSpPr>
            <a:spLocks noGrp="1"/>
          </p:cNvSpPr>
          <p:nvPr>
            <p:ph sz="quarter" idx="1"/>
          </p:nvPr>
        </p:nvSpPr>
        <p:spPr>
          <a:xfrm>
            <a:off x="457200" y="342900"/>
            <a:ext cx="6248400" cy="428625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3" name="عنصر نائب للنص 2"/>
          <p:cNvSpPr>
            <a:spLocks noGrp="1"/>
          </p:cNvSpPr>
          <p:nvPr>
            <p:ph type="body" idx="2"/>
          </p:nvPr>
        </p:nvSpPr>
        <p:spPr>
          <a:xfrm>
            <a:off x="6781800" y="1200150"/>
            <a:ext cx="1984248" cy="280035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31" name="عنوان 30"/>
          <p:cNvSpPr>
            <a:spLocks noGrp="1"/>
          </p:cNvSpPr>
          <p:nvPr>
            <p:ph type="title"/>
          </p:nvPr>
        </p:nvSpPr>
        <p:spPr>
          <a:xfrm>
            <a:off x="6781800" y="342900"/>
            <a:ext cx="1981200" cy="8001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ar-SA" smtClean="0"/>
              <a:t>انقر لتحرير نمط العنوان الرئيسي</a:t>
            </a:r>
            <a:endParaRPr kumimoji="0" lang="en-US"/>
          </a:p>
        </p:txBody>
      </p:sp>
      <p:sp>
        <p:nvSpPr>
          <p:cNvPr id="8" name="عنصر نائب للتاريخ 7"/>
          <p:cNvSpPr>
            <a:spLocks noGrp="1"/>
          </p:cNvSpPr>
          <p:nvPr>
            <p:ph type="dt" sz="half" idx="14"/>
          </p:nvPr>
        </p:nvSpPr>
        <p:spPr/>
        <p:txBody>
          <a:bodyPr/>
          <a:lstStyle/>
          <a:p>
            <a:fld id="{DEABBF1B-6415-4995-AA28-CE892A3AD5FC}" type="datetime1">
              <a:rPr lang="en-US" smtClean="0"/>
              <a:t>12/27/2019</a:t>
            </a:fld>
            <a:endParaRPr lang="en-US"/>
          </a:p>
        </p:txBody>
      </p:sp>
      <p:sp>
        <p:nvSpPr>
          <p:cNvPr id="9" name="عنصر نائب لرقم الشريحة 8"/>
          <p:cNvSpPr>
            <a:spLocks noGrp="1"/>
          </p:cNvSpPr>
          <p:nvPr>
            <p:ph type="sldNum" sz="quarter" idx="15"/>
          </p:nvPr>
        </p:nvSpPr>
        <p:spPr/>
        <p:txBody>
          <a:bodyPr/>
          <a:lstStyle/>
          <a:p>
            <a:fld id="{EC38771F-209D-4D88-AF00-213258C98BC7}" type="slidenum">
              <a:rPr lang="en-US" smtClean="0"/>
              <a:t>‹#›</a:t>
            </a:fld>
            <a:endParaRPr lang="en-US"/>
          </a:p>
        </p:txBody>
      </p:sp>
      <p:sp>
        <p:nvSpPr>
          <p:cNvPr id="10" name="عنصر نائب للتذييل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629400" y="342900"/>
            <a:ext cx="2057400" cy="8001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57200" y="342900"/>
            <a:ext cx="6019800" cy="417195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ar-SA" smtClean="0"/>
              <a:t>انقر فوق الأيقونة لإضافة صورة</a:t>
            </a:r>
            <a:endParaRPr kumimoji="0" lang="en-US"/>
          </a:p>
        </p:txBody>
      </p:sp>
      <p:sp>
        <p:nvSpPr>
          <p:cNvPr id="4" name="عنصر نائب للنص 3"/>
          <p:cNvSpPr>
            <a:spLocks noGrp="1"/>
          </p:cNvSpPr>
          <p:nvPr>
            <p:ph type="body" sz="half" idx="2"/>
          </p:nvPr>
        </p:nvSpPr>
        <p:spPr>
          <a:xfrm>
            <a:off x="6629400" y="1200150"/>
            <a:ext cx="2057400" cy="33147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8" name="عنصر نائب للتاريخ 7"/>
          <p:cNvSpPr>
            <a:spLocks noGrp="1"/>
          </p:cNvSpPr>
          <p:nvPr>
            <p:ph type="dt" sz="half" idx="10"/>
          </p:nvPr>
        </p:nvSpPr>
        <p:spPr/>
        <p:txBody>
          <a:bodyPr/>
          <a:lstStyle/>
          <a:p>
            <a:fld id="{733B0B8F-4FDC-405D-8B34-B845D6D67B01}" type="datetime1">
              <a:rPr lang="en-US" smtClean="0"/>
              <a:t>12/27/2019</a:t>
            </a:fld>
            <a:endParaRPr lang="en-US"/>
          </a:p>
        </p:txBody>
      </p:sp>
      <p:sp>
        <p:nvSpPr>
          <p:cNvPr id="9" name="عنصر نائب لرقم الشريحة 8"/>
          <p:cNvSpPr>
            <a:spLocks noGrp="1"/>
          </p:cNvSpPr>
          <p:nvPr>
            <p:ph type="sldNum" sz="quarter" idx="11"/>
          </p:nvPr>
        </p:nvSpPr>
        <p:spPr/>
        <p:txBody>
          <a:bodyPr/>
          <a:lstStyle/>
          <a:p>
            <a:fld id="{EC38771F-209D-4D88-AF00-213258C98BC7}" type="slidenum">
              <a:rPr lang="en-US" smtClean="0"/>
              <a:t>‹#›</a:t>
            </a:fld>
            <a:endParaRPr lang="en-US"/>
          </a:p>
        </p:txBody>
      </p:sp>
      <p:sp>
        <p:nvSpPr>
          <p:cNvPr id="10" name="عنصر نائب للتذييل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عنصر نائب للنص 8"/>
          <p:cNvSpPr>
            <a:spLocks noGrp="1"/>
          </p:cNvSpPr>
          <p:nvPr>
            <p:ph type="body" idx="1"/>
          </p:nvPr>
        </p:nvSpPr>
        <p:spPr>
          <a:xfrm>
            <a:off x="457200" y="1085850"/>
            <a:ext cx="8229600" cy="350877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5791200" y="4652750"/>
            <a:ext cx="2590800" cy="288036"/>
          </a:xfrm>
          <a:prstGeom prst="rect">
            <a:avLst/>
          </a:prstGeom>
        </p:spPr>
        <p:txBody>
          <a:bodyPr vert="horz" anchor="ctr" anchorCtr="0"/>
          <a:lstStyle>
            <a:lvl1pPr algn="l" eaLnBrk="1" latinLnBrk="0" hangingPunct="1">
              <a:defRPr kumimoji="0" sz="1200">
                <a:solidFill>
                  <a:schemeClr val="tx2"/>
                </a:solidFill>
              </a:defRPr>
            </a:lvl1pPr>
          </a:lstStyle>
          <a:p>
            <a:fld id="{2663D4EE-A7F1-46EB-A4F4-F86102E94591}" type="datetime1">
              <a:rPr lang="en-US" smtClean="0"/>
              <a:t>12/27/2019</a:t>
            </a:fld>
            <a:endParaRPr lang="en-US"/>
          </a:p>
        </p:txBody>
      </p:sp>
      <p:sp>
        <p:nvSpPr>
          <p:cNvPr id="10" name="عنصر نائب للتذييل 9"/>
          <p:cNvSpPr>
            <a:spLocks noGrp="1"/>
          </p:cNvSpPr>
          <p:nvPr>
            <p:ph type="ftr" sz="quarter" idx="3"/>
          </p:nvPr>
        </p:nvSpPr>
        <p:spPr>
          <a:xfrm>
            <a:off x="2133600" y="4652750"/>
            <a:ext cx="3581400" cy="288036"/>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عنصر نائب لرقم الشريحة 21"/>
          <p:cNvSpPr>
            <a:spLocks noGrp="1"/>
          </p:cNvSpPr>
          <p:nvPr>
            <p:ph type="sldNum" sz="quarter" idx="4"/>
          </p:nvPr>
        </p:nvSpPr>
        <p:spPr>
          <a:xfrm>
            <a:off x="8410575" y="4636148"/>
            <a:ext cx="609600" cy="3429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C38771F-209D-4D88-AF00-213258C98BC7}" type="slidenum">
              <a:rPr lang="en-US" smtClean="0"/>
              <a:t>‹#›</a:t>
            </a:fld>
            <a:endParaRPr lang="en-US"/>
          </a:p>
        </p:txBody>
      </p:sp>
      <p:sp>
        <p:nvSpPr>
          <p:cNvPr id="5" name="عنصر نائب للعنوان 4"/>
          <p:cNvSpPr>
            <a:spLocks noGrp="1"/>
          </p:cNvSpPr>
          <p:nvPr>
            <p:ph type="title"/>
          </p:nvPr>
        </p:nvSpPr>
        <p:spPr>
          <a:xfrm>
            <a:off x="457200" y="114300"/>
            <a:ext cx="8229600" cy="914400"/>
          </a:xfrm>
          <a:prstGeom prst="rect">
            <a:avLst/>
          </a:prstGeom>
          <a:ln w="6350" cap="rnd">
            <a:noFill/>
          </a:ln>
        </p:spPr>
        <p:txBody>
          <a:bodyPr vert="horz" anchor="b" anchorCtr="0">
            <a:normAutofit/>
          </a:bodyPr>
          <a:lstStyle/>
          <a:p>
            <a:r>
              <a:rPr kumimoji="0" lang="ar-SA" smtClean="0"/>
              <a:t>انقر لتحرير نمط العنوان الرئيسي</a:t>
            </a:r>
            <a:endParaRPr kumimoji="0"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عنصر نائب للنص 8"/>
          <p:cNvSpPr>
            <a:spLocks noGrp="1"/>
          </p:cNvSpPr>
          <p:nvPr>
            <p:ph type="body" idx="1"/>
          </p:nvPr>
        </p:nvSpPr>
        <p:spPr>
          <a:xfrm>
            <a:off x="457200" y="1085850"/>
            <a:ext cx="8229600" cy="350877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5791200" y="4652750"/>
            <a:ext cx="2590800" cy="288036"/>
          </a:xfrm>
          <a:prstGeom prst="rect">
            <a:avLst/>
          </a:prstGeom>
        </p:spPr>
        <p:txBody>
          <a:bodyPr vert="horz" anchor="ctr" anchorCtr="0"/>
          <a:lstStyle>
            <a:lvl1pPr algn="l" eaLnBrk="1" latinLnBrk="0" hangingPunct="1">
              <a:defRPr kumimoji="0" sz="1200">
                <a:solidFill>
                  <a:schemeClr val="tx2"/>
                </a:solidFill>
              </a:defRPr>
            </a:lvl1pPr>
          </a:lstStyle>
          <a:p>
            <a:fld id="{94B48B7E-80EF-46CD-BA7A-DEA22C54A08B}" type="datetime1">
              <a:rPr lang="en-US" smtClean="0"/>
              <a:t>12/27/2019</a:t>
            </a:fld>
            <a:endParaRPr lang="en-US"/>
          </a:p>
        </p:txBody>
      </p:sp>
      <p:sp>
        <p:nvSpPr>
          <p:cNvPr id="10" name="عنصر نائب للتذييل 9"/>
          <p:cNvSpPr>
            <a:spLocks noGrp="1"/>
          </p:cNvSpPr>
          <p:nvPr>
            <p:ph type="ftr" sz="quarter" idx="3"/>
          </p:nvPr>
        </p:nvSpPr>
        <p:spPr>
          <a:xfrm>
            <a:off x="2133600" y="4652750"/>
            <a:ext cx="3581400" cy="288036"/>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عنصر نائب لرقم الشريحة 21"/>
          <p:cNvSpPr>
            <a:spLocks noGrp="1"/>
          </p:cNvSpPr>
          <p:nvPr>
            <p:ph type="sldNum" sz="quarter" idx="4"/>
          </p:nvPr>
        </p:nvSpPr>
        <p:spPr>
          <a:xfrm>
            <a:off x="8410575" y="4636148"/>
            <a:ext cx="609600" cy="3429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C38771F-209D-4D88-AF00-213258C98BC7}" type="slidenum">
              <a:rPr lang="en-US" smtClean="0"/>
              <a:t>‹#›</a:t>
            </a:fld>
            <a:endParaRPr lang="en-US"/>
          </a:p>
        </p:txBody>
      </p:sp>
      <p:sp>
        <p:nvSpPr>
          <p:cNvPr id="5" name="عنصر نائب للعنوان 4"/>
          <p:cNvSpPr>
            <a:spLocks noGrp="1"/>
          </p:cNvSpPr>
          <p:nvPr>
            <p:ph type="title"/>
          </p:nvPr>
        </p:nvSpPr>
        <p:spPr>
          <a:xfrm>
            <a:off x="457200" y="114300"/>
            <a:ext cx="8229600" cy="914400"/>
          </a:xfrm>
          <a:prstGeom prst="rect">
            <a:avLst/>
          </a:prstGeom>
          <a:ln w="6350" cap="rnd">
            <a:noFill/>
          </a:ln>
        </p:spPr>
        <p:txBody>
          <a:bodyPr vert="horz" anchor="b" anchorCtr="0">
            <a:normAutofit/>
          </a:bodyPr>
          <a:lstStyle/>
          <a:p>
            <a:r>
              <a:rPr kumimoji="0" lang="ar-SA" smtClean="0"/>
              <a:t>انقر لتحرير نمط العنوان الرئيسي</a:t>
            </a:r>
            <a:endParaRPr kumimoji="0"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عنصر نائب للنص 8"/>
          <p:cNvSpPr>
            <a:spLocks noGrp="1"/>
          </p:cNvSpPr>
          <p:nvPr>
            <p:ph type="body" idx="1"/>
          </p:nvPr>
        </p:nvSpPr>
        <p:spPr>
          <a:xfrm>
            <a:off x="457200" y="1085850"/>
            <a:ext cx="8229600" cy="350877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5791200" y="4652750"/>
            <a:ext cx="2590800" cy="288036"/>
          </a:xfrm>
          <a:prstGeom prst="rect">
            <a:avLst/>
          </a:prstGeom>
        </p:spPr>
        <p:txBody>
          <a:bodyPr vert="horz" anchor="ctr" anchorCtr="0"/>
          <a:lstStyle>
            <a:lvl1pPr algn="l" eaLnBrk="1" latinLnBrk="0" hangingPunct="1">
              <a:defRPr kumimoji="0" sz="1200">
                <a:solidFill>
                  <a:schemeClr val="tx2"/>
                </a:solidFill>
              </a:defRPr>
            </a:lvl1pPr>
          </a:lstStyle>
          <a:p>
            <a:fld id="{94B48B7E-80EF-46CD-BA7A-DEA22C54A08B}" type="datetime1">
              <a:rPr lang="en-US" smtClean="0">
                <a:solidFill>
                  <a:srgbClr val="FEFAC9"/>
                </a:solidFill>
              </a:rPr>
              <a:pPr/>
              <a:t>12/27/2019</a:t>
            </a:fld>
            <a:endParaRPr lang="en-US">
              <a:solidFill>
                <a:srgbClr val="FEFAC9"/>
              </a:solidFill>
            </a:endParaRPr>
          </a:p>
        </p:txBody>
      </p:sp>
      <p:sp>
        <p:nvSpPr>
          <p:cNvPr id="10" name="عنصر نائب للتذييل 9"/>
          <p:cNvSpPr>
            <a:spLocks noGrp="1"/>
          </p:cNvSpPr>
          <p:nvPr>
            <p:ph type="ftr" sz="quarter" idx="3"/>
          </p:nvPr>
        </p:nvSpPr>
        <p:spPr>
          <a:xfrm>
            <a:off x="2133600" y="4652750"/>
            <a:ext cx="3581400" cy="288036"/>
          </a:xfrm>
          <a:prstGeom prst="rect">
            <a:avLst/>
          </a:prstGeom>
        </p:spPr>
        <p:txBody>
          <a:bodyPr vert="horz" anchor="ctr" anchorCtr="0"/>
          <a:lstStyle>
            <a:lvl1pPr algn="r" eaLnBrk="1" latinLnBrk="0" hangingPunct="1">
              <a:defRPr kumimoji="0" sz="1200">
                <a:solidFill>
                  <a:schemeClr val="tx2"/>
                </a:solidFill>
              </a:defRPr>
            </a:lvl1pPr>
          </a:lstStyle>
          <a:p>
            <a:endParaRPr lang="en-US">
              <a:solidFill>
                <a:srgbClr val="FEFAC9"/>
              </a:solidFill>
            </a:endParaRPr>
          </a:p>
        </p:txBody>
      </p:sp>
      <p:sp>
        <p:nvSpPr>
          <p:cNvPr id="22" name="عنصر نائب لرقم الشريحة 21"/>
          <p:cNvSpPr>
            <a:spLocks noGrp="1"/>
          </p:cNvSpPr>
          <p:nvPr>
            <p:ph type="sldNum" sz="quarter" idx="4"/>
          </p:nvPr>
        </p:nvSpPr>
        <p:spPr>
          <a:xfrm>
            <a:off x="8410575" y="4636148"/>
            <a:ext cx="609600" cy="3429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C38771F-209D-4D88-AF00-213258C98BC7}" type="slidenum">
              <a:rPr lang="en-US" smtClean="0">
                <a:solidFill>
                  <a:srgbClr val="FEFAC9"/>
                </a:solidFill>
              </a:rPr>
              <a:pPr/>
              <a:t>‹#›</a:t>
            </a:fld>
            <a:endParaRPr lang="en-US">
              <a:solidFill>
                <a:srgbClr val="FEFAC9"/>
              </a:solidFill>
            </a:endParaRPr>
          </a:p>
        </p:txBody>
      </p:sp>
      <p:sp>
        <p:nvSpPr>
          <p:cNvPr id="5" name="عنصر نائب للعنوان 4"/>
          <p:cNvSpPr>
            <a:spLocks noGrp="1"/>
          </p:cNvSpPr>
          <p:nvPr>
            <p:ph type="title"/>
          </p:nvPr>
        </p:nvSpPr>
        <p:spPr>
          <a:xfrm>
            <a:off x="457200" y="114300"/>
            <a:ext cx="8229600" cy="914400"/>
          </a:xfrm>
          <a:prstGeom prst="rect">
            <a:avLst/>
          </a:prstGeom>
          <a:ln w="6350" cap="rnd">
            <a:noFill/>
          </a:ln>
        </p:spPr>
        <p:txBody>
          <a:bodyPr vert="horz" anchor="b" anchorCtr="0">
            <a:normAutofit/>
          </a:bodyPr>
          <a:lstStyle/>
          <a:p>
            <a:r>
              <a:rPr kumimoji="0" lang="ar-SA" smtClean="0"/>
              <a:t>انقر لتحرير نمط العنوان الرئيسي</a:t>
            </a:r>
            <a:endParaRPr kumimoji="0" lang="en-US"/>
          </a:p>
        </p:txBody>
      </p:sp>
    </p:spTree>
    <p:extLst>
      <p:ext uri="{BB962C8B-B14F-4D97-AF65-F5344CB8AC3E}">
        <p14:creationId xmlns:p14="http://schemas.microsoft.com/office/powerpoint/2010/main" val="963216799"/>
      </p:ext>
    </p:extLst>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51435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05978"/>
            <a:ext cx="7467600" cy="85725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200150"/>
            <a:ext cx="7467600" cy="3655314"/>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840980" y="763382"/>
            <a:ext cx="1508760" cy="384048"/>
          </a:xfrm>
          <a:prstGeom prst="rect">
            <a:avLst/>
          </a:prstGeom>
        </p:spPr>
        <p:txBody>
          <a:bodyPr vert="horz" anchor="ctr" anchorCtr="0"/>
          <a:lstStyle>
            <a:lvl1pPr algn="r" eaLnBrk="1" latinLnBrk="0" hangingPunct="1">
              <a:defRPr kumimoji="0" sz="1200">
                <a:solidFill>
                  <a:schemeClr val="tx2"/>
                </a:solidFill>
              </a:defRPr>
            </a:lvl1pPr>
          </a:lstStyle>
          <a:p>
            <a:fld id="{2663D4EE-A7F1-46EB-A4F4-F86102E94591}" type="datetime1">
              <a:rPr lang="en-US" smtClean="0"/>
              <a:t>12/27/2019</a:t>
            </a:fld>
            <a:endParaRPr lang="en-US"/>
          </a:p>
        </p:txBody>
      </p:sp>
      <p:sp>
        <p:nvSpPr>
          <p:cNvPr id="3" name="عنصر نائب للتذييل 2"/>
          <p:cNvSpPr>
            <a:spLocks noGrp="1"/>
          </p:cNvSpPr>
          <p:nvPr>
            <p:ph type="ftr" sz="quarter" idx="3"/>
          </p:nvPr>
        </p:nvSpPr>
        <p:spPr>
          <a:xfrm rot="5400000">
            <a:off x="7390236" y="2757210"/>
            <a:ext cx="24003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رابط مستقيم 6"/>
          <p:cNvSpPr>
            <a:spLocks noChangeShapeType="1"/>
          </p:cNvSpPr>
          <p:nvPr/>
        </p:nvSpPr>
        <p:spPr bwMode="auto">
          <a:xfrm>
            <a:off x="76200" y="0"/>
            <a:ext cx="0" cy="51435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51435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51435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51435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4286250"/>
            <a:ext cx="548640" cy="41148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4300538"/>
            <a:ext cx="609600" cy="390906"/>
          </a:xfrm>
          <a:prstGeom prst="rect">
            <a:avLst/>
          </a:prstGeom>
        </p:spPr>
        <p:txBody>
          <a:bodyPr vert="horz" anchor="ctr"/>
          <a:lstStyle>
            <a:lvl1pPr algn="ctr" eaLnBrk="1" latinLnBrk="0" hangingPunct="1">
              <a:defRPr kumimoji="0" sz="1400" b="1">
                <a:solidFill>
                  <a:srgbClr val="FFFFFF"/>
                </a:solidFill>
              </a:defRPr>
            </a:lvl1pPr>
          </a:lstStyle>
          <a:p>
            <a:fld id="{EC38771F-209D-4D88-AF00-213258C98BC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 id="2147483857" r:id="rId12"/>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5.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5.xml"/><Relationship Id="rId5" Type="http://schemas.openxmlformats.org/officeDocument/2006/relationships/image" Target="../media/image28.pn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5.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5.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png"/><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png"/><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diagramLayout" Target="../diagrams/layout4.xml"/><Relationship Id="rId3" Type="http://schemas.openxmlformats.org/officeDocument/2006/relationships/diagramLayout" Target="../diagrams/layout1.xml"/><Relationship Id="rId21" Type="http://schemas.microsoft.com/office/2007/relationships/diagramDrawing" Target="../diagrams/drawing4.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diagramData" Target="../diagrams/data4.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Colors" Target="../diagrams/colors4.xml"/><Relationship Id="rId1" Type="http://schemas.openxmlformats.org/officeDocument/2006/relationships/slideLayout" Target="../slideLayouts/slideLayout35.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19" Type="http://schemas.openxmlformats.org/officeDocument/2006/relationships/diagramQuickStyle" Target="../diagrams/quickStyle4.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 Id="rId22" Type="http://schemas.openxmlformats.org/officeDocument/2006/relationships/diagramData" Target="../diagrams/data5.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35.xml"/><Relationship Id="rId5" Type="http://schemas.openxmlformats.org/officeDocument/2006/relationships/image" Target="../media/image48.png"/><Relationship Id="rId4" Type="http://schemas.openxmlformats.org/officeDocument/2006/relationships/image" Target="../media/image4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emf"/><Relationship Id="rId1" Type="http://schemas.openxmlformats.org/officeDocument/2006/relationships/slideLayout" Target="../slideLayouts/slideLayout35.xml"/><Relationship Id="rId5" Type="http://schemas.openxmlformats.org/officeDocument/2006/relationships/image" Target="../media/image52.emf"/><Relationship Id="rId4" Type="http://schemas.openxmlformats.org/officeDocument/2006/relationships/image" Target="../media/image51.emf"/></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35.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3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xml"/><Relationship Id="rId1" Type="http://schemas.openxmlformats.org/officeDocument/2006/relationships/slideLayout" Target="../slideLayouts/slideLayout35.xml"/><Relationship Id="rId5" Type="http://schemas.openxmlformats.org/officeDocument/2006/relationships/image" Target="../media/image60.png"/><Relationship Id="rId4" Type="http://schemas.openxmlformats.org/officeDocument/2006/relationships/image" Target="../media/image59.png"/></Relationships>
</file>

<file path=ppt/slides/_rels/slide33.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image" Target="../media/image61.png"/><Relationship Id="rId1" Type="http://schemas.openxmlformats.org/officeDocument/2006/relationships/slideLayout" Target="../slideLayouts/slideLayout35.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34.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67.emf"/><Relationship Id="rId1" Type="http://schemas.openxmlformats.org/officeDocument/2006/relationships/slideLayout" Target="../slideLayouts/slideLayout35.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3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35.xml"/><Relationship Id="rId4" Type="http://schemas.openxmlformats.org/officeDocument/2006/relationships/image" Target="../media/image76.png"/></Relationships>
</file>

<file path=ppt/slides/_rels/slide3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35.xml"/></Relationships>
</file>

<file path=ppt/slides/_rels/slide3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35.xml"/><Relationship Id="rId5" Type="http://schemas.openxmlformats.org/officeDocument/2006/relationships/image" Target="../media/image82.png"/><Relationship Id="rId4" Type="http://schemas.openxmlformats.org/officeDocument/2006/relationships/image" Target="../media/image81.png"/></Relationships>
</file>

<file path=ppt/slides/_rels/slide39.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5.xml"/></Relationships>
</file>

<file path=ppt/slides/_rels/slide40.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35.xml"/></Relationships>
</file>

<file path=ppt/slides/_rels/slide41.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8" Type="http://schemas.openxmlformats.org/officeDocument/2006/relationships/image" Target="../media/image93.emf"/><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image" Target="../media/image87.png"/><Relationship Id="rId1" Type="http://schemas.openxmlformats.org/officeDocument/2006/relationships/slideLayout" Target="../slideLayouts/slideLayout35.xml"/><Relationship Id="rId6" Type="http://schemas.openxmlformats.org/officeDocument/2006/relationships/image" Target="../media/image91.png"/><Relationship Id="rId11" Type="http://schemas.openxmlformats.org/officeDocument/2006/relationships/image" Target="../media/image96.png"/><Relationship Id="rId5" Type="http://schemas.openxmlformats.org/officeDocument/2006/relationships/image" Target="../media/image90.png"/><Relationship Id="rId10" Type="http://schemas.openxmlformats.org/officeDocument/2006/relationships/image" Target="../media/image95.png"/><Relationship Id="rId4" Type="http://schemas.openxmlformats.org/officeDocument/2006/relationships/image" Target="../media/image89.png"/><Relationship Id="rId9" Type="http://schemas.openxmlformats.org/officeDocument/2006/relationships/image" Target="../media/image94.png"/></Relationships>
</file>

<file path=ppt/slides/_rels/slide44.xml.rels><?xml version="1.0" encoding="UTF-8" standalone="yes"?>
<Relationships xmlns="http://schemas.openxmlformats.org/package/2006/relationships"><Relationship Id="rId3" Type="http://schemas.openxmlformats.org/officeDocument/2006/relationships/image" Target="../media/image98.png"/><Relationship Id="rId7" Type="http://schemas.openxmlformats.org/officeDocument/2006/relationships/image" Target="../media/image102.jpeg"/><Relationship Id="rId2" Type="http://schemas.openxmlformats.org/officeDocument/2006/relationships/image" Target="../media/image97.png"/><Relationship Id="rId1" Type="http://schemas.openxmlformats.org/officeDocument/2006/relationships/slideLayout" Target="../slideLayouts/slideLayout35.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45.xml.rels><?xml version="1.0" encoding="UTF-8" standalone="yes"?>
<Relationships xmlns="http://schemas.openxmlformats.org/package/2006/relationships"><Relationship Id="rId8" Type="http://schemas.openxmlformats.org/officeDocument/2006/relationships/image" Target="../media/image109.jpeg"/><Relationship Id="rId3" Type="http://schemas.openxmlformats.org/officeDocument/2006/relationships/image" Target="../media/image104.png"/><Relationship Id="rId7" Type="http://schemas.openxmlformats.org/officeDocument/2006/relationships/image" Target="../media/image108.jpeg"/><Relationship Id="rId2" Type="http://schemas.openxmlformats.org/officeDocument/2006/relationships/image" Target="../media/image103.emf"/><Relationship Id="rId1" Type="http://schemas.openxmlformats.org/officeDocument/2006/relationships/slideLayout" Target="../slideLayouts/slideLayout35.xml"/><Relationship Id="rId6" Type="http://schemas.openxmlformats.org/officeDocument/2006/relationships/image" Target="../media/image107.jpeg"/><Relationship Id="rId5" Type="http://schemas.openxmlformats.org/officeDocument/2006/relationships/image" Target="../media/image106.jpeg"/><Relationship Id="rId4" Type="http://schemas.openxmlformats.org/officeDocument/2006/relationships/image" Target="../media/image105.jpeg"/></Relationships>
</file>

<file path=ppt/slides/_rels/slide4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35.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emf"/></Relationships>
</file>

<file path=ppt/slides/_rels/slide47.xml.rels><?xml version="1.0" encoding="UTF-8" standalone="yes"?>
<Relationships xmlns="http://schemas.openxmlformats.org/package/2006/relationships"><Relationship Id="rId3" Type="http://schemas.openxmlformats.org/officeDocument/2006/relationships/image" Target="../media/image116.emf"/><Relationship Id="rId2" Type="http://schemas.openxmlformats.org/officeDocument/2006/relationships/image" Target="../media/image115.emf"/><Relationship Id="rId1" Type="http://schemas.openxmlformats.org/officeDocument/2006/relationships/slideLayout" Target="../slideLayouts/slideLayout35.xml"/><Relationship Id="rId4" Type="http://schemas.openxmlformats.org/officeDocument/2006/relationships/image" Target="../media/image117.png"/></Relationships>
</file>

<file path=ppt/slides/_rels/slide48.xml.rels><?xml version="1.0" encoding="UTF-8" standalone="yes"?>
<Relationships xmlns="http://schemas.openxmlformats.org/package/2006/relationships"><Relationship Id="rId3" Type="http://schemas.openxmlformats.org/officeDocument/2006/relationships/image" Target="../media/image119.emf"/><Relationship Id="rId2" Type="http://schemas.openxmlformats.org/officeDocument/2006/relationships/image" Target="../media/image118.png"/><Relationship Id="rId1" Type="http://schemas.openxmlformats.org/officeDocument/2006/relationships/slideLayout" Target="../slideLayouts/slideLayout35.xml"/><Relationship Id="rId4" Type="http://schemas.openxmlformats.org/officeDocument/2006/relationships/image" Target="../media/image120.emf"/></Relationships>
</file>

<file path=ppt/slides/_rels/slide49.xml.rels><?xml version="1.0" encoding="UTF-8" standalone="yes"?>
<Relationships xmlns="http://schemas.openxmlformats.org/package/2006/relationships"><Relationship Id="rId3" Type="http://schemas.openxmlformats.org/officeDocument/2006/relationships/image" Target="../media/image122.emf"/><Relationship Id="rId2" Type="http://schemas.openxmlformats.org/officeDocument/2006/relationships/image" Target="../media/image121.png"/><Relationship Id="rId1" Type="http://schemas.openxmlformats.org/officeDocument/2006/relationships/slideLayout" Target="../slideLayouts/slideLayout35.xml"/><Relationship Id="rId5" Type="http://schemas.openxmlformats.org/officeDocument/2006/relationships/image" Target="../media/image124.emf"/><Relationship Id="rId4" Type="http://schemas.openxmlformats.org/officeDocument/2006/relationships/image" Target="../media/image12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emf"/><Relationship Id="rId1" Type="http://schemas.openxmlformats.org/officeDocument/2006/relationships/slideLayout" Target="../slideLayouts/slideLayout35.xml"/></Relationships>
</file>

<file path=ppt/slides/_rels/slide51.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35.xml"/></Relationships>
</file>

<file path=ppt/slides/_rels/slide52.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3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35.xml"/></Relationships>
</file>

<file path=ppt/slides/_rels/slide55.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4.xml"/><Relationship Id="rId1" Type="http://schemas.openxmlformats.org/officeDocument/2006/relationships/slideLayout" Target="../slideLayouts/slideLayout35.xml"/><Relationship Id="rId6" Type="http://schemas.openxmlformats.org/officeDocument/2006/relationships/image" Target="../media/image134.png"/><Relationship Id="rId5" Type="http://schemas.openxmlformats.org/officeDocument/2006/relationships/image" Target="../media/image133.emf"/><Relationship Id="rId4" Type="http://schemas.openxmlformats.org/officeDocument/2006/relationships/image" Target="../media/image132.emf"/></Relationships>
</file>

<file path=ppt/slides/_rels/slide5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5.xml"/><Relationship Id="rId6" Type="http://schemas.openxmlformats.org/officeDocument/2006/relationships/image" Target="../media/image137.png"/><Relationship Id="rId5" Type="http://schemas.openxmlformats.org/officeDocument/2006/relationships/image" Target="../media/image136.png"/><Relationship Id="rId4" Type="http://schemas.openxmlformats.org/officeDocument/2006/relationships/image" Target="../media/image135.png"/></Relationships>
</file>

<file path=ppt/slides/_rels/slide57.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35.xml"/></Relationships>
</file>

<file path=ppt/slides/_rels/slide58.xml.rels><?xml version="1.0" encoding="UTF-8" standalone="yes"?>
<Relationships xmlns="http://schemas.openxmlformats.org/package/2006/relationships"><Relationship Id="rId3" Type="http://schemas.openxmlformats.org/officeDocument/2006/relationships/image" Target="../media/image140.jpg"/><Relationship Id="rId2" Type="http://schemas.openxmlformats.org/officeDocument/2006/relationships/image" Target="../media/image139.png"/><Relationship Id="rId1" Type="http://schemas.openxmlformats.org/officeDocument/2006/relationships/slideLayout" Target="../slideLayouts/slideLayout35.xml"/><Relationship Id="rId5" Type="http://schemas.openxmlformats.org/officeDocument/2006/relationships/image" Target="../media/image142.emf"/><Relationship Id="rId4" Type="http://schemas.openxmlformats.org/officeDocument/2006/relationships/image" Target="../media/image14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5.xml"/></Relationships>
</file>

<file path=ppt/slides/_rels/slide60.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35.xml"/><Relationship Id="rId5" Type="http://schemas.openxmlformats.org/officeDocument/2006/relationships/image" Target="../media/image146.png"/><Relationship Id="rId4" Type="http://schemas.openxmlformats.org/officeDocument/2006/relationships/image" Target="../media/image145.png"/></Relationships>
</file>

<file path=ppt/slides/_rels/slide61.xml.rels><?xml version="1.0" encoding="UTF-8" standalone="yes"?>
<Relationships xmlns="http://schemas.openxmlformats.org/package/2006/relationships"><Relationship Id="rId8" Type="http://schemas.openxmlformats.org/officeDocument/2006/relationships/image" Target="../media/image153.emf"/><Relationship Id="rId3" Type="http://schemas.openxmlformats.org/officeDocument/2006/relationships/image" Target="../media/image148.png"/><Relationship Id="rId7" Type="http://schemas.openxmlformats.org/officeDocument/2006/relationships/image" Target="../media/image152.png"/><Relationship Id="rId2" Type="http://schemas.openxmlformats.org/officeDocument/2006/relationships/image" Target="../media/image147.emf"/><Relationship Id="rId1" Type="http://schemas.openxmlformats.org/officeDocument/2006/relationships/slideLayout" Target="../slideLayouts/slideLayout35.xml"/><Relationship Id="rId6" Type="http://schemas.openxmlformats.org/officeDocument/2006/relationships/image" Target="../media/image151.png"/><Relationship Id="rId5" Type="http://schemas.openxmlformats.org/officeDocument/2006/relationships/image" Target="../media/image150.png"/><Relationship Id="rId4" Type="http://schemas.openxmlformats.org/officeDocument/2006/relationships/image" Target="../media/image149.png"/></Relationships>
</file>

<file path=ppt/slides/_rels/slide62.xml.rels><?xml version="1.0" encoding="UTF-8" standalone="yes"?>
<Relationships xmlns="http://schemas.openxmlformats.org/package/2006/relationships"><Relationship Id="rId3" Type="http://schemas.openxmlformats.org/officeDocument/2006/relationships/image" Target="../media/image155.jpeg"/><Relationship Id="rId2" Type="http://schemas.openxmlformats.org/officeDocument/2006/relationships/image" Target="../media/image154.png"/><Relationship Id="rId1" Type="http://schemas.openxmlformats.org/officeDocument/2006/relationships/slideLayout" Target="../slideLayouts/slideLayout35.xml"/><Relationship Id="rId5" Type="http://schemas.openxmlformats.org/officeDocument/2006/relationships/image" Target="../media/image157.png"/><Relationship Id="rId4" Type="http://schemas.openxmlformats.org/officeDocument/2006/relationships/image" Target="../media/image156.png"/></Relationships>
</file>

<file path=ppt/slides/_rels/slide63.xml.rels><?xml version="1.0" encoding="UTF-8" standalone="yes"?>
<Relationships xmlns="http://schemas.openxmlformats.org/package/2006/relationships"><Relationship Id="rId2" Type="http://schemas.openxmlformats.org/officeDocument/2006/relationships/image" Target="../media/image158.png"/><Relationship Id="rId1" Type="http://schemas.openxmlformats.org/officeDocument/2006/relationships/slideLayout" Target="../slideLayouts/slideLayout35.xml"/></Relationships>
</file>

<file path=ppt/slides/_rels/slide64.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3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69.xml.rels><?xml version="1.0" encoding="UTF-8" standalone="yes"?>
<Relationships xmlns="http://schemas.openxmlformats.org/package/2006/relationships"><Relationship Id="rId2" Type="http://schemas.openxmlformats.org/officeDocument/2006/relationships/image" Target="../media/image160.jpeg"/><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19200" y="1962150"/>
            <a:ext cx="6858000" cy="347812"/>
          </a:xfrm>
        </p:spPr>
        <p:txBody>
          <a:bodyPr anchor="b">
            <a:noAutofit/>
          </a:bodyPr>
          <a:lstStyle/>
          <a:p>
            <a:pPr algn="ctr">
              <a:spcBef>
                <a:spcPct val="0"/>
              </a:spcBef>
            </a:pPr>
            <a:r>
              <a:rPr lang="en-US" sz="1800" dirty="0">
                <a:solidFill>
                  <a:schemeClr val="bg1"/>
                </a:solidFill>
                <a:effectLst>
                  <a:outerShdw blurRad="50000" dist="30000" dir="5400000" algn="tl" rotWithShape="0">
                    <a:srgbClr val="000000">
                      <a:alpha val="30000"/>
                    </a:srgbClr>
                  </a:outerShdw>
                </a:effectLst>
                <a:latin typeface="Times New Roman" pitchFamily="18" charset="0"/>
                <a:cs typeface="Times New Roman" pitchFamily="18" charset="0"/>
              </a:rPr>
              <a:t>Integrated redesign of a faculty of architecture in Nablus city</a:t>
            </a:r>
          </a:p>
        </p:txBody>
      </p:sp>
      <p:sp>
        <p:nvSpPr>
          <p:cNvPr id="2" name="Title 1"/>
          <p:cNvSpPr>
            <a:spLocks noGrp="1"/>
          </p:cNvSpPr>
          <p:nvPr>
            <p:ph type="ctrTitle"/>
          </p:nvPr>
        </p:nvSpPr>
        <p:spPr>
          <a:xfrm>
            <a:off x="1371600" y="0"/>
            <a:ext cx="5945736" cy="821928"/>
          </a:xfrm>
        </p:spPr>
        <p:txBody>
          <a:bodyPr>
            <a:noAutofit/>
          </a:bodyPr>
          <a:lstStyle/>
          <a:p>
            <a:pPr algn="ctr"/>
            <a:r>
              <a:rPr lang="en-US" sz="1800" dirty="0">
                <a:solidFill>
                  <a:schemeClr val="bg1"/>
                </a:solidFill>
                <a:latin typeface="Times New Roman" pitchFamily="18" charset="0"/>
                <a:ea typeface="+mn-ea"/>
                <a:cs typeface="Times New Roman" pitchFamily="18" charset="0"/>
              </a:rPr>
              <a:t>An-Najah National University</a:t>
            </a:r>
            <a:br>
              <a:rPr lang="en-US" sz="1800" dirty="0">
                <a:solidFill>
                  <a:schemeClr val="bg1"/>
                </a:solidFill>
                <a:latin typeface="Times New Roman" pitchFamily="18" charset="0"/>
                <a:ea typeface="+mn-ea"/>
                <a:cs typeface="Times New Roman" pitchFamily="18" charset="0"/>
              </a:rPr>
            </a:br>
            <a:r>
              <a:rPr lang="en-US" sz="1800" dirty="0">
                <a:solidFill>
                  <a:schemeClr val="bg1"/>
                </a:solidFill>
                <a:latin typeface="Times New Roman" pitchFamily="18" charset="0"/>
                <a:ea typeface="+mn-ea"/>
                <a:cs typeface="Times New Roman" pitchFamily="18" charset="0"/>
              </a:rPr>
              <a:t>Building Engineering Department</a:t>
            </a:r>
          </a:p>
        </p:txBody>
      </p:sp>
      <p:pic>
        <p:nvPicPr>
          <p:cNvPr id="6" name="Picture 5"/>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3834830" y="971550"/>
            <a:ext cx="883790" cy="844577"/>
          </a:xfrm>
          <a:prstGeom prst="rect">
            <a:avLst/>
          </a:prstGeom>
        </p:spPr>
      </p:pic>
      <p:sp>
        <p:nvSpPr>
          <p:cNvPr id="5" name="مربع نص 4"/>
          <p:cNvSpPr txBox="1"/>
          <p:nvPr/>
        </p:nvSpPr>
        <p:spPr>
          <a:xfrm>
            <a:off x="1600200" y="2788557"/>
            <a:ext cx="3124200" cy="1477303"/>
          </a:xfrm>
          <a:prstGeom prst="rect">
            <a:avLst/>
          </a:prstGeom>
          <a:noFill/>
        </p:spPr>
        <p:txBody>
          <a:bodyPr wrap="square" lIns="91417" tIns="45708" rIns="91417" bIns="45708" rtlCol="0">
            <a:spAutoFit/>
          </a:bodyPr>
          <a:lstStyle/>
          <a:p>
            <a:r>
              <a:rPr lang="en-US" dirty="0">
                <a:solidFill>
                  <a:schemeClr val="bg1"/>
                </a:solidFill>
                <a:effectLst>
                  <a:outerShdw blurRad="50000" dist="30000" dir="5400000" algn="tl" rotWithShape="0">
                    <a:srgbClr val="000000">
                      <a:alpha val="30000"/>
                    </a:srgbClr>
                  </a:outerShdw>
                </a:effectLst>
                <a:latin typeface="Times New Roman" pitchFamily="18" charset="0"/>
                <a:cs typeface="Times New Roman" pitchFamily="18" charset="0"/>
              </a:rPr>
              <a:t>Prepared By</a:t>
            </a:r>
            <a:r>
              <a:rPr lang="en-US" dirty="0" smtClean="0">
                <a:solidFill>
                  <a:schemeClr val="bg1"/>
                </a:solidFill>
                <a:effectLst>
                  <a:outerShdw blurRad="50000" dist="30000" dir="5400000" algn="tl" rotWithShape="0">
                    <a:srgbClr val="000000">
                      <a:alpha val="30000"/>
                    </a:srgbClr>
                  </a:outerShdw>
                </a:effectLst>
                <a:latin typeface="Times New Roman" pitchFamily="18" charset="0"/>
                <a:cs typeface="Times New Roman" pitchFamily="18" charset="0"/>
              </a:rPr>
              <a:t>:</a:t>
            </a:r>
          </a:p>
          <a:p>
            <a:endParaRPr lang="en-US" dirty="0">
              <a:solidFill>
                <a:schemeClr val="bg1"/>
              </a:solidFill>
              <a:effectLst>
                <a:outerShdw blurRad="50000" dist="30000" dir="5400000" algn="tl" rotWithShape="0">
                  <a:srgbClr val="000000">
                    <a:alpha val="30000"/>
                  </a:srgbClr>
                </a:outerShdw>
              </a:effectLst>
              <a:latin typeface="Times New Roman" pitchFamily="18" charset="0"/>
              <a:cs typeface="Times New Roman" pitchFamily="18" charset="0"/>
            </a:endParaRPr>
          </a:p>
          <a:p>
            <a:r>
              <a:rPr lang="en-US" dirty="0">
                <a:solidFill>
                  <a:schemeClr val="bg1"/>
                </a:solidFill>
                <a:effectLst>
                  <a:outerShdw blurRad="50000" dist="30000" dir="5400000" algn="tl" rotWithShape="0">
                    <a:srgbClr val="000000">
                      <a:alpha val="30000"/>
                    </a:srgbClr>
                  </a:outerShdw>
                </a:effectLst>
                <a:latin typeface="Times New Roman" pitchFamily="18" charset="0"/>
                <a:cs typeface="Times New Roman" pitchFamily="18" charset="0"/>
              </a:rPr>
              <a:t>Marwan Akhras</a:t>
            </a:r>
          </a:p>
          <a:p>
            <a:r>
              <a:rPr lang="en-US" dirty="0">
                <a:solidFill>
                  <a:schemeClr val="bg1"/>
                </a:solidFill>
                <a:effectLst>
                  <a:outerShdw blurRad="50000" dist="30000" dir="5400000" algn="tl" rotWithShape="0">
                    <a:srgbClr val="000000">
                      <a:alpha val="30000"/>
                    </a:srgbClr>
                  </a:outerShdw>
                </a:effectLst>
                <a:latin typeface="Times New Roman" pitchFamily="18" charset="0"/>
                <a:cs typeface="Times New Roman" pitchFamily="18" charset="0"/>
              </a:rPr>
              <a:t>Musab Seddeh</a:t>
            </a:r>
          </a:p>
          <a:p>
            <a:r>
              <a:rPr lang="en-US" dirty="0">
                <a:solidFill>
                  <a:schemeClr val="bg1"/>
                </a:solidFill>
                <a:effectLst>
                  <a:outerShdw blurRad="50000" dist="30000" dir="5400000" algn="tl" rotWithShape="0">
                    <a:srgbClr val="000000">
                      <a:alpha val="30000"/>
                    </a:srgbClr>
                  </a:outerShdw>
                </a:effectLst>
                <a:latin typeface="Times New Roman" pitchFamily="18" charset="0"/>
                <a:cs typeface="Times New Roman" pitchFamily="18" charset="0"/>
              </a:rPr>
              <a:t>Jameel Sabbah</a:t>
            </a:r>
          </a:p>
        </p:txBody>
      </p:sp>
      <p:sp>
        <p:nvSpPr>
          <p:cNvPr id="7" name="مربع نص 6"/>
          <p:cNvSpPr txBox="1"/>
          <p:nvPr/>
        </p:nvSpPr>
        <p:spPr>
          <a:xfrm>
            <a:off x="5619750" y="2767239"/>
            <a:ext cx="2895600" cy="1200304"/>
          </a:xfrm>
          <a:prstGeom prst="rect">
            <a:avLst/>
          </a:prstGeom>
          <a:noFill/>
        </p:spPr>
        <p:txBody>
          <a:bodyPr wrap="square" lIns="91417" tIns="45708" rIns="91417" bIns="45708" rtlCol="0">
            <a:spAutoFit/>
          </a:bodyPr>
          <a:lstStyle/>
          <a:p>
            <a:r>
              <a:rPr lang="en-US" dirty="0">
                <a:solidFill>
                  <a:schemeClr val="bg1"/>
                </a:solidFill>
                <a:effectLst>
                  <a:outerShdw blurRad="50000" dist="30000" dir="5400000" algn="tl" rotWithShape="0">
                    <a:srgbClr val="000000">
                      <a:alpha val="30000"/>
                    </a:srgbClr>
                  </a:outerShdw>
                </a:effectLst>
                <a:latin typeface="Times New Roman" pitchFamily="18" charset="0"/>
                <a:cs typeface="Times New Roman" pitchFamily="18" charset="0"/>
              </a:rPr>
              <a:t>Supervisor:</a:t>
            </a:r>
          </a:p>
          <a:p>
            <a:endParaRPr lang="en-US" dirty="0">
              <a:solidFill>
                <a:schemeClr val="bg1"/>
              </a:solidFill>
              <a:effectLst>
                <a:outerShdw blurRad="50000" dist="30000" dir="5400000" algn="tl" rotWithShape="0">
                  <a:srgbClr val="000000">
                    <a:alpha val="30000"/>
                  </a:srgbClr>
                </a:outerShdw>
              </a:effectLst>
              <a:latin typeface="Times New Roman" pitchFamily="18" charset="0"/>
              <a:cs typeface="Times New Roman" pitchFamily="18" charset="0"/>
            </a:endParaRPr>
          </a:p>
          <a:p>
            <a:r>
              <a:rPr lang="en-US" dirty="0">
                <a:solidFill>
                  <a:schemeClr val="bg1"/>
                </a:solidFill>
                <a:effectLst>
                  <a:outerShdw blurRad="50000" dist="30000" dir="5400000" algn="tl" rotWithShape="0">
                    <a:srgbClr val="000000">
                      <a:alpha val="30000"/>
                    </a:srgbClr>
                  </a:outerShdw>
                </a:effectLst>
                <a:latin typeface="Times New Roman" pitchFamily="18" charset="0"/>
                <a:cs typeface="Times New Roman" pitchFamily="18" charset="0"/>
              </a:rPr>
              <a:t>Eng. Haitham Sawalha</a:t>
            </a:r>
          </a:p>
          <a:p>
            <a:endParaRPr lang="en-US" dirty="0"/>
          </a:p>
        </p:txBody>
      </p:sp>
    </p:spTree>
    <p:extLst>
      <p:ext uri="{BB962C8B-B14F-4D97-AF65-F5344CB8AC3E}">
        <p14:creationId xmlns:p14="http://schemas.microsoft.com/office/powerpoint/2010/main" val="13489870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5"/>
          </p:nvPr>
        </p:nvSpPr>
        <p:spPr/>
        <p:txBody>
          <a:bodyPr/>
          <a:lstStyle/>
          <a:p>
            <a:fld id="{EC38771F-209D-4D88-AF00-213258C98BC7}" type="slidenum">
              <a:rPr lang="en-US" smtClean="0"/>
              <a:t>10</a:t>
            </a:fld>
            <a:endParaRPr lang="en-US"/>
          </a:p>
        </p:txBody>
      </p:sp>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7230" t="16535" r="14710" b="13021"/>
          <a:stretch/>
        </p:blipFill>
        <p:spPr bwMode="auto">
          <a:xfrm>
            <a:off x="990599" y="420313"/>
            <a:ext cx="6453189" cy="4402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187584" y="103817"/>
            <a:ext cx="3461274" cy="323141"/>
          </a:xfrm>
          <a:prstGeom prst="rect">
            <a:avLst/>
          </a:prstGeom>
          <a:noFill/>
        </p:spPr>
        <p:txBody>
          <a:bodyPr wrap="square" lIns="91417" tIns="45708" rIns="91417" bIns="45708" rtlCol="0">
            <a:spAutoFit/>
          </a:bodyPr>
          <a:lstStyle/>
          <a:p>
            <a:pPr marL="342812" indent="-342812">
              <a:buFont typeface="Wingdings" pitchFamily="2" charset="2"/>
              <a:buChar char="q"/>
            </a:pPr>
            <a:r>
              <a:rPr lang="en-US" sz="1500" dirty="0" smtClean="0">
                <a:latin typeface="Times New Roman" pitchFamily="18" charset="0"/>
                <a:cs typeface="Times New Roman" pitchFamily="18" charset="0"/>
              </a:rPr>
              <a:t>Second floor</a:t>
            </a:r>
            <a:endParaRPr lang="en-US" sz="1500" dirty="0">
              <a:latin typeface="Times New Roman" pitchFamily="18" charset="0"/>
              <a:cs typeface="Times New Roman" pitchFamily="18" charset="0"/>
            </a:endParaRPr>
          </a:p>
        </p:txBody>
      </p:sp>
    </p:spTree>
    <p:extLst>
      <p:ext uri="{BB962C8B-B14F-4D97-AF65-F5344CB8AC3E}">
        <p14:creationId xmlns:p14="http://schemas.microsoft.com/office/powerpoint/2010/main" val="14817098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5"/>
          </p:nvPr>
        </p:nvSpPr>
        <p:spPr/>
        <p:txBody>
          <a:bodyPr/>
          <a:lstStyle/>
          <a:p>
            <a:fld id="{EC38771F-209D-4D88-AF00-213258C98BC7}" type="slidenum">
              <a:rPr lang="en-US" smtClean="0"/>
              <a:t>11</a:t>
            </a:fld>
            <a:endParaRPr lang="en-US"/>
          </a:p>
        </p:txBody>
      </p:sp>
      <p:pic>
        <p:nvPicPr>
          <p:cNvPr id="40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0345" t="20378" r="14433" b="10368"/>
          <a:stretch/>
        </p:blipFill>
        <p:spPr bwMode="auto">
          <a:xfrm>
            <a:off x="4267200" y="666750"/>
            <a:ext cx="4423144" cy="3264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ربع نص 5"/>
          <p:cNvSpPr txBox="1"/>
          <p:nvPr/>
        </p:nvSpPr>
        <p:spPr>
          <a:xfrm>
            <a:off x="187584" y="103817"/>
            <a:ext cx="3461274" cy="323141"/>
          </a:xfrm>
          <a:prstGeom prst="rect">
            <a:avLst/>
          </a:prstGeom>
          <a:noFill/>
        </p:spPr>
        <p:txBody>
          <a:bodyPr wrap="square" lIns="91417" tIns="45708" rIns="91417" bIns="45708" rtlCol="0">
            <a:spAutoFit/>
          </a:bodyPr>
          <a:lstStyle/>
          <a:p>
            <a:pPr marL="342812" indent="-342812">
              <a:buFont typeface="Wingdings" pitchFamily="2" charset="2"/>
              <a:buChar char="q"/>
            </a:pPr>
            <a:r>
              <a:rPr lang="en-US" sz="1500" dirty="0" smtClean="0">
                <a:latin typeface="Times New Roman" pitchFamily="18" charset="0"/>
                <a:cs typeface="Times New Roman" pitchFamily="18" charset="0"/>
              </a:rPr>
              <a:t>Third floor</a:t>
            </a:r>
            <a:endParaRPr lang="en-US" sz="1500" dirty="0">
              <a:latin typeface="Times New Roman" pitchFamily="18" charset="0"/>
              <a:cs typeface="Times New Roman" pitchFamily="18" charset="0"/>
            </a:endParaRPr>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085"/>
          <a:stretch/>
        </p:blipFill>
        <p:spPr bwMode="auto">
          <a:xfrm>
            <a:off x="187584" y="788200"/>
            <a:ext cx="4120874" cy="3029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سهم لأعلى 1"/>
          <p:cNvSpPr/>
          <p:nvPr/>
        </p:nvSpPr>
        <p:spPr>
          <a:xfrm>
            <a:off x="6400800" y="4095750"/>
            <a:ext cx="228600" cy="457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سهم لأعلى 6"/>
          <p:cNvSpPr/>
          <p:nvPr/>
        </p:nvSpPr>
        <p:spPr>
          <a:xfrm>
            <a:off x="5867400" y="4083788"/>
            <a:ext cx="228600" cy="457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سهم لأعلى 7"/>
          <p:cNvSpPr/>
          <p:nvPr/>
        </p:nvSpPr>
        <p:spPr>
          <a:xfrm>
            <a:off x="6934200" y="4106826"/>
            <a:ext cx="228600" cy="457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سهم للأسفل 2"/>
          <p:cNvSpPr/>
          <p:nvPr/>
        </p:nvSpPr>
        <p:spPr>
          <a:xfrm>
            <a:off x="6982933" y="226276"/>
            <a:ext cx="228600" cy="4013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ربع نص 9"/>
          <p:cNvSpPr txBox="1"/>
          <p:nvPr/>
        </p:nvSpPr>
        <p:spPr>
          <a:xfrm>
            <a:off x="405835" y="4207861"/>
            <a:ext cx="36576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Before</a:t>
            </a:r>
            <a:endParaRPr lang="en-US" dirty="0">
              <a:latin typeface="Times New Roman" pitchFamily="18" charset="0"/>
              <a:cs typeface="Times New Roman" pitchFamily="18" charset="0"/>
            </a:endParaRPr>
          </a:p>
        </p:txBody>
      </p:sp>
      <p:sp>
        <p:nvSpPr>
          <p:cNvPr id="11" name="مربع نص 10"/>
          <p:cNvSpPr txBox="1"/>
          <p:nvPr/>
        </p:nvSpPr>
        <p:spPr>
          <a:xfrm>
            <a:off x="4419600" y="4183618"/>
            <a:ext cx="36576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After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24259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5"/>
          </p:nvPr>
        </p:nvSpPr>
        <p:spPr/>
        <p:txBody>
          <a:bodyPr/>
          <a:lstStyle/>
          <a:p>
            <a:fld id="{EC38771F-209D-4D88-AF00-213258C98BC7}" type="slidenum">
              <a:rPr lang="en-US" smtClean="0"/>
              <a:t>12</a:t>
            </a:fld>
            <a:endParaRPr lang="en-US"/>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 r="1090" b="642"/>
          <a:stretch/>
        </p:blipFill>
        <p:spPr bwMode="auto">
          <a:xfrm>
            <a:off x="609600" y="265387"/>
            <a:ext cx="6781800" cy="4618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ربع نص 5"/>
          <p:cNvSpPr txBox="1"/>
          <p:nvPr/>
        </p:nvSpPr>
        <p:spPr>
          <a:xfrm>
            <a:off x="187584" y="103817"/>
            <a:ext cx="3461274" cy="323141"/>
          </a:xfrm>
          <a:prstGeom prst="rect">
            <a:avLst/>
          </a:prstGeom>
          <a:noFill/>
        </p:spPr>
        <p:txBody>
          <a:bodyPr wrap="square" lIns="91417" tIns="45708" rIns="91417" bIns="45708" rtlCol="0">
            <a:spAutoFit/>
          </a:bodyPr>
          <a:lstStyle/>
          <a:p>
            <a:pPr marL="342812" indent="-342812">
              <a:buFont typeface="Wingdings" pitchFamily="2" charset="2"/>
              <a:buChar char="q"/>
            </a:pPr>
            <a:r>
              <a:rPr lang="en-US" sz="1500" dirty="0" smtClean="0">
                <a:latin typeface="Times New Roman" pitchFamily="18" charset="0"/>
                <a:cs typeface="Times New Roman" pitchFamily="18" charset="0"/>
              </a:rPr>
              <a:t>Fourth floor</a:t>
            </a:r>
            <a:endParaRPr lang="en-US" sz="1500" dirty="0">
              <a:latin typeface="Times New Roman" pitchFamily="18" charset="0"/>
              <a:cs typeface="Times New Roman" pitchFamily="18" charset="0"/>
            </a:endParaRPr>
          </a:p>
        </p:txBody>
      </p:sp>
    </p:spTree>
    <p:extLst>
      <p:ext uri="{BB962C8B-B14F-4D97-AF65-F5344CB8AC3E}">
        <p14:creationId xmlns:p14="http://schemas.microsoft.com/office/powerpoint/2010/main" val="11231986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228600" y="133352"/>
            <a:ext cx="3581400" cy="323141"/>
          </a:xfrm>
          <a:prstGeom prst="rect">
            <a:avLst/>
          </a:prstGeom>
          <a:noFill/>
        </p:spPr>
        <p:txBody>
          <a:bodyPr wrap="square" lIns="91417" tIns="45708" rIns="91417" bIns="45708" rtlCol="0">
            <a:spAutoFit/>
          </a:bodyPr>
          <a:lstStyle/>
          <a:p>
            <a:pPr marL="342812" indent="-342812">
              <a:buFont typeface="Wingdings" pitchFamily="2" charset="2"/>
              <a:buChar char="q"/>
            </a:pPr>
            <a:r>
              <a:rPr lang="en-US" sz="1500" dirty="0">
                <a:latin typeface="Times New Roman" pitchFamily="18" charset="0"/>
                <a:cs typeface="Times New Roman" pitchFamily="18" charset="0"/>
              </a:rPr>
              <a:t>East elevation </a:t>
            </a: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667858"/>
            <a:ext cx="74199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صر نائب لرقم الشريحة 1"/>
          <p:cNvSpPr>
            <a:spLocks noGrp="1"/>
          </p:cNvSpPr>
          <p:nvPr>
            <p:ph type="sldNum" sz="quarter" idx="15"/>
          </p:nvPr>
        </p:nvSpPr>
        <p:spPr/>
        <p:txBody>
          <a:bodyPr/>
          <a:lstStyle/>
          <a:p>
            <a:fld id="{EC38771F-209D-4D88-AF00-213258C98BC7}" type="slidenum">
              <a:rPr lang="en-US" smtClean="0"/>
              <a:t>13</a:t>
            </a:fld>
            <a:endParaRPr lang="en-US"/>
          </a:p>
        </p:txBody>
      </p:sp>
    </p:spTree>
    <p:extLst>
      <p:ext uri="{BB962C8B-B14F-4D97-AF65-F5344CB8AC3E}">
        <p14:creationId xmlns:p14="http://schemas.microsoft.com/office/powerpoint/2010/main" val="28866257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76200" y="160378"/>
            <a:ext cx="3581400" cy="323141"/>
          </a:xfrm>
          <a:prstGeom prst="rect">
            <a:avLst/>
          </a:prstGeom>
          <a:noFill/>
        </p:spPr>
        <p:txBody>
          <a:bodyPr wrap="square" lIns="91417" tIns="45708" rIns="91417" bIns="45708" rtlCol="0">
            <a:spAutoFit/>
          </a:bodyPr>
          <a:lstStyle/>
          <a:p>
            <a:pPr marL="342812" indent="-342812">
              <a:buFont typeface="Wingdings" pitchFamily="2" charset="2"/>
              <a:buChar char="q"/>
            </a:pPr>
            <a:r>
              <a:rPr lang="en-US" sz="1500" dirty="0">
                <a:latin typeface="Times New Roman" pitchFamily="18" charset="0"/>
                <a:cs typeface="Times New Roman" pitchFamily="18" charset="0"/>
              </a:rPr>
              <a:t>West elevation </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9217" y="600136"/>
            <a:ext cx="7419975" cy="455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صر نائب لرقم الشريحة 1"/>
          <p:cNvSpPr>
            <a:spLocks noGrp="1"/>
          </p:cNvSpPr>
          <p:nvPr>
            <p:ph type="sldNum" sz="quarter" idx="15"/>
          </p:nvPr>
        </p:nvSpPr>
        <p:spPr/>
        <p:txBody>
          <a:bodyPr/>
          <a:lstStyle/>
          <a:p>
            <a:fld id="{EC38771F-209D-4D88-AF00-213258C98BC7}" type="slidenum">
              <a:rPr lang="en-US" smtClean="0"/>
              <a:t>14</a:t>
            </a:fld>
            <a:endParaRPr lang="en-US"/>
          </a:p>
        </p:txBody>
      </p:sp>
    </p:spTree>
    <p:extLst>
      <p:ext uri="{BB962C8B-B14F-4D97-AF65-F5344CB8AC3E}">
        <p14:creationId xmlns:p14="http://schemas.microsoft.com/office/powerpoint/2010/main" val="34980288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553782"/>
            <a:ext cx="6638925" cy="4337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ربع نص 2"/>
          <p:cNvSpPr txBox="1"/>
          <p:nvPr/>
        </p:nvSpPr>
        <p:spPr>
          <a:xfrm>
            <a:off x="304800" y="137273"/>
            <a:ext cx="3581400" cy="323141"/>
          </a:xfrm>
          <a:prstGeom prst="rect">
            <a:avLst/>
          </a:prstGeom>
          <a:noFill/>
        </p:spPr>
        <p:txBody>
          <a:bodyPr wrap="square" lIns="91417" tIns="45708" rIns="91417" bIns="45708" rtlCol="0">
            <a:spAutoFit/>
          </a:bodyPr>
          <a:lstStyle/>
          <a:p>
            <a:pPr marL="514218" indent="-514218">
              <a:buFont typeface="Wingdings" pitchFamily="2" charset="2"/>
              <a:buChar char="q"/>
            </a:pPr>
            <a:r>
              <a:rPr lang="en-US" sz="1500" dirty="0">
                <a:latin typeface="Times New Roman" pitchFamily="18" charset="0"/>
                <a:cs typeface="Times New Roman" pitchFamily="18" charset="0"/>
              </a:rPr>
              <a:t>Section B-B</a:t>
            </a:r>
          </a:p>
        </p:txBody>
      </p:sp>
      <p:sp>
        <p:nvSpPr>
          <p:cNvPr id="4" name="عنصر نائب لرقم الشريحة 3"/>
          <p:cNvSpPr>
            <a:spLocks noGrp="1"/>
          </p:cNvSpPr>
          <p:nvPr>
            <p:ph type="sldNum" sz="quarter" idx="15"/>
          </p:nvPr>
        </p:nvSpPr>
        <p:spPr/>
        <p:txBody>
          <a:bodyPr/>
          <a:lstStyle/>
          <a:p>
            <a:fld id="{EC38771F-209D-4D88-AF00-213258C98BC7}" type="slidenum">
              <a:rPr lang="en-US" smtClean="0"/>
              <a:t>15</a:t>
            </a:fld>
            <a:endParaRPr lang="en-US"/>
          </a:p>
        </p:txBody>
      </p:sp>
    </p:spTree>
    <p:extLst>
      <p:ext uri="{BB962C8B-B14F-4D97-AF65-F5344CB8AC3E}">
        <p14:creationId xmlns:p14="http://schemas.microsoft.com/office/powerpoint/2010/main" val="36109098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52600" y="1962155"/>
            <a:ext cx="5093336" cy="984861"/>
          </a:xfrm>
          <a:prstGeom prst="rect">
            <a:avLst/>
          </a:prstGeom>
          <a:noFill/>
        </p:spPr>
        <p:txBody>
          <a:bodyPr wrap="none" lIns="91417" tIns="45708" rIns="91417" bIns="45708" rtlCol="0">
            <a:spAutoFit/>
          </a:bodyPr>
          <a:lstStyle/>
          <a:p>
            <a:pPr lvl="0"/>
            <a:r>
              <a:rPr lang="en-US" sz="4000" b="1" dirty="0">
                <a:latin typeface="Times New Roman" panose="02020603050405020304" pitchFamily="18" charset="0"/>
                <a:cs typeface="Times New Roman" panose="02020603050405020304" pitchFamily="18" charset="0"/>
              </a:rPr>
              <a:t>Environmental Design</a:t>
            </a:r>
            <a:endParaRPr lang="en-US" sz="4000" dirty="0">
              <a:latin typeface="Times New Roman" panose="02020603050405020304" pitchFamily="18" charset="0"/>
              <a:cs typeface="Times New Roman" panose="02020603050405020304" pitchFamily="18" charset="0"/>
            </a:endParaRPr>
          </a:p>
          <a:p>
            <a:pPr algn="ctr"/>
            <a:endParaRPr lang="en-US" dirty="0">
              <a:solidFill>
                <a:prstClr val="black"/>
              </a:solidFill>
            </a:endParaRPr>
          </a:p>
        </p:txBody>
      </p:sp>
    </p:spTree>
    <p:extLst>
      <p:ext uri="{BB962C8B-B14F-4D97-AF65-F5344CB8AC3E}">
        <p14:creationId xmlns:p14="http://schemas.microsoft.com/office/powerpoint/2010/main" val="4546389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58726" y="343610"/>
            <a:ext cx="6553200" cy="307752"/>
          </a:xfrm>
          <a:prstGeom prst="rect">
            <a:avLst/>
          </a:prstGeom>
          <a:noFill/>
        </p:spPr>
        <p:txBody>
          <a:bodyPr wrap="square" lIns="91417" tIns="45708" rIns="91417" bIns="45708" rtlCol="0">
            <a:spAutoFit/>
          </a:bodyPr>
          <a:lstStyle/>
          <a:p>
            <a:pPr marL="285750" indent="-285750">
              <a:buFont typeface="Wingdings" pitchFamily="2" charset="2"/>
              <a:buChar char="v"/>
            </a:pPr>
            <a:r>
              <a:rPr lang="en-US" sz="1400" dirty="0">
                <a:latin typeface="Times New Roman" pitchFamily="18" charset="0"/>
                <a:cs typeface="Times New Roman" pitchFamily="18" charset="0"/>
              </a:rPr>
              <a:t>The </a:t>
            </a:r>
            <a:r>
              <a:rPr lang="en-US" sz="1400" dirty="0" smtClean="0">
                <a:latin typeface="Times New Roman" pitchFamily="18" charset="0"/>
                <a:cs typeface="Times New Roman" pitchFamily="18" charset="0"/>
              </a:rPr>
              <a:t>model </a:t>
            </a:r>
            <a:r>
              <a:rPr lang="en-US" sz="1400" dirty="0">
                <a:latin typeface="Times New Roman" pitchFamily="18" charset="0"/>
                <a:cs typeface="Times New Roman" pitchFamily="18" charset="0"/>
              </a:rPr>
              <a:t>of the faculty from Design </a:t>
            </a:r>
            <a:r>
              <a:rPr lang="en-US" sz="1400" dirty="0" smtClean="0">
                <a:latin typeface="Times New Roman" pitchFamily="18" charset="0"/>
                <a:cs typeface="Times New Roman" pitchFamily="18" charset="0"/>
              </a:rPr>
              <a:t>Builder before and after modification </a:t>
            </a:r>
            <a:endParaRPr lang="en-US" sz="1400" dirty="0">
              <a:latin typeface="Times New Roman" pitchFamily="18" charset="0"/>
              <a:cs typeface="Times New Roman" pitchFamily="18" charset="0"/>
            </a:endParaRPr>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728" y="666751"/>
            <a:ext cx="4244496" cy="2418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عنصر نائب لرقم الشريحة 4"/>
          <p:cNvSpPr>
            <a:spLocks noGrp="1"/>
          </p:cNvSpPr>
          <p:nvPr>
            <p:ph type="sldNum" sz="quarter" idx="15"/>
          </p:nvPr>
        </p:nvSpPr>
        <p:spPr>
          <a:xfrm>
            <a:off x="8077200" y="4198974"/>
            <a:ext cx="612648" cy="609600"/>
          </a:xfrm>
        </p:spPr>
        <p:txBody>
          <a:bodyPr/>
          <a:lstStyle/>
          <a:p>
            <a:fld id="{EC38771F-209D-4D88-AF00-213258C98BC7}" type="slidenum">
              <a:rPr lang="en-US" smtClean="0"/>
              <a:t>17</a:t>
            </a:fld>
            <a:endParaRPr lang="en-US" dirty="0"/>
          </a:p>
        </p:txBody>
      </p:sp>
      <p:sp>
        <p:nvSpPr>
          <p:cNvPr id="2" name="مربع نص 1"/>
          <p:cNvSpPr txBox="1"/>
          <p:nvPr/>
        </p:nvSpPr>
        <p:spPr>
          <a:xfrm>
            <a:off x="258726" y="43852"/>
            <a:ext cx="1676400" cy="323165"/>
          </a:xfrm>
          <a:prstGeom prst="rect">
            <a:avLst/>
          </a:prstGeom>
          <a:noFill/>
        </p:spPr>
        <p:txBody>
          <a:bodyPr wrap="square" rtlCol="0">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Day lighting </a:t>
            </a:r>
            <a:endParaRPr lang="en-US" sz="1500" dirty="0">
              <a:latin typeface="Times New Roman" pitchFamily="18" charset="0"/>
              <a:cs typeface="Times New Roman" pitchFamily="18"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7871" y="685359"/>
            <a:ext cx="4431647" cy="2406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ربع نص 6"/>
          <p:cNvSpPr txBox="1"/>
          <p:nvPr/>
        </p:nvSpPr>
        <p:spPr>
          <a:xfrm>
            <a:off x="1600200" y="3072368"/>
            <a:ext cx="1295400" cy="369332"/>
          </a:xfrm>
          <a:prstGeom prst="rect">
            <a:avLst/>
          </a:prstGeom>
          <a:noFill/>
        </p:spPr>
        <p:txBody>
          <a:bodyPr wrap="square" rtlCol="0">
            <a:spAutoFit/>
          </a:bodyPr>
          <a:lstStyle/>
          <a:p>
            <a:r>
              <a:rPr lang="en-US" dirty="0" smtClean="0"/>
              <a:t>Before </a:t>
            </a:r>
            <a:endParaRPr lang="en-US" dirty="0"/>
          </a:p>
        </p:txBody>
      </p:sp>
      <p:sp>
        <p:nvSpPr>
          <p:cNvPr id="8" name="مربع نص 7"/>
          <p:cNvSpPr txBox="1"/>
          <p:nvPr/>
        </p:nvSpPr>
        <p:spPr>
          <a:xfrm>
            <a:off x="5943600" y="3091417"/>
            <a:ext cx="2590800" cy="369332"/>
          </a:xfrm>
          <a:prstGeom prst="rect">
            <a:avLst/>
          </a:prstGeom>
          <a:noFill/>
        </p:spPr>
        <p:txBody>
          <a:bodyPr wrap="square" rtlCol="0">
            <a:spAutoFit/>
          </a:bodyPr>
          <a:lstStyle/>
          <a:p>
            <a:r>
              <a:rPr lang="en-US" dirty="0" smtClean="0"/>
              <a:t>After</a:t>
            </a:r>
            <a:endParaRPr lang="en-US" dirty="0"/>
          </a:p>
        </p:txBody>
      </p:sp>
      <p:sp>
        <p:nvSpPr>
          <p:cNvPr id="9" name="مربع نص 8"/>
          <p:cNvSpPr txBox="1"/>
          <p:nvPr/>
        </p:nvSpPr>
        <p:spPr>
          <a:xfrm>
            <a:off x="191728" y="3460749"/>
            <a:ext cx="2932472" cy="1015663"/>
          </a:xfrm>
          <a:prstGeom prst="rect">
            <a:avLst/>
          </a:prstGeom>
          <a:noFill/>
        </p:spPr>
        <p:txBody>
          <a:bodyPr wrap="square" rtlCol="0">
            <a:spAutoFit/>
          </a:bodyPr>
          <a:lstStyle/>
          <a:p>
            <a:pPr marL="285750" indent="-285750">
              <a:buFont typeface="Wingdings" pitchFamily="2" charset="2"/>
              <a:buChar char="v"/>
            </a:pPr>
            <a:r>
              <a:rPr lang="en-US" sz="1200" dirty="0" smtClean="0"/>
              <a:t>Main modification for day lighting:</a:t>
            </a:r>
          </a:p>
          <a:p>
            <a:endParaRPr lang="en-US" sz="1200" dirty="0" smtClean="0"/>
          </a:p>
          <a:p>
            <a:pPr marL="285750" indent="-285750">
              <a:buFont typeface="+mj-lt"/>
              <a:buAutoNum type="arabicPeriod"/>
            </a:pPr>
            <a:r>
              <a:rPr lang="en-US" sz="1200" dirty="0" smtClean="0"/>
              <a:t>Adding Louvers.</a:t>
            </a:r>
          </a:p>
          <a:p>
            <a:pPr marL="285750" indent="-285750">
              <a:buFont typeface="+mj-lt"/>
              <a:buAutoNum type="arabicPeriod"/>
            </a:pPr>
            <a:r>
              <a:rPr lang="en-US" sz="1200" dirty="0" smtClean="0"/>
              <a:t>Using low transmission glass. </a:t>
            </a:r>
          </a:p>
          <a:p>
            <a:r>
              <a:rPr lang="en-US" sz="1200" dirty="0" smtClean="0"/>
              <a:t> </a:t>
            </a:r>
            <a:endParaRPr lang="en-US" sz="1200" dirty="0"/>
          </a:p>
        </p:txBody>
      </p:sp>
    </p:spTree>
    <p:extLst>
      <p:ext uri="{BB962C8B-B14F-4D97-AF65-F5344CB8AC3E}">
        <p14:creationId xmlns:p14="http://schemas.microsoft.com/office/powerpoint/2010/main" val="3535508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80975" y="246950"/>
            <a:ext cx="7924800" cy="323141"/>
          </a:xfrm>
          <a:prstGeom prst="rect">
            <a:avLst/>
          </a:prstGeom>
        </p:spPr>
        <p:txBody>
          <a:bodyPr wrap="square" lIns="91417" tIns="45708" rIns="91417" bIns="45708">
            <a:spAutoFit/>
          </a:bodyPr>
          <a:lstStyle/>
          <a:p>
            <a:pPr marL="285677" indent="-285677" algn="just">
              <a:buFont typeface="Wingdings" pitchFamily="2" charset="2"/>
              <a:buChar char="q"/>
            </a:pPr>
            <a:r>
              <a:rPr lang="en-US" sz="1500" dirty="0">
                <a:latin typeface="Times New Roman" pitchFamily="18" charset="0"/>
                <a:cs typeface="Times New Roman" pitchFamily="18" charset="0"/>
              </a:rPr>
              <a:t> Daylight analysis </a:t>
            </a:r>
            <a:r>
              <a:rPr lang="en-US" sz="1500" dirty="0" smtClean="0">
                <a:latin typeface="Times New Roman" pitchFamily="18" charset="0"/>
                <a:cs typeface="Times New Roman" pitchFamily="18" charset="0"/>
              </a:rPr>
              <a:t>for the model </a:t>
            </a:r>
            <a:r>
              <a:rPr lang="en-US" sz="1500" dirty="0">
                <a:latin typeface="Times New Roman" pitchFamily="18" charset="0"/>
                <a:cs typeface="Times New Roman" pitchFamily="18" charset="0"/>
              </a:rPr>
              <a:t>for the third and fourth </a:t>
            </a:r>
            <a:r>
              <a:rPr lang="en-US" sz="1500" dirty="0" smtClean="0">
                <a:latin typeface="Times New Roman" pitchFamily="18" charset="0"/>
                <a:cs typeface="Times New Roman" pitchFamily="18" charset="0"/>
              </a:rPr>
              <a:t>floors before and after modification </a:t>
            </a:r>
            <a:endParaRPr lang="en-US" sz="1500" dirty="0">
              <a:latin typeface="Times New Roman" pitchFamily="18" charset="0"/>
              <a:cs typeface="Times New Roman" pitchFamily="18" charset="0"/>
            </a:endParaRPr>
          </a:p>
        </p:txBody>
      </p:sp>
      <p:pic>
        <p:nvPicPr>
          <p:cNvPr id="1741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680" r="23416" b="4165"/>
          <a:stretch/>
        </p:blipFill>
        <p:spPr bwMode="auto">
          <a:xfrm>
            <a:off x="180975" y="742950"/>
            <a:ext cx="4025973" cy="3054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صر نائب لرقم الشريحة 1"/>
          <p:cNvSpPr>
            <a:spLocks noGrp="1"/>
          </p:cNvSpPr>
          <p:nvPr>
            <p:ph type="sldNum" sz="quarter" idx="15"/>
          </p:nvPr>
        </p:nvSpPr>
        <p:spPr/>
        <p:txBody>
          <a:bodyPr/>
          <a:lstStyle/>
          <a:p>
            <a:fld id="{EC38771F-209D-4D88-AF00-213258C98BC7}" type="slidenum">
              <a:rPr lang="en-US" smtClean="0"/>
              <a:t>18</a:t>
            </a:fld>
            <a:endParaRPr lang="en-US"/>
          </a:p>
        </p:txBody>
      </p:sp>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687" t="715" r="2074" b="-715"/>
          <a:stretch/>
        </p:blipFill>
        <p:spPr bwMode="auto">
          <a:xfrm>
            <a:off x="4953000" y="843203"/>
            <a:ext cx="3695431" cy="2853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277"/>
          <p:cNvPicPr/>
          <p:nvPr/>
        </p:nvPicPr>
        <p:blipFill>
          <a:blip r:embed="rId4"/>
          <a:stretch>
            <a:fillRect/>
          </a:stretch>
        </p:blipFill>
        <p:spPr>
          <a:xfrm>
            <a:off x="4038600" y="2667935"/>
            <a:ext cx="914400" cy="1981200"/>
          </a:xfrm>
          <a:prstGeom prst="rect">
            <a:avLst/>
          </a:prstGeom>
        </p:spPr>
      </p:pic>
      <p:sp>
        <p:nvSpPr>
          <p:cNvPr id="3" name="مربع نص 2"/>
          <p:cNvSpPr txBox="1"/>
          <p:nvPr/>
        </p:nvSpPr>
        <p:spPr>
          <a:xfrm>
            <a:off x="1219200" y="4019550"/>
            <a:ext cx="2590800" cy="369332"/>
          </a:xfrm>
          <a:prstGeom prst="rect">
            <a:avLst/>
          </a:prstGeom>
          <a:noFill/>
        </p:spPr>
        <p:txBody>
          <a:bodyPr wrap="square" rtlCol="0">
            <a:spAutoFit/>
          </a:bodyPr>
          <a:lstStyle/>
          <a:p>
            <a:r>
              <a:rPr lang="en-US" dirty="0" smtClean="0"/>
              <a:t>Before </a:t>
            </a:r>
            <a:endParaRPr lang="en-US" dirty="0"/>
          </a:p>
        </p:txBody>
      </p:sp>
      <p:sp>
        <p:nvSpPr>
          <p:cNvPr id="8" name="مربع نص 7"/>
          <p:cNvSpPr txBox="1"/>
          <p:nvPr/>
        </p:nvSpPr>
        <p:spPr>
          <a:xfrm>
            <a:off x="6705600" y="4019550"/>
            <a:ext cx="2590800" cy="369332"/>
          </a:xfrm>
          <a:prstGeom prst="rect">
            <a:avLst/>
          </a:prstGeom>
          <a:noFill/>
        </p:spPr>
        <p:txBody>
          <a:bodyPr wrap="square" rtlCol="0">
            <a:spAutoFit/>
          </a:bodyPr>
          <a:lstStyle/>
          <a:p>
            <a:r>
              <a:rPr lang="en-US" dirty="0" smtClean="0"/>
              <a:t>After</a:t>
            </a:r>
            <a:endParaRPr lang="en-US" dirty="0"/>
          </a:p>
        </p:txBody>
      </p:sp>
    </p:spTree>
    <p:extLst>
      <p:ext uri="{BB962C8B-B14F-4D97-AF65-F5344CB8AC3E}">
        <p14:creationId xmlns:p14="http://schemas.microsoft.com/office/powerpoint/2010/main" val="2255698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743200" y="1962152"/>
            <a:ext cx="3704814" cy="707862"/>
          </a:xfrm>
          <a:prstGeom prst="rect">
            <a:avLst/>
          </a:prstGeom>
          <a:noFill/>
        </p:spPr>
        <p:txBody>
          <a:bodyPr wrap="none" lIns="91417" tIns="45708" rIns="91417" bIns="45708" rtlCol="0">
            <a:spAutoFit/>
          </a:bodyPr>
          <a:lstStyle>
            <a:defPPr>
              <a:defRPr lang="en-US"/>
            </a:defPPr>
            <a:lvl1pPr lvl="0">
              <a:defRPr sz="4000" b="1">
                <a:latin typeface="Times New Roman" panose="02020603050405020304" pitchFamily="18" charset="0"/>
                <a:cs typeface="Times New Roman" panose="02020603050405020304" pitchFamily="18" charset="0"/>
              </a:defRPr>
            </a:lvl1pPr>
          </a:lstStyle>
          <a:p>
            <a:r>
              <a:rPr lang="en-US" dirty="0" smtClean="0"/>
              <a:t>Thermal </a:t>
            </a:r>
            <a:r>
              <a:rPr lang="en-US" dirty="0"/>
              <a:t>Design</a:t>
            </a:r>
          </a:p>
        </p:txBody>
      </p:sp>
    </p:spTree>
    <p:extLst>
      <p:ext uri="{BB962C8B-B14F-4D97-AF65-F5344CB8AC3E}">
        <p14:creationId xmlns:p14="http://schemas.microsoft.com/office/powerpoint/2010/main" val="16165194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33350"/>
            <a:ext cx="6683765" cy="960668"/>
          </a:xfrm>
        </p:spPr>
        <p:txBody>
          <a:bodyPr lIns="68562" tIns="34281" rIns="68562" bIns="34281">
            <a:normAutofit/>
          </a:bodyPr>
          <a:lstStyle/>
          <a:p>
            <a:r>
              <a:rPr lang="en-US" sz="2100" cap="all" dirty="0">
                <a:solidFill>
                  <a:schemeClr val="tx1"/>
                </a:solidFill>
                <a:latin typeface="Times New Roman" panose="02020603050405020304" pitchFamily="18" charset="0"/>
                <a:cs typeface="Times New Roman" panose="02020603050405020304" pitchFamily="18" charset="0"/>
              </a:rPr>
              <a:t>Contents</a:t>
            </a:r>
            <a:endParaRPr lang="en-US" sz="2400" cap="all"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5"/>
          </p:nvPr>
        </p:nvSpPr>
        <p:spPr/>
        <p:txBody>
          <a:bodyPr lIns="68562" tIns="34281" rIns="68562" bIns="34281"/>
          <a:lstStyle/>
          <a:p>
            <a:fld id="{D57F1E4F-1CFF-5643-939E-217C01CDF565}" type="slidenum">
              <a:rPr lang="en-US" smtClean="0"/>
              <a:pPr/>
              <a:t>2</a:t>
            </a:fld>
            <a:endParaRPr lang="en-US" dirty="0"/>
          </a:p>
        </p:txBody>
      </p:sp>
      <p:grpSp>
        <p:nvGrpSpPr>
          <p:cNvPr id="6" name="مجموعة 5"/>
          <p:cNvGrpSpPr/>
          <p:nvPr/>
        </p:nvGrpSpPr>
        <p:grpSpPr>
          <a:xfrm>
            <a:off x="1676404" y="996045"/>
            <a:ext cx="5236515" cy="3661581"/>
            <a:chOff x="1676404" y="996045"/>
            <a:chExt cx="5236515" cy="3661581"/>
          </a:xfrm>
        </p:grpSpPr>
        <p:sp>
          <p:nvSpPr>
            <p:cNvPr id="7" name="شكل بيضاوي 6"/>
            <p:cNvSpPr/>
            <p:nvPr/>
          </p:nvSpPr>
          <p:spPr>
            <a:xfrm>
              <a:off x="3977614" y="1932119"/>
              <a:ext cx="1199175" cy="1199322"/>
            </a:xfrm>
            <a:prstGeom prst="ellipse">
              <a:avLst/>
            </a:prstGeom>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sp>
        <p:sp>
          <p:nvSpPr>
            <p:cNvPr id="9" name="شكل حر 8"/>
            <p:cNvSpPr/>
            <p:nvPr/>
          </p:nvSpPr>
          <p:spPr>
            <a:xfrm>
              <a:off x="3890174" y="996045"/>
              <a:ext cx="1374055" cy="735329"/>
            </a:xfrm>
            <a:custGeom>
              <a:avLst/>
              <a:gdLst>
                <a:gd name="connsiteX0" fmla="*/ 0 w 1374055"/>
                <a:gd name="connsiteY0" fmla="*/ 0 h 735329"/>
                <a:gd name="connsiteX1" fmla="*/ 1374055 w 1374055"/>
                <a:gd name="connsiteY1" fmla="*/ 0 h 735329"/>
                <a:gd name="connsiteX2" fmla="*/ 1374055 w 1374055"/>
                <a:gd name="connsiteY2" fmla="*/ 735329 h 735329"/>
                <a:gd name="connsiteX3" fmla="*/ 0 w 1374055"/>
                <a:gd name="connsiteY3" fmla="*/ 735329 h 735329"/>
                <a:gd name="connsiteX4" fmla="*/ 0 w 1374055"/>
                <a:gd name="connsiteY4" fmla="*/ 0 h 735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4055" h="735329">
                  <a:moveTo>
                    <a:pt x="0" y="0"/>
                  </a:moveTo>
                  <a:lnTo>
                    <a:pt x="1374055" y="0"/>
                  </a:lnTo>
                  <a:lnTo>
                    <a:pt x="1374055" y="735329"/>
                  </a:lnTo>
                  <a:lnTo>
                    <a:pt x="0" y="735329"/>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en-US" sz="1500" b="1" kern="1200" dirty="0" smtClean="0">
                  <a:latin typeface="Times New Roman" panose="02020603050405020304" pitchFamily="18" charset="0"/>
                  <a:cs typeface="Times New Roman" panose="02020603050405020304" pitchFamily="18" charset="0"/>
                </a:rPr>
                <a:t>Architectural</a:t>
              </a:r>
              <a:endParaRPr lang="en-US" sz="1500" kern="1200" dirty="0">
                <a:latin typeface="Times New Roman" panose="02020603050405020304" pitchFamily="18" charset="0"/>
                <a:cs typeface="Times New Roman" panose="02020603050405020304" pitchFamily="18" charset="0"/>
              </a:endParaRPr>
            </a:p>
          </p:txBody>
        </p:sp>
        <p:sp>
          <p:nvSpPr>
            <p:cNvPr id="10" name="شكل بيضاوي 9"/>
            <p:cNvSpPr/>
            <p:nvPr/>
          </p:nvSpPr>
          <p:spPr>
            <a:xfrm>
              <a:off x="4329372" y="2101245"/>
              <a:ext cx="1199175" cy="1199322"/>
            </a:xfrm>
            <a:prstGeom prst="ellipse">
              <a:avLst/>
            </a:prstGeom>
          </p:spPr>
          <p:style>
            <a:lnRef idx="2">
              <a:schemeClr val="lt1">
                <a:hueOff val="0"/>
                <a:satOff val="0"/>
                <a:lumOff val="0"/>
                <a:alphaOff val="0"/>
              </a:schemeClr>
            </a:lnRef>
            <a:fillRef idx="1">
              <a:schemeClr val="accent2">
                <a:alpha val="50000"/>
                <a:hueOff val="3168140"/>
                <a:satOff val="-6114"/>
                <a:lumOff val="-785"/>
                <a:alphaOff val="0"/>
              </a:schemeClr>
            </a:fillRef>
            <a:effectRef idx="0">
              <a:schemeClr val="accent2">
                <a:alpha val="50000"/>
                <a:hueOff val="3168140"/>
                <a:satOff val="-6114"/>
                <a:lumOff val="-785"/>
                <a:alphaOff val="0"/>
              </a:schemeClr>
            </a:effectRef>
            <a:fontRef idx="minor">
              <a:schemeClr val="tx1"/>
            </a:fontRef>
          </p:style>
        </p:sp>
        <p:sp>
          <p:nvSpPr>
            <p:cNvPr id="11" name="شكل حر 10"/>
            <p:cNvSpPr/>
            <p:nvPr/>
          </p:nvSpPr>
          <p:spPr>
            <a:xfrm>
              <a:off x="5334002" y="1578318"/>
              <a:ext cx="1299107" cy="808862"/>
            </a:xfrm>
            <a:custGeom>
              <a:avLst/>
              <a:gdLst>
                <a:gd name="connsiteX0" fmla="*/ 0 w 1299107"/>
                <a:gd name="connsiteY0" fmla="*/ 0 h 808862"/>
                <a:gd name="connsiteX1" fmla="*/ 1299107 w 1299107"/>
                <a:gd name="connsiteY1" fmla="*/ 0 h 808862"/>
                <a:gd name="connsiteX2" fmla="*/ 1299107 w 1299107"/>
                <a:gd name="connsiteY2" fmla="*/ 808862 h 808862"/>
                <a:gd name="connsiteX3" fmla="*/ 0 w 1299107"/>
                <a:gd name="connsiteY3" fmla="*/ 808862 h 808862"/>
                <a:gd name="connsiteX4" fmla="*/ 0 w 1299107"/>
                <a:gd name="connsiteY4" fmla="*/ 0 h 80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107" h="808862">
                  <a:moveTo>
                    <a:pt x="0" y="0"/>
                  </a:moveTo>
                  <a:lnTo>
                    <a:pt x="1299107" y="0"/>
                  </a:lnTo>
                  <a:lnTo>
                    <a:pt x="1299107" y="808862"/>
                  </a:lnTo>
                  <a:lnTo>
                    <a:pt x="0" y="808862"/>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en-US" sz="1500" b="1" kern="1200" dirty="0">
                  <a:latin typeface="Times New Roman" panose="02020603050405020304" pitchFamily="18" charset="0"/>
                  <a:cs typeface="Times New Roman" panose="02020603050405020304" pitchFamily="18" charset="0"/>
                </a:rPr>
                <a:t>Site </a:t>
              </a:r>
              <a:r>
                <a:rPr lang="en-US" sz="1500" b="1" kern="1200" dirty="0" smtClean="0">
                  <a:latin typeface="Times New Roman" panose="02020603050405020304" pitchFamily="18" charset="0"/>
                  <a:cs typeface="Times New Roman" panose="02020603050405020304" pitchFamily="18" charset="0"/>
                </a:rPr>
                <a:t>and location</a:t>
              </a:r>
              <a:endParaRPr lang="en-US" sz="1500" kern="1200" dirty="0">
                <a:latin typeface="Times New Roman" panose="02020603050405020304" pitchFamily="18" charset="0"/>
                <a:cs typeface="Times New Roman" panose="02020603050405020304" pitchFamily="18" charset="0"/>
              </a:endParaRPr>
            </a:p>
          </p:txBody>
        </p:sp>
        <p:sp>
          <p:nvSpPr>
            <p:cNvPr id="12" name="شكل بيضاوي 11"/>
            <p:cNvSpPr/>
            <p:nvPr/>
          </p:nvSpPr>
          <p:spPr>
            <a:xfrm>
              <a:off x="4415813" y="2481778"/>
              <a:ext cx="1199175" cy="1199322"/>
            </a:xfrm>
            <a:prstGeom prst="ellipse">
              <a:avLst/>
            </a:prstGeom>
          </p:spPr>
          <p:style>
            <a:lnRef idx="2">
              <a:schemeClr val="lt1">
                <a:hueOff val="0"/>
                <a:satOff val="0"/>
                <a:lumOff val="0"/>
                <a:alphaOff val="0"/>
              </a:schemeClr>
            </a:lnRef>
            <a:fillRef idx="1">
              <a:schemeClr val="accent2">
                <a:alpha val="50000"/>
                <a:hueOff val="6336281"/>
                <a:satOff val="-12229"/>
                <a:lumOff val="-1570"/>
                <a:alphaOff val="0"/>
              </a:schemeClr>
            </a:fillRef>
            <a:effectRef idx="0">
              <a:schemeClr val="accent2">
                <a:alpha val="50000"/>
                <a:hueOff val="6336281"/>
                <a:satOff val="-12229"/>
                <a:lumOff val="-1570"/>
                <a:alphaOff val="0"/>
              </a:schemeClr>
            </a:effectRef>
            <a:fontRef idx="minor">
              <a:schemeClr val="tx1"/>
            </a:fontRef>
          </p:style>
        </p:sp>
        <p:sp>
          <p:nvSpPr>
            <p:cNvPr id="13" name="شكل حر 12"/>
            <p:cNvSpPr/>
            <p:nvPr/>
          </p:nvSpPr>
          <p:spPr>
            <a:xfrm>
              <a:off x="5638795" y="2724147"/>
              <a:ext cx="1274124" cy="864012"/>
            </a:xfrm>
            <a:custGeom>
              <a:avLst/>
              <a:gdLst>
                <a:gd name="connsiteX0" fmla="*/ 0 w 1274124"/>
                <a:gd name="connsiteY0" fmla="*/ 0 h 864012"/>
                <a:gd name="connsiteX1" fmla="*/ 1274124 w 1274124"/>
                <a:gd name="connsiteY1" fmla="*/ 0 h 864012"/>
                <a:gd name="connsiteX2" fmla="*/ 1274124 w 1274124"/>
                <a:gd name="connsiteY2" fmla="*/ 864012 h 864012"/>
                <a:gd name="connsiteX3" fmla="*/ 0 w 1274124"/>
                <a:gd name="connsiteY3" fmla="*/ 864012 h 864012"/>
                <a:gd name="connsiteX4" fmla="*/ 0 w 1274124"/>
                <a:gd name="connsiteY4" fmla="*/ 0 h 864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4124" h="864012">
                  <a:moveTo>
                    <a:pt x="0" y="0"/>
                  </a:moveTo>
                  <a:lnTo>
                    <a:pt x="1274124" y="0"/>
                  </a:lnTo>
                  <a:lnTo>
                    <a:pt x="1274124" y="864012"/>
                  </a:lnTo>
                  <a:lnTo>
                    <a:pt x="0" y="864012"/>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en-US" sz="1500" b="1" kern="1200" dirty="0" smtClean="0">
                  <a:latin typeface="Times New Roman" panose="02020603050405020304" pitchFamily="18" charset="0"/>
                  <a:cs typeface="Times New Roman" panose="02020603050405020304" pitchFamily="18" charset="0"/>
                </a:rPr>
                <a:t>Environmental design</a:t>
              </a:r>
              <a:endParaRPr lang="en-US" sz="1500" kern="1200" dirty="0">
                <a:latin typeface="Times New Roman" panose="02020603050405020304" pitchFamily="18" charset="0"/>
                <a:cs typeface="Times New Roman" panose="02020603050405020304" pitchFamily="18" charset="0"/>
              </a:endParaRPr>
            </a:p>
          </p:txBody>
        </p:sp>
        <p:sp>
          <p:nvSpPr>
            <p:cNvPr id="14" name="شكل بيضاوي 13"/>
            <p:cNvSpPr/>
            <p:nvPr/>
          </p:nvSpPr>
          <p:spPr>
            <a:xfrm>
              <a:off x="4172480" y="2786940"/>
              <a:ext cx="1199175" cy="1199322"/>
            </a:xfrm>
            <a:prstGeom prst="ellipse">
              <a:avLst/>
            </a:prstGeom>
          </p:spPr>
          <p:style>
            <a:lnRef idx="2">
              <a:schemeClr val="lt1">
                <a:hueOff val="0"/>
                <a:satOff val="0"/>
                <a:lumOff val="0"/>
                <a:alphaOff val="0"/>
              </a:schemeClr>
            </a:lnRef>
            <a:fillRef idx="1">
              <a:schemeClr val="accent2">
                <a:alpha val="50000"/>
                <a:hueOff val="9504421"/>
                <a:satOff val="-18343"/>
                <a:lumOff val="-2355"/>
                <a:alphaOff val="0"/>
              </a:schemeClr>
            </a:fillRef>
            <a:effectRef idx="0">
              <a:schemeClr val="accent2">
                <a:alpha val="50000"/>
                <a:hueOff val="9504421"/>
                <a:satOff val="-18343"/>
                <a:lumOff val="-2355"/>
                <a:alphaOff val="0"/>
              </a:schemeClr>
            </a:effectRef>
            <a:fontRef idx="minor">
              <a:schemeClr val="tx1"/>
            </a:fontRef>
          </p:style>
        </p:sp>
        <p:sp>
          <p:nvSpPr>
            <p:cNvPr id="15" name="شكل حر 14"/>
            <p:cNvSpPr/>
            <p:nvPr/>
          </p:nvSpPr>
          <p:spPr>
            <a:xfrm>
              <a:off x="4501126" y="3867147"/>
              <a:ext cx="911946" cy="790479"/>
            </a:xfrm>
            <a:custGeom>
              <a:avLst/>
              <a:gdLst>
                <a:gd name="connsiteX0" fmla="*/ 0 w 911946"/>
                <a:gd name="connsiteY0" fmla="*/ 0 h 790479"/>
                <a:gd name="connsiteX1" fmla="*/ 911946 w 911946"/>
                <a:gd name="connsiteY1" fmla="*/ 0 h 790479"/>
                <a:gd name="connsiteX2" fmla="*/ 911946 w 911946"/>
                <a:gd name="connsiteY2" fmla="*/ 790479 h 790479"/>
                <a:gd name="connsiteX3" fmla="*/ 0 w 911946"/>
                <a:gd name="connsiteY3" fmla="*/ 790479 h 790479"/>
                <a:gd name="connsiteX4" fmla="*/ 0 w 911946"/>
                <a:gd name="connsiteY4" fmla="*/ 0 h 790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946" h="790479">
                  <a:moveTo>
                    <a:pt x="0" y="0"/>
                  </a:moveTo>
                  <a:lnTo>
                    <a:pt x="911946" y="0"/>
                  </a:lnTo>
                  <a:lnTo>
                    <a:pt x="911946" y="790479"/>
                  </a:lnTo>
                  <a:lnTo>
                    <a:pt x="0" y="790479"/>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en-US" sz="1500" b="1" kern="1200" dirty="0" smtClean="0">
                  <a:latin typeface="Times New Roman" panose="02020603050405020304" pitchFamily="18" charset="0"/>
                  <a:cs typeface="Times New Roman" panose="02020603050405020304" pitchFamily="18" charset="0"/>
                </a:rPr>
                <a:t>Passive design</a:t>
              </a:r>
              <a:endParaRPr lang="en-US" sz="1500" kern="1200" dirty="0">
                <a:latin typeface="Times New Roman" panose="02020603050405020304" pitchFamily="18" charset="0"/>
                <a:cs typeface="Times New Roman" panose="02020603050405020304" pitchFamily="18" charset="0"/>
              </a:endParaRPr>
            </a:p>
          </p:txBody>
        </p:sp>
        <p:sp>
          <p:nvSpPr>
            <p:cNvPr id="16" name="شكل بيضاوي 15"/>
            <p:cNvSpPr/>
            <p:nvPr/>
          </p:nvSpPr>
          <p:spPr>
            <a:xfrm>
              <a:off x="3782748" y="2786940"/>
              <a:ext cx="1199175" cy="1199322"/>
            </a:xfrm>
            <a:prstGeom prst="ellipse">
              <a:avLst/>
            </a:prstGeom>
          </p:spPr>
          <p:style>
            <a:lnRef idx="2">
              <a:schemeClr val="lt1">
                <a:hueOff val="0"/>
                <a:satOff val="0"/>
                <a:lumOff val="0"/>
                <a:alphaOff val="0"/>
              </a:schemeClr>
            </a:lnRef>
            <a:fillRef idx="1">
              <a:schemeClr val="accent2">
                <a:alpha val="50000"/>
                <a:hueOff val="12672561"/>
                <a:satOff val="-24457"/>
                <a:lumOff val="-3140"/>
                <a:alphaOff val="0"/>
              </a:schemeClr>
            </a:fillRef>
            <a:effectRef idx="0">
              <a:schemeClr val="accent2">
                <a:alpha val="50000"/>
                <a:hueOff val="12672561"/>
                <a:satOff val="-24457"/>
                <a:lumOff val="-3140"/>
                <a:alphaOff val="0"/>
              </a:schemeClr>
            </a:effectRef>
            <a:fontRef idx="minor">
              <a:schemeClr val="tx1"/>
            </a:fontRef>
          </p:style>
        </p:sp>
        <p:sp>
          <p:nvSpPr>
            <p:cNvPr id="17" name="شكل حر 16"/>
            <p:cNvSpPr/>
            <p:nvPr/>
          </p:nvSpPr>
          <p:spPr>
            <a:xfrm>
              <a:off x="2588340" y="3790953"/>
              <a:ext cx="1374055" cy="790479"/>
            </a:xfrm>
            <a:custGeom>
              <a:avLst/>
              <a:gdLst>
                <a:gd name="connsiteX0" fmla="*/ 0 w 1374055"/>
                <a:gd name="connsiteY0" fmla="*/ 0 h 790479"/>
                <a:gd name="connsiteX1" fmla="*/ 1374055 w 1374055"/>
                <a:gd name="connsiteY1" fmla="*/ 0 h 790479"/>
                <a:gd name="connsiteX2" fmla="*/ 1374055 w 1374055"/>
                <a:gd name="connsiteY2" fmla="*/ 790479 h 790479"/>
                <a:gd name="connsiteX3" fmla="*/ 0 w 1374055"/>
                <a:gd name="connsiteY3" fmla="*/ 790479 h 790479"/>
                <a:gd name="connsiteX4" fmla="*/ 0 w 1374055"/>
                <a:gd name="connsiteY4" fmla="*/ 0 h 790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4055" h="790479">
                  <a:moveTo>
                    <a:pt x="0" y="0"/>
                  </a:moveTo>
                  <a:lnTo>
                    <a:pt x="1374055" y="0"/>
                  </a:lnTo>
                  <a:lnTo>
                    <a:pt x="1374055" y="790479"/>
                  </a:lnTo>
                  <a:lnTo>
                    <a:pt x="0" y="790479"/>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en-US" sz="1500" b="1" kern="1200" dirty="0">
                  <a:latin typeface="Times New Roman" panose="02020603050405020304" pitchFamily="18" charset="0"/>
                  <a:cs typeface="Times New Roman" panose="02020603050405020304" pitchFamily="18" charset="0"/>
                </a:rPr>
                <a:t>Structural Design</a:t>
              </a:r>
              <a:endParaRPr lang="en-US" sz="1500" kern="1200" dirty="0">
                <a:latin typeface="Times New Roman" panose="02020603050405020304" pitchFamily="18" charset="0"/>
                <a:cs typeface="Times New Roman" panose="02020603050405020304" pitchFamily="18" charset="0"/>
              </a:endParaRPr>
            </a:p>
          </p:txBody>
        </p:sp>
        <p:sp>
          <p:nvSpPr>
            <p:cNvPr id="18" name="شكل بيضاوي 17"/>
            <p:cNvSpPr/>
            <p:nvPr/>
          </p:nvSpPr>
          <p:spPr>
            <a:xfrm>
              <a:off x="3539415" y="2481778"/>
              <a:ext cx="1199175" cy="1199322"/>
            </a:xfrm>
            <a:prstGeom prst="ellipse">
              <a:avLst/>
            </a:prstGeom>
          </p:spPr>
          <p:style>
            <a:lnRef idx="2">
              <a:schemeClr val="lt1">
                <a:hueOff val="0"/>
                <a:satOff val="0"/>
                <a:lumOff val="0"/>
                <a:alphaOff val="0"/>
              </a:schemeClr>
            </a:lnRef>
            <a:fillRef idx="1">
              <a:schemeClr val="accent2">
                <a:alpha val="50000"/>
                <a:hueOff val="15840701"/>
                <a:satOff val="-30572"/>
                <a:lumOff val="-3925"/>
                <a:alphaOff val="0"/>
              </a:schemeClr>
            </a:fillRef>
            <a:effectRef idx="0">
              <a:schemeClr val="accent2">
                <a:alpha val="50000"/>
                <a:hueOff val="15840701"/>
                <a:satOff val="-30572"/>
                <a:lumOff val="-3925"/>
                <a:alphaOff val="0"/>
              </a:schemeClr>
            </a:effectRef>
            <a:fontRef idx="minor">
              <a:schemeClr val="tx1"/>
            </a:fontRef>
          </p:style>
        </p:sp>
        <p:sp>
          <p:nvSpPr>
            <p:cNvPr id="19" name="شكل حر 18"/>
            <p:cNvSpPr/>
            <p:nvPr/>
          </p:nvSpPr>
          <p:spPr>
            <a:xfrm>
              <a:off x="1676404" y="2800353"/>
              <a:ext cx="1905006" cy="594665"/>
            </a:xfrm>
            <a:custGeom>
              <a:avLst/>
              <a:gdLst>
                <a:gd name="connsiteX0" fmla="*/ 0 w 1905006"/>
                <a:gd name="connsiteY0" fmla="*/ 0 h 594665"/>
                <a:gd name="connsiteX1" fmla="*/ 1905006 w 1905006"/>
                <a:gd name="connsiteY1" fmla="*/ 0 h 594665"/>
                <a:gd name="connsiteX2" fmla="*/ 1905006 w 1905006"/>
                <a:gd name="connsiteY2" fmla="*/ 594665 h 594665"/>
                <a:gd name="connsiteX3" fmla="*/ 0 w 1905006"/>
                <a:gd name="connsiteY3" fmla="*/ 594665 h 594665"/>
                <a:gd name="connsiteX4" fmla="*/ 0 w 1905006"/>
                <a:gd name="connsiteY4" fmla="*/ 0 h 594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6" h="594665">
                  <a:moveTo>
                    <a:pt x="0" y="0"/>
                  </a:moveTo>
                  <a:lnTo>
                    <a:pt x="1905006" y="0"/>
                  </a:lnTo>
                  <a:lnTo>
                    <a:pt x="1905006" y="594665"/>
                  </a:lnTo>
                  <a:lnTo>
                    <a:pt x="0" y="594665"/>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en-US" sz="1500" b="1" kern="1200" dirty="0" smtClean="0">
                  <a:latin typeface="Times New Roman" panose="02020603050405020304" pitchFamily="18" charset="0"/>
                  <a:cs typeface="Times New Roman" panose="02020603050405020304" pitchFamily="18" charset="0"/>
                </a:rPr>
                <a:t>Electro- </a:t>
              </a:r>
              <a:r>
                <a:rPr lang="en-US" sz="1500" b="1" kern="1200" dirty="0">
                  <a:latin typeface="Times New Roman" panose="02020603050405020304" pitchFamily="18" charset="0"/>
                  <a:cs typeface="Times New Roman" panose="02020603050405020304" pitchFamily="18" charset="0"/>
                </a:rPr>
                <a:t>Mechanical Design</a:t>
              </a:r>
              <a:endParaRPr lang="en-US" sz="1500" kern="1200" dirty="0">
                <a:latin typeface="Times New Roman" panose="02020603050405020304" pitchFamily="18" charset="0"/>
                <a:cs typeface="Times New Roman" panose="02020603050405020304" pitchFamily="18" charset="0"/>
              </a:endParaRPr>
            </a:p>
          </p:txBody>
        </p:sp>
        <p:sp>
          <p:nvSpPr>
            <p:cNvPr id="20" name="شكل بيضاوي 19"/>
            <p:cNvSpPr/>
            <p:nvPr/>
          </p:nvSpPr>
          <p:spPr>
            <a:xfrm>
              <a:off x="3625856" y="2101245"/>
              <a:ext cx="1199175" cy="1199322"/>
            </a:xfrm>
            <a:prstGeom prst="ellipse">
              <a:avLst/>
            </a:prstGeom>
          </p:spPr>
          <p:style>
            <a:lnRef idx="2">
              <a:schemeClr val="lt1">
                <a:hueOff val="0"/>
                <a:satOff val="0"/>
                <a:lumOff val="0"/>
                <a:alphaOff val="0"/>
              </a:schemeClr>
            </a:lnRef>
            <a:fillRef idx="1">
              <a:schemeClr val="accent2">
                <a:alpha val="50000"/>
                <a:hueOff val="19008842"/>
                <a:satOff val="-36686"/>
                <a:lumOff val="-4710"/>
                <a:alphaOff val="0"/>
              </a:schemeClr>
            </a:fillRef>
            <a:effectRef idx="0">
              <a:schemeClr val="accent2">
                <a:alpha val="50000"/>
                <a:hueOff val="19008842"/>
                <a:satOff val="-36686"/>
                <a:lumOff val="-4710"/>
                <a:alphaOff val="0"/>
              </a:schemeClr>
            </a:effectRef>
            <a:fontRef idx="minor">
              <a:schemeClr val="tx1"/>
            </a:fontRef>
          </p:style>
        </p:sp>
        <p:sp>
          <p:nvSpPr>
            <p:cNvPr id="21" name="شكل حر 20"/>
            <p:cNvSpPr/>
            <p:nvPr/>
          </p:nvSpPr>
          <p:spPr>
            <a:xfrm>
              <a:off x="2819401" y="1423857"/>
              <a:ext cx="1299107" cy="808862"/>
            </a:xfrm>
            <a:custGeom>
              <a:avLst/>
              <a:gdLst>
                <a:gd name="connsiteX0" fmla="*/ 0 w 1299107"/>
                <a:gd name="connsiteY0" fmla="*/ 0 h 808862"/>
                <a:gd name="connsiteX1" fmla="*/ 1299107 w 1299107"/>
                <a:gd name="connsiteY1" fmla="*/ 0 h 808862"/>
                <a:gd name="connsiteX2" fmla="*/ 1299107 w 1299107"/>
                <a:gd name="connsiteY2" fmla="*/ 808862 h 808862"/>
                <a:gd name="connsiteX3" fmla="*/ 0 w 1299107"/>
                <a:gd name="connsiteY3" fmla="*/ 808862 h 808862"/>
                <a:gd name="connsiteX4" fmla="*/ 0 w 1299107"/>
                <a:gd name="connsiteY4" fmla="*/ 0 h 80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107" h="808862">
                  <a:moveTo>
                    <a:pt x="0" y="0"/>
                  </a:moveTo>
                  <a:lnTo>
                    <a:pt x="1299107" y="0"/>
                  </a:lnTo>
                  <a:lnTo>
                    <a:pt x="1299107" y="808862"/>
                  </a:lnTo>
                  <a:lnTo>
                    <a:pt x="0" y="808862"/>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en-US" sz="1500" b="1" kern="1200" dirty="0" smtClean="0">
                  <a:latin typeface="Times New Roman" panose="02020603050405020304" pitchFamily="18" charset="0"/>
                  <a:cs typeface="Times New Roman" panose="02020603050405020304" pitchFamily="18" charset="0"/>
                </a:rPr>
                <a:t>BOQ</a:t>
              </a:r>
              <a:endParaRPr lang="en-US" sz="1500" b="1" kern="1200" dirty="0">
                <a:latin typeface="Times New Roman" panose="02020603050405020304" pitchFamily="18" charset="0"/>
                <a:cs typeface="Times New Roman" panose="02020603050405020304" pitchFamily="18" charset="0"/>
              </a:endParaRPr>
            </a:p>
          </p:txBody>
        </p:sp>
      </p:grpSp>
      <p:sp>
        <p:nvSpPr>
          <p:cNvPr id="3" name="مربع نص 2"/>
          <p:cNvSpPr txBox="1"/>
          <p:nvPr/>
        </p:nvSpPr>
        <p:spPr>
          <a:xfrm>
            <a:off x="2590800" y="2076450"/>
            <a:ext cx="1066800" cy="553998"/>
          </a:xfrm>
          <a:prstGeom prst="rect">
            <a:avLst/>
          </a:prstGeom>
          <a:noFill/>
        </p:spPr>
        <p:txBody>
          <a:bodyPr wrap="square" rtlCol="0">
            <a:spAutoFit/>
          </a:bodyPr>
          <a:lstStyle/>
          <a:p>
            <a:r>
              <a:rPr lang="en-US" sz="1500" b="1" dirty="0" smtClean="0">
                <a:latin typeface="Times New Roman" pitchFamily="18" charset="0"/>
                <a:cs typeface="Times New Roman" pitchFamily="18" charset="0"/>
              </a:rPr>
              <a:t>Fire and safety</a:t>
            </a:r>
            <a:endParaRPr lang="en-US" sz="1500" b="1" dirty="0">
              <a:latin typeface="Times New Roman" pitchFamily="18" charset="0"/>
              <a:cs typeface="Times New Roman" pitchFamily="18" charset="0"/>
            </a:endParaRPr>
          </a:p>
        </p:txBody>
      </p:sp>
    </p:spTree>
    <p:extLst>
      <p:ext uri="{BB962C8B-B14F-4D97-AF65-F5344CB8AC3E}">
        <p14:creationId xmlns:p14="http://schemas.microsoft.com/office/powerpoint/2010/main" val="23473977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599" y="600075"/>
            <a:ext cx="3686175" cy="454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147254" y="117843"/>
            <a:ext cx="7772400" cy="307752"/>
          </a:xfrm>
          <a:prstGeom prst="rect">
            <a:avLst/>
          </a:prstGeom>
          <a:noFill/>
        </p:spPr>
        <p:txBody>
          <a:bodyPr wrap="square" lIns="91417" tIns="45708" rIns="91417" bIns="45708" rtlCol="0">
            <a:spAutoFit/>
          </a:bodyPr>
          <a:lstStyle/>
          <a:p>
            <a:pPr marL="285677" indent="-285677">
              <a:buFont typeface="Wingdings" pitchFamily="2" charset="2"/>
              <a:buChar char="q"/>
            </a:pPr>
            <a:r>
              <a:rPr lang="en-US" sz="1400" dirty="0">
                <a:latin typeface="Times New Roman" pitchFamily="18" charset="0"/>
                <a:cs typeface="Times New Roman" pitchFamily="18" charset="0"/>
              </a:rPr>
              <a:t>Summary for the materials that were used in the walls and slabs in the faculty</a:t>
            </a:r>
          </a:p>
        </p:txBody>
      </p:sp>
      <p:sp>
        <p:nvSpPr>
          <p:cNvPr id="2" name="عنصر نائب لرقم الشريحة 1"/>
          <p:cNvSpPr>
            <a:spLocks noGrp="1"/>
          </p:cNvSpPr>
          <p:nvPr>
            <p:ph type="sldNum" sz="quarter" idx="15"/>
          </p:nvPr>
        </p:nvSpPr>
        <p:spPr/>
        <p:txBody>
          <a:bodyPr/>
          <a:lstStyle/>
          <a:p>
            <a:fld id="{EC38771F-209D-4D88-AF00-213258C98BC7}" type="slidenum">
              <a:rPr lang="en-US" smtClean="0"/>
              <a:t>20</a:t>
            </a:fld>
            <a:endParaRPr lang="en-US" dirty="0"/>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631"/>
          <a:stretch/>
        </p:blipFill>
        <p:spPr bwMode="auto">
          <a:xfrm>
            <a:off x="7162798" y="497519"/>
            <a:ext cx="1513711" cy="2110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258" r="2343"/>
          <a:stretch/>
        </p:blipFill>
        <p:spPr bwMode="auto">
          <a:xfrm>
            <a:off x="4267200" y="497519"/>
            <a:ext cx="2278165" cy="2168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1575" t="6127" b="3838"/>
          <a:stretch/>
        </p:blipFill>
        <p:spPr bwMode="auto">
          <a:xfrm>
            <a:off x="4513766" y="2952750"/>
            <a:ext cx="3624110" cy="1612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58433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28600" y="57150"/>
            <a:ext cx="5181600" cy="307752"/>
          </a:xfrm>
          <a:prstGeom prst="rect">
            <a:avLst/>
          </a:prstGeom>
          <a:noFill/>
        </p:spPr>
        <p:txBody>
          <a:bodyPr wrap="square" lIns="91417" tIns="45708" rIns="91417" bIns="45708" rtlCol="0">
            <a:spAutoFit/>
          </a:bodyPr>
          <a:lstStyle/>
          <a:p>
            <a:pPr marL="285677" indent="-285677">
              <a:buFont typeface="Wingdings" pitchFamily="2" charset="2"/>
              <a:buChar char="q"/>
            </a:pPr>
            <a:r>
              <a:rPr lang="en-US" sz="1400" dirty="0">
                <a:latin typeface="Times New Roman" pitchFamily="18" charset="0"/>
                <a:cs typeface="Times New Roman" pitchFamily="18" charset="0"/>
              </a:rPr>
              <a:t>The comfort graph for the faculty from Design Builder </a:t>
            </a:r>
          </a:p>
        </p:txBody>
      </p:sp>
      <p:sp>
        <p:nvSpPr>
          <p:cNvPr id="2" name="عنصر نائب لرقم الشريحة 1"/>
          <p:cNvSpPr>
            <a:spLocks noGrp="1"/>
          </p:cNvSpPr>
          <p:nvPr>
            <p:ph type="sldNum" sz="quarter" idx="15"/>
          </p:nvPr>
        </p:nvSpPr>
        <p:spPr/>
        <p:txBody>
          <a:bodyPr/>
          <a:lstStyle/>
          <a:p>
            <a:fld id="{EC38771F-209D-4D88-AF00-213258C98BC7}" type="slidenum">
              <a:rPr lang="en-US" smtClean="0"/>
              <a:t>21</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473446"/>
            <a:ext cx="6120078"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8727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26607" y="2961881"/>
            <a:ext cx="7772400" cy="307752"/>
          </a:xfrm>
          <a:prstGeom prst="rect">
            <a:avLst/>
          </a:prstGeom>
          <a:noFill/>
        </p:spPr>
        <p:txBody>
          <a:bodyPr wrap="square" lIns="91417" tIns="45708" rIns="91417" bIns="45708" rtlCol="0">
            <a:spAutoFit/>
          </a:bodyPr>
          <a:lstStyle/>
          <a:p>
            <a:pPr marL="285750" indent="-285750">
              <a:buFont typeface="Wingdings" pitchFamily="2" charset="2"/>
              <a:buChar char="v"/>
            </a:pPr>
            <a:r>
              <a:rPr lang="en-US" sz="1400" dirty="0">
                <a:latin typeface="Times New Roman" pitchFamily="18" charset="0"/>
                <a:cs typeface="Times New Roman" pitchFamily="18" charset="0"/>
              </a:rPr>
              <a:t>The site and source energy for the faculty from Design Builder </a:t>
            </a:r>
          </a:p>
        </p:txBody>
      </p:sp>
      <p:pic>
        <p:nvPicPr>
          <p:cNvPr id="2048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62" t="4787" r="6007" b="9184"/>
          <a:stretch/>
        </p:blipFill>
        <p:spPr bwMode="auto">
          <a:xfrm>
            <a:off x="533400" y="3269633"/>
            <a:ext cx="3810000" cy="1030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ستطيل 1"/>
          <p:cNvSpPr/>
          <p:nvPr/>
        </p:nvSpPr>
        <p:spPr>
          <a:xfrm>
            <a:off x="130914" y="4400550"/>
            <a:ext cx="7953375" cy="523220"/>
          </a:xfrm>
          <a:prstGeom prst="rect">
            <a:avLst/>
          </a:prstGeom>
        </p:spPr>
        <p:txBody>
          <a:bodyPr wrap="square">
            <a:spAutoFit/>
          </a:bodyPr>
          <a:lstStyle/>
          <a:p>
            <a:pPr marL="285750" indent="-285750">
              <a:buFont typeface="Wingdings" pitchFamily="2" charset="2"/>
              <a:buChar char="Ø"/>
            </a:pPr>
            <a:r>
              <a:rPr lang="en-US" sz="1400" dirty="0">
                <a:latin typeface="Times New Roman" pitchFamily="18" charset="0"/>
                <a:cs typeface="Times New Roman" pitchFamily="18" charset="0"/>
              </a:rPr>
              <a:t>The site </a:t>
            </a:r>
            <a:r>
              <a:rPr lang="en-US" sz="1400" dirty="0" smtClean="0">
                <a:latin typeface="Times New Roman" pitchFamily="18" charset="0"/>
                <a:cs typeface="Times New Roman" pitchFamily="18" charset="0"/>
              </a:rPr>
              <a:t>energy </a:t>
            </a:r>
            <a:r>
              <a:rPr lang="en-US" sz="1400" dirty="0">
                <a:latin typeface="Times New Roman" pitchFamily="18" charset="0"/>
                <a:cs typeface="Times New Roman" pitchFamily="18" charset="0"/>
              </a:rPr>
              <a:t>for the faculty = 111.3 kWh/m</a:t>
            </a:r>
            <a:r>
              <a:rPr lang="en-US" sz="1400" baseline="30000" dirty="0">
                <a:latin typeface="Times New Roman" pitchFamily="18" charset="0"/>
                <a:cs typeface="Times New Roman" pitchFamily="18" charset="0"/>
              </a:rPr>
              <a:t>2</a:t>
            </a:r>
            <a:r>
              <a:rPr lang="en-US" sz="1400" dirty="0">
                <a:latin typeface="Times New Roman" pitchFamily="18" charset="0"/>
                <a:cs typeface="Times New Roman" pitchFamily="18" charset="0"/>
              </a:rPr>
              <a:t>, and the standard required 411.7 kWh/m</a:t>
            </a:r>
            <a:r>
              <a:rPr lang="en-US" sz="1400" baseline="30000" dirty="0">
                <a:latin typeface="Times New Roman" pitchFamily="18" charset="0"/>
                <a:cs typeface="Times New Roman" pitchFamily="18" charset="0"/>
              </a:rPr>
              <a:t>2 </a:t>
            </a:r>
            <a:r>
              <a:rPr lang="en-US" sz="1400" dirty="0" smtClean="0">
                <a:latin typeface="Times New Roman" pitchFamily="18" charset="0"/>
                <a:cs typeface="Times New Roman" pitchFamily="18" charset="0"/>
              </a:rPr>
              <a:t>,for </a:t>
            </a:r>
            <a:r>
              <a:rPr lang="en-US" sz="1400" dirty="0">
                <a:latin typeface="Times New Roman" pitchFamily="18" charset="0"/>
                <a:cs typeface="Times New Roman" pitchFamily="18" charset="0"/>
              </a:rPr>
              <a:t>the college (“Portfolio Manager,” </a:t>
            </a:r>
            <a:r>
              <a:rPr lang="en-US" sz="1400" dirty="0" err="1">
                <a:latin typeface="Times New Roman" pitchFamily="18" charset="0"/>
                <a:cs typeface="Times New Roman" pitchFamily="18" charset="0"/>
              </a:rPr>
              <a:t>n.d.</a:t>
            </a:r>
            <a:r>
              <a:rPr lang="en-US" sz="1400" dirty="0">
                <a:latin typeface="Times New Roman" pitchFamily="18" charset="0"/>
                <a:cs typeface="Times New Roman" pitchFamily="18" charset="0"/>
              </a:rPr>
              <a:t>),so it is ok for the faculty.  </a:t>
            </a:r>
          </a:p>
        </p:txBody>
      </p:sp>
      <p:sp>
        <p:nvSpPr>
          <p:cNvPr id="3" name="عنصر نائب لرقم الشريحة 2"/>
          <p:cNvSpPr>
            <a:spLocks noGrp="1"/>
          </p:cNvSpPr>
          <p:nvPr>
            <p:ph type="sldNum" sz="quarter" idx="15"/>
          </p:nvPr>
        </p:nvSpPr>
        <p:spPr/>
        <p:txBody>
          <a:bodyPr/>
          <a:lstStyle/>
          <a:p>
            <a:fld id="{EC38771F-209D-4D88-AF00-213258C98BC7}" type="slidenum">
              <a:rPr lang="en-US" smtClean="0"/>
              <a:t>22</a:t>
            </a:fld>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607" y="510474"/>
            <a:ext cx="6705600" cy="835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931" y="1680105"/>
            <a:ext cx="4626160" cy="1202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مربع نص 7"/>
          <p:cNvSpPr txBox="1"/>
          <p:nvPr/>
        </p:nvSpPr>
        <p:spPr>
          <a:xfrm>
            <a:off x="244438" y="133350"/>
            <a:ext cx="7772400" cy="307752"/>
          </a:xfrm>
          <a:prstGeom prst="rect">
            <a:avLst/>
          </a:prstGeom>
          <a:noFill/>
        </p:spPr>
        <p:txBody>
          <a:bodyPr wrap="square" lIns="91417" tIns="45708" rIns="91417" bIns="45708" rtlCol="0">
            <a:spAutoFit/>
          </a:bodyPr>
          <a:lstStyle/>
          <a:p>
            <a:pPr marL="285750" indent="-285750">
              <a:buFont typeface="Wingdings" pitchFamily="2" charset="2"/>
              <a:buChar char="v"/>
            </a:pPr>
            <a:r>
              <a:rPr lang="en-US" sz="1400" dirty="0" smtClean="0">
                <a:latin typeface="Times New Roman" pitchFamily="18" charset="0"/>
                <a:cs typeface="Times New Roman" pitchFamily="18" charset="0"/>
              </a:rPr>
              <a:t>Temperature and heat gain </a:t>
            </a:r>
            <a:endParaRPr lang="en-US" sz="1400" dirty="0">
              <a:latin typeface="Times New Roman" pitchFamily="18" charset="0"/>
              <a:cs typeface="Times New Roman" pitchFamily="18" charset="0"/>
            </a:endParaRPr>
          </a:p>
        </p:txBody>
      </p:sp>
      <p:sp>
        <p:nvSpPr>
          <p:cNvPr id="5" name="مستطيل 4"/>
          <p:cNvSpPr/>
          <p:nvPr/>
        </p:nvSpPr>
        <p:spPr>
          <a:xfrm>
            <a:off x="279880" y="1375161"/>
            <a:ext cx="2425921" cy="307777"/>
          </a:xfrm>
          <a:prstGeom prst="rect">
            <a:avLst/>
          </a:prstGeom>
          <a:noFill/>
        </p:spPr>
        <p:txBody>
          <a:bodyPr wrap="square" lIns="91417" tIns="45708" rIns="91417" bIns="45708" rtlCol="0">
            <a:spAutoFit/>
          </a:bodyPr>
          <a:lstStyle/>
          <a:p>
            <a:pPr marL="285750" indent="-285750">
              <a:buFont typeface="Wingdings" pitchFamily="2" charset="2"/>
              <a:buChar char="v"/>
            </a:pPr>
            <a:r>
              <a:rPr lang="en-US" sz="1400" dirty="0">
                <a:latin typeface="Times New Roman" pitchFamily="18" charset="0"/>
                <a:cs typeface="Times New Roman" pitchFamily="18" charset="0"/>
              </a:rPr>
              <a:t>Temperature and heat </a:t>
            </a:r>
            <a:r>
              <a:rPr lang="en-US" sz="1400" dirty="0" smtClean="0">
                <a:latin typeface="Times New Roman" pitchFamily="18" charset="0"/>
                <a:cs typeface="Times New Roman" pitchFamily="18" charset="0"/>
              </a:rPr>
              <a:t>loss</a:t>
            </a:r>
            <a:endParaRPr lang="en-US" sz="1400" dirty="0">
              <a:latin typeface="Times New Roman" pitchFamily="18" charset="0"/>
              <a:cs typeface="Times New Roman" pitchFamily="18" charset="0"/>
            </a:endParaRPr>
          </a:p>
        </p:txBody>
      </p:sp>
    </p:spTree>
    <p:extLst>
      <p:ext uri="{BB962C8B-B14F-4D97-AF65-F5344CB8AC3E}">
        <p14:creationId xmlns:p14="http://schemas.microsoft.com/office/powerpoint/2010/main" val="26515792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5"/>
          </p:nvPr>
        </p:nvSpPr>
        <p:spPr/>
        <p:txBody>
          <a:bodyPr/>
          <a:lstStyle/>
          <a:p>
            <a:fld id="{EC38771F-209D-4D88-AF00-213258C98BC7}" type="slidenum">
              <a:rPr lang="en-US" smtClean="0"/>
              <a:t>23</a:t>
            </a:fld>
            <a:endParaRPr lang="en-US"/>
          </a:p>
        </p:txBody>
      </p:sp>
      <p:sp>
        <p:nvSpPr>
          <p:cNvPr id="5" name="TextBox 3"/>
          <p:cNvSpPr txBox="1"/>
          <p:nvPr/>
        </p:nvSpPr>
        <p:spPr>
          <a:xfrm>
            <a:off x="278346" y="3"/>
            <a:ext cx="1576907" cy="323165"/>
          </a:xfrm>
          <a:prstGeom prst="rect">
            <a:avLst/>
          </a:prstGeom>
          <a:noFill/>
        </p:spPr>
        <p:txBody>
          <a:bodyPr wrap="none" rtlCol="0">
            <a:spAutoFit/>
          </a:bodyPr>
          <a:lstStyle/>
          <a:p>
            <a:pPr marL="285750" indent="-285750">
              <a:buFont typeface="Wingdings" pitchFamily="2" charset="2"/>
              <a:buChar char="q"/>
            </a:pPr>
            <a:r>
              <a:rPr lang="en-US" sz="1500" dirty="0">
                <a:solidFill>
                  <a:schemeClr val="tx2">
                    <a:lumMod val="50000"/>
                  </a:schemeClr>
                </a:solidFill>
                <a:latin typeface="Times New Roman" pitchFamily="18" charset="0"/>
                <a:cs typeface="Times New Roman" pitchFamily="18" charset="0"/>
              </a:rPr>
              <a:t>HVAC system</a:t>
            </a:r>
          </a:p>
        </p:txBody>
      </p:sp>
      <p:sp>
        <p:nvSpPr>
          <p:cNvPr id="7" name="مستطيل 6"/>
          <p:cNvSpPr/>
          <p:nvPr/>
        </p:nvSpPr>
        <p:spPr>
          <a:xfrm>
            <a:off x="278346" y="323165"/>
            <a:ext cx="8077200" cy="461665"/>
          </a:xfrm>
          <a:prstGeom prst="rect">
            <a:avLst/>
          </a:prstGeom>
        </p:spPr>
        <p:txBody>
          <a:bodyPr wrap="square">
            <a:spAutoFit/>
          </a:bodyPr>
          <a:lstStyle/>
          <a:p>
            <a:pPr marL="285750" indent="-285750">
              <a:buFont typeface="Arial" pitchFamily="34" charset="0"/>
              <a:buChar char="•"/>
            </a:pPr>
            <a:r>
              <a:rPr lang="en-US" sz="1200" dirty="0" smtClean="0">
                <a:solidFill>
                  <a:schemeClr val="tx2">
                    <a:lumMod val="50000"/>
                  </a:schemeClr>
                </a:solidFill>
                <a:latin typeface="Times New Roman" pitchFamily="18" charset="0"/>
                <a:cs typeface="Times New Roman" pitchFamily="18" charset="0"/>
              </a:rPr>
              <a:t>The system that was used is VRF system and  the </a:t>
            </a:r>
            <a:r>
              <a:rPr lang="en-US" sz="1200" dirty="0">
                <a:solidFill>
                  <a:schemeClr val="tx2">
                    <a:lumMod val="50000"/>
                  </a:schemeClr>
                </a:solidFill>
                <a:latin typeface="Times New Roman" pitchFamily="18" charset="0"/>
                <a:cs typeface="Times New Roman" pitchFamily="18" charset="0"/>
              </a:rPr>
              <a:t>maximum cooling load equal  374.8 </a:t>
            </a:r>
            <a:r>
              <a:rPr lang="en-US" sz="1200" dirty="0" smtClean="0">
                <a:solidFill>
                  <a:schemeClr val="tx2">
                    <a:lumMod val="50000"/>
                  </a:schemeClr>
                </a:solidFill>
                <a:latin typeface="Times New Roman" pitchFamily="18" charset="0"/>
                <a:cs typeface="Times New Roman" pitchFamily="18" charset="0"/>
              </a:rPr>
              <a:t>KW.</a:t>
            </a:r>
            <a:endParaRPr lang="en-US" sz="1200" dirty="0">
              <a:solidFill>
                <a:schemeClr val="tx2">
                  <a:lumMod val="50000"/>
                </a:schemeClr>
              </a:solidFill>
              <a:latin typeface="Times New Roman" pitchFamily="18" charset="0"/>
              <a:cs typeface="Times New Roman" pitchFamily="18" charset="0"/>
            </a:endParaRPr>
          </a:p>
          <a:p>
            <a:pPr marL="285750" indent="-285750">
              <a:buFont typeface="Arial" pitchFamily="34" charset="0"/>
              <a:buChar char="•"/>
            </a:pPr>
            <a:r>
              <a:rPr lang="en-US" sz="1200" dirty="0" smtClean="0">
                <a:solidFill>
                  <a:schemeClr val="tx2">
                    <a:lumMod val="50000"/>
                  </a:schemeClr>
                </a:solidFill>
                <a:latin typeface="Times New Roman" pitchFamily="18" charset="0"/>
                <a:cs typeface="Times New Roman" pitchFamily="18" charset="0"/>
              </a:rPr>
              <a:t>The components of this system is from TROX and Samsung company.</a:t>
            </a:r>
            <a:endParaRPr lang="en-US" sz="1200" dirty="0">
              <a:solidFill>
                <a:schemeClr val="tx2">
                  <a:lumMod val="50000"/>
                </a:schemeClr>
              </a:solidFill>
              <a:latin typeface="Times New Roman" pitchFamily="18" charset="0"/>
              <a:cs typeface="Times New Roman" pitchFamily="18" charset="0"/>
            </a:endParaRPr>
          </a:p>
        </p:txBody>
      </p:sp>
      <p:pic>
        <p:nvPicPr>
          <p:cNvPr id="286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106" b="2040"/>
          <a:stretch/>
        </p:blipFill>
        <p:spPr bwMode="auto">
          <a:xfrm>
            <a:off x="407453" y="784831"/>
            <a:ext cx="1447800" cy="1786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6297" r="6236"/>
          <a:stretch/>
        </p:blipFill>
        <p:spPr bwMode="auto">
          <a:xfrm>
            <a:off x="6276786" y="1132049"/>
            <a:ext cx="2264734" cy="103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6"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13210" r="8360"/>
          <a:stretch/>
        </p:blipFill>
        <p:spPr bwMode="auto">
          <a:xfrm>
            <a:off x="2800034" y="1148224"/>
            <a:ext cx="2790985" cy="1060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030" y="3345253"/>
            <a:ext cx="3033193" cy="1172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8" name="Picture 6"/>
          <p:cNvPicPr>
            <a:picLocks noChangeAspect="1" noChangeArrowheads="1"/>
          </p:cNvPicPr>
          <p:nvPr/>
        </p:nvPicPr>
        <p:blipFill rotWithShape="1">
          <a:blip r:embed="rId6">
            <a:extLst>
              <a:ext uri="{28A0092B-C50C-407E-A947-70E740481C1C}">
                <a14:useLocalDpi xmlns:a14="http://schemas.microsoft.com/office/drawing/2010/main" val="0"/>
              </a:ext>
            </a:extLst>
          </a:blip>
          <a:srcRect l="3141" t="7146" r="18980"/>
          <a:stretch/>
        </p:blipFill>
        <p:spPr bwMode="auto">
          <a:xfrm>
            <a:off x="5424764" y="3066284"/>
            <a:ext cx="1456660" cy="1432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ربع نص 1"/>
          <p:cNvSpPr txBox="1"/>
          <p:nvPr/>
        </p:nvSpPr>
        <p:spPr>
          <a:xfrm>
            <a:off x="233477" y="2655097"/>
            <a:ext cx="2204923" cy="400111"/>
          </a:xfrm>
          <a:prstGeom prst="rect">
            <a:avLst/>
          </a:prstGeom>
          <a:noFill/>
        </p:spPr>
        <p:txBody>
          <a:bodyPr wrap="square" rtlCol="0">
            <a:spAutoFit/>
          </a:bodyPr>
          <a:lstStyle/>
          <a:p>
            <a:pPr marL="171450" indent="-171450" algn="just">
              <a:buFont typeface="Wingdings" pitchFamily="2" charset="2"/>
              <a:buChar char="v"/>
            </a:pPr>
            <a:r>
              <a:rPr lang="en-US" sz="1000" dirty="0" smtClean="0">
                <a:latin typeface="Times New Roman" pitchFamily="18" charset="0"/>
                <a:cs typeface="Times New Roman" pitchFamily="18" charset="0"/>
              </a:rPr>
              <a:t>Four unit with </a:t>
            </a:r>
            <a:r>
              <a:rPr lang="en-US" sz="1000" dirty="0">
                <a:latin typeface="Times New Roman" pitchFamily="18" charset="0"/>
                <a:cs typeface="Times New Roman" pitchFamily="18" charset="0"/>
              </a:rPr>
              <a:t>a capacity of</a:t>
            </a:r>
            <a:r>
              <a:rPr lang="ar-SA" sz="1000" dirty="0">
                <a:latin typeface="Times New Roman" pitchFamily="18" charset="0"/>
                <a:cs typeface="Times New Roman" pitchFamily="18" charset="0"/>
              </a:rPr>
              <a:t> 73.6 </a:t>
            </a:r>
            <a:r>
              <a:rPr lang="en-US" sz="1000" dirty="0">
                <a:latin typeface="Times New Roman" pitchFamily="18" charset="0"/>
                <a:cs typeface="Times New Roman" pitchFamily="18" charset="0"/>
              </a:rPr>
              <a:t> kw for each </a:t>
            </a:r>
            <a:r>
              <a:rPr lang="en-US" sz="1000" dirty="0" smtClean="0">
                <a:latin typeface="Times New Roman" pitchFamily="18" charset="0"/>
                <a:cs typeface="Times New Roman" pitchFamily="18" charset="0"/>
              </a:rPr>
              <a:t>unit.</a:t>
            </a:r>
            <a:endParaRPr lang="en-US" sz="1000" dirty="0">
              <a:latin typeface="Times New Roman" pitchFamily="18" charset="0"/>
              <a:cs typeface="Times New Roman" pitchFamily="18" charset="0"/>
            </a:endParaRPr>
          </a:p>
        </p:txBody>
      </p:sp>
      <p:sp>
        <p:nvSpPr>
          <p:cNvPr id="11" name="مربع نص 10"/>
          <p:cNvSpPr txBox="1"/>
          <p:nvPr/>
        </p:nvSpPr>
        <p:spPr>
          <a:xfrm>
            <a:off x="3048000" y="2632760"/>
            <a:ext cx="2295054" cy="400110"/>
          </a:xfrm>
          <a:prstGeom prst="rect">
            <a:avLst/>
          </a:prstGeom>
          <a:noFill/>
        </p:spPr>
        <p:txBody>
          <a:bodyPr wrap="square" rtlCol="0">
            <a:spAutoFit/>
          </a:bodyPr>
          <a:lstStyle/>
          <a:p>
            <a:pPr marL="171450" lvl="0" indent="-171450">
              <a:buFont typeface="Wingdings" pitchFamily="2" charset="2"/>
              <a:buChar char="v"/>
            </a:pPr>
            <a:r>
              <a:rPr lang="en-US" sz="1000" dirty="0" smtClean="0">
                <a:latin typeface="Times New Roman" pitchFamily="18" charset="0"/>
                <a:cs typeface="Times New Roman" pitchFamily="18" charset="0"/>
              </a:rPr>
              <a:t>From </a:t>
            </a:r>
            <a:r>
              <a:rPr lang="en-US" sz="1000" dirty="0">
                <a:latin typeface="Times New Roman" pitchFamily="18" charset="0"/>
                <a:cs typeface="Times New Roman" pitchFamily="18" charset="0"/>
              </a:rPr>
              <a:t>TROX TECHNIK Company with flow rate of 0.63 m</a:t>
            </a:r>
            <a:r>
              <a:rPr lang="en-US" sz="1000" baseline="30000" dirty="0">
                <a:latin typeface="Times New Roman" pitchFamily="18" charset="0"/>
                <a:cs typeface="Times New Roman" pitchFamily="18" charset="0"/>
              </a:rPr>
              <a:t>3</a:t>
            </a:r>
            <a:r>
              <a:rPr lang="en-US" sz="1000" dirty="0">
                <a:latin typeface="Times New Roman" pitchFamily="18" charset="0"/>
                <a:cs typeface="Times New Roman" pitchFamily="18" charset="0"/>
              </a:rPr>
              <a:t>/s .</a:t>
            </a:r>
            <a:endParaRPr lang="en-US" sz="1000" baseline="30000" dirty="0">
              <a:latin typeface="Times New Roman" pitchFamily="18" charset="0"/>
              <a:cs typeface="Times New Roman" pitchFamily="18" charset="0"/>
            </a:endParaRPr>
          </a:p>
        </p:txBody>
      </p:sp>
      <p:sp>
        <p:nvSpPr>
          <p:cNvPr id="12" name="مربع نص 11"/>
          <p:cNvSpPr txBox="1"/>
          <p:nvPr/>
        </p:nvSpPr>
        <p:spPr>
          <a:xfrm>
            <a:off x="6400800" y="2545899"/>
            <a:ext cx="2016707" cy="400110"/>
          </a:xfrm>
          <a:prstGeom prst="rect">
            <a:avLst/>
          </a:prstGeom>
          <a:noFill/>
        </p:spPr>
        <p:txBody>
          <a:bodyPr wrap="square" rtlCol="0">
            <a:spAutoFit/>
          </a:bodyPr>
          <a:lstStyle/>
          <a:p>
            <a:pPr marL="171450" lvl="0" indent="-171450">
              <a:buFont typeface="Wingdings" pitchFamily="2" charset="2"/>
              <a:buChar char="v"/>
            </a:pPr>
            <a:r>
              <a:rPr lang="en-US" sz="1000" dirty="0">
                <a:latin typeface="Times New Roman" pitchFamily="18" charset="0"/>
                <a:cs typeface="Times New Roman" pitchFamily="18" charset="0"/>
              </a:rPr>
              <a:t>From Samsung Company with flow rate of 0.28 m</a:t>
            </a:r>
            <a:r>
              <a:rPr lang="en-US" sz="1000" baseline="30000" dirty="0">
                <a:latin typeface="Times New Roman" pitchFamily="18" charset="0"/>
                <a:cs typeface="Times New Roman" pitchFamily="18" charset="0"/>
              </a:rPr>
              <a:t>3</a:t>
            </a:r>
            <a:r>
              <a:rPr lang="en-US" sz="1000" dirty="0">
                <a:latin typeface="Times New Roman" pitchFamily="18" charset="0"/>
                <a:cs typeface="Times New Roman" pitchFamily="18" charset="0"/>
              </a:rPr>
              <a:t>/s</a:t>
            </a:r>
            <a:endParaRPr lang="en-US" sz="1000" dirty="0"/>
          </a:p>
        </p:txBody>
      </p:sp>
      <p:sp>
        <p:nvSpPr>
          <p:cNvPr id="3" name="مستطيل 2"/>
          <p:cNvSpPr/>
          <p:nvPr/>
        </p:nvSpPr>
        <p:spPr>
          <a:xfrm>
            <a:off x="5185145" y="4517657"/>
            <a:ext cx="2511055" cy="861774"/>
          </a:xfrm>
          <a:prstGeom prst="rect">
            <a:avLst/>
          </a:prstGeom>
        </p:spPr>
        <p:txBody>
          <a:bodyPr wrap="square">
            <a:spAutoFit/>
          </a:bodyPr>
          <a:lstStyle/>
          <a:p>
            <a:pPr marL="171450" lvl="0" indent="-171450">
              <a:buFont typeface="Wingdings" pitchFamily="2" charset="2"/>
              <a:buChar char="v"/>
            </a:pPr>
            <a:r>
              <a:rPr lang="en-US" sz="1000" dirty="0">
                <a:latin typeface="Times New Roman" pitchFamily="18" charset="0"/>
                <a:cs typeface="Times New Roman" pitchFamily="18" charset="0"/>
              </a:rPr>
              <a:t>From Samsung Company </a:t>
            </a:r>
            <a:r>
              <a:rPr lang="en-US" sz="1000" dirty="0" smtClean="0">
                <a:latin typeface="Times New Roman" pitchFamily="18" charset="0"/>
                <a:cs typeface="Times New Roman" pitchFamily="18" charset="0"/>
              </a:rPr>
              <a:t> with  </a:t>
            </a:r>
            <a:r>
              <a:rPr lang="en-US" sz="1000" dirty="0">
                <a:latin typeface="Times New Roman" pitchFamily="18" charset="0"/>
                <a:cs typeface="Times New Roman" pitchFamily="18" charset="0"/>
              </a:rPr>
              <a:t>flow rate 0.275 m</a:t>
            </a:r>
            <a:r>
              <a:rPr lang="en-US" sz="1000" baseline="30000" dirty="0">
                <a:latin typeface="Times New Roman" pitchFamily="18" charset="0"/>
                <a:cs typeface="Times New Roman" pitchFamily="18" charset="0"/>
              </a:rPr>
              <a:t>3</a:t>
            </a:r>
            <a:r>
              <a:rPr lang="en-US" sz="1000" dirty="0">
                <a:latin typeface="Times New Roman" pitchFamily="18" charset="0"/>
                <a:cs typeface="Times New Roman" pitchFamily="18" charset="0"/>
              </a:rPr>
              <a:t>/s</a:t>
            </a:r>
            <a:r>
              <a:rPr lang="en-US" sz="1000" dirty="0" smtClean="0">
                <a:latin typeface="Times New Roman" pitchFamily="18" charset="0"/>
                <a:cs typeface="Times New Roman" pitchFamily="18" charset="0"/>
              </a:rPr>
              <a:t>. and one </a:t>
            </a:r>
            <a:r>
              <a:rPr lang="en-US" sz="1000" dirty="0">
                <a:latin typeface="Times New Roman" pitchFamily="18" charset="0"/>
                <a:cs typeface="Times New Roman" pitchFamily="18" charset="0"/>
              </a:rPr>
              <a:t>with  flow rate of  0.16 m</a:t>
            </a:r>
            <a:r>
              <a:rPr lang="en-US" sz="1000" baseline="30000" dirty="0">
                <a:latin typeface="Times New Roman" pitchFamily="18" charset="0"/>
                <a:cs typeface="Times New Roman" pitchFamily="18" charset="0"/>
              </a:rPr>
              <a:t>3</a:t>
            </a:r>
            <a:r>
              <a:rPr lang="en-US" sz="1000" dirty="0">
                <a:latin typeface="Times New Roman" pitchFamily="18" charset="0"/>
                <a:cs typeface="Times New Roman" pitchFamily="18" charset="0"/>
              </a:rPr>
              <a:t>/s . </a:t>
            </a:r>
          </a:p>
          <a:p>
            <a:pPr marL="171450" indent="-171450">
              <a:buFont typeface="Wingdings" pitchFamily="2" charset="2"/>
              <a:buChar char="v"/>
            </a:pPr>
            <a:endParaRPr lang="en-US" sz="1000" dirty="0">
              <a:latin typeface="Times New Roman" pitchFamily="18" charset="0"/>
              <a:cs typeface="Times New Roman" pitchFamily="18" charset="0"/>
            </a:endParaRPr>
          </a:p>
          <a:p>
            <a:pPr marL="171450" lvl="0" indent="-171450">
              <a:buFont typeface="Wingdings" pitchFamily="2" charset="2"/>
              <a:buChar char="v"/>
            </a:pPr>
            <a:endParaRPr lang="en-US" sz="1000" dirty="0">
              <a:latin typeface="Times New Roman" pitchFamily="18" charset="0"/>
              <a:cs typeface="Times New Roman" pitchFamily="18" charset="0"/>
            </a:endParaRPr>
          </a:p>
        </p:txBody>
      </p:sp>
      <p:sp>
        <p:nvSpPr>
          <p:cNvPr id="8" name="مستطيل 7"/>
          <p:cNvSpPr/>
          <p:nvPr/>
        </p:nvSpPr>
        <p:spPr>
          <a:xfrm>
            <a:off x="685801" y="4517657"/>
            <a:ext cx="2438400" cy="399481"/>
          </a:xfrm>
          <a:prstGeom prst="rect">
            <a:avLst/>
          </a:prstGeom>
        </p:spPr>
        <p:txBody>
          <a:bodyPr wrap="square">
            <a:spAutoFit/>
          </a:bodyPr>
          <a:lstStyle/>
          <a:p>
            <a:pPr marL="171450" lvl="0" indent="-171450">
              <a:buFont typeface="Wingdings" pitchFamily="2" charset="2"/>
              <a:buChar char="v"/>
            </a:pPr>
            <a:r>
              <a:rPr lang="en-US" sz="1000" dirty="0" smtClean="0">
                <a:latin typeface="Times New Roman" pitchFamily="18" charset="0"/>
                <a:cs typeface="Times New Roman" pitchFamily="18" charset="0"/>
              </a:rPr>
              <a:t> </a:t>
            </a:r>
            <a:r>
              <a:rPr lang="en-US" sz="1000" dirty="0">
                <a:latin typeface="Times New Roman" pitchFamily="18" charset="0"/>
                <a:cs typeface="Times New Roman" pitchFamily="18" charset="0"/>
              </a:rPr>
              <a:t>From Samsung Company </a:t>
            </a:r>
            <a:r>
              <a:rPr lang="en-US" sz="1000" dirty="0" smtClean="0">
                <a:latin typeface="Times New Roman" pitchFamily="18" charset="0"/>
                <a:cs typeface="Times New Roman" pitchFamily="18" charset="0"/>
              </a:rPr>
              <a:t> with  </a:t>
            </a:r>
            <a:r>
              <a:rPr lang="en-US" sz="1000" dirty="0">
                <a:latin typeface="Times New Roman" pitchFamily="18" charset="0"/>
                <a:cs typeface="Times New Roman" pitchFamily="18" charset="0"/>
              </a:rPr>
              <a:t>flow rate of 0.10 m</a:t>
            </a:r>
            <a:r>
              <a:rPr lang="en-US" sz="1000" baseline="30000" dirty="0">
                <a:latin typeface="Times New Roman" pitchFamily="18" charset="0"/>
                <a:cs typeface="Times New Roman" pitchFamily="18" charset="0"/>
              </a:rPr>
              <a:t>3</a:t>
            </a:r>
            <a:r>
              <a:rPr lang="en-US" sz="1000" dirty="0">
                <a:latin typeface="Times New Roman" pitchFamily="18" charset="0"/>
                <a:cs typeface="Times New Roman" pitchFamily="18" charset="0"/>
              </a:rPr>
              <a:t>/s</a:t>
            </a:r>
            <a:endParaRPr lang="en-US" sz="1000" dirty="0"/>
          </a:p>
        </p:txBody>
      </p:sp>
    </p:spTree>
    <p:extLst>
      <p:ext uri="{BB962C8B-B14F-4D97-AF65-F5344CB8AC3E}">
        <p14:creationId xmlns:p14="http://schemas.microsoft.com/office/powerpoint/2010/main" val="15463315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5"/>
          </p:nvPr>
        </p:nvSpPr>
        <p:spPr/>
        <p:txBody>
          <a:bodyPr/>
          <a:lstStyle/>
          <a:p>
            <a:fld id="{EC38771F-209D-4D88-AF00-213258C98BC7}" type="slidenum">
              <a:rPr lang="en-US" smtClean="0"/>
              <a:t>24</a:t>
            </a:fld>
            <a:endParaRPr lang="en-US"/>
          </a:p>
        </p:txBody>
      </p:sp>
      <p:sp>
        <p:nvSpPr>
          <p:cNvPr id="5" name="مستطيل 4"/>
          <p:cNvSpPr/>
          <p:nvPr/>
        </p:nvSpPr>
        <p:spPr>
          <a:xfrm>
            <a:off x="228600" y="61143"/>
            <a:ext cx="5867400" cy="276999"/>
          </a:xfrm>
          <a:prstGeom prst="rect">
            <a:avLst/>
          </a:prstGeom>
        </p:spPr>
        <p:txBody>
          <a:bodyPr wrap="square">
            <a:spAutoFit/>
          </a:bodyPr>
          <a:lstStyle/>
          <a:p>
            <a:pPr marL="171450" indent="-171450">
              <a:buFont typeface="Wingdings" pitchFamily="2" charset="2"/>
              <a:buChar char="q"/>
            </a:pPr>
            <a:r>
              <a:rPr lang="en-US" sz="1200" dirty="0">
                <a:latin typeface="Times New Roman" pitchFamily="18" charset="0"/>
                <a:cs typeface="Times New Roman" pitchFamily="18" charset="0"/>
              </a:rPr>
              <a:t>The number of fan coils and indoor unit that are needed in the ground floor</a:t>
            </a:r>
            <a:endParaRPr lang="en-US" sz="1200" i="1" dirty="0">
              <a:latin typeface="Times New Roman" pitchFamily="18" charset="0"/>
              <a:cs typeface="Times New Roman" pitchFamily="18" charset="0"/>
            </a:endParaRPr>
          </a:p>
        </p:txBody>
      </p:sp>
      <p:sp>
        <p:nvSpPr>
          <p:cNvPr id="7" name="مستطيل 6"/>
          <p:cNvSpPr/>
          <p:nvPr/>
        </p:nvSpPr>
        <p:spPr>
          <a:xfrm>
            <a:off x="228600" y="1876003"/>
            <a:ext cx="5066414" cy="276999"/>
          </a:xfrm>
          <a:prstGeom prst="rect">
            <a:avLst/>
          </a:prstGeom>
        </p:spPr>
        <p:txBody>
          <a:bodyPr wrap="square">
            <a:spAutoFit/>
          </a:bodyPr>
          <a:lstStyle/>
          <a:p>
            <a:pPr marL="285750" indent="-285750">
              <a:buFont typeface="Wingdings" pitchFamily="2" charset="2"/>
              <a:buChar char="q"/>
            </a:pPr>
            <a:r>
              <a:rPr lang="en-US" sz="1200" dirty="0">
                <a:latin typeface="Times New Roman" pitchFamily="18" charset="0"/>
                <a:cs typeface="Times New Roman" pitchFamily="18" charset="0"/>
              </a:rPr>
              <a:t>The distribution of the ducts </a:t>
            </a:r>
            <a:r>
              <a:rPr lang="en-US" sz="1200" dirty="0" smtClean="0">
                <a:latin typeface="Times New Roman" pitchFamily="18" charset="0"/>
                <a:cs typeface="Times New Roman" pitchFamily="18" charset="0"/>
              </a:rPr>
              <a:t>and diffusers in </a:t>
            </a:r>
            <a:r>
              <a:rPr lang="en-US" sz="1200" dirty="0">
                <a:latin typeface="Times New Roman" pitchFamily="18" charset="0"/>
                <a:cs typeface="Times New Roman" pitchFamily="18" charset="0"/>
              </a:rPr>
              <a:t>the </a:t>
            </a:r>
            <a:r>
              <a:rPr lang="en-US" sz="1200" dirty="0" smtClean="0">
                <a:latin typeface="Times New Roman" pitchFamily="18" charset="0"/>
                <a:cs typeface="Times New Roman" pitchFamily="18" charset="0"/>
              </a:rPr>
              <a:t>ground floor.</a:t>
            </a:r>
            <a:endParaRPr lang="en-US" sz="1200" i="1" dirty="0">
              <a:latin typeface="Times New Roman" pitchFamily="18" charset="0"/>
              <a:cs typeface="Times New Roman" pitchFamily="18" charset="0"/>
            </a:endParaRPr>
          </a:p>
        </p:txBody>
      </p:sp>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358" y="2116231"/>
            <a:ext cx="4022516" cy="2938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صورة 12"/>
          <p:cNvPicPr/>
          <p:nvPr/>
        </p:nvPicPr>
        <p:blipFill>
          <a:blip r:embed="rId3">
            <a:extLst>
              <a:ext uri="{28A0092B-C50C-407E-A947-70E740481C1C}">
                <a14:useLocalDpi xmlns:a14="http://schemas.microsoft.com/office/drawing/2010/main" val="0"/>
              </a:ext>
            </a:extLst>
          </a:blip>
          <a:srcRect/>
          <a:stretch>
            <a:fillRect/>
          </a:stretch>
        </p:blipFill>
        <p:spPr bwMode="auto">
          <a:xfrm>
            <a:off x="381001" y="292585"/>
            <a:ext cx="5714999" cy="1593365"/>
          </a:xfrm>
          <a:prstGeom prst="rect">
            <a:avLst/>
          </a:prstGeom>
          <a:noFill/>
          <a:ln>
            <a:noFill/>
          </a:ln>
        </p:spPr>
      </p:pic>
    </p:spTree>
    <p:extLst>
      <p:ext uri="{BB962C8B-B14F-4D97-AF65-F5344CB8AC3E}">
        <p14:creationId xmlns:p14="http://schemas.microsoft.com/office/powerpoint/2010/main" val="1956894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5"/>
          </p:nvPr>
        </p:nvSpPr>
        <p:spPr/>
        <p:txBody>
          <a:bodyPr/>
          <a:lstStyle/>
          <a:p>
            <a:fld id="{EC38771F-209D-4D88-AF00-213258C98BC7}" type="slidenum">
              <a:rPr lang="en-US" smtClean="0"/>
              <a:t>25</a:t>
            </a:fld>
            <a:endParaRPr lang="en-US"/>
          </a:p>
        </p:txBody>
      </p:sp>
      <p:sp>
        <p:nvSpPr>
          <p:cNvPr id="5" name="مستطيل 4"/>
          <p:cNvSpPr/>
          <p:nvPr/>
        </p:nvSpPr>
        <p:spPr>
          <a:xfrm>
            <a:off x="228600" y="61143"/>
            <a:ext cx="5867400" cy="276999"/>
          </a:xfrm>
          <a:prstGeom prst="rect">
            <a:avLst/>
          </a:prstGeom>
        </p:spPr>
        <p:txBody>
          <a:bodyPr wrap="square">
            <a:spAutoFit/>
          </a:bodyPr>
          <a:lstStyle/>
          <a:p>
            <a:pPr marL="171450" indent="-171450">
              <a:buFont typeface="Wingdings" pitchFamily="2" charset="2"/>
              <a:buChar char="q"/>
            </a:pPr>
            <a:r>
              <a:rPr lang="en-US" sz="1200" dirty="0">
                <a:latin typeface="Times New Roman" pitchFamily="18" charset="0"/>
                <a:cs typeface="Times New Roman" pitchFamily="18" charset="0"/>
              </a:rPr>
              <a:t>The number of fan coils and indoor unit that are needed in the </a:t>
            </a:r>
            <a:r>
              <a:rPr lang="en-US" sz="1200" dirty="0" smtClean="0">
                <a:latin typeface="Times New Roman" pitchFamily="18" charset="0"/>
                <a:cs typeface="Times New Roman" pitchFamily="18" charset="0"/>
              </a:rPr>
              <a:t>first floor.</a:t>
            </a:r>
            <a:endParaRPr lang="en-US" sz="1200" i="1" dirty="0">
              <a:latin typeface="Times New Roman" pitchFamily="18" charset="0"/>
              <a:cs typeface="Times New Roman" pitchFamily="18" charset="0"/>
            </a:endParaRPr>
          </a:p>
        </p:txBody>
      </p:sp>
      <p:sp>
        <p:nvSpPr>
          <p:cNvPr id="7" name="مستطيل 6"/>
          <p:cNvSpPr/>
          <p:nvPr/>
        </p:nvSpPr>
        <p:spPr>
          <a:xfrm>
            <a:off x="210879" y="1694053"/>
            <a:ext cx="5066414" cy="276999"/>
          </a:xfrm>
          <a:prstGeom prst="rect">
            <a:avLst/>
          </a:prstGeom>
        </p:spPr>
        <p:txBody>
          <a:bodyPr wrap="square">
            <a:spAutoFit/>
          </a:bodyPr>
          <a:lstStyle/>
          <a:p>
            <a:pPr marL="285750" indent="-285750">
              <a:buFont typeface="Wingdings" pitchFamily="2" charset="2"/>
              <a:buChar char="q"/>
            </a:pPr>
            <a:r>
              <a:rPr lang="en-US" sz="1200" dirty="0">
                <a:latin typeface="Times New Roman" pitchFamily="18" charset="0"/>
                <a:cs typeface="Times New Roman" pitchFamily="18" charset="0"/>
              </a:rPr>
              <a:t>The distribution of the ducts </a:t>
            </a:r>
            <a:r>
              <a:rPr lang="en-US" sz="1200" dirty="0" smtClean="0">
                <a:latin typeface="Times New Roman" pitchFamily="18" charset="0"/>
                <a:cs typeface="Times New Roman" pitchFamily="18" charset="0"/>
              </a:rPr>
              <a:t>and diffusers in </a:t>
            </a:r>
            <a:r>
              <a:rPr lang="en-US" sz="1200" dirty="0">
                <a:latin typeface="Times New Roman" pitchFamily="18" charset="0"/>
                <a:cs typeface="Times New Roman" pitchFamily="18" charset="0"/>
              </a:rPr>
              <a:t>the first </a:t>
            </a:r>
            <a:r>
              <a:rPr lang="en-US" sz="1200" dirty="0" smtClean="0">
                <a:latin typeface="Times New Roman" pitchFamily="18" charset="0"/>
                <a:cs typeface="Times New Roman" pitchFamily="18" charset="0"/>
              </a:rPr>
              <a:t>floor</a:t>
            </a:r>
            <a:r>
              <a:rPr lang="en-US" sz="1200" dirty="0" smtClean="0">
                <a:latin typeface="Times New Roman" pitchFamily="18" charset="0"/>
                <a:cs typeface="Times New Roman" pitchFamily="18" charset="0"/>
              </a:rPr>
              <a:t>.</a:t>
            </a:r>
            <a:endParaRPr lang="en-US" sz="1200" i="1" dirty="0">
              <a:latin typeface="Times New Roman" pitchFamily="18" charset="0"/>
              <a:cs typeface="Times New Roman" pitchFamily="18" charset="0"/>
            </a:endParaRPr>
          </a:p>
        </p:txBody>
      </p:sp>
      <p:pic>
        <p:nvPicPr>
          <p:cNvPr id="10" name="صورة 9"/>
          <p:cNvPicPr/>
          <p:nvPr/>
        </p:nvPicPr>
        <p:blipFill>
          <a:blip r:embed="rId2">
            <a:extLst>
              <a:ext uri="{28A0092B-C50C-407E-A947-70E740481C1C}">
                <a14:useLocalDpi xmlns:a14="http://schemas.microsoft.com/office/drawing/2010/main" val="0"/>
              </a:ext>
            </a:extLst>
          </a:blip>
          <a:srcRect/>
          <a:stretch>
            <a:fillRect/>
          </a:stretch>
        </p:blipFill>
        <p:spPr bwMode="auto">
          <a:xfrm>
            <a:off x="1612605" y="1934281"/>
            <a:ext cx="4800600" cy="3172448"/>
          </a:xfrm>
          <a:prstGeom prst="rect">
            <a:avLst/>
          </a:prstGeom>
          <a:noFill/>
          <a:ln>
            <a:noFill/>
          </a:ln>
        </p:spPr>
      </p:pic>
      <p:pic>
        <p:nvPicPr>
          <p:cNvPr id="8" name="صورة 7"/>
          <p:cNvPicPr/>
          <p:nvPr/>
        </p:nvPicPr>
        <p:blipFill>
          <a:blip r:embed="rId3">
            <a:extLst>
              <a:ext uri="{28A0092B-C50C-407E-A947-70E740481C1C}">
                <a14:useLocalDpi xmlns:a14="http://schemas.microsoft.com/office/drawing/2010/main" val="0"/>
              </a:ext>
            </a:extLst>
          </a:blip>
          <a:srcRect/>
          <a:stretch>
            <a:fillRect/>
          </a:stretch>
        </p:blipFill>
        <p:spPr bwMode="auto">
          <a:xfrm>
            <a:off x="381000" y="393777"/>
            <a:ext cx="5562600" cy="1263573"/>
          </a:xfrm>
          <a:prstGeom prst="rect">
            <a:avLst/>
          </a:prstGeom>
          <a:noFill/>
          <a:ln>
            <a:noFill/>
          </a:ln>
        </p:spPr>
      </p:pic>
    </p:spTree>
    <p:extLst>
      <p:ext uri="{BB962C8B-B14F-4D97-AF65-F5344CB8AC3E}">
        <p14:creationId xmlns:p14="http://schemas.microsoft.com/office/powerpoint/2010/main" val="35274739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209806" y="1962155"/>
            <a:ext cx="4076711" cy="1323415"/>
          </a:xfrm>
          <a:prstGeom prst="rect">
            <a:avLst/>
          </a:prstGeom>
          <a:noFill/>
        </p:spPr>
        <p:txBody>
          <a:bodyPr wrap="none" lIns="91417" tIns="45708" rIns="91417" bIns="45708" rtlCol="0">
            <a:spAutoFit/>
          </a:bodyPr>
          <a:lstStyle>
            <a:defPPr>
              <a:defRPr lang="en-US"/>
            </a:defPPr>
            <a:lvl1pPr lvl="0">
              <a:defRPr sz="4000" b="1">
                <a:latin typeface="Times New Roman" panose="02020603050405020304" pitchFamily="18" charset="0"/>
                <a:cs typeface="Times New Roman" panose="02020603050405020304" pitchFamily="18" charset="0"/>
              </a:defRPr>
            </a:lvl1pPr>
          </a:lstStyle>
          <a:p>
            <a:r>
              <a:rPr lang="en-US" dirty="0"/>
              <a:t>Structural Design</a:t>
            </a:r>
          </a:p>
          <a:p>
            <a:endParaRPr lang="en-US" dirty="0"/>
          </a:p>
        </p:txBody>
      </p:sp>
    </p:spTree>
    <p:extLst>
      <p:ext uri="{BB962C8B-B14F-4D97-AF65-F5344CB8AC3E}">
        <p14:creationId xmlns:p14="http://schemas.microsoft.com/office/powerpoint/2010/main" val="31220572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a:xfrm>
            <a:off x="8119491" y="4300538"/>
            <a:ext cx="609600" cy="390906"/>
          </a:xfrm>
        </p:spPr>
        <p:txBody>
          <a:bodyPr/>
          <a:lstStyle/>
          <a:p>
            <a:fld id="{EC38771F-209D-4D88-AF00-213258C98BC7}" type="slidenum">
              <a:rPr lang="en-US" sz="1500" smtClean="0">
                <a:latin typeface="Times New Roman" pitchFamily="18" charset="0"/>
                <a:cs typeface="Times New Roman" pitchFamily="18" charset="0"/>
              </a:rPr>
              <a:t>27</a:t>
            </a:fld>
            <a:endParaRPr lang="en-US" sz="1500">
              <a:latin typeface="Times New Roman" pitchFamily="18" charset="0"/>
              <a:cs typeface="Times New Roman" pitchFamily="18" charset="0"/>
            </a:endParaRPr>
          </a:p>
        </p:txBody>
      </p:sp>
      <p:graphicFrame>
        <p:nvGraphicFramePr>
          <p:cNvPr id="11" name="رسم تخطيطي 10"/>
          <p:cNvGraphicFramePr/>
          <p:nvPr>
            <p:extLst>
              <p:ext uri="{D42A27DB-BD31-4B8C-83A1-F6EECF244321}">
                <p14:modId xmlns:p14="http://schemas.microsoft.com/office/powerpoint/2010/main" val="1999611781"/>
              </p:ext>
            </p:extLst>
          </p:nvPr>
        </p:nvGraphicFramePr>
        <p:xfrm>
          <a:off x="228600" y="666750"/>
          <a:ext cx="3105150" cy="129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رسم تخطيطي 11"/>
          <p:cNvGraphicFramePr/>
          <p:nvPr>
            <p:extLst>
              <p:ext uri="{D42A27DB-BD31-4B8C-83A1-F6EECF244321}">
                <p14:modId xmlns:p14="http://schemas.microsoft.com/office/powerpoint/2010/main" val="3998862145"/>
              </p:ext>
            </p:extLst>
          </p:nvPr>
        </p:nvGraphicFramePr>
        <p:xfrm>
          <a:off x="274674" y="3165639"/>
          <a:ext cx="2666999" cy="1676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مربع نص 12"/>
          <p:cNvSpPr txBox="1"/>
          <p:nvPr/>
        </p:nvSpPr>
        <p:spPr>
          <a:xfrm>
            <a:off x="448340" y="2718870"/>
            <a:ext cx="2286000" cy="323165"/>
          </a:xfrm>
          <a:prstGeom prst="rect">
            <a:avLst/>
          </a:prstGeom>
          <a:noFill/>
        </p:spPr>
        <p:txBody>
          <a:bodyPr wrap="square" rtlCol="0">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Codes</a:t>
            </a:r>
            <a:endParaRPr lang="en-US" sz="1500" dirty="0">
              <a:latin typeface="Times New Roman" pitchFamily="18" charset="0"/>
              <a:cs typeface="Times New Roman" pitchFamily="18" charset="0"/>
            </a:endParaRPr>
          </a:p>
        </p:txBody>
      </p:sp>
      <p:sp>
        <p:nvSpPr>
          <p:cNvPr id="14" name="مربع نص 13"/>
          <p:cNvSpPr txBox="1"/>
          <p:nvPr/>
        </p:nvSpPr>
        <p:spPr>
          <a:xfrm>
            <a:off x="274674" y="201132"/>
            <a:ext cx="2286000" cy="323165"/>
          </a:xfrm>
          <a:prstGeom prst="rect">
            <a:avLst/>
          </a:prstGeom>
          <a:noFill/>
        </p:spPr>
        <p:txBody>
          <a:bodyPr wrap="square" rtlCol="0">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Materials</a:t>
            </a:r>
            <a:endParaRPr lang="en-US" sz="1500" dirty="0">
              <a:latin typeface="Times New Roman" pitchFamily="18" charset="0"/>
              <a:cs typeface="Times New Roman" pitchFamily="18" charset="0"/>
            </a:endParaRPr>
          </a:p>
        </p:txBody>
      </p:sp>
      <p:graphicFrame>
        <p:nvGraphicFramePr>
          <p:cNvPr id="17" name="رسم تخطيطي 16"/>
          <p:cNvGraphicFramePr/>
          <p:nvPr>
            <p:extLst>
              <p:ext uri="{D42A27DB-BD31-4B8C-83A1-F6EECF244321}">
                <p14:modId xmlns:p14="http://schemas.microsoft.com/office/powerpoint/2010/main" val="4079777953"/>
              </p:ext>
            </p:extLst>
          </p:nvPr>
        </p:nvGraphicFramePr>
        <p:xfrm>
          <a:off x="4343400" y="3409950"/>
          <a:ext cx="2781298" cy="105763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mc:AlternateContent xmlns:mc="http://schemas.openxmlformats.org/markup-compatibility/2006">
        <mc:Choice xmlns:a14="http://schemas.microsoft.com/office/drawing/2010/main" Requires="a14">
          <p:graphicFrame>
            <p:nvGraphicFramePr>
              <p:cNvPr id="18" name="رسم تخطيطي 17"/>
              <p:cNvGraphicFramePr/>
              <p:nvPr>
                <p:extLst>
                  <p:ext uri="{D42A27DB-BD31-4B8C-83A1-F6EECF244321}">
                    <p14:modId xmlns:p14="http://schemas.microsoft.com/office/powerpoint/2010/main" val="2607485469"/>
                  </p:ext>
                </p:extLst>
              </p:nvPr>
            </p:nvGraphicFramePr>
            <p:xfrm>
              <a:off x="3657600" y="572665"/>
              <a:ext cx="5029200" cy="2264978"/>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mc:Choice>
        <mc:Fallback>
          <p:graphicFrame>
            <p:nvGraphicFramePr>
              <p:cNvPr id="18" name="رسم تخطيطي 17"/>
              <p:cNvGraphicFramePr/>
              <p:nvPr>
                <p:extLst>
                  <p:ext uri="{D42A27DB-BD31-4B8C-83A1-F6EECF244321}">
                    <p14:modId xmlns:p14="http://schemas.microsoft.com/office/powerpoint/2010/main" val="2607485469"/>
                  </p:ext>
                </p:extLst>
              </p:nvPr>
            </p:nvGraphicFramePr>
            <p:xfrm>
              <a:off x="3657600" y="572665"/>
              <a:ext cx="5029200" cy="2264978"/>
            </p:xfrm>
            <a:graphic>
              <a:graphicData uri="http://schemas.openxmlformats.org/drawingml/2006/diagram">
                <dgm:relIds xmlns:dgm="http://schemas.openxmlformats.org/drawingml/2006/diagram" xmlns:r="http://schemas.openxmlformats.org/officeDocument/2006/relationships" r:dm="rId22" r:lo="rId18" r:qs="rId19" r:cs="rId20"/>
              </a:graphicData>
            </a:graphic>
          </p:graphicFrame>
        </mc:Fallback>
      </mc:AlternateContent>
      <p:sp>
        <p:nvSpPr>
          <p:cNvPr id="19" name="مربع نص 18"/>
          <p:cNvSpPr txBox="1"/>
          <p:nvPr/>
        </p:nvSpPr>
        <p:spPr>
          <a:xfrm>
            <a:off x="4267200" y="2880452"/>
            <a:ext cx="2286000" cy="323165"/>
          </a:xfrm>
          <a:prstGeom prst="rect">
            <a:avLst/>
          </a:prstGeom>
          <a:noFill/>
        </p:spPr>
        <p:txBody>
          <a:bodyPr wrap="square" rtlCol="0">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Loads</a:t>
            </a:r>
            <a:endParaRPr lang="en-US" sz="1500" dirty="0">
              <a:latin typeface="Times New Roman" pitchFamily="18" charset="0"/>
              <a:cs typeface="Times New Roman" pitchFamily="18" charset="0"/>
            </a:endParaRPr>
          </a:p>
        </p:txBody>
      </p:sp>
      <p:sp>
        <p:nvSpPr>
          <p:cNvPr id="20" name="مربع نص 19"/>
          <p:cNvSpPr txBox="1"/>
          <p:nvPr/>
        </p:nvSpPr>
        <p:spPr>
          <a:xfrm>
            <a:off x="3733800" y="201132"/>
            <a:ext cx="4419600" cy="507831"/>
          </a:xfrm>
          <a:prstGeom prst="rect">
            <a:avLst/>
          </a:prstGeom>
          <a:noFill/>
        </p:spPr>
        <p:txBody>
          <a:bodyPr wrap="square" rtlCol="0">
            <a:spAutoFit/>
          </a:bodyPr>
          <a:lstStyle/>
          <a:p>
            <a:pPr marL="285750" indent="-285750">
              <a:buFont typeface="Wingdings" pitchFamily="2" charset="2"/>
              <a:buChar char="q"/>
            </a:pPr>
            <a:r>
              <a:rPr lang="en-US" sz="1500" dirty="0">
                <a:latin typeface="Times New Roman" pitchFamily="18" charset="0"/>
                <a:cs typeface="Times New Roman" pitchFamily="18" charset="0"/>
              </a:rPr>
              <a:t>The parameters for seismic analysis</a:t>
            </a:r>
            <a:endParaRPr lang="en-US" sz="1500" i="1" dirty="0">
              <a:latin typeface="Times New Roman" pitchFamily="18" charset="0"/>
              <a:cs typeface="Times New Roman" pitchFamily="18" charset="0"/>
            </a:endParaRPr>
          </a:p>
          <a:p>
            <a:pPr marL="285750" indent="-285750">
              <a:buFont typeface="Wingdings" pitchFamily="2" charset="2"/>
              <a:buChar char="q"/>
            </a:pPr>
            <a:endParaRPr lang="en-US" sz="1200" dirty="0">
              <a:latin typeface="Times New Roman" pitchFamily="18" charset="0"/>
              <a:cs typeface="Times New Roman" pitchFamily="18" charset="0"/>
            </a:endParaRPr>
          </a:p>
        </p:txBody>
      </p:sp>
    </p:spTree>
    <p:extLst>
      <p:ext uri="{BB962C8B-B14F-4D97-AF65-F5344CB8AC3E}">
        <p14:creationId xmlns:p14="http://schemas.microsoft.com/office/powerpoint/2010/main" val="13570606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5"/>
          </p:nvPr>
        </p:nvSpPr>
        <p:spPr/>
        <p:txBody>
          <a:bodyPr/>
          <a:lstStyle/>
          <a:p>
            <a:fld id="{EC38771F-209D-4D88-AF00-213258C98BC7}" type="slidenum">
              <a:rPr lang="en-US" smtClean="0"/>
              <a:t>28</a:t>
            </a:fld>
            <a:endParaRPr lang="en-US"/>
          </a:p>
        </p:txBody>
      </p:sp>
      <p:sp>
        <p:nvSpPr>
          <p:cNvPr id="5" name="مربع نص 4"/>
          <p:cNvSpPr txBox="1"/>
          <p:nvPr/>
        </p:nvSpPr>
        <p:spPr>
          <a:xfrm>
            <a:off x="3352800" y="356709"/>
            <a:ext cx="990600" cy="3810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latin typeface="Times New Roman" pitchFamily="18" charset="0"/>
                <a:cs typeface="Times New Roman" pitchFamily="18" charset="0"/>
              </a:rPr>
              <a:t>Block 2</a:t>
            </a:r>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 y="819150"/>
            <a:ext cx="4343400" cy="3039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مربع نص 10"/>
          <p:cNvSpPr txBox="1"/>
          <p:nvPr/>
        </p:nvSpPr>
        <p:spPr>
          <a:xfrm>
            <a:off x="1257300" y="1809750"/>
            <a:ext cx="990600" cy="381000"/>
          </a:xfrm>
          <a:prstGeom prst="rect">
            <a:avLst/>
          </a:prstGeom>
          <a:solidFill>
            <a:schemeClr val="bg1"/>
          </a:solidFill>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latin typeface="Times New Roman" pitchFamily="18" charset="0"/>
                <a:cs typeface="Times New Roman" pitchFamily="18" charset="0"/>
              </a:rPr>
              <a:t>Block 1</a:t>
            </a:r>
            <a:endParaRPr lang="en-US" dirty="0">
              <a:latin typeface="Times New Roman" pitchFamily="18" charset="0"/>
              <a:cs typeface="Times New Roman" pitchFamily="18" charset="0"/>
            </a:endParaRPr>
          </a:p>
        </p:txBody>
      </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2839"/>
          <a:stretch/>
        </p:blipFill>
        <p:spPr bwMode="auto">
          <a:xfrm>
            <a:off x="4648200" y="819150"/>
            <a:ext cx="4000500" cy="2825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مربع نص 12"/>
          <p:cNvSpPr txBox="1"/>
          <p:nvPr/>
        </p:nvSpPr>
        <p:spPr>
          <a:xfrm>
            <a:off x="5257800" y="1752600"/>
            <a:ext cx="990600" cy="381000"/>
          </a:xfrm>
          <a:prstGeom prst="rect">
            <a:avLst/>
          </a:prstGeom>
          <a:solidFill>
            <a:schemeClr val="bg1"/>
          </a:solidFill>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latin typeface="Times New Roman" pitchFamily="18" charset="0"/>
                <a:cs typeface="Times New Roman" pitchFamily="18" charset="0"/>
              </a:rPr>
              <a:t>Block 1</a:t>
            </a:r>
            <a:endParaRPr lang="en-US" dirty="0">
              <a:latin typeface="Times New Roman" pitchFamily="18" charset="0"/>
              <a:cs typeface="Times New Roman" pitchFamily="18" charset="0"/>
            </a:endParaRPr>
          </a:p>
        </p:txBody>
      </p:sp>
      <p:sp>
        <p:nvSpPr>
          <p:cNvPr id="14" name="مربع نص 13"/>
          <p:cNvSpPr txBox="1"/>
          <p:nvPr/>
        </p:nvSpPr>
        <p:spPr>
          <a:xfrm>
            <a:off x="7315200" y="356709"/>
            <a:ext cx="990600" cy="3810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latin typeface="Times New Roman" pitchFamily="18" charset="0"/>
                <a:cs typeface="Times New Roman" pitchFamily="18" charset="0"/>
              </a:rPr>
              <a:t>Block 2</a:t>
            </a:r>
            <a:endParaRPr lang="en-US" dirty="0">
              <a:latin typeface="Times New Roman" pitchFamily="18" charset="0"/>
              <a:cs typeface="Times New Roman" pitchFamily="18" charset="0"/>
            </a:endParaRPr>
          </a:p>
        </p:txBody>
      </p:sp>
      <p:sp>
        <p:nvSpPr>
          <p:cNvPr id="15" name="مربع نص 14"/>
          <p:cNvSpPr txBox="1"/>
          <p:nvPr/>
        </p:nvSpPr>
        <p:spPr>
          <a:xfrm>
            <a:off x="5410200" y="4105275"/>
            <a:ext cx="20574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latin typeface="Times New Roman" pitchFamily="18" charset="0"/>
                <a:cs typeface="Times New Roman" pitchFamily="18" charset="0"/>
              </a:rPr>
              <a:t>Ground floor</a:t>
            </a:r>
            <a:endParaRPr lang="en-US" dirty="0">
              <a:latin typeface="Times New Roman" pitchFamily="18" charset="0"/>
              <a:cs typeface="Times New Roman" pitchFamily="18" charset="0"/>
            </a:endParaRPr>
          </a:p>
        </p:txBody>
      </p:sp>
      <p:sp>
        <p:nvSpPr>
          <p:cNvPr id="16" name="مربع نص 15"/>
          <p:cNvSpPr txBox="1"/>
          <p:nvPr/>
        </p:nvSpPr>
        <p:spPr>
          <a:xfrm>
            <a:off x="838200" y="4057650"/>
            <a:ext cx="20574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latin typeface="Times New Roman" pitchFamily="18" charset="0"/>
                <a:cs typeface="Times New Roman" pitchFamily="18" charset="0"/>
              </a:rPr>
              <a:t>First floor</a:t>
            </a:r>
            <a:endParaRPr lang="en-US" dirty="0">
              <a:latin typeface="Times New Roman" pitchFamily="18" charset="0"/>
              <a:cs typeface="Times New Roman" pitchFamily="18" charset="0"/>
            </a:endParaRPr>
          </a:p>
        </p:txBody>
      </p:sp>
      <p:sp>
        <p:nvSpPr>
          <p:cNvPr id="10" name="مربع نص 9"/>
          <p:cNvSpPr txBox="1"/>
          <p:nvPr/>
        </p:nvSpPr>
        <p:spPr>
          <a:xfrm>
            <a:off x="209550" y="79710"/>
            <a:ext cx="2686050" cy="323165"/>
          </a:xfrm>
          <a:prstGeom prst="rect">
            <a:avLst/>
          </a:prstGeom>
          <a:noFill/>
        </p:spPr>
        <p:txBody>
          <a:bodyPr wrap="square" rtlCol="0">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Ground and first floors</a:t>
            </a:r>
            <a:endParaRPr lang="en-US" sz="1500" dirty="0">
              <a:latin typeface="Times New Roman" pitchFamily="18" charset="0"/>
              <a:cs typeface="Times New Roman" pitchFamily="18" charset="0"/>
            </a:endParaRPr>
          </a:p>
        </p:txBody>
      </p:sp>
    </p:spTree>
    <p:extLst>
      <p:ext uri="{BB962C8B-B14F-4D97-AF65-F5344CB8AC3E}">
        <p14:creationId xmlns:p14="http://schemas.microsoft.com/office/powerpoint/2010/main" val="16101507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52400" y="0"/>
            <a:ext cx="2421450" cy="323141"/>
          </a:xfrm>
          <a:prstGeom prst="rect">
            <a:avLst/>
          </a:prstGeom>
        </p:spPr>
        <p:txBody>
          <a:bodyPr wrap="none" lIns="91417" tIns="45708" rIns="91417" bIns="45708">
            <a:spAutoFit/>
          </a:bodyPr>
          <a:lstStyle/>
          <a:p>
            <a:pPr marL="285677" indent="-285677">
              <a:buFont typeface="Wingdings" pitchFamily="2" charset="2"/>
              <a:buChar char="q"/>
            </a:pPr>
            <a:r>
              <a:rPr lang="en-US" sz="1500" dirty="0">
                <a:latin typeface="Times New Roman" pitchFamily="18" charset="0"/>
                <a:cs typeface="Times New Roman" pitchFamily="18" charset="0"/>
              </a:rPr>
              <a:t>ETABS model of block 1</a:t>
            </a:r>
          </a:p>
        </p:txBody>
      </p:sp>
      <p:sp>
        <p:nvSpPr>
          <p:cNvPr id="2" name="عنصر نائب لرقم الشريحة 1"/>
          <p:cNvSpPr>
            <a:spLocks noGrp="1"/>
          </p:cNvSpPr>
          <p:nvPr>
            <p:ph type="sldNum" sz="quarter" idx="15"/>
          </p:nvPr>
        </p:nvSpPr>
        <p:spPr/>
        <p:txBody>
          <a:bodyPr/>
          <a:lstStyle/>
          <a:p>
            <a:fld id="{EC38771F-209D-4D88-AF00-213258C98BC7}" type="slidenum">
              <a:rPr lang="en-US" smtClean="0"/>
              <a:t>29</a:t>
            </a:fld>
            <a:endParaRPr lang="en-US"/>
          </a:p>
        </p:txBody>
      </p:sp>
      <p:sp>
        <p:nvSpPr>
          <p:cNvPr id="7" name="مستطيل 6"/>
          <p:cNvSpPr/>
          <p:nvPr/>
        </p:nvSpPr>
        <p:spPr>
          <a:xfrm>
            <a:off x="5058825" y="27252"/>
            <a:ext cx="2421450" cy="323141"/>
          </a:xfrm>
          <a:prstGeom prst="rect">
            <a:avLst/>
          </a:prstGeom>
        </p:spPr>
        <p:txBody>
          <a:bodyPr wrap="none" lIns="91417" tIns="45708" rIns="91417" bIns="45708">
            <a:spAutoFit/>
          </a:bodyPr>
          <a:lstStyle/>
          <a:p>
            <a:pPr marL="285677" indent="-285677">
              <a:buFont typeface="Wingdings" pitchFamily="2" charset="2"/>
              <a:buChar char="q"/>
            </a:pPr>
            <a:r>
              <a:rPr lang="en-US" sz="1500" dirty="0" smtClean="0">
                <a:latin typeface="Times New Roman" pitchFamily="18" charset="0"/>
                <a:cs typeface="Times New Roman" pitchFamily="18" charset="0"/>
              </a:rPr>
              <a:t>ETABS model of block 2</a:t>
            </a:r>
            <a:endParaRPr lang="en-US" sz="1500" dirty="0">
              <a:latin typeface="Times New Roman" pitchFamily="18" charset="0"/>
              <a:cs typeface="Times New Roman" pitchFamily="18" charset="0"/>
            </a:endParaRPr>
          </a:p>
        </p:txBody>
      </p:sp>
      <p:pic>
        <p:nvPicPr>
          <p:cNvPr id="8" name="صورة 7"/>
          <p:cNvPicPr/>
          <p:nvPr/>
        </p:nvPicPr>
        <p:blipFill rotWithShape="1">
          <a:blip r:embed="rId2">
            <a:extLst>
              <a:ext uri="{28A0092B-C50C-407E-A947-70E740481C1C}">
                <a14:useLocalDpi xmlns:a14="http://schemas.microsoft.com/office/drawing/2010/main" val="0"/>
              </a:ext>
            </a:extLst>
          </a:blip>
          <a:srcRect b="2758"/>
          <a:stretch/>
        </p:blipFill>
        <p:spPr bwMode="auto">
          <a:xfrm>
            <a:off x="4883137" y="350393"/>
            <a:ext cx="2772825" cy="2271046"/>
          </a:xfrm>
          <a:prstGeom prst="rect">
            <a:avLst/>
          </a:prstGeom>
          <a:noFill/>
          <a:ln>
            <a:noFill/>
          </a:ln>
          <a:extLst>
            <a:ext uri="{53640926-AAD7-44D8-BBD7-CCE9431645EC}">
              <a14:shadowObscured xmlns:a14="http://schemas.microsoft.com/office/drawing/2010/main"/>
            </a:ext>
          </a:extLst>
        </p:spPr>
      </p:pic>
      <p:pic>
        <p:nvPicPr>
          <p:cNvPr id="9" name="صورة 8"/>
          <p:cNvPicPr/>
          <p:nvPr/>
        </p:nvPicPr>
        <p:blipFill rotWithShape="1">
          <a:blip r:embed="rId3">
            <a:extLst>
              <a:ext uri="{28A0092B-C50C-407E-A947-70E740481C1C}">
                <a14:useLocalDpi xmlns:a14="http://schemas.microsoft.com/office/drawing/2010/main" val="0"/>
              </a:ext>
            </a:extLst>
          </a:blip>
          <a:srcRect l="3846"/>
          <a:stretch/>
        </p:blipFill>
        <p:spPr bwMode="auto">
          <a:xfrm>
            <a:off x="276225" y="350394"/>
            <a:ext cx="3076575" cy="2271046"/>
          </a:xfrm>
          <a:prstGeom prst="rect">
            <a:avLst/>
          </a:prstGeom>
          <a:noFill/>
          <a:ln>
            <a:noFill/>
          </a:ln>
        </p:spPr>
      </p:pic>
      <p:pic>
        <p:nvPicPr>
          <p:cNvPr id="2050" name="Picture 2" descr="G:\1111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83137" y="3005774"/>
            <a:ext cx="2230950" cy="2000996"/>
          </a:xfrm>
          <a:prstGeom prst="rect">
            <a:avLst/>
          </a:prstGeom>
          <a:noFill/>
          <a:extLst>
            <a:ext uri="{909E8E84-426E-40DD-AFC4-6F175D3DCCD1}">
              <a14:hiddenFill xmlns:a14="http://schemas.microsoft.com/office/drawing/2010/main">
                <a:solidFill>
                  <a:srgbClr val="FFFFFF"/>
                </a:solidFill>
              </a14:hiddenFill>
            </a:ext>
          </a:extLst>
        </p:spPr>
      </p:pic>
      <p:sp>
        <p:nvSpPr>
          <p:cNvPr id="10" name="مستطيل 9"/>
          <p:cNvSpPr/>
          <p:nvPr/>
        </p:nvSpPr>
        <p:spPr>
          <a:xfrm>
            <a:off x="4877821" y="2486963"/>
            <a:ext cx="1341988" cy="323141"/>
          </a:xfrm>
          <a:prstGeom prst="rect">
            <a:avLst/>
          </a:prstGeom>
        </p:spPr>
        <p:txBody>
          <a:bodyPr wrap="none" lIns="91417" tIns="45708" rIns="91417" bIns="45708">
            <a:spAutoFit/>
          </a:bodyPr>
          <a:lstStyle/>
          <a:p>
            <a:pPr marL="285677" indent="-285677">
              <a:buFont typeface="Wingdings" pitchFamily="2" charset="2"/>
              <a:buChar char="q"/>
            </a:pPr>
            <a:r>
              <a:rPr lang="en-US" sz="1500" dirty="0" smtClean="0">
                <a:latin typeface="Times New Roman" pitchFamily="18" charset="0"/>
                <a:cs typeface="Times New Roman" pitchFamily="18" charset="0"/>
              </a:rPr>
              <a:t>Safe model</a:t>
            </a:r>
            <a:endParaRPr lang="en-US" sz="1500" dirty="0">
              <a:latin typeface="Times New Roman" pitchFamily="18" charset="0"/>
              <a:cs typeface="Times New Roman" pitchFamily="18" charset="0"/>
            </a:endParaRPr>
          </a:p>
        </p:txBody>
      </p:sp>
      <p:sp>
        <p:nvSpPr>
          <p:cNvPr id="12" name="مستطيل 11"/>
          <p:cNvSpPr/>
          <p:nvPr/>
        </p:nvSpPr>
        <p:spPr>
          <a:xfrm>
            <a:off x="276225" y="2523013"/>
            <a:ext cx="2421450" cy="323141"/>
          </a:xfrm>
          <a:prstGeom prst="rect">
            <a:avLst/>
          </a:prstGeom>
        </p:spPr>
        <p:txBody>
          <a:bodyPr wrap="none" lIns="91417" tIns="45708" rIns="91417" bIns="45708">
            <a:spAutoFit/>
          </a:bodyPr>
          <a:lstStyle/>
          <a:p>
            <a:pPr marL="285677" indent="-285677">
              <a:buFont typeface="Wingdings" pitchFamily="2" charset="2"/>
              <a:buChar char="q"/>
            </a:pPr>
            <a:r>
              <a:rPr lang="en-US" sz="1500" dirty="0">
                <a:latin typeface="Times New Roman" pitchFamily="18" charset="0"/>
                <a:cs typeface="Times New Roman" pitchFamily="18" charset="0"/>
              </a:rPr>
              <a:t>ETABS model of block 1</a:t>
            </a:r>
          </a:p>
        </p:txBody>
      </p:sp>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2908469"/>
            <a:ext cx="3897954" cy="1929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10219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2590800" y="2114550"/>
            <a:ext cx="4343400" cy="707862"/>
          </a:xfrm>
          <a:prstGeom prst="rect">
            <a:avLst/>
          </a:prstGeom>
          <a:noFill/>
        </p:spPr>
        <p:txBody>
          <a:bodyPr wrap="square" lIns="91417" tIns="45708" rIns="91417" bIns="45708" rtlCol="0">
            <a:spAutoFit/>
          </a:bodyPr>
          <a:lstStyle/>
          <a:p>
            <a:pPr algn="ctr"/>
            <a:r>
              <a:rPr lang="en-US" sz="4000" dirty="0">
                <a:latin typeface="Times New Roman" pitchFamily="18" charset="0"/>
                <a:cs typeface="Times New Roman" pitchFamily="18" charset="0"/>
              </a:rPr>
              <a:t>Site and location</a:t>
            </a:r>
          </a:p>
        </p:txBody>
      </p:sp>
    </p:spTree>
    <p:extLst>
      <p:ext uri="{BB962C8B-B14F-4D97-AF65-F5344CB8AC3E}">
        <p14:creationId xmlns:p14="http://schemas.microsoft.com/office/powerpoint/2010/main" val="24587834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5"/>
          </p:nvPr>
        </p:nvSpPr>
        <p:spPr/>
        <p:txBody>
          <a:bodyPr/>
          <a:lstStyle/>
          <a:p>
            <a:fld id="{EE838B08-8788-4DCC-B9A6-0297BD2749A0}" type="slidenum">
              <a:rPr lang="en-US" smtClean="0">
                <a:solidFill>
                  <a:srgbClr val="1D4940"/>
                </a:solidFill>
              </a:rPr>
              <a:pPr/>
              <a:t>30</a:t>
            </a:fld>
            <a:endParaRPr lang="en-US">
              <a:solidFill>
                <a:srgbClr val="1D4940"/>
              </a:solidFill>
            </a:endParaRPr>
          </a:p>
        </p:txBody>
      </p:sp>
      <p:sp>
        <p:nvSpPr>
          <p:cNvPr id="5" name="مستطيل 4"/>
          <p:cNvSpPr/>
          <p:nvPr/>
        </p:nvSpPr>
        <p:spPr>
          <a:xfrm>
            <a:off x="228600" y="209550"/>
            <a:ext cx="2201244" cy="323165"/>
          </a:xfrm>
          <a:prstGeom prst="rect">
            <a:avLst/>
          </a:prstGeom>
        </p:spPr>
        <p:txBody>
          <a:bodyPr wrap="none">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Seismic design checks</a:t>
            </a:r>
            <a:endParaRPr lang="en-US" sz="1500" i="1" dirty="0">
              <a:latin typeface="Times New Roman" pitchFamily="18" charset="0"/>
              <a:cs typeface="Times New Roman" pitchFamily="18" charset="0"/>
            </a:endParaRPr>
          </a:p>
        </p:txBody>
      </p:sp>
      <p:pic>
        <p:nvPicPr>
          <p:cNvPr id="512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702" y="974750"/>
            <a:ext cx="3916496"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مستطيل 7"/>
          <p:cNvSpPr/>
          <p:nvPr/>
        </p:nvSpPr>
        <p:spPr>
          <a:xfrm>
            <a:off x="260650" y="648385"/>
            <a:ext cx="2852063" cy="276999"/>
          </a:xfrm>
          <a:prstGeom prst="rect">
            <a:avLst/>
          </a:prstGeom>
        </p:spPr>
        <p:txBody>
          <a:bodyPr wrap="none">
            <a:spAutoFit/>
          </a:bodyPr>
          <a:lstStyle/>
          <a:p>
            <a:r>
              <a:rPr lang="en-US" sz="1200" dirty="0" smtClean="0">
                <a:latin typeface="Times New Roman" pitchFamily="18" charset="0"/>
                <a:cs typeface="Times New Roman" pitchFamily="18" charset="0"/>
              </a:rPr>
              <a:t>1. Period and base shear checks for block 1</a:t>
            </a:r>
            <a:endParaRPr lang="en-US" sz="1200" i="1" dirty="0">
              <a:latin typeface="Times New Roman" pitchFamily="18" charset="0"/>
              <a:cs typeface="Times New Roman" pitchFamily="18" charset="0"/>
            </a:endParaRPr>
          </a:p>
        </p:txBody>
      </p:sp>
      <p:sp>
        <p:nvSpPr>
          <p:cNvPr id="9" name="مستطيل 8"/>
          <p:cNvSpPr/>
          <p:nvPr/>
        </p:nvSpPr>
        <p:spPr>
          <a:xfrm>
            <a:off x="4419600" y="640877"/>
            <a:ext cx="2852063" cy="276999"/>
          </a:xfrm>
          <a:prstGeom prst="rect">
            <a:avLst/>
          </a:prstGeom>
        </p:spPr>
        <p:txBody>
          <a:bodyPr wrap="none">
            <a:spAutoFit/>
          </a:bodyPr>
          <a:lstStyle/>
          <a:p>
            <a:r>
              <a:rPr lang="en-US" sz="1200" dirty="0" smtClean="0">
                <a:latin typeface="Times New Roman" pitchFamily="18" charset="0"/>
                <a:cs typeface="Times New Roman" pitchFamily="18" charset="0"/>
              </a:rPr>
              <a:t>2. Period and base shear checks for block 2</a:t>
            </a:r>
            <a:endParaRPr lang="en-US" sz="1200" i="1" dirty="0">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953629"/>
            <a:ext cx="4018847" cy="703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702" y="2804337"/>
            <a:ext cx="3916496" cy="123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مستطيل 13"/>
          <p:cNvSpPr/>
          <p:nvPr/>
        </p:nvSpPr>
        <p:spPr>
          <a:xfrm>
            <a:off x="304764" y="2343150"/>
            <a:ext cx="1850186" cy="276999"/>
          </a:xfrm>
          <a:prstGeom prst="rect">
            <a:avLst/>
          </a:prstGeom>
        </p:spPr>
        <p:txBody>
          <a:bodyPr wrap="none">
            <a:spAutoFit/>
          </a:bodyPr>
          <a:lstStyle/>
          <a:p>
            <a:r>
              <a:rPr lang="en-US" sz="1200" dirty="0" smtClean="0">
                <a:latin typeface="Times New Roman" pitchFamily="18" charset="0"/>
                <a:cs typeface="Times New Roman" pitchFamily="18" charset="0"/>
              </a:rPr>
              <a:t>3.  Drift check for block 1</a:t>
            </a:r>
            <a:endParaRPr lang="en-US" sz="1200" i="1" dirty="0">
              <a:latin typeface="Times New Roman" pitchFamily="18" charset="0"/>
              <a:cs typeface="Times New Roman" pitchFamily="18" charset="0"/>
            </a:endParaRPr>
          </a:p>
        </p:txBody>
      </p:sp>
      <p:sp>
        <p:nvSpPr>
          <p:cNvPr id="15" name="مستطيل 14"/>
          <p:cNvSpPr/>
          <p:nvPr/>
        </p:nvSpPr>
        <p:spPr>
          <a:xfrm>
            <a:off x="4578837" y="2446649"/>
            <a:ext cx="1790875" cy="276999"/>
          </a:xfrm>
          <a:prstGeom prst="rect">
            <a:avLst/>
          </a:prstGeom>
        </p:spPr>
        <p:txBody>
          <a:bodyPr wrap="none">
            <a:spAutoFit/>
          </a:bodyPr>
          <a:lstStyle/>
          <a:p>
            <a:r>
              <a:rPr lang="en-US" sz="1200" dirty="0" smtClean="0">
                <a:latin typeface="Times New Roman" pitchFamily="18" charset="0"/>
                <a:cs typeface="Times New Roman" pitchFamily="18" charset="0"/>
              </a:rPr>
              <a:t>4.  Drift check for block 2</a:t>
            </a:r>
            <a:endParaRPr lang="en-US" sz="1200" i="1" dirty="0">
              <a:latin typeface="Times New Roman" pitchFamily="18" charset="0"/>
              <a:cs typeface="Times New Roman" pitchFamily="18" charset="0"/>
            </a:endParaRPr>
          </a:p>
        </p:txBody>
      </p:sp>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2781743"/>
            <a:ext cx="4018847" cy="1347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مربع نص 11"/>
          <p:cNvSpPr txBox="1"/>
          <p:nvPr/>
        </p:nvSpPr>
        <p:spPr>
          <a:xfrm>
            <a:off x="196703" y="1673399"/>
            <a:ext cx="4222897" cy="707886"/>
          </a:xfrm>
          <a:prstGeom prst="rect">
            <a:avLst/>
          </a:prstGeom>
          <a:noFill/>
        </p:spPr>
        <p:txBody>
          <a:bodyPr wrap="square" rtlCol="0">
            <a:spAutoFit/>
          </a:bodyPr>
          <a:lstStyle/>
          <a:p>
            <a:pPr marL="171450" indent="-171450">
              <a:buFont typeface="Wingdings" pitchFamily="2" charset="2"/>
              <a:buChar char="v"/>
            </a:pPr>
            <a:r>
              <a:rPr lang="en-US" sz="1000" dirty="0">
                <a:latin typeface="Times New Roman" pitchFamily="18" charset="0"/>
                <a:cs typeface="Times New Roman" pitchFamily="18" charset="0"/>
              </a:rPr>
              <a:t>Time period from mode 1 (</a:t>
            </a:r>
            <a:r>
              <a:rPr lang="en-US" sz="1000" dirty="0" err="1">
                <a:latin typeface="Times New Roman" pitchFamily="18" charset="0"/>
                <a:cs typeface="Times New Roman" pitchFamily="18" charset="0"/>
              </a:rPr>
              <a:t>Tx</a:t>
            </a:r>
            <a:r>
              <a:rPr lang="en-US" sz="1000" dirty="0">
                <a:latin typeface="Times New Roman" pitchFamily="18" charset="0"/>
                <a:cs typeface="Times New Roman" pitchFamily="18" charset="0"/>
              </a:rPr>
              <a:t>) = 0.469 sec &lt; 0.74 sec, the check is ok.</a:t>
            </a:r>
          </a:p>
          <a:p>
            <a:pPr marL="171450" indent="-171450">
              <a:buFont typeface="Wingdings" pitchFamily="2" charset="2"/>
              <a:buChar char="v"/>
            </a:pPr>
            <a:r>
              <a:rPr lang="en-US" sz="1000" dirty="0">
                <a:latin typeface="Times New Roman" pitchFamily="18" charset="0"/>
                <a:cs typeface="Times New Roman" pitchFamily="18" charset="0"/>
              </a:rPr>
              <a:t>Time period from mode 2 (Ty) = 0.414 sec &lt; 0.74 sec, the check is ok</a:t>
            </a:r>
            <a:r>
              <a:rPr lang="en-US" sz="1000" dirty="0" smtClean="0">
                <a:latin typeface="Times New Roman" pitchFamily="18" charset="0"/>
                <a:cs typeface="Times New Roman" pitchFamily="18" charset="0"/>
              </a:rPr>
              <a:t>.</a:t>
            </a:r>
          </a:p>
          <a:p>
            <a:pPr marL="171450" indent="-171450">
              <a:buFont typeface="Wingdings" pitchFamily="2" charset="2"/>
              <a:buChar char="v"/>
            </a:pPr>
            <a:r>
              <a:rPr lang="en-US" sz="1000" dirty="0">
                <a:latin typeface="Times New Roman" pitchFamily="18" charset="0"/>
                <a:cs typeface="Times New Roman" pitchFamily="18" charset="0"/>
              </a:rPr>
              <a:t>shear results from ETABS are greater than manual calculations, so base shear check is ok</a:t>
            </a:r>
          </a:p>
        </p:txBody>
      </p:sp>
      <p:sp>
        <p:nvSpPr>
          <p:cNvPr id="13" name="مستطيل 12"/>
          <p:cNvSpPr/>
          <p:nvPr/>
        </p:nvSpPr>
        <p:spPr>
          <a:xfrm>
            <a:off x="4345172" y="1673398"/>
            <a:ext cx="4495800" cy="707886"/>
          </a:xfrm>
          <a:prstGeom prst="rect">
            <a:avLst/>
          </a:prstGeom>
        </p:spPr>
        <p:txBody>
          <a:bodyPr wrap="square">
            <a:spAutoFit/>
          </a:bodyPr>
          <a:lstStyle/>
          <a:p>
            <a:pPr marL="171450" indent="-171450">
              <a:buFont typeface="Wingdings" pitchFamily="2" charset="2"/>
              <a:buChar char="v"/>
            </a:pPr>
            <a:r>
              <a:rPr lang="en-US" sz="1000" dirty="0">
                <a:latin typeface="Times New Roman" pitchFamily="18" charset="0"/>
                <a:cs typeface="Times New Roman" pitchFamily="18" charset="0"/>
              </a:rPr>
              <a:t>Time period from mode 1 (</a:t>
            </a:r>
            <a:r>
              <a:rPr lang="en-US" sz="1000" dirty="0" err="1">
                <a:latin typeface="Times New Roman" pitchFamily="18" charset="0"/>
                <a:cs typeface="Times New Roman" pitchFamily="18" charset="0"/>
              </a:rPr>
              <a:t>Tx</a:t>
            </a:r>
            <a:r>
              <a:rPr lang="en-US" sz="1000" dirty="0">
                <a:latin typeface="Times New Roman" pitchFamily="18" charset="0"/>
                <a:cs typeface="Times New Roman" pitchFamily="18" charset="0"/>
              </a:rPr>
              <a:t>) = 0.633 sec &lt; 0.742 sec, the check is ok.</a:t>
            </a:r>
          </a:p>
          <a:p>
            <a:pPr marL="171450" indent="-171450">
              <a:buFont typeface="Wingdings" pitchFamily="2" charset="2"/>
              <a:buChar char="v"/>
            </a:pPr>
            <a:r>
              <a:rPr lang="en-US" sz="1000" dirty="0">
                <a:latin typeface="Times New Roman" pitchFamily="18" charset="0"/>
                <a:cs typeface="Times New Roman" pitchFamily="18" charset="0"/>
              </a:rPr>
              <a:t>Time period from mode 2 (Ty) = 0.453 sec &lt; 0.742 sec, the check is ok</a:t>
            </a:r>
            <a:r>
              <a:rPr lang="en-US" sz="1000" dirty="0" smtClean="0">
                <a:latin typeface="Times New Roman" pitchFamily="18" charset="0"/>
                <a:cs typeface="Times New Roman" pitchFamily="18" charset="0"/>
              </a:rPr>
              <a:t>.</a:t>
            </a:r>
          </a:p>
          <a:p>
            <a:pPr marL="171450" indent="-171450">
              <a:buFont typeface="Wingdings" pitchFamily="2" charset="2"/>
              <a:buChar char="v"/>
            </a:pPr>
            <a:r>
              <a:rPr lang="en-US" sz="1000" dirty="0"/>
              <a:t>shear results from ETABS are greater than manual calculations, so base shear check is ok</a:t>
            </a:r>
            <a:endParaRPr lang="en-US" sz="1000" dirty="0">
              <a:latin typeface="Times New Roman" pitchFamily="18" charset="0"/>
              <a:cs typeface="Times New Roman" pitchFamily="18" charset="0"/>
            </a:endParaRPr>
          </a:p>
        </p:txBody>
      </p:sp>
      <p:sp>
        <p:nvSpPr>
          <p:cNvPr id="22" name="مستطيل 21"/>
          <p:cNvSpPr/>
          <p:nvPr/>
        </p:nvSpPr>
        <p:spPr>
          <a:xfrm>
            <a:off x="304764" y="4248150"/>
            <a:ext cx="4572000" cy="246221"/>
          </a:xfrm>
          <a:prstGeom prst="rect">
            <a:avLst/>
          </a:prstGeom>
        </p:spPr>
        <p:txBody>
          <a:bodyPr>
            <a:spAutoFit/>
          </a:bodyPr>
          <a:lstStyle/>
          <a:p>
            <a:pPr marL="171450" indent="-171450">
              <a:buFont typeface="Wingdings" pitchFamily="2" charset="2"/>
              <a:buChar char="v"/>
            </a:pPr>
            <a:r>
              <a:rPr lang="en-US" sz="1000" dirty="0">
                <a:latin typeface="Times New Roman" pitchFamily="18" charset="0"/>
                <a:cs typeface="Times New Roman" pitchFamily="18" charset="0"/>
              </a:rPr>
              <a:t>A</a:t>
            </a:r>
            <a:r>
              <a:rPr lang="en-US" sz="1000" dirty="0" smtClean="0">
                <a:latin typeface="Times New Roman" pitchFamily="18" charset="0"/>
                <a:cs typeface="Times New Roman" pitchFamily="18" charset="0"/>
              </a:rPr>
              <a:t>ll </a:t>
            </a:r>
            <a:r>
              <a:rPr lang="en-US" sz="1000" dirty="0">
                <a:latin typeface="Times New Roman" pitchFamily="18" charset="0"/>
                <a:cs typeface="Times New Roman" pitchFamily="18" charset="0"/>
              </a:rPr>
              <a:t>drifts in floors &lt; 100 mm, so the check is ok</a:t>
            </a:r>
            <a:endParaRPr lang="en-US" sz="1000" dirty="0">
              <a:latin typeface="Times New Roman" pitchFamily="18" charset="0"/>
              <a:cs typeface="Times New Roman" pitchFamily="18" charset="0"/>
            </a:endParaRPr>
          </a:p>
        </p:txBody>
      </p:sp>
      <p:sp>
        <p:nvSpPr>
          <p:cNvPr id="23" name="مستطيل 22"/>
          <p:cNvSpPr/>
          <p:nvPr/>
        </p:nvSpPr>
        <p:spPr>
          <a:xfrm>
            <a:off x="4391247" y="4277439"/>
            <a:ext cx="4572000" cy="246221"/>
          </a:xfrm>
          <a:prstGeom prst="rect">
            <a:avLst/>
          </a:prstGeom>
        </p:spPr>
        <p:txBody>
          <a:bodyPr>
            <a:spAutoFit/>
          </a:bodyPr>
          <a:lstStyle/>
          <a:p>
            <a:pPr marL="171450" indent="-171450">
              <a:buFont typeface="Wingdings" pitchFamily="2" charset="2"/>
              <a:buChar char="v"/>
            </a:pPr>
            <a:r>
              <a:rPr lang="en-US" sz="1000" dirty="0">
                <a:latin typeface="Times New Roman" pitchFamily="18" charset="0"/>
                <a:cs typeface="Times New Roman" pitchFamily="18" charset="0"/>
              </a:rPr>
              <a:t>A</a:t>
            </a:r>
            <a:r>
              <a:rPr lang="en-US" sz="1000" dirty="0" smtClean="0">
                <a:latin typeface="Times New Roman" pitchFamily="18" charset="0"/>
                <a:cs typeface="Times New Roman" pitchFamily="18" charset="0"/>
              </a:rPr>
              <a:t>ll </a:t>
            </a:r>
            <a:r>
              <a:rPr lang="en-US" sz="1000" dirty="0">
                <a:latin typeface="Times New Roman" pitchFamily="18" charset="0"/>
                <a:cs typeface="Times New Roman" pitchFamily="18" charset="0"/>
              </a:rPr>
              <a:t>drifts in floors &lt; 100 mm, so the check is ok</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20828762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152400" y="0"/>
            <a:ext cx="8001425" cy="4946783"/>
          </a:xfrm>
        </p:spPr>
        <p:txBody>
          <a:bodyPr>
            <a:normAutofit/>
          </a:bodyPr>
          <a:lstStyle/>
          <a:p>
            <a:pPr marL="368025" indent="-285750">
              <a:buClr>
                <a:schemeClr val="tx1"/>
              </a:buClr>
              <a:buFont typeface="Wingdings" pitchFamily="2" charset="2"/>
              <a:buChar char="q"/>
            </a:pPr>
            <a:r>
              <a:rPr lang="en-US" sz="1400" dirty="0" smtClean="0">
                <a:latin typeface="Times New Roman" pitchFamily="18" charset="0"/>
                <a:cs typeface="Times New Roman" pitchFamily="18" charset="0"/>
              </a:rPr>
              <a:t>Slabs                                                       </a:t>
            </a:r>
            <a:endParaRPr lang="en-US" sz="1400" dirty="0">
              <a:latin typeface="Times New Roman" pitchFamily="18" charset="0"/>
              <a:cs typeface="Times New Roman" pitchFamily="18" charset="0"/>
            </a:endParaRPr>
          </a:p>
          <a:p>
            <a:endParaRPr lang="en-US" sz="1500" i="1" dirty="0" smtClean="0">
              <a:latin typeface="Times New Roman" pitchFamily="18" charset="0"/>
              <a:cs typeface="Times New Roman" pitchFamily="18" charset="0"/>
            </a:endParaRPr>
          </a:p>
          <a:p>
            <a:endParaRPr lang="en-US" sz="1500" i="1" dirty="0">
              <a:latin typeface="Times New Roman" pitchFamily="18" charset="0"/>
              <a:cs typeface="Times New Roman" pitchFamily="18" charset="0"/>
            </a:endParaRPr>
          </a:p>
          <a:p>
            <a:endParaRPr lang="en-US" sz="1500" i="1" dirty="0">
              <a:latin typeface="Times New Roman" pitchFamily="18" charset="0"/>
              <a:cs typeface="Times New Roman" pitchFamily="18" charset="0"/>
            </a:endParaRPr>
          </a:p>
          <a:p>
            <a:endParaRPr lang="en-US" sz="1500" i="1" dirty="0">
              <a:latin typeface="Times New Roman" pitchFamily="18" charset="0"/>
              <a:cs typeface="Times New Roman" pitchFamily="18" charset="0"/>
            </a:endParaRPr>
          </a:p>
          <a:p>
            <a:endParaRPr lang="en-US" sz="1500" i="1" dirty="0">
              <a:latin typeface="Times New Roman" pitchFamily="18" charset="0"/>
              <a:cs typeface="Times New Roman" pitchFamily="18" charset="0"/>
            </a:endParaRPr>
          </a:p>
          <a:p>
            <a:endParaRPr lang="en-US" sz="1500" i="1" dirty="0">
              <a:latin typeface="Times New Roman" pitchFamily="18" charset="0"/>
              <a:cs typeface="Times New Roman" pitchFamily="18" charset="0"/>
            </a:endParaRPr>
          </a:p>
          <a:p>
            <a:endParaRPr lang="en-US" sz="1500" i="1" dirty="0">
              <a:latin typeface="Times New Roman" pitchFamily="18" charset="0"/>
              <a:cs typeface="Times New Roman" pitchFamily="18" charset="0"/>
            </a:endParaRPr>
          </a:p>
          <a:p>
            <a:pPr marL="82275" indent="0">
              <a:buNone/>
            </a:pPr>
            <a:endParaRPr lang="en-US" sz="12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5"/>
          </p:nvPr>
        </p:nvSpPr>
        <p:spPr/>
        <p:txBody>
          <a:bodyPr/>
          <a:lstStyle/>
          <a:p>
            <a:fld id="{EC38771F-209D-4D88-AF00-213258C98BC7}" type="slidenum">
              <a:rPr lang="en-US" smtClean="0"/>
              <a:t>31</a:t>
            </a:fld>
            <a:endParaRPr lang="en-US"/>
          </a:p>
        </p:txBody>
      </p:sp>
      <p:pic>
        <p:nvPicPr>
          <p:cNvPr id="37892"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10051"/>
          <a:stretch/>
        </p:blipFill>
        <p:spPr bwMode="auto">
          <a:xfrm>
            <a:off x="5364192" y="226532"/>
            <a:ext cx="3277025" cy="1165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893"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0036"/>
          <a:stretch/>
        </p:blipFill>
        <p:spPr bwMode="auto">
          <a:xfrm>
            <a:off x="5302396" y="1639834"/>
            <a:ext cx="3356344" cy="712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413053" y="1374628"/>
            <a:ext cx="1099981" cy="307777"/>
          </a:xfrm>
          <a:prstGeom prst="rect">
            <a:avLst/>
          </a:prstGeom>
        </p:spPr>
        <p:txBody>
          <a:bodyPr wrap="none">
            <a:spAutoFit/>
          </a:bodyPr>
          <a:lstStyle/>
          <a:p>
            <a:r>
              <a:rPr lang="en-US" sz="1200" dirty="0">
                <a:latin typeface="Times New Roman" pitchFamily="18" charset="0"/>
                <a:cs typeface="Times New Roman" pitchFamily="18" charset="0"/>
              </a:rPr>
              <a:t>U-BOOT</a:t>
            </a:r>
            <a:r>
              <a:rPr lang="en-US" sz="1400" dirty="0">
                <a:latin typeface="Times New Roman" pitchFamily="18" charset="0"/>
                <a:cs typeface="Times New Roman" pitchFamily="18" charset="0"/>
              </a:rPr>
              <a:t> slab</a:t>
            </a:r>
            <a:endParaRPr lang="en-US" sz="1400" i="1" dirty="0">
              <a:latin typeface="Times New Roman" pitchFamily="18" charset="0"/>
              <a:cs typeface="Times New Roman" pitchFamily="18" charset="0"/>
            </a:endParaRPr>
          </a:p>
        </p:txBody>
      </p:sp>
      <p:sp>
        <p:nvSpPr>
          <p:cNvPr id="6" name="Rectangle 5"/>
          <p:cNvSpPr/>
          <p:nvPr/>
        </p:nvSpPr>
        <p:spPr>
          <a:xfrm>
            <a:off x="6413053" y="2370951"/>
            <a:ext cx="1451243" cy="276999"/>
          </a:xfrm>
          <a:prstGeom prst="rect">
            <a:avLst/>
          </a:prstGeom>
        </p:spPr>
        <p:txBody>
          <a:bodyPr wrap="square">
            <a:spAutoFit/>
          </a:bodyPr>
          <a:lstStyle/>
          <a:p>
            <a:r>
              <a:rPr lang="en-US" sz="1200" dirty="0">
                <a:latin typeface="Times New Roman" pitchFamily="18" charset="0"/>
                <a:cs typeface="Times New Roman" pitchFamily="18" charset="0"/>
              </a:rPr>
              <a:t>Solid slab                                                         </a:t>
            </a:r>
          </a:p>
        </p:txBody>
      </p:sp>
      <p:pic>
        <p:nvPicPr>
          <p:cNvPr id="7" name="Picture 6"/>
          <p:cNvPicPr>
            <a:picLocks noChangeAspect="1"/>
          </p:cNvPicPr>
          <p:nvPr/>
        </p:nvPicPr>
        <p:blipFill rotWithShape="1">
          <a:blip r:embed="rId4"/>
          <a:srcRect l="1133" r="1458" b="2420"/>
          <a:stretch/>
        </p:blipFill>
        <p:spPr>
          <a:xfrm>
            <a:off x="168393" y="361949"/>
            <a:ext cx="5088786" cy="3619309"/>
          </a:xfrm>
          <a:prstGeom prst="rect">
            <a:avLst/>
          </a:prstGeom>
        </p:spPr>
      </p:pic>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18753" y="2647949"/>
            <a:ext cx="2038971" cy="129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39001" y="2758466"/>
            <a:ext cx="1264578" cy="956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89654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1143000" y="361950"/>
            <a:ext cx="7790688" cy="4629150"/>
          </a:xfrm>
        </p:spPr>
        <p:txBody>
          <a:bodyPr>
            <a:normAutofit/>
          </a:bodyPr>
          <a:lstStyle/>
          <a:p>
            <a:pPr marL="82275" indent="0">
              <a:buNone/>
            </a:pPr>
            <a:r>
              <a:rPr lang="en-US" sz="1500" dirty="0">
                <a:latin typeface="Times New Roman" pitchFamily="18" charset="0"/>
                <a:cs typeface="Times New Roman" pitchFamily="18" charset="0"/>
              </a:rPr>
              <a:t> </a:t>
            </a:r>
          </a:p>
          <a:p>
            <a:endParaRPr lang="en-US" sz="1500" i="1" dirty="0">
              <a:latin typeface="Times New Roman" pitchFamily="18" charset="0"/>
              <a:cs typeface="Times New Roman" pitchFamily="18" charset="0"/>
            </a:endParaRPr>
          </a:p>
          <a:p>
            <a:endParaRPr lang="en-US" sz="1500" i="1" dirty="0">
              <a:latin typeface="Times New Roman" pitchFamily="18" charset="0"/>
              <a:cs typeface="Times New Roman" pitchFamily="18" charset="0"/>
            </a:endParaRPr>
          </a:p>
          <a:p>
            <a:endParaRPr lang="en-US" sz="1500" i="1" dirty="0">
              <a:latin typeface="Times New Roman" pitchFamily="18" charset="0"/>
              <a:cs typeface="Times New Roman" pitchFamily="18" charset="0"/>
            </a:endParaRPr>
          </a:p>
          <a:p>
            <a:endParaRPr lang="en-US" sz="1500" i="1" dirty="0">
              <a:latin typeface="Times New Roman" pitchFamily="18" charset="0"/>
              <a:cs typeface="Times New Roman" pitchFamily="18" charset="0"/>
            </a:endParaRPr>
          </a:p>
          <a:p>
            <a:endParaRPr lang="en-US" sz="1500" i="1" dirty="0">
              <a:latin typeface="Times New Roman" pitchFamily="18" charset="0"/>
              <a:cs typeface="Times New Roman" pitchFamily="18" charset="0"/>
            </a:endParaRPr>
          </a:p>
          <a:p>
            <a:endParaRPr lang="en-US" sz="1500" i="1" dirty="0">
              <a:latin typeface="Times New Roman" pitchFamily="18" charset="0"/>
              <a:cs typeface="Times New Roman" pitchFamily="18" charset="0"/>
            </a:endParaRPr>
          </a:p>
          <a:p>
            <a:endParaRPr lang="en-US" sz="1500" i="1" dirty="0">
              <a:latin typeface="Times New Roman" pitchFamily="18" charset="0"/>
              <a:cs typeface="Times New Roman" pitchFamily="18" charset="0"/>
            </a:endParaRPr>
          </a:p>
          <a:p>
            <a:pPr marL="82275" indent="0">
              <a:buNone/>
            </a:pPr>
            <a:endParaRPr lang="en-US" sz="15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5"/>
          </p:nvPr>
        </p:nvSpPr>
        <p:spPr/>
        <p:txBody>
          <a:bodyPr/>
          <a:lstStyle/>
          <a:p>
            <a:fld id="{EC38771F-209D-4D88-AF00-213258C98BC7}" type="slidenum">
              <a:rPr lang="en-US" smtClean="0"/>
              <a:t>32</a:t>
            </a:fld>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8738" y="28797"/>
            <a:ext cx="2483085" cy="16808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49215" y="19276"/>
            <a:ext cx="1598515" cy="323165"/>
          </a:xfrm>
          <a:prstGeom prst="rect">
            <a:avLst/>
          </a:prstGeom>
        </p:spPr>
        <p:txBody>
          <a:bodyPr wrap="none">
            <a:spAutoFit/>
          </a:bodyPr>
          <a:lstStyle/>
          <a:p>
            <a:pPr marL="285750" indent="-285750">
              <a:buFont typeface="Wingdings" panose="05000000000000000000" pitchFamily="2" charset="2"/>
              <a:buChar char="v"/>
            </a:pPr>
            <a:r>
              <a:rPr lang="en-US" sz="1400" dirty="0">
                <a:latin typeface="Times New Roman" pitchFamily="18" charset="0"/>
                <a:cs typeface="Times New Roman" pitchFamily="18" charset="0"/>
              </a:rPr>
              <a:t>Footings</a:t>
            </a:r>
            <a:r>
              <a:rPr lang="en-US" sz="1500" dirty="0" smtClean="0">
                <a:latin typeface="Times New Roman" pitchFamily="18" charset="0"/>
                <a:cs typeface="Times New Roman" pitchFamily="18" charset="0"/>
              </a:rPr>
              <a:t> </a:t>
            </a:r>
            <a:r>
              <a:rPr lang="en-US" sz="1400" dirty="0" smtClean="0">
                <a:latin typeface="Times New Roman" pitchFamily="18" charset="0"/>
                <a:cs typeface="Times New Roman" pitchFamily="18" charset="0"/>
              </a:rPr>
              <a:t>layout</a:t>
            </a:r>
            <a:endParaRPr lang="en-US" sz="1400" dirty="0"/>
          </a:p>
        </p:txBody>
      </p:sp>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7265" y="1696655"/>
            <a:ext cx="2570562" cy="2329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a:blip r:embed="rId5"/>
          <a:stretch>
            <a:fillRect/>
          </a:stretch>
        </p:blipFill>
        <p:spPr>
          <a:xfrm>
            <a:off x="381000" y="322933"/>
            <a:ext cx="5145953" cy="3867150"/>
          </a:xfrm>
          <a:prstGeom prst="rect">
            <a:avLst/>
          </a:prstGeom>
        </p:spPr>
      </p:pic>
      <p:cxnSp>
        <p:nvCxnSpPr>
          <p:cNvPr id="11" name="Straight Arrow Connector 10"/>
          <p:cNvCxnSpPr/>
          <p:nvPr/>
        </p:nvCxnSpPr>
        <p:spPr>
          <a:xfrm>
            <a:off x="4936616" y="2419350"/>
            <a:ext cx="1159384" cy="304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55881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4"/>
          <p:cNvSpPr>
            <a:spLocks noGrp="1"/>
          </p:cNvSpPr>
          <p:nvPr>
            <p:ph type="sldNum" sz="quarter" idx="15"/>
          </p:nvPr>
        </p:nvSpPr>
        <p:spPr/>
        <p:txBody>
          <a:bodyPr/>
          <a:lstStyle/>
          <a:p>
            <a:fld id="{EC38771F-209D-4D88-AF00-213258C98BC7}" type="slidenum">
              <a:rPr lang="en-US" smtClean="0"/>
              <a:t>33</a:t>
            </a:fld>
            <a:endParaRPr lang="en-US"/>
          </a:p>
        </p:txBody>
      </p:sp>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225" y="428625"/>
            <a:ext cx="1815068"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1730"/>
          <a:stretch/>
        </p:blipFill>
        <p:spPr bwMode="auto">
          <a:xfrm>
            <a:off x="2091293" y="397400"/>
            <a:ext cx="1958975" cy="1410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6"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11431"/>
          <a:stretch/>
        </p:blipFill>
        <p:spPr bwMode="auto">
          <a:xfrm>
            <a:off x="4127050" y="385227"/>
            <a:ext cx="2266660" cy="1576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3200" y="626148"/>
            <a:ext cx="2057400" cy="117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ربع نص 1"/>
          <p:cNvSpPr txBox="1"/>
          <p:nvPr/>
        </p:nvSpPr>
        <p:spPr>
          <a:xfrm>
            <a:off x="457200" y="1714500"/>
            <a:ext cx="1066800" cy="369332"/>
          </a:xfrm>
          <a:prstGeom prst="rect">
            <a:avLst/>
          </a:prstGeom>
          <a:noFill/>
        </p:spPr>
        <p:txBody>
          <a:bodyPr wrap="square" rtlCol="0">
            <a:spAutoFit/>
          </a:bodyPr>
          <a:lstStyle/>
          <a:p>
            <a:r>
              <a:rPr lang="en-US" dirty="0" smtClean="0"/>
              <a:t>C1</a:t>
            </a:r>
            <a:endParaRPr lang="en-US" dirty="0"/>
          </a:p>
        </p:txBody>
      </p:sp>
      <p:sp>
        <p:nvSpPr>
          <p:cNvPr id="11" name="مربع نص 10"/>
          <p:cNvSpPr txBox="1"/>
          <p:nvPr/>
        </p:nvSpPr>
        <p:spPr>
          <a:xfrm>
            <a:off x="2133600" y="1777484"/>
            <a:ext cx="1066800" cy="369332"/>
          </a:xfrm>
          <a:prstGeom prst="rect">
            <a:avLst/>
          </a:prstGeom>
          <a:noFill/>
        </p:spPr>
        <p:txBody>
          <a:bodyPr wrap="square" rtlCol="0">
            <a:spAutoFit/>
          </a:bodyPr>
          <a:lstStyle/>
          <a:p>
            <a:r>
              <a:rPr lang="en-US" dirty="0" smtClean="0"/>
              <a:t>C2</a:t>
            </a:r>
            <a:endParaRPr lang="en-US" dirty="0"/>
          </a:p>
        </p:txBody>
      </p:sp>
      <p:sp>
        <p:nvSpPr>
          <p:cNvPr id="12" name="مربع نص 11"/>
          <p:cNvSpPr txBox="1"/>
          <p:nvPr/>
        </p:nvSpPr>
        <p:spPr>
          <a:xfrm>
            <a:off x="4419600" y="1805523"/>
            <a:ext cx="1066800" cy="369332"/>
          </a:xfrm>
          <a:prstGeom prst="rect">
            <a:avLst/>
          </a:prstGeom>
          <a:noFill/>
        </p:spPr>
        <p:txBody>
          <a:bodyPr wrap="square" rtlCol="0">
            <a:spAutoFit/>
          </a:bodyPr>
          <a:lstStyle/>
          <a:p>
            <a:r>
              <a:rPr lang="en-US" dirty="0" smtClean="0"/>
              <a:t>C3</a:t>
            </a:r>
            <a:endParaRPr lang="en-US" dirty="0"/>
          </a:p>
        </p:txBody>
      </p:sp>
      <p:sp>
        <p:nvSpPr>
          <p:cNvPr id="14" name="مربع نص 13"/>
          <p:cNvSpPr txBox="1"/>
          <p:nvPr/>
        </p:nvSpPr>
        <p:spPr>
          <a:xfrm>
            <a:off x="6553200" y="1777484"/>
            <a:ext cx="1066800" cy="369332"/>
          </a:xfrm>
          <a:prstGeom prst="rect">
            <a:avLst/>
          </a:prstGeom>
          <a:noFill/>
        </p:spPr>
        <p:txBody>
          <a:bodyPr wrap="square" rtlCol="0">
            <a:spAutoFit/>
          </a:bodyPr>
          <a:lstStyle/>
          <a:p>
            <a:r>
              <a:rPr lang="en-US" dirty="0" smtClean="0"/>
              <a:t>C4</a:t>
            </a:r>
            <a:endParaRPr lang="en-US" dirty="0"/>
          </a:p>
        </p:txBody>
      </p:sp>
      <p:sp>
        <p:nvSpPr>
          <p:cNvPr id="6" name="مربع نص 5"/>
          <p:cNvSpPr txBox="1"/>
          <p:nvPr/>
        </p:nvSpPr>
        <p:spPr>
          <a:xfrm>
            <a:off x="276224" y="105459"/>
            <a:ext cx="3381375" cy="323165"/>
          </a:xfrm>
          <a:prstGeom prst="rect">
            <a:avLst/>
          </a:prstGeom>
          <a:noFill/>
        </p:spPr>
        <p:txBody>
          <a:bodyPr wrap="square" rtlCol="0">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Columns sections</a:t>
            </a:r>
            <a:endParaRPr lang="en-US" sz="1500" dirty="0">
              <a:latin typeface="Times New Roman" pitchFamily="18" charset="0"/>
              <a:cs typeface="Times New Roman" pitchFamily="18" charset="0"/>
            </a:endParaRPr>
          </a:p>
        </p:txBody>
      </p:sp>
      <p:sp>
        <p:nvSpPr>
          <p:cNvPr id="16" name="مربع نص 15"/>
          <p:cNvSpPr txBox="1"/>
          <p:nvPr/>
        </p:nvSpPr>
        <p:spPr>
          <a:xfrm>
            <a:off x="276223" y="2266950"/>
            <a:ext cx="3381375" cy="323165"/>
          </a:xfrm>
          <a:prstGeom prst="rect">
            <a:avLst/>
          </a:prstGeom>
          <a:noFill/>
        </p:spPr>
        <p:txBody>
          <a:bodyPr wrap="square" rtlCol="0">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Beams sections</a:t>
            </a:r>
            <a:endParaRPr lang="en-US" sz="15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5750" y="2800349"/>
            <a:ext cx="5972156" cy="1878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53200" y="2952750"/>
            <a:ext cx="2064490" cy="1108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51394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81000" y="109220"/>
            <a:ext cx="7866888" cy="4686300"/>
          </a:xfrm>
        </p:spPr>
        <p:txBody>
          <a:bodyPr>
            <a:normAutofit/>
          </a:bodyPr>
          <a:lstStyle/>
          <a:p>
            <a:pPr lvl="0">
              <a:buClr>
                <a:schemeClr val="tx1"/>
              </a:buClr>
              <a:buFont typeface="Wingdings" pitchFamily="2" charset="2"/>
              <a:buChar char="q"/>
            </a:pPr>
            <a:r>
              <a:rPr lang="en-US" sz="1500" dirty="0">
                <a:latin typeface="Times New Roman" pitchFamily="18" charset="0"/>
                <a:cs typeface="Times New Roman" pitchFamily="18" charset="0"/>
              </a:rPr>
              <a:t>Steel</a:t>
            </a:r>
          </a:p>
          <a:p>
            <a:pPr>
              <a:buClr>
                <a:schemeClr val="tx1"/>
              </a:buClr>
              <a:buFont typeface="Wingdings" panose="05000000000000000000" pitchFamily="2" charset="2"/>
              <a:buChar char="v"/>
            </a:pPr>
            <a:r>
              <a:rPr lang="en-US" sz="1400" dirty="0">
                <a:latin typeface="Times New Roman" pitchFamily="18" charset="0"/>
                <a:cs typeface="Times New Roman" pitchFamily="18" charset="0"/>
              </a:rPr>
              <a:t>For steel </a:t>
            </a:r>
            <a:r>
              <a:rPr lang="en-US" sz="1400" dirty="0" smtClean="0">
                <a:latin typeface="Times New Roman" pitchFamily="18" charset="0"/>
                <a:cs typeface="Times New Roman" pitchFamily="18" charset="0"/>
              </a:rPr>
              <a:t>design</a:t>
            </a:r>
            <a:endParaRPr lang="en-US" sz="1400" dirty="0">
              <a:latin typeface="Times New Roman" pitchFamily="18" charset="0"/>
              <a:cs typeface="Times New Roman" pitchFamily="18" charset="0"/>
            </a:endParaRPr>
          </a:p>
          <a:p>
            <a:endParaRPr lang="en-US" sz="1600" i="1" dirty="0">
              <a:latin typeface="Times New Roman" pitchFamily="18" charset="0"/>
              <a:cs typeface="Times New Roman" pitchFamily="18" charset="0"/>
            </a:endParaRPr>
          </a:p>
          <a:p>
            <a:pPr marL="82275" indent="0">
              <a:buNone/>
            </a:pPr>
            <a:r>
              <a:rPr lang="en-US" sz="1600" i="1" dirty="0">
                <a:latin typeface="Times New Roman" pitchFamily="18" charset="0"/>
                <a:cs typeface="Times New Roman" pitchFamily="18" charset="0"/>
              </a:rPr>
              <a:t>          </a:t>
            </a:r>
            <a:r>
              <a:rPr lang="en-US" sz="1600" dirty="0">
                <a:latin typeface="Times New Roman" pitchFamily="18" charset="0"/>
                <a:cs typeface="Times New Roman" pitchFamily="18" charset="0"/>
              </a:rPr>
              <a:t> </a:t>
            </a:r>
            <a:r>
              <a:rPr lang="en-US" sz="1600" i="1" dirty="0">
                <a:latin typeface="Times New Roman" pitchFamily="18" charset="0"/>
                <a:cs typeface="Times New Roman" pitchFamily="18" charset="0"/>
              </a:rPr>
              <a:t>                                                                               </a:t>
            </a:r>
            <a:r>
              <a:rPr lang="en-US" dirty="0"/>
              <a:t> </a:t>
            </a:r>
          </a:p>
        </p:txBody>
      </p:sp>
      <p:sp>
        <p:nvSpPr>
          <p:cNvPr id="2" name="عنصر نائب لرقم الشريحة 1"/>
          <p:cNvSpPr>
            <a:spLocks noGrp="1"/>
          </p:cNvSpPr>
          <p:nvPr>
            <p:ph type="sldNum" sz="quarter" idx="15"/>
          </p:nvPr>
        </p:nvSpPr>
        <p:spPr/>
        <p:txBody>
          <a:bodyPr/>
          <a:lstStyle/>
          <a:p>
            <a:fld id="{EC38771F-209D-4D88-AF00-213258C98BC7}" type="slidenum">
              <a:rPr lang="en-US" smtClean="0"/>
              <a:t>34</a:t>
            </a:fld>
            <a:endParaRPr lang="en-US"/>
          </a:p>
        </p:txBody>
      </p:sp>
      <p:pic>
        <p:nvPicPr>
          <p:cNvPr id="16" name="صورة 15"/>
          <p:cNvPicPr/>
          <p:nvPr/>
        </p:nvPicPr>
        <p:blipFill>
          <a:blip r:embed="rId2">
            <a:extLst>
              <a:ext uri="{28A0092B-C50C-407E-A947-70E740481C1C}">
                <a14:useLocalDpi xmlns:a14="http://schemas.microsoft.com/office/drawing/2010/main" val="0"/>
              </a:ext>
            </a:extLst>
          </a:blip>
          <a:srcRect/>
          <a:stretch>
            <a:fillRect/>
          </a:stretch>
        </p:blipFill>
        <p:spPr bwMode="auto">
          <a:xfrm>
            <a:off x="381000" y="742950"/>
            <a:ext cx="5181600" cy="381000"/>
          </a:xfrm>
          <a:prstGeom prst="rect">
            <a:avLst/>
          </a:prstGeom>
          <a:noFill/>
          <a:ln>
            <a:noFill/>
          </a:ln>
        </p:spPr>
      </p:pic>
      <p:pic>
        <p:nvPicPr>
          <p:cNvPr id="7" name="صورة 6"/>
          <p:cNvPicPr/>
          <p:nvPr/>
        </p:nvPicPr>
        <p:blipFill>
          <a:blip r:embed="rId3">
            <a:extLst>
              <a:ext uri="{28A0092B-C50C-407E-A947-70E740481C1C}">
                <a14:useLocalDpi xmlns:a14="http://schemas.microsoft.com/office/drawing/2010/main" val="0"/>
              </a:ext>
            </a:extLst>
          </a:blip>
          <a:srcRect/>
          <a:stretch>
            <a:fillRect/>
          </a:stretch>
        </p:blipFill>
        <p:spPr bwMode="auto">
          <a:xfrm>
            <a:off x="381000" y="1276350"/>
            <a:ext cx="2264410" cy="1871980"/>
          </a:xfrm>
          <a:prstGeom prst="rect">
            <a:avLst/>
          </a:prstGeom>
          <a:noFill/>
          <a:ln>
            <a:noFill/>
          </a:ln>
        </p:spPr>
      </p:pic>
      <p:pic>
        <p:nvPicPr>
          <p:cNvPr id="307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b="11401"/>
          <a:stretch/>
        </p:blipFill>
        <p:spPr bwMode="auto">
          <a:xfrm>
            <a:off x="6477000" y="1099584"/>
            <a:ext cx="1566530" cy="1635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1" y="1200151"/>
            <a:ext cx="1600200" cy="1708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3774558" y="2770135"/>
            <a:ext cx="2209800" cy="276999"/>
          </a:xfrm>
          <a:prstGeom prst="rect">
            <a:avLst/>
          </a:prstGeom>
          <a:noFill/>
        </p:spPr>
        <p:txBody>
          <a:bodyPr wrap="square" rtlCol="0">
            <a:spAutoFit/>
          </a:bodyPr>
          <a:lstStyle/>
          <a:p>
            <a:pPr marL="285750" indent="-285750">
              <a:buFont typeface="Wingdings" pitchFamily="2" charset="2"/>
              <a:buChar char="v"/>
            </a:pPr>
            <a:r>
              <a:rPr lang="en-US" sz="1200" dirty="0" smtClean="0"/>
              <a:t>TUBO</a:t>
            </a:r>
            <a:endParaRPr lang="en-US" sz="1200" dirty="0"/>
          </a:p>
        </p:txBody>
      </p:sp>
      <p:sp>
        <p:nvSpPr>
          <p:cNvPr id="13" name="مربع نص 12"/>
          <p:cNvSpPr txBox="1"/>
          <p:nvPr/>
        </p:nvSpPr>
        <p:spPr>
          <a:xfrm>
            <a:off x="6781800" y="2772503"/>
            <a:ext cx="2209800" cy="276999"/>
          </a:xfrm>
          <a:prstGeom prst="rect">
            <a:avLst/>
          </a:prstGeom>
          <a:noFill/>
        </p:spPr>
        <p:txBody>
          <a:bodyPr wrap="square" rtlCol="0">
            <a:spAutoFit/>
          </a:bodyPr>
          <a:lstStyle/>
          <a:p>
            <a:pPr marL="285750" indent="-285750">
              <a:buFont typeface="Wingdings" pitchFamily="2" charset="2"/>
              <a:buChar char="v"/>
            </a:pPr>
            <a:r>
              <a:rPr lang="en-US" sz="1200" dirty="0" smtClean="0">
                <a:latin typeface="Times New Roman" pitchFamily="18" charset="0"/>
                <a:cs typeface="Times New Roman" pitchFamily="18" charset="0"/>
              </a:rPr>
              <a:t>HEE</a:t>
            </a:r>
            <a:endParaRPr lang="en-US" sz="1200" dirty="0">
              <a:latin typeface="Times New Roman" pitchFamily="18" charset="0"/>
              <a:cs typeface="Times New Roman" pitchFamily="18" charset="0"/>
            </a:endParaRPr>
          </a:p>
        </p:txBody>
      </p:sp>
      <p:pic>
        <p:nvPicPr>
          <p:cNvPr id="30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0798" y="3170038"/>
            <a:ext cx="5509601" cy="1803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0442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35</a:t>
            </a:fld>
            <a:endParaRPr lang="en-US"/>
          </a:p>
        </p:txBody>
      </p:sp>
      <p:pic>
        <p:nvPicPr>
          <p:cNvPr id="4198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1983" b="1076"/>
          <a:stretch/>
        </p:blipFill>
        <p:spPr bwMode="auto">
          <a:xfrm>
            <a:off x="202653" y="768302"/>
            <a:ext cx="3988345" cy="3197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ربع نص 2"/>
          <p:cNvSpPr txBox="1"/>
          <p:nvPr/>
        </p:nvSpPr>
        <p:spPr>
          <a:xfrm>
            <a:off x="304800" y="133350"/>
            <a:ext cx="2362200" cy="323165"/>
          </a:xfrm>
          <a:prstGeom prst="rect">
            <a:avLst/>
          </a:prstGeom>
          <a:noFill/>
        </p:spPr>
        <p:txBody>
          <a:bodyPr wrap="square" rtlCol="0">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Third floor</a:t>
            </a:r>
            <a:endParaRPr lang="en-US" sz="1500" dirty="0">
              <a:latin typeface="Times New Roman" pitchFamily="18" charset="0"/>
              <a:cs typeface="Times New Roman" pitchFamily="18" charset="0"/>
            </a:endParaRPr>
          </a:p>
        </p:txBody>
      </p:sp>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646"/>
          <a:stretch/>
        </p:blipFill>
        <p:spPr bwMode="auto">
          <a:xfrm>
            <a:off x="4295774" y="787695"/>
            <a:ext cx="4391025" cy="317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15688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36</a:t>
            </a:fld>
            <a:endParaRPr lang="en-US" dirty="0"/>
          </a:p>
        </p:txBody>
      </p:sp>
      <p:pic>
        <p:nvPicPr>
          <p:cNvPr id="430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12134"/>
          <a:stretch/>
        </p:blipFill>
        <p:spPr bwMode="auto">
          <a:xfrm>
            <a:off x="1447800" y="174124"/>
            <a:ext cx="5607319" cy="1805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ربع نص 2"/>
          <p:cNvSpPr txBox="1"/>
          <p:nvPr/>
        </p:nvSpPr>
        <p:spPr>
          <a:xfrm>
            <a:off x="186070" y="38100"/>
            <a:ext cx="1828800" cy="323165"/>
          </a:xfrm>
          <a:prstGeom prst="rect">
            <a:avLst/>
          </a:prstGeom>
          <a:noFill/>
        </p:spPr>
        <p:txBody>
          <a:bodyPr wrap="square" rtlCol="0">
            <a:spAutoFit/>
          </a:bodyPr>
          <a:lstStyle/>
          <a:p>
            <a:pPr marL="285750" indent="-285750">
              <a:buFont typeface="Wingdings" panose="05000000000000000000" pitchFamily="2" charset="2"/>
              <a:buChar char="v"/>
            </a:pPr>
            <a:r>
              <a:rPr lang="en-US" sz="1500" dirty="0" smtClean="0">
                <a:latin typeface="Times New Roman" pitchFamily="18" charset="0"/>
                <a:cs typeface="Times New Roman" pitchFamily="18" charset="0"/>
              </a:rPr>
              <a:t>Truss 1</a:t>
            </a:r>
            <a:endParaRPr lang="en-US" sz="1500" dirty="0">
              <a:latin typeface="Times New Roman" pitchFamily="18" charset="0"/>
              <a:cs typeface="Times New Roman" pitchFamily="18" charset="0"/>
            </a:endParaRPr>
          </a:p>
        </p:txBody>
      </p:sp>
      <p:sp>
        <p:nvSpPr>
          <p:cNvPr id="8" name="مربع نص 7"/>
          <p:cNvSpPr txBox="1"/>
          <p:nvPr/>
        </p:nvSpPr>
        <p:spPr>
          <a:xfrm>
            <a:off x="533400" y="2180327"/>
            <a:ext cx="1828800" cy="338554"/>
          </a:xfrm>
          <a:prstGeom prst="rect">
            <a:avLst/>
          </a:prstGeom>
          <a:noFill/>
        </p:spPr>
        <p:txBody>
          <a:bodyPr wrap="square" rtlCol="0">
            <a:spAutoFit/>
          </a:bodyPr>
          <a:lstStyle/>
          <a:p>
            <a:pPr marL="285750" indent="-285750">
              <a:buFont typeface="Wingdings" panose="05000000000000000000" pitchFamily="2" charset="2"/>
              <a:buChar char="v"/>
            </a:pPr>
            <a:r>
              <a:rPr lang="en-US" sz="1600" dirty="0" smtClean="0">
                <a:latin typeface="Times New Roman" pitchFamily="18" charset="0"/>
                <a:cs typeface="Times New Roman" pitchFamily="18" charset="0"/>
              </a:rPr>
              <a:t>C5</a:t>
            </a:r>
            <a:endParaRPr lang="en-US" sz="1600" dirty="0">
              <a:latin typeface="Times New Roman" pitchFamily="18" charset="0"/>
              <a:cs typeface="Times New Roman" pitchFamily="18" charset="0"/>
            </a:endParaRPr>
          </a:p>
        </p:txBody>
      </p:sp>
      <p:sp>
        <p:nvSpPr>
          <p:cNvPr id="9" name="مربع نص 8"/>
          <p:cNvSpPr txBox="1"/>
          <p:nvPr/>
        </p:nvSpPr>
        <p:spPr>
          <a:xfrm>
            <a:off x="4578025" y="2180327"/>
            <a:ext cx="1828800" cy="338554"/>
          </a:xfrm>
          <a:prstGeom prst="rect">
            <a:avLst/>
          </a:prstGeom>
          <a:noFill/>
        </p:spPr>
        <p:txBody>
          <a:bodyPr wrap="square" rtlCol="0">
            <a:spAutoFit/>
          </a:bodyPr>
          <a:lstStyle/>
          <a:p>
            <a:pPr marL="285750" indent="-285750">
              <a:buFont typeface="Wingdings" panose="05000000000000000000" pitchFamily="2" charset="2"/>
              <a:buChar char="v"/>
            </a:pPr>
            <a:r>
              <a:rPr lang="en-US" sz="1600" dirty="0" smtClean="0">
                <a:latin typeface="Times New Roman" pitchFamily="18" charset="0"/>
                <a:cs typeface="Times New Roman" pitchFamily="18" charset="0"/>
              </a:rPr>
              <a:t>C6</a:t>
            </a:r>
            <a:endParaRPr lang="en-US" sz="1600" dirty="0">
              <a:latin typeface="Times New Roman" pitchFamily="18" charset="0"/>
              <a:cs typeface="Times New Roman" pitchFamily="18" charset="0"/>
            </a:endParaRPr>
          </a:p>
        </p:txBody>
      </p:sp>
      <p:pic>
        <p:nvPicPr>
          <p:cNvPr id="11" name="صورة 10"/>
          <p:cNvPicPr/>
          <p:nvPr/>
        </p:nvPicPr>
        <p:blipFill rotWithShape="1">
          <a:blip r:embed="rId3">
            <a:extLst>
              <a:ext uri="{28A0092B-C50C-407E-A947-70E740481C1C}">
                <a14:useLocalDpi xmlns:a14="http://schemas.microsoft.com/office/drawing/2010/main" val="0"/>
              </a:ext>
            </a:extLst>
          </a:blip>
          <a:srcRect t="3516" r="2160" b="2190"/>
          <a:stretch/>
        </p:blipFill>
        <p:spPr bwMode="auto">
          <a:xfrm>
            <a:off x="228099" y="2516581"/>
            <a:ext cx="4023360" cy="2482533"/>
          </a:xfrm>
          <a:prstGeom prst="rect">
            <a:avLst/>
          </a:prstGeom>
          <a:noFill/>
          <a:ln>
            <a:noFill/>
          </a:ln>
          <a:extLst>
            <a:ext uri="{53640926-AAD7-44D8-BBD7-CCE9431645EC}">
              <a14:shadowObscured xmlns:a14="http://schemas.microsoft.com/office/drawing/2010/main"/>
            </a:ext>
          </a:extLst>
        </p:spPr>
      </p:pic>
      <p:pic>
        <p:nvPicPr>
          <p:cNvPr id="12" name="صورة 11"/>
          <p:cNvPicPr/>
          <p:nvPr/>
        </p:nvPicPr>
        <p:blipFill rotWithShape="1">
          <a:blip r:embed="rId4" cstate="print">
            <a:extLst>
              <a:ext uri="{28A0092B-C50C-407E-A947-70E740481C1C}">
                <a14:useLocalDpi xmlns:a14="http://schemas.microsoft.com/office/drawing/2010/main" val="0"/>
              </a:ext>
            </a:extLst>
          </a:blip>
          <a:srcRect t="4147" r="1613" b="2374"/>
          <a:stretch/>
        </p:blipFill>
        <p:spPr bwMode="auto">
          <a:xfrm>
            <a:off x="4372179" y="2549659"/>
            <a:ext cx="3733800" cy="233791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430341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37</a:t>
            </a:fld>
            <a:endParaRPr lang="en-US"/>
          </a:p>
        </p:txBody>
      </p:sp>
      <p:pic>
        <p:nvPicPr>
          <p:cNvPr id="44037"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l="1162" t="7534" b="36473"/>
          <a:stretch/>
        </p:blipFill>
        <p:spPr bwMode="auto">
          <a:xfrm>
            <a:off x="1219200" y="1714500"/>
            <a:ext cx="6478587" cy="207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3241" b="7931"/>
          <a:stretch/>
        </p:blipFill>
        <p:spPr bwMode="auto">
          <a:xfrm>
            <a:off x="2971800" y="110756"/>
            <a:ext cx="2794144" cy="188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430357" y="110756"/>
            <a:ext cx="1143000" cy="338554"/>
          </a:xfrm>
          <a:prstGeom prst="rect">
            <a:avLst/>
          </a:prstGeom>
          <a:noFill/>
        </p:spPr>
        <p:txBody>
          <a:bodyPr wrap="square" rtlCol="0">
            <a:spAutoFit/>
          </a:bodyPr>
          <a:lstStyle/>
          <a:p>
            <a:pPr marL="285750" indent="-285750">
              <a:buFont typeface="Wingdings" panose="05000000000000000000" pitchFamily="2" charset="2"/>
              <a:buChar char="v"/>
            </a:pPr>
            <a:r>
              <a:rPr lang="en-US" sz="1600" dirty="0" smtClean="0">
                <a:latin typeface="Times New Roman" pitchFamily="18" charset="0"/>
                <a:cs typeface="Times New Roman" pitchFamily="18" charset="0"/>
              </a:rPr>
              <a:t>C1</a:t>
            </a:r>
            <a:endParaRPr lang="en-US" sz="1600" dirty="0">
              <a:latin typeface="Times New Roman" pitchFamily="18" charset="0"/>
              <a:cs typeface="Times New Roman" pitchFamily="18" charset="0"/>
            </a:endParaRPr>
          </a:p>
        </p:txBody>
      </p:sp>
      <p:pic>
        <p:nvPicPr>
          <p:cNvPr id="6"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l="24994" t="66866" r="36631"/>
          <a:stretch/>
        </p:blipFill>
        <p:spPr bwMode="auto">
          <a:xfrm>
            <a:off x="3352800" y="3796637"/>
            <a:ext cx="2515393" cy="122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887213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38</a:t>
            </a:fld>
            <a:endParaRPr lang="en-US"/>
          </a:p>
        </p:txBody>
      </p:sp>
      <p:sp>
        <p:nvSpPr>
          <p:cNvPr id="4" name="مربع نص 3"/>
          <p:cNvSpPr txBox="1"/>
          <p:nvPr/>
        </p:nvSpPr>
        <p:spPr>
          <a:xfrm>
            <a:off x="228600" y="108029"/>
            <a:ext cx="1143000" cy="338554"/>
          </a:xfrm>
          <a:prstGeom prst="rect">
            <a:avLst/>
          </a:prstGeom>
          <a:noFill/>
        </p:spPr>
        <p:txBody>
          <a:bodyPr wrap="square" rtlCol="0">
            <a:spAutoFit/>
          </a:bodyPr>
          <a:lstStyle/>
          <a:p>
            <a:pPr marL="285750" indent="-285750">
              <a:buFont typeface="Wingdings" panose="05000000000000000000" pitchFamily="2" charset="2"/>
              <a:buChar char="v"/>
            </a:pPr>
            <a:r>
              <a:rPr lang="en-US" sz="1600" dirty="0" smtClean="0">
                <a:latin typeface="Times New Roman" pitchFamily="18" charset="0"/>
                <a:cs typeface="Times New Roman" pitchFamily="18" charset="0"/>
              </a:rPr>
              <a:t>SPC2</a:t>
            </a:r>
            <a:endParaRPr lang="en-US" dirty="0">
              <a:latin typeface="Times New Roman" pitchFamily="18" charset="0"/>
              <a:cs typeface="Times New Roman" pitchFamily="18" charset="0"/>
            </a:endParaRPr>
          </a:p>
        </p:txBody>
      </p:sp>
      <p:pic>
        <p:nvPicPr>
          <p:cNvPr id="6"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3683" b="4606"/>
          <a:stretch/>
        </p:blipFill>
        <p:spPr bwMode="auto">
          <a:xfrm>
            <a:off x="2971800" y="126193"/>
            <a:ext cx="2902048" cy="1193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08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5751"/>
          <a:stretch/>
        </p:blipFill>
        <p:spPr bwMode="auto">
          <a:xfrm>
            <a:off x="796556" y="1449552"/>
            <a:ext cx="3730728" cy="1337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صورة 9"/>
          <p:cNvPicPr/>
          <p:nvPr/>
        </p:nvPicPr>
        <p:blipFill>
          <a:blip r:embed="rId4">
            <a:extLst>
              <a:ext uri="{28A0092B-C50C-407E-A947-70E740481C1C}">
                <a14:useLocalDpi xmlns:a14="http://schemas.microsoft.com/office/drawing/2010/main" val="0"/>
              </a:ext>
            </a:extLst>
          </a:blip>
          <a:srcRect/>
          <a:stretch>
            <a:fillRect/>
          </a:stretch>
        </p:blipFill>
        <p:spPr bwMode="auto">
          <a:xfrm>
            <a:off x="5873848" y="1291074"/>
            <a:ext cx="2133600" cy="1635284"/>
          </a:xfrm>
          <a:prstGeom prst="rect">
            <a:avLst/>
          </a:prstGeom>
          <a:noFill/>
          <a:ln>
            <a:noFill/>
          </a:ln>
        </p:spPr>
      </p:pic>
      <p:pic>
        <p:nvPicPr>
          <p:cNvPr id="11" name="صورة 10"/>
          <p:cNvPicPr/>
          <p:nvPr/>
        </p:nvPicPr>
        <p:blipFill>
          <a:blip r:embed="rId5">
            <a:extLst>
              <a:ext uri="{28A0092B-C50C-407E-A947-70E740481C1C}">
                <a14:useLocalDpi xmlns:a14="http://schemas.microsoft.com/office/drawing/2010/main" val="0"/>
              </a:ext>
            </a:extLst>
          </a:blip>
          <a:srcRect/>
          <a:stretch>
            <a:fillRect/>
          </a:stretch>
        </p:blipFill>
        <p:spPr bwMode="auto">
          <a:xfrm>
            <a:off x="914400" y="3010819"/>
            <a:ext cx="6400800" cy="1775460"/>
          </a:xfrm>
          <a:prstGeom prst="rect">
            <a:avLst/>
          </a:prstGeom>
          <a:noFill/>
          <a:ln>
            <a:noFill/>
          </a:ln>
        </p:spPr>
      </p:pic>
    </p:spTree>
    <p:extLst>
      <p:ext uri="{BB962C8B-B14F-4D97-AF65-F5344CB8AC3E}">
        <p14:creationId xmlns:p14="http://schemas.microsoft.com/office/powerpoint/2010/main" val="13234828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39</a:t>
            </a:fld>
            <a:endParaRPr lang="en-US"/>
          </a:p>
        </p:txBody>
      </p:sp>
      <p:sp>
        <p:nvSpPr>
          <p:cNvPr id="4" name="مربع نص 3"/>
          <p:cNvSpPr txBox="1"/>
          <p:nvPr/>
        </p:nvSpPr>
        <p:spPr>
          <a:xfrm>
            <a:off x="152400" y="27024"/>
            <a:ext cx="1219200" cy="338554"/>
          </a:xfrm>
          <a:prstGeom prst="rect">
            <a:avLst/>
          </a:prstGeom>
          <a:noFill/>
        </p:spPr>
        <p:txBody>
          <a:bodyPr wrap="square" rtlCol="0">
            <a:spAutoFit/>
          </a:bodyPr>
          <a:lstStyle/>
          <a:p>
            <a:pPr marL="285750" indent="-285750">
              <a:buFont typeface="Wingdings" panose="05000000000000000000" pitchFamily="2" charset="2"/>
              <a:buChar char="v"/>
            </a:pPr>
            <a:r>
              <a:rPr lang="en-US" sz="1600" dirty="0" smtClean="0">
                <a:latin typeface="Times New Roman" pitchFamily="18" charset="0"/>
                <a:cs typeface="Times New Roman" pitchFamily="18" charset="0"/>
              </a:rPr>
              <a:t>C12-B</a:t>
            </a:r>
            <a:endParaRPr lang="en-US" sz="1500" dirty="0">
              <a:latin typeface="Times New Roman" pitchFamily="18" charset="0"/>
              <a:cs typeface="Times New Roman" pitchFamily="18" charset="0"/>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96301"/>
            <a:ext cx="6645218" cy="4737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43070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عنصر نائب للمحتوى 2"/>
              <p:cNvSpPr>
                <a:spLocks noGrp="1"/>
              </p:cNvSpPr>
              <p:nvPr>
                <p:ph sz="quarter" idx="1"/>
              </p:nvPr>
            </p:nvSpPr>
            <p:spPr>
              <a:xfrm>
                <a:off x="228600" y="590550"/>
                <a:ext cx="7485888" cy="4419600"/>
              </a:xfrm>
            </p:spPr>
            <p:txBody>
              <a:bodyPr>
                <a:normAutofit/>
              </a:bodyPr>
              <a:lstStyle/>
              <a:p>
                <a:pPr marL="368025" indent="-285750" algn="just">
                  <a:buClr>
                    <a:schemeClr val="tx1"/>
                  </a:buClr>
                  <a:buSzPct val="90000"/>
                  <a:buFont typeface="Wingdings" pitchFamily="2" charset="2"/>
                  <a:buChar char="v"/>
                </a:pPr>
                <a:r>
                  <a:rPr lang="en-US" sz="1400" dirty="0">
                    <a:latin typeface="Times New Roman" pitchFamily="18" charset="0"/>
                    <a:cs typeface="Times New Roman" pitchFamily="18" charset="0"/>
                  </a:rPr>
                  <a:t>This faculty is located in Nablus city, which lies in the north of west bank, approximately 30 mile north of Jerusalem; Nablus is about 565 m above sea level. The site is located in Al-</a:t>
                </a:r>
                <a:r>
                  <a:rPr lang="en-US" sz="1400" dirty="0" err="1">
                    <a:latin typeface="Times New Roman" pitchFamily="18" charset="0"/>
                    <a:cs typeface="Times New Roman" pitchFamily="18" charset="0"/>
                  </a:rPr>
                  <a:t>Najah</a:t>
                </a:r>
                <a:r>
                  <a:rPr lang="en-US" sz="1400" dirty="0">
                    <a:latin typeface="Times New Roman" pitchFamily="18" charset="0"/>
                    <a:cs typeface="Times New Roman" pitchFamily="18" charset="0"/>
                  </a:rPr>
                  <a:t> University on latitude 32.2</a:t>
                </a:r>
                <a14:m>
                  <m:oMath xmlns:m="http://schemas.openxmlformats.org/officeDocument/2006/math">
                    <m:r>
                      <a:rPr lang="en-US" sz="1400" i="1">
                        <a:latin typeface="Cambria Math"/>
                      </a:rPr>
                      <m:t>°</m:t>
                    </m:r>
                  </m:oMath>
                </a14:m>
                <a:r>
                  <a:rPr lang="en-US" sz="1400" dirty="0">
                    <a:latin typeface="Times New Roman" pitchFamily="18" charset="0"/>
                    <a:cs typeface="Times New Roman" pitchFamily="18" charset="0"/>
                  </a:rPr>
                  <a:t>N and longitude 35.2</a:t>
                </a:r>
                <a14:m>
                  <m:oMath xmlns:m="http://schemas.openxmlformats.org/officeDocument/2006/math">
                    <m:r>
                      <a:rPr lang="en-US" sz="1400" i="1">
                        <a:latin typeface="Cambria Math"/>
                      </a:rPr>
                      <m:t>°</m:t>
                    </m:r>
                  </m:oMath>
                </a14:m>
                <a:r>
                  <a:rPr lang="en-US" sz="1400" dirty="0">
                    <a:latin typeface="Times New Roman" pitchFamily="18" charset="0"/>
                    <a:cs typeface="Times New Roman" pitchFamily="18" charset="0"/>
                  </a:rPr>
                  <a:t> E.</a:t>
                </a:r>
              </a:p>
              <a:p>
                <a:pPr algn="just">
                  <a:buClr>
                    <a:schemeClr val="tx1"/>
                  </a:buClr>
                  <a:buSzPct val="90000"/>
                  <a:buFont typeface="Wingdings" pitchFamily="2" charset="2"/>
                  <a:buChar char="v"/>
                </a:pPr>
                <a:endParaRPr lang="en-US" sz="1400" dirty="0">
                  <a:latin typeface="Times New Roman" pitchFamily="18" charset="0"/>
                  <a:cs typeface="Times New Roman" pitchFamily="18" charset="0"/>
                </a:endParaRPr>
              </a:p>
            </p:txBody>
          </p:sp>
        </mc:Choice>
        <mc:Fallback>
          <p:sp>
            <p:nvSpPr>
              <p:cNvPr id="3" name="عنصر نائب للمحتوى 2"/>
              <p:cNvSpPr>
                <a:spLocks noGrp="1" noRot="1" noChangeAspect="1" noMove="1" noResize="1" noEditPoints="1" noAdjustHandles="1" noChangeArrowheads="1" noChangeShapeType="1" noTextEdit="1"/>
              </p:cNvSpPr>
              <p:nvPr>
                <p:ph sz="quarter" idx="1"/>
              </p:nvPr>
            </p:nvSpPr>
            <p:spPr>
              <a:xfrm>
                <a:off x="228600" y="590550"/>
                <a:ext cx="7485888" cy="4419600"/>
              </a:xfrm>
              <a:blipFill rotWithShape="1">
                <a:blip r:embed="rId2"/>
                <a:stretch>
                  <a:fillRect t="-138" r="-896"/>
                </a:stretch>
              </a:blipFill>
            </p:spPr>
            <p:txBody>
              <a:bodyPr/>
              <a:lstStyle/>
              <a:p>
                <a:r>
                  <a:rPr lang="en-US">
                    <a:noFill/>
                  </a:rPr>
                  <a:t> </a:t>
                </a:r>
              </a:p>
            </p:txBody>
          </p:sp>
        </mc:Fallback>
      </mc:AlternateContent>
      <p:sp>
        <p:nvSpPr>
          <p:cNvPr id="5" name="عنصر نائب لرقم الشريحة 4"/>
          <p:cNvSpPr>
            <a:spLocks noGrp="1"/>
          </p:cNvSpPr>
          <p:nvPr>
            <p:ph type="sldNum" sz="quarter" idx="15"/>
          </p:nvPr>
        </p:nvSpPr>
        <p:spPr/>
        <p:txBody>
          <a:bodyPr/>
          <a:lstStyle/>
          <a:p>
            <a:fld id="{EC38771F-209D-4D88-AF00-213258C98BC7}" type="slidenum">
              <a:rPr lang="en-US" smtClean="0"/>
              <a:t>4</a:t>
            </a:fld>
            <a:endParaRPr lang="en-US"/>
          </a:p>
        </p:txBody>
      </p:sp>
      <p:pic>
        <p:nvPicPr>
          <p:cNvPr id="4" name="صورة 3"/>
          <p:cNvPicPr/>
          <p:nvPr/>
        </p:nvPicPr>
        <p:blipFill>
          <a:blip r:embed="rId3">
            <a:extLst>
              <a:ext uri="{28A0092B-C50C-407E-A947-70E740481C1C}">
                <a14:useLocalDpi xmlns:a14="http://schemas.microsoft.com/office/drawing/2010/main" val="0"/>
              </a:ext>
            </a:extLst>
          </a:blip>
          <a:srcRect/>
          <a:stretch>
            <a:fillRect/>
          </a:stretch>
        </p:blipFill>
        <p:spPr bwMode="auto">
          <a:xfrm>
            <a:off x="829340" y="1581152"/>
            <a:ext cx="7162800" cy="3071091"/>
          </a:xfrm>
          <a:prstGeom prst="rect">
            <a:avLst/>
          </a:prstGeom>
          <a:noFill/>
          <a:ln>
            <a:noFill/>
          </a:ln>
        </p:spPr>
      </p:pic>
      <p:sp>
        <p:nvSpPr>
          <p:cNvPr id="9" name="مربع نص 8"/>
          <p:cNvSpPr txBox="1"/>
          <p:nvPr/>
        </p:nvSpPr>
        <p:spPr>
          <a:xfrm>
            <a:off x="381000" y="133350"/>
            <a:ext cx="2438400" cy="323165"/>
          </a:xfrm>
          <a:prstGeom prst="rect">
            <a:avLst/>
          </a:prstGeom>
          <a:noFill/>
        </p:spPr>
        <p:txBody>
          <a:bodyPr wrap="square" rtlCol="0">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Site location </a:t>
            </a:r>
            <a:endParaRPr lang="en-US" sz="1500" dirty="0">
              <a:latin typeface="Times New Roman" pitchFamily="18" charset="0"/>
              <a:cs typeface="Times New Roman" pitchFamily="18" charset="0"/>
            </a:endParaRPr>
          </a:p>
        </p:txBody>
      </p:sp>
    </p:spTree>
    <p:extLst>
      <p:ext uri="{BB962C8B-B14F-4D97-AF65-F5344CB8AC3E}">
        <p14:creationId xmlns:p14="http://schemas.microsoft.com/office/powerpoint/2010/main" val="20155221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40</a:t>
            </a:fld>
            <a:endParaRPr lang="en-US"/>
          </a:p>
        </p:txBody>
      </p:sp>
      <p:pic>
        <p:nvPicPr>
          <p:cNvPr id="450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80641"/>
            <a:ext cx="6819900" cy="4827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228600" y="53050"/>
            <a:ext cx="1219200" cy="323165"/>
          </a:xfrm>
          <a:prstGeom prst="rect">
            <a:avLst/>
          </a:prstGeom>
          <a:noFill/>
        </p:spPr>
        <p:txBody>
          <a:bodyPr wrap="square" rtlCol="0">
            <a:spAutoFit/>
          </a:bodyPr>
          <a:lstStyle/>
          <a:p>
            <a:pPr marL="285750" indent="-285750">
              <a:buFont typeface="Wingdings" panose="05000000000000000000" pitchFamily="2" charset="2"/>
              <a:buChar char="v"/>
            </a:pPr>
            <a:r>
              <a:rPr lang="en-US" sz="1500" dirty="0" smtClean="0">
                <a:latin typeface="Times New Roman" pitchFamily="18" charset="0"/>
                <a:cs typeface="Times New Roman" pitchFamily="18" charset="0"/>
              </a:rPr>
              <a:t>C12-A</a:t>
            </a:r>
            <a:endParaRPr lang="en-US" sz="1500" dirty="0">
              <a:latin typeface="Times New Roman" pitchFamily="18" charset="0"/>
              <a:cs typeface="Times New Roman" pitchFamily="18" charset="0"/>
            </a:endParaRPr>
          </a:p>
        </p:txBody>
      </p:sp>
    </p:spTree>
    <p:extLst>
      <p:ext uri="{BB962C8B-B14F-4D97-AF65-F5344CB8AC3E}">
        <p14:creationId xmlns:p14="http://schemas.microsoft.com/office/powerpoint/2010/main" val="34951101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41</a:t>
            </a:fld>
            <a:endParaRPr lang="en-US"/>
          </a:p>
        </p:txBody>
      </p:sp>
      <p:sp>
        <p:nvSpPr>
          <p:cNvPr id="4" name="مربع نص 3"/>
          <p:cNvSpPr txBox="1"/>
          <p:nvPr/>
        </p:nvSpPr>
        <p:spPr>
          <a:xfrm>
            <a:off x="1130300" y="133350"/>
            <a:ext cx="1219200" cy="323165"/>
          </a:xfrm>
          <a:prstGeom prst="rect">
            <a:avLst/>
          </a:prstGeom>
          <a:noFill/>
        </p:spPr>
        <p:txBody>
          <a:bodyPr wrap="square" rtlCol="0">
            <a:spAutoFit/>
          </a:bodyPr>
          <a:lstStyle/>
          <a:p>
            <a:endParaRPr lang="en-US" sz="1500" dirty="0">
              <a:latin typeface="Times New Roman" pitchFamily="18" charset="0"/>
              <a:cs typeface="Times New Roman" pitchFamily="18" charset="0"/>
            </a:endParaRPr>
          </a:p>
        </p:txBody>
      </p:sp>
      <p:sp>
        <p:nvSpPr>
          <p:cNvPr id="5" name="TextBox 7"/>
          <p:cNvSpPr txBox="1"/>
          <p:nvPr/>
        </p:nvSpPr>
        <p:spPr>
          <a:xfrm>
            <a:off x="228600" y="133349"/>
            <a:ext cx="2646943" cy="338554"/>
          </a:xfrm>
          <a:prstGeom prst="rect">
            <a:avLst/>
          </a:prstGeom>
          <a:noFill/>
        </p:spPr>
        <p:txBody>
          <a:bodyPr wrap="none" rtlCol="0">
            <a:spAutoFit/>
          </a:bodyPr>
          <a:lstStyle/>
          <a:p>
            <a:pPr marL="285750" indent="-285750">
              <a:buFont typeface="Wingdings" pitchFamily="2" charset="2"/>
              <a:buChar char="q"/>
            </a:pPr>
            <a:r>
              <a:rPr lang="en-US" sz="1600" b="1" cap="small" dirty="0">
                <a:latin typeface="Times New Roman" pitchFamily="18" charset="0"/>
                <a:ea typeface="+mj-ea"/>
                <a:cs typeface="Times New Roman" pitchFamily="18" charset="0"/>
              </a:rPr>
              <a:t>Retaining</a:t>
            </a:r>
            <a:r>
              <a:rPr lang="en-US" sz="1500" b="1" dirty="0" smtClean="0">
                <a:solidFill>
                  <a:schemeClr val="tx2">
                    <a:lumMod val="50000"/>
                  </a:schemeClr>
                </a:solidFill>
                <a:latin typeface="Times New Roman" pitchFamily="18" charset="0"/>
                <a:cs typeface="Times New Roman" pitchFamily="18" charset="0"/>
              </a:rPr>
              <a:t> </a:t>
            </a:r>
            <a:r>
              <a:rPr lang="en-US" sz="1600" b="1" cap="small" dirty="0">
                <a:latin typeface="Times New Roman" pitchFamily="18" charset="0"/>
                <a:ea typeface="+mj-ea"/>
                <a:cs typeface="Times New Roman" pitchFamily="18" charset="0"/>
              </a:rPr>
              <a:t>wall</a:t>
            </a:r>
            <a:r>
              <a:rPr lang="en-US" sz="1500" b="1" dirty="0" smtClean="0">
                <a:solidFill>
                  <a:schemeClr val="tx2">
                    <a:lumMod val="50000"/>
                  </a:schemeClr>
                </a:solidFill>
                <a:latin typeface="Times New Roman" pitchFamily="18" charset="0"/>
                <a:cs typeface="Times New Roman" pitchFamily="18" charset="0"/>
              </a:rPr>
              <a:t> </a:t>
            </a:r>
            <a:r>
              <a:rPr lang="en-US" sz="1600" b="1" cap="small" dirty="0">
                <a:latin typeface="Times New Roman" pitchFamily="18" charset="0"/>
                <a:ea typeface="+mj-ea"/>
                <a:cs typeface="Times New Roman" pitchFamily="18" charset="0"/>
              </a:rPr>
              <a:t>design</a:t>
            </a:r>
          </a:p>
        </p:txBody>
      </p:sp>
      <p:pic>
        <p:nvPicPr>
          <p:cNvPr id="47108"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6439" t="4240" r="7019"/>
          <a:stretch/>
        </p:blipFill>
        <p:spPr bwMode="auto">
          <a:xfrm>
            <a:off x="4038600" y="893247"/>
            <a:ext cx="4267200" cy="3314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60" r="7140"/>
          <a:stretch/>
        </p:blipFill>
        <p:spPr bwMode="auto">
          <a:xfrm>
            <a:off x="381000" y="893247"/>
            <a:ext cx="3260788" cy="2821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29529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30983" y="1962155"/>
            <a:ext cx="6018268" cy="984861"/>
          </a:xfrm>
          <a:prstGeom prst="rect">
            <a:avLst/>
          </a:prstGeom>
          <a:noFill/>
        </p:spPr>
        <p:txBody>
          <a:bodyPr wrap="none" lIns="91417" tIns="45708" rIns="91417" bIns="45708" rtlCol="0">
            <a:spAutoFit/>
          </a:bodyPr>
          <a:lstStyle/>
          <a:p>
            <a:pPr lvl="0" algn="ctr"/>
            <a: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Electro-Mechanical</a:t>
            </a:r>
            <a:r>
              <a:rPr lang="en-US" b="1" dirty="0">
                <a:latin typeface="Times New Roman" panose="02020603050405020304" pitchFamily="18" charset="0"/>
                <a:cs typeface="Times New Roman" panose="02020603050405020304" pitchFamily="18" charset="0"/>
              </a:rPr>
              <a:t> </a:t>
            </a:r>
            <a: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Design</a:t>
            </a:r>
          </a:p>
          <a:p>
            <a:pPr algn="ctr"/>
            <a:endParaRPr lang="en-US" dirty="0"/>
          </a:p>
        </p:txBody>
      </p:sp>
    </p:spTree>
    <p:extLst>
      <p:ext uri="{BB962C8B-B14F-4D97-AF65-F5344CB8AC3E}">
        <p14:creationId xmlns:p14="http://schemas.microsoft.com/office/powerpoint/2010/main" val="236708884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 xmlns:a16="http://schemas.microsoft.com/office/drawing/2014/main" id="{75DD0DA6-35A2-4840-85DB-EA0B7800F8A8}"/>
              </a:ext>
            </a:extLst>
          </p:cNvPr>
          <p:cNvSpPr>
            <a:spLocks noGrp="1"/>
          </p:cNvSpPr>
          <p:nvPr>
            <p:ph type="sldNum" sz="quarter" idx="15"/>
          </p:nvPr>
        </p:nvSpPr>
        <p:spPr/>
        <p:txBody>
          <a:bodyPr/>
          <a:lstStyle/>
          <a:p>
            <a:fld id="{EC38771F-209D-4D88-AF00-213258C98BC7}" type="slidenum">
              <a:rPr lang="en-US" smtClean="0"/>
              <a:t>43</a:t>
            </a:fld>
            <a:endParaRPr lang="en-US"/>
          </a:p>
        </p:txBody>
      </p:sp>
      <p:pic>
        <p:nvPicPr>
          <p:cNvPr id="32" name="Picture 31">
            <a:extLst>
              <a:ext uri="{FF2B5EF4-FFF2-40B4-BE49-F238E27FC236}">
                <a16:creationId xmlns="" xmlns:a16="http://schemas.microsoft.com/office/drawing/2014/main" id="{03CE45F0-8E26-4B6F-9F23-F3456A5CBAF5}"/>
              </a:ext>
            </a:extLst>
          </p:cNvPr>
          <p:cNvPicPr>
            <a:picLocks noChangeAspect="1"/>
          </p:cNvPicPr>
          <p:nvPr/>
        </p:nvPicPr>
        <p:blipFill rotWithShape="1">
          <a:blip r:embed="rId2"/>
          <a:srcRect l="9874"/>
          <a:stretch/>
        </p:blipFill>
        <p:spPr>
          <a:xfrm>
            <a:off x="3163667" y="1710126"/>
            <a:ext cx="695625" cy="763628"/>
          </a:xfrm>
          <a:prstGeom prst="rect">
            <a:avLst/>
          </a:prstGeom>
        </p:spPr>
      </p:pic>
      <p:sp>
        <p:nvSpPr>
          <p:cNvPr id="34" name="TextBox 33">
            <a:extLst>
              <a:ext uri="{FF2B5EF4-FFF2-40B4-BE49-F238E27FC236}">
                <a16:creationId xmlns="" xmlns:a16="http://schemas.microsoft.com/office/drawing/2014/main" id="{816C6990-C5A5-4545-A14B-1759D7A82BE3}"/>
              </a:ext>
            </a:extLst>
          </p:cNvPr>
          <p:cNvSpPr txBox="1"/>
          <p:nvPr/>
        </p:nvSpPr>
        <p:spPr>
          <a:xfrm>
            <a:off x="281196" y="483167"/>
            <a:ext cx="3182423" cy="276999"/>
          </a:xfrm>
          <a:prstGeom prst="rect">
            <a:avLst/>
          </a:prstGeom>
          <a:noFill/>
        </p:spPr>
        <p:txBody>
          <a:bodyPr wrap="square" rtlCol="0">
            <a:spAutoFit/>
          </a:bodyPr>
          <a:lstStyle/>
          <a:p>
            <a:pPr marL="285750" indent="-285750">
              <a:buFont typeface="Wingdings" panose="05000000000000000000" pitchFamily="2" charset="2"/>
              <a:buChar char="v"/>
            </a:pPr>
            <a:r>
              <a:rPr lang="en-GB" sz="1200" dirty="0" smtClean="0">
                <a:latin typeface="Times New Roman" panose="02020603050405020304" pitchFamily="18" charset="0"/>
                <a:cs typeface="Times New Roman" panose="02020603050405020304" pitchFamily="18" charset="0"/>
              </a:rPr>
              <a:t>The selected Luminaires</a:t>
            </a:r>
            <a:endParaRPr lang="en-US" sz="1200" dirty="0">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 xmlns:a16="http://schemas.microsoft.com/office/drawing/2014/main" id="{F59977C3-7BE4-41EB-BA33-33184571A8E5}"/>
              </a:ext>
            </a:extLst>
          </p:cNvPr>
          <p:cNvPicPr>
            <a:picLocks noChangeAspect="1"/>
          </p:cNvPicPr>
          <p:nvPr/>
        </p:nvPicPr>
        <p:blipFill rotWithShape="1">
          <a:blip r:embed="rId3"/>
          <a:srcRect l="9466" r="1128"/>
          <a:stretch/>
        </p:blipFill>
        <p:spPr>
          <a:xfrm>
            <a:off x="281196" y="1678375"/>
            <a:ext cx="726847" cy="788083"/>
          </a:xfrm>
          <a:prstGeom prst="rect">
            <a:avLst/>
          </a:prstGeom>
        </p:spPr>
      </p:pic>
      <p:pic>
        <p:nvPicPr>
          <p:cNvPr id="14" name="Picture 13">
            <a:extLst>
              <a:ext uri="{FF2B5EF4-FFF2-40B4-BE49-F238E27FC236}">
                <a16:creationId xmlns="" xmlns:a16="http://schemas.microsoft.com/office/drawing/2014/main" id="{E3FF85E2-E2BB-4D31-B6AA-6BFC06DDCF90}"/>
              </a:ext>
            </a:extLst>
          </p:cNvPr>
          <p:cNvPicPr>
            <a:picLocks noChangeAspect="1"/>
          </p:cNvPicPr>
          <p:nvPr/>
        </p:nvPicPr>
        <p:blipFill rotWithShape="1">
          <a:blip r:embed="rId4"/>
          <a:srcRect l="4431" b="2271"/>
          <a:stretch/>
        </p:blipFill>
        <p:spPr>
          <a:xfrm>
            <a:off x="272951" y="874408"/>
            <a:ext cx="740197" cy="731547"/>
          </a:xfrm>
          <a:prstGeom prst="rect">
            <a:avLst/>
          </a:prstGeom>
        </p:spPr>
      </p:pic>
      <p:pic>
        <p:nvPicPr>
          <p:cNvPr id="15" name="Picture 14">
            <a:extLst>
              <a:ext uri="{FF2B5EF4-FFF2-40B4-BE49-F238E27FC236}">
                <a16:creationId xmlns="" xmlns:a16="http://schemas.microsoft.com/office/drawing/2014/main" id="{9D12468A-1FF3-4598-B1C0-34E89AB2CF19}"/>
              </a:ext>
            </a:extLst>
          </p:cNvPr>
          <p:cNvPicPr>
            <a:picLocks noChangeAspect="1"/>
          </p:cNvPicPr>
          <p:nvPr/>
        </p:nvPicPr>
        <p:blipFill rotWithShape="1">
          <a:blip r:embed="rId5"/>
          <a:srcRect r="-1038"/>
          <a:stretch/>
        </p:blipFill>
        <p:spPr>
          <a:xfrm>
            <a:off x="1277248" y="832675"/>
            <a:ext cx="696251" cy="784696"/>
          </a:xfrm>
          <a:prstGeom prst="rect">
            <a:avLst/>
          </a:prstGeom>
        </p:spPr>
      </p:pic>
      <p:pic>
        <p:nvPicPr>
          <p:cNvPr id="16" name="Picture 15">
            <a:extLst>
              <a:ext uri="{FF2B5EF4-FFF2-40B4-BE49-F238E27FC236}">
                <a16:creationId xmlns="" xmlns:a16="http://schemas.microsoft.com/office/drawing/2014/main" id="{E4400664-A9A4-452B-B998-50B6346FAA94}"/>
              </a:ext>
            </a:extLst>
          </p:cNvPr>
          <p:cNvPicPr>
            <a:picLocks noChangeAspect="1"/>
          </p:cNvPicPr>
          <p:nvPr/>
        </p:nvPicPr>
        <p:blipFill rotWithShape="1">
          <a:blip r:embed="rId6"/>
          <a:srcRect l="6749" r="2395"/>
          <a:stretch/>
        </p:blipFill>
        <p:spPr>
          <a:xfrm>
            <a:off x="2186721" y="868581"/>
            <a:ext cx="704293" cy="736036"/>
          </a:xfrm>
          <a:prstGeom prst="rect">
            <a:avLst/>
          </a:prstGeom>
        </p:spPr>
      </p:pic>
      <p:pic>
        <p:nvPicPr>
          <p:cNvPr id="18" name="Picture 17">
            <a:extLst>
              <a:ext uri="{FF2B5EF4-FFF2-40B4-BE49-F238E27FC236}">
                <a16:creationId xmlns="" xmlns:a16="http://schemas.microsoft.com/office/drawing/2014/main" id="{DE7C8B47-65F7-4CD7-A416-13D578AC65EB}"/>
              </a:ext>
            </a:extLst>
          </p:cNvPr>
          <p:cNvPicPr>
            <a:picLocks noChangeAspect="1"/>
          </p:cNvPicPr>
          <p:nvPr/>
        </p:nvPicPr>
        <p:blipFill>
          <a:blip r:embed="rId7"/>
          <a:stretch>
            <a:fillRect/>
          </a:stretch>
        </p:blipFill>
        <p:spPr>
          <a:xfrm>
            <a:off x="3093934" y="871205"/>
            <a:ext cx="739370" cy="755018"/>
          </a:xfrm>
          <a:prstGeom prst="rect">
            <a:avLst/>
          </a:prstGeom>
        </p:spPr>
      </p:pic>
      <p:pic>
        <p:nvPicPr>
          <p:cNvPr id="47" name="صورة 7"/>
          <p:cNvPicPr/>
          <p:nvPr/>
        </p:nvPicPr>
        <p:blipFill>
          <a:blip r:embed="rId8">
            <a:extLst>
              <a:ext uri="{28A0092B-C50C-407E-A947-70E740481C1C}">
                <a14:useLocalDpi xmlns:a14="http://schemas.microsoft.com/office/drawing/2010/main" val="0"/>
              </a:ext>
            </a:extLst>
          </a:blip>
          <a:srcRect/>
          <a:stretch>
            <a:fillRect/>
          </a:stretch>
        </p:blipFill>
        <p:spPr bwMode="auto">
          <a:xfrm>
            <a:off x="290890" y="2531408"/>
            <a:ext cx="3603844" cy="2326341"/>
          </a:xfrm>
          <a:prstGeom prst="rect">
            <a:avLst/>
          </a:prstGeom>
          <a:noFill/>
          <a:ln>
            <a:noFill/>
          </a:ln>
        </p:spPr>
      </p:pic>
      <p:pic>
        <p:nvPicPr>
          <p:cNvPr id="53" name="Picture 52">
            <a:extLst>
              <a:ext uri="{FF2B5EF4-FFF2-40B4-BE49-F238E27FC236}">
                <a16:creationId xmlns="" xmlns:a16="http://schemas.microsoft.com/office/drawing/2014/main" id="{60F08CDB-5166-47CF-8E3F-20213134763E}"/>
              </a:ext>
            </a:extLst>
          </p:cNvPr>
          <p:cNvPicPr>
            <a:picLocks noChangeAspect="1"/>
          </p:cNvPicPr>
          <p:nvPr/>
        </p:nvPicPr>
        <p:blipFill>
          <a:blip r:embed="rId9"/>
          <a:stretch>
            <a:fillRect/>
          </a:stretch>
        </p:blipFill>
        <p:spPr>
          <a:xfrm>
            <a:off x="1188274" y="1728060"/>
            <a:ext cx="785225" cy="777004"/>
          </a:xfrm>
          <a:prstGeom prst="rect">
            <a:avLst/>
          </a:prstGeom>
        </p:spPr>
      </p:pic>
      <p:pic>
        <p:nvPicPr>
          <p:cNvPr id="54" name="Picture 53">
            <a:extLst>
              <a:ext uri="{FF2B5EF4-FFF2-40B4-BE49-F238E27FC236}">
                <a16:creationId xmlns="" xmlns:a16="http://schemas.microsoft.com/office/drawing/2014/main" id="{8E2F372B-018B-47F6-946D-3EA507BD015D}"/>
              </a:ext>
            </a:extLst>
          </p:cNvPr>
          <p:cNvPicPr>
            <a:picLocks noChangeAspect="1"/>
          </p:cNvPicPr>
          <p:nvPr/>
        </p:nvPicPr>
        <p:blipFill rotWithShape="1">
          <a:blip r:embed="rId10"/>
          <a:srcRect l="1739" r="7459"/>
          <a:stretch/>
        </p:blipFill>
        <p:spPr>
          <a:xfrm>
            <a:off x="2207751" y="1688542"/>
            <a:ext cx="704293" cy="804371"/>
          </a:xfrm>
          <a:prstGeom prst="rect">
            <a:avLst/>
          </a:prstGeom>
        </p:spPr>
      </p:pic>
      <p:pic>
        <p:nvPicPr>
          <p:cNvPr id="6147" name="Picture 3" descr="C:\Users\WIN hp\Downloads\80780822_729566930885907_1088614642911019008_n.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48125" y="1060173"/>
            <a:ext cx="4572000" cy="2812569"/>
          </a:xfrm>
          <a:prstGeom prst="rect">
            <a:avLst/>
          </a:prstGeom>
          <a:noFill/>
          <a:extLst>
            <a:ext uri="{909E8E84-426E-40DD-AFC4-6F175D3DCCD1}">
              <a14:hiddenFill xmlns:a14="http://schemas.microsoft.com/office/drawing/2010/main">
                <a:solidFill>
                  <a:srgbClr val="FFFFFF"/>
                </a:solidFill>
              </a14:hiddenFill>
            </a:ext>
          </a:extLst>
        </p:spPr>
      </p:pic>
      <p:sp>
        <p:nvSpPr>
          <p:cNvPr id="2" name="مربع نص 1"/>
          <p:cNvSpPr txBox="1"/>
          <p:nvPr/>
        </p:nvSpPr>
        <p:spPr>
          <a:xfrm>
            <a:off x="259672" y="127426"/>
            <a:ext cx="2930219" cy="323165"/>
          </a:xfrm>
          <a:prstGeom prst="rect">
            <a:avLst/>
          </a:prstGeom>
          <a:noFill/>
        </p:spPr>
        <p:txBody>
          <a:bodyPr wrap="square" rtlCol="0">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Artificial lighting </a:t>
            </a:r>
            <a:endParaRPr lang="en-US" sz="1500" dirty="0">
              <a:latin typeface="Times New Roman" pitchFamily="18" charset="0"/>
              <a:cs typeface="Times New Roman" pitchFamily="18" charset="0"/>
            </a:endParaRPr>
          </a:p>
        </p:txBody>
      </p:sp>
      <p:sp>
        <p:nvSpPr>
          <p:cNvPr id="20" name="مربع نص 19"/>
          <p:cNvSpPr txBox="1"/>
          <p:nvPr/>
        </p:nvSpPr>
        <p:spPr>
          <a:xfrm>
            <a:off x="4343400" y="483167"/>
            <a:ext cx="3657600" cy="276999"/>
          </a:xfrm>
          <a:prstGeom prst="rect">
            <a:avLst/>
          </a:prstGeom>
          <a:noFill/>
        </p:spPr>
        <p:txBody>
          <a:bodyPr wrap="square" rtlCol="0">
            <a:spAutoFit/>
          </a:bodyPr>
          <a:lstStyle/>
          <a:p>
            <a:pPr marL="285750" indent="-285750">
              <a:buFont typeface="Wingdings" pitchFamily="2" charset="2"/>
              <a:buChar char="q"/>
            </a:pPr>
            <a:r>
              <a:rPr lang="en-US" sz="1200" dirty="0" smtClean="0">
                <a:latin typeface="Times New Roman" pitchFamily="18" charset="0"/>
                <a:cs typeface="Times New Roman" pitchFamily="18" charset="0"/>
              </a:rPr>
              <a:t>Lighting with switches </a:t>
            </a:r>
            <a:endParaRPr lang="en-US" sz="1200" dirty="0">
              <a:latin typeface="Times New Roman" pitchFamily="18" charset="0"/>
              <a:cs typeface="Times New Roman" pitchFamily="18" charset="0"/>
            </a:endParaRPr>
          </a:p>
        </p:txBody>
      </p:sp>
    </p:spTree>
    <p:extLst>
      <p:ext uri="{BB962C8B-B14F-4D97-AF65-F5344CB8AC3E}">
        <p14:creationId xmlns:p14="http://schemas.microsoft.com/office/powerpoint/2010/main" val="299367196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5"/>
          </p:nvPr>
        </p:nvSpPr>
        <p:spPr/>
        <p:txBody>
          <a:bodyPr/>
          <a:lstStyle/>
          <a:p>
            <a:fld id="{EC38771F-209D-4D88-AF00-213258C98BC7}" type="slidenum">
              <a:rPr lang="en-US" smtClean="0"/>
              <a:t>44</a:t>
            </a:fld>
            <a:endParaRPr lang="en-US"/>
          </a:p>
        </p:txBody>
      </p:sp>
      <p:sp>
        <p:nvSpPr>
          <p:cNvPr id="5" name="مستطيل 4"/>
          <p:cNvSpPr/>
          <p:nvPr/>
        </p:nvSpPr>
        <p:spPr>
          <a:xfrm>
            <a:off x="228600" y="133350"/>
            <a:ext cx="5094656" cy="323165"/>
          </a:xfrm>
          <a:prstGeom prst="rect">
            <a:avLst/>
          </a:prstGeom>
        </p:spPr>
        <p:txBody>
          <a:bodyPr wrap="square">
            <a:spAutoFit/>
          </a:bodyPr>
          <a:lstStyle/>
          <a:p>
            <a:pPr marL="171450" indent="-171450">
              <a:buFont typeface="Wingdings" pitchFamily="2" charset="2"/>
              <a:buChar char="q"/>
            </a:pPr>
            <a:r>
              <a:rPr lang="en-US" sz="1500" dirty="0" smtClean="0">
                <a:latin typeface="Times New Roman" pitchFamily="18" charset="0"/>
                <a:cs typeface="Times New Roman" pitchFamily="18" charset="0"/>
              </a:rPr>
              <a:t>  Illuminance </a:t>
            </a:r>
            <a:r>
              <a:rPr lang="en-US" sz="1500" dirty="0">
                <a:latin typeface="Times New Roman" pitchFamily="18" charset="0"/>
                <a:cs typeface="Times New Roman" pitchFamily="18" charset="0"/>
              </a:rPr>
              <a:t>result from DIALux evo for </a:t>
            </a:r>
            <a:r>
              <a:rPr lang="en-US" sz="1500" dirty="0" smtClean="0">
                <a:latin typeface="Times New Roman" pitchFamily="18" charset="0"/>
                <a:cs typeface="Times New Roman" pitchFamily="18" charset="0"/>
              </a:rPr>
              <a:t>the classroom .</a:t>
            </a:r>
            <a:endParaRPr lang="en-US" sz="1500" dirty="0">
              <a:latin typeface="Times New Roman" pitchFamily="18" charset="0"/>
              <a:cs typeface="Times New Roman" pitchFamily="18"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3369" t="2979" b="6015"/>
          <a:stretch/>
        </p:blipFill>
        <p:spPr>
          <a:xfrm>
            <a:off x="257175" y="745509"/>
            <a:ext cx="3522450" cy="3715435"/>
          </a:xfrm>
          <a:prstGeom prst="rect">
            <a:avLst/>
          </a:prstGeom>
          <a:ln w="635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5126"/>
          <a:stretch/>
        </p:blipFill>
        <p:spPr>
          <a:xfrm>
            <a:off x="3872789" y="652869"/>
            <a:ext cx="4903621" cy="773907"/>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b="14894"/>
          <a:stretch/>
        </p:blipFill>
        <p:spPr>
          <a:xfrm>
            <a:off x="3872789" y="1513371"/>
            <a:ext cx="2900934" cy="994606"/>
          </a:xfrm>
          <a:prstGeom prst="rect">
            <a:avLst/>
          </a:prstGeom>
          <a:ln w="635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l="8005" t="5211" r="5710" b="5848"/>
          <a:stretch/>
        </p:blipFill>
        <p:spPr>
          <a:xfrm>
            <a:off x="6882393" y="1623129"/>
            <a:ext cx="858930" cy="858929"/>
          </a:xfrm>
          <a:prstGeom prst="rect">
            <a:avLst/>
          </a:prstGeom>
        </p:spPr>
      </p:pic>
      <p:pic>
        <p:nvPicPr>
          <p:cNvPr id="13" name="Picture 12"/>
          <p:cNvPicPr>
            <a:picLocks noChangeAspect="1"/>
          </p:cNvPicPr>
          <p:nvPr/>
        </p:nvPicPr>
        <p:blipFill rotWithShape="1">
          <a:blip r:embed="rId6">
            <a:extLst>
              <a:ext uri="{28A0092B-C50C-407E-A947-70E740481C1C}">
                <a14:useLocalDpi xmlns:a14="http://schemas.microsoft.com/office/drawing/2010/main" val="0"/>
              </a:ext>
            </a:extLst>
          </a:blip>
          <a:srcRect l="5708" r="5547"/>
          <a:stretch/>
        </p:blipFill>
        <p:spPr>
          <a:xfrm>
            <a:off x="7847396" y="1593782"/>
            <a:ext cx="891220" cy="942770"/>
          </a:xfrm>
          <a:prstGeom prst="rect">
            <a:avLst/>
          </a:prstGeom>
        </p:spPr>
      </p:pic>
      <p:pic>
        <p:nvPicPr>
          <p:cNvPr id="9" name="Picture 2" descr="E:\g.p 2\g.p 2 report\g.p lighting final\Render dialux\classroom.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76800" y="2622276"/>
            <a:ext cx="3046796" cy="22894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64644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5"/>
          </p:nvPr>
        </p:nvSpPr>
        <p:spPr/>
        <p:txBody>
          <a:bodyPr/>
          <a:lstStyle/>
          <a:p>
            <a:fld id="{EC38771F-209D-4D88-AF00-213258C98BC7}" type="slidenum">
              <a:rPr lang="en-US" smtClean="0"/>
              <a:t>45</a:t>
            </a:fld>
            <a:endParaRPr lang="en-US"/>
          </a:p>
        </p:txBody>
      </p:sp>
      <p:pic>
        <p:nvPicPr>
          <p:cNvPr id="4" name="صورة 2473">
            <a:extLst>
              <a:ext uri="{FF2B5EF4-FFF2-40B4-BE49-F238E27FC236}">
                <a16:creationId xmlns="" xmlns:a16="http://schemas.microsoft.com/office/drawing/2014/main" id="{5EDB567C-1964-45BC-83BE-DD8A9ED40C8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16425" y="548986"/>
            <a:ext cx="3822175" cy="2098964"/>
          </a:xfrm>
          <a:prstGeom prst="rect">
            <a:avLst/>
          </a:prstGeom>
          <a:noFill/>
          <a:ln>
            <a:noFill/>
          </a:ln>
        </p:spPr>
      </p:pic>
      <p:pic>
        <p:nvPicPr>
          <p:cNvPr id="5" name="صورة 1"/>
          <p:cNvPicPr>
            <a:picLocks noChangeAspect="1"/>
          </p:cNvPicPr>
          <p:nvPr/>
        </p:nvPicPr>
        <p:blipFill rotWithShape="1">
          <a:blip r:embed="rId3" cstate="print">
            <a:extLst>
              <a:ext uri="{28A0092B-C50C-407E-A947-70E740481C1C}">
                <a14:useLocalDpi xmlns:a14="http://schemas.microsoft.com/office/drawing/2010/main" val="0"/>
              </a:ext>
            </a:extLst>
          </a:blip>
          <a:srcRect l="21777" t="28168" r="40016" b="12902"/>
          <a:stretch/>
        </p:blipFill>
        <p:spPr>
          <a:xfrm>
            <a:off x="4295775" y="492631"/>
            <a:ext cx="2123329" cy="1545719"/>
          </a:xfrm>
          <a:prstGeom prst="rect">
            <a:avLst/>
          </a:prstGeom>
        </p:spPr>
      </p:pic>
      <p:pic>
        <p:nvPicPr>
          <p:cNvPr id="6" name="صورة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36055" y="483105"/>
            <a:ext cx="2179320" cy="1555245"/>
          </a:xfrm>
          <a:prstGeom prst="rect">
            <a:avLst/>
          </a:prstGeom>
        </p:spPr>
      </p:pic>
      <p:pic>
        <p:nvPicPr>
          <p:cNvPr id="7" name="صورة 2312">
            <a:extLst>
              <a:ext uri="{FF2B5EF4-FFF2-40B4-BE49-F238E27FC236}">
                <a16:creationId xmlns="" xmlns:a16="http://schemas.microsoft.com/office/drawing/2014/main" id="{6A2D5589-7C4B-4880-827C-82A9447345EC}"/>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6566916" y="2647950"/>
            <a:ext cx="2133600" cy="1547813"/>
          </a:xfrm>
          <a:prstGeom prst="rect">
            <a:avLst/>
          </a:prstGeom>
        </p:spPr>
      </p:pic>
      <p:pic>
        <p:nvPicPr>
          <p:cNvPr id="8" name="صورة 214">
            <a:extLst>
              <a:ext uri="{FF2B5EF4-FFF2-40B4-BE49-F238E27FC236}">
                <a16:creationId xmlns="" xmlns:a16="http://schemas.microsoft.com/office/drawing/2014/main" id="{39583427-6625-4E68-88B9-2A14AAC137A8}"/>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4250436" y="2647950"/>
            <a:ext cx="2225434" cy="1547813"/>
          </a:xfrm>
          <a:prstGeom prst="rect">
            <a:avLst/>
          </a:prstGeom>
        </p:spPr>
      </p:pic>
      <p:sp>
        <p:nvSpPr>
          <p:cNvPr id="9" name="TextBox 8">
            <a:extLst>
              <a:ext uri="{FF2B5EF4-FFF2-40B4-BE49-F238E27FC236}">
                <a16:creationId xmlns="" xmlns:a16="http://schemas.microsoft.com/office/drawing/2014/main" id="{03499C75-2D04-4807-B0B3-FD9FBD5B6222}"/>
              </a:ext>
            </a:extLst>
          </p:cNvPr>
          <p:cNvSpPr txBox="1"/>
          <p:nvPr/>
        </p:nvSpPr>
        <p:spPr>
          <a:xfrm>
            <a:off x="4800600" y="4218992"/>
            <a:ext cx="914400" cy="276999"/>
          </a:xfrm>
          <a:prstGeom prst="rect">
            <a:avLst/>
          </a:prstGeom>
          <a:noFill/>
        </p:spPr>
        <p:txBody>
          <a:bodyPr wrap="square" rtlCol="0">
            <a:spAutoFit/>
          </a:bodyPr>
          <a:lstStyle/>
          <a:p>
            <a:r>
              <a:rPr lang="en-GB" sz="1200" dirty="0" smtClean="0">
                <a:latin typeface="Times New Roman" panose="02020603050405020304" pitchFamily="18" charset="0"/>
                <a:cs typeface="Times New Roman" panose="02020603050405020304" pitchFamily="18" charset="0"/>
              </a:rPr>
              <a:t>Auditorium   </a:t>
            </a:r>
            <a:endParaRPr lang="en-US" sz="12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 xmlns:a16="http://schemas.microsoft.com/office/drawing/2014/main" id="{03499C75-2D04-4807-B0B3-FD9FBD5B6222}"/>
              </a:ext>
            </a:extLst>
          </p:cNvPr>
          <p:cNvSpPr txBox="1"/>
          <p:nvPr/>
        </p:nvSpPr>
        <p:spPr>
          <a:xfrm>
            <a:off x="7214616" y="4218992"/>
            <a:ext cx="914400" cy="276999"/>
          </a:xfrm>
          <a:prstGeom prst="rect">
            <a:avLst/>
          </a:prstGeom>
          <a:noFill/>
        </p:spPr>
        <p:txBody>
          <a:bodyPr wrap="square" rtlCol="0">
            <a:spAutoFit/>
          </a:bodyPr>
          <a:lstStyle/>
          <a:p>
            <a:r>
              <a:rPr lang="en-GB" sz="1200" dirty="0" smtClean="0">
                <a:latin typeface="Times New Roman" panose="02020603050405020304" pitchFamily="18" charset="0"/>
                <a:cs typeface="Times New Roman" panose="02020603050405020304" pitchFamily="18" charset="0"/>
              </a:rPr>
              <a:t>Lap</a:t>
            </a:r>
            <a:endParaRPr lang="en-US" sz="1200"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 xmlns:a16="http://schemas.microsoft.com/office/drawing/2014/main" id="{03499C75-2D04-4807-B0B3-FD9FBD5B6222}"/>
              </a:ext>
            </a:extLst>
          </p:cNvPr>
          <p:cNvSpPr txBox="1"/>
          <p:nvPr/>
        </p:nvSpPr>
        <p:spPr>
          <a:xfrm>
            <a:off x="4900239" y="2066150"/>
            <a:ext cx="914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Gallery</a:t>
            </a:r>
            <a:endParaRPr lang="en-US" sz="1200" dirty="0">
              <a:latin typeface="Times New Roman" pitchFamily="18" charset="0"/>
              <a:cs typeface="Times New Roman" pitchFamily="18" charset="0"/>
            </a:endParaRPr>
          </a:p>
        </p:txBody>
      </p:sp>
      <p:pic>
        <p:nvPicPr>
          <p:cNvPr id="12" name="صورة 2325">
            <a:extLst>
              <a:ext uri="{FF2B5EF4-FFF2-40B4-BE49-F238E27FC236}">
                <a16:creationId xmlns="" xmlns:a16="http://schemas.microsoft.com/office/drawing/2014/main" id="{C442F797-D8CB-4CBA-B491-5D6FD6CA9120}"/>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245000" y="2799578"/>
            <a:ext cx="1797938" cy="1396185"/>
          </a:xfrm>
          <a:prstGeom prst="rect">
            <a:avLst/>
          </a:prstGeom>
        </p:spPr>
      </p:pic>
      <p:pic>
        <p:nvPicPr>
          <p:cNvPr id="13" name="صورة 218">
            <a:extLst>
              <a:ext uri="{FF2B5EF4-FFF2-40B4-BE49-F238E27FC236}">
                <a16:creationId xmlns="" xmlns:a16="http://schemas.microsoft.com/office/drawing/2014/main" id="{4CA309DB-02DC-4832-A235-4F47E8968611}"/>
              </a:ext>
            </a:extLst>
          </p:cNvPr>
          <p:cNvPicPr/>
          <p:nvPr/>
        </p:nvPicPr>
        <p:blipFill>
          <a:blip r:embed="rId8" cstate="print">
            <a:extLst>
              <a:ext uri="{28A0092B-C50C-407E-A947-70E740481C1C}">
                <a14:useLocalDpi xmlns:a14="http://schemas.microsoft.com/office/drawing/2010/main" val="0"/>
              </a:ext>
            </a:extLst>
          </a:blip>
          <a:stretch>
            <a:fillRect/>
          </a:stretch>
        </p:blipFill>
        <p:spPr>
          <a:xfrm>
            <a:off x="2133984" y="2799578"/>
            <a:ext cx="1825765" cy="1396185"/>
          </a:xfrm>
          <a:prstGeom prst="rect">
            <a:avLst/>
          </a:prstGeom>
        </p:spPr>
      </p:pic>
      <p:sp>
        <p:nvSpPr>
          <p:cNvPr id="14" name="TextBox 13">
            <a:extLst>
              <a:ext uri="{FF2B5EF4-FFF2-40B4-BE49-F238E27FC236}">
                <a16:creationId xmlns="" xmlns:a16="http://schemas.microsoft.com/office/drawing/2014/main" id="{03499C75-2D04-4807-B0B3-FD9FBD5B6222}"/>
              </a:ext>
            </a:extLst>
          </p:cNvPr>
          <p:cNvSpPr txBox="1"/>
          <p:nvPr/>
        </p:nvSpPr>
        <p:spPr>
          <a:xfrm>
            <a:off x="914400" y="4208891"/>
            <a:ext cx="914400" cy="276999"/>
          </a:xfrm>
          <a:prstGeom prst="rect">
            <a:avLst/>
          </a:prstGeom>
          <a:noFill/>
        </p:spPr>
        <p:txBody>
          <a:bodyPr wrap="square" rtlCol="0">
            <a:spAutoFit/>
          </a:bodyPr>
          <a:lstStyle/>
          <a:p>
            <a:r>
              <a:rPr lang="en-GB" sz="1200" dirty="0" smtClean="0">
                <a:latin typeface="Times New Roman" panose="02020603050405020304" pitchFamily="18" charset="0"/>
                <a:cs typeface="Times New Roman" panose="02020603050405020304" pitchFamily="18" charset="0"/>
              </a:rPr>
              <a:t>Jury</a:t>
            </a:r>
            <a:endParaRPr lang="en-US" sz="1200"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 xmlns:a16="http://schemas.microsoft.com/office/drawing/2014/main" id="{03499C75-2D04-4807-B0B3-FD9FBD5B6222}"/>
              </a:ext>
            </a:extLst>
          </p:cNvPr>
          <p:cNvSpPr txBox="1"/>
          <p:nvPr/>
        </p:nvSpPr>
        <p:spPr>
          <a:xfrm>
            <a:off x="2655205" y="4208506"/>
            <a:ext cx="914400" cy="276999"/>
          </a:xfrm>
          <a:prstGeom prst="rect">
            <a:avLst/>
          </a:prstGeom>
          <a:noFill/>
        </p:spPr>
        <p:txBody>
          <a:bodyPr wrap="square" rtlCol="0">
            <a:spAutoFit/>
          </a:bodyPr>
          <a:lstStyle/>
          <a:p>
            <a:r>
              <a:rPr lang="en-GB" sz="1200" dirty="0" smtClean="0">
                <a:latin typeface="Times New Roman" panose="02020603050405020304" pitchFamily="18" charset="0"/>
                <a:cs typeface="Times New Roman" panose="02020603050405020304" pitchFamily="18" charset="0"/>
              </a:rPr>
              <a:t>Cafeteria</a:t>
            </a:r>
            <a:endParaRPr lang="en-US" sz="1200" dirty="0">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 xmlns:a16="http://schemas.microsoft.com/office/drawing/2014/main" id="{03499C75-2D04-4807-B0B3-FD9FBD5B6222}"/>
              </a:ext>
            </a:extLst>
          </p:cNvPr>
          <p:cNvSpPr txBox="1"/>
          <p:nvPr/>
        </p:nvSpPr>
        <p:spPr>
          <a:xfrm>
            <a:off x="7315200" y="2066150"/>
            <a:ext cx="914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Gallery</a:t>
            </a:r>
            <a:endParaRPr lang="en-US" sz="1200" dirty="0">
              <a:latin typeface="Times New Roman" pitchFamily="18" charset="0"/>
              <a:cs typeface="Times New Roman" pitchFamily="18" charset="0"/>
            </a:endParaRPr>
          </a:p>
        </p:txBody>
      </p:sp>
      <p:sp>
        <p:nvSpPr>
          <p:cNvPr id="17" name="مربع نص 16"/>
          <p:cNvSpPr txBox="1"/>
          <p:nvPr/>
        </p:nvSpPr>
        <p:spPr>
          <a:xfrm>
            <a:off x="304800" y="121840"/>
            <a:ext cx="5181600" cy="323165"/>
          </a:xfrm>
          <a:prstGeom prst="rect">
            <a:avLst/>
          </a:prstGeom>
          <a:noFill/>
        </p:spPr>
        <p:txBody>
          <a:bodyPr wrap="square" rtlCol="0">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Result from </a:t>
            </a:r>
            <a:r>
              <a:rPr lang="en-US" sz="1500" dirty="0" err="1" smtClean="0">
                <a:latin typeface="Times New Roman" pitchFamily="18" charset="0"/>
                <a:cs typeface="Times New Roman" pitchFamily="18" charset="0"/>
              </a:rPr>
              <a:t>DIALux</a:t>
            </a:r>
            <a:r>
              <a:rPr lang="en-US" sz="1500" dirty="0" smtClean="0">
                <a:latin typeface="Times New Roman" pitchFamily="18" charset="0"/>
                <a:cs typeface="Times New Roman" pitchFamily="18" charset="0"/>
              </a:rPr>
              <a:t> </a:t>
            </a:r>
            <a:r>
              <a:rPr lang="en-US" sz="1500" dirty="0" err="1" smtClean="0">
                <a:latin typeface="Times New Roman" pitchFamily="18" charset="0"/>
                <a:cs typeface="Times New Roman" pitchFamily="18" charset="0"/>
              </a:rPr>
              <a:t>evo</a:t>
            </a:r>
            <a:r>
              <a:rPr lang="en-US" sz="1500" dirty="0" smtClean="0">
                <a:latin typeface="Times New Roman" pitchFamily="18" charset="0"/>
                <a:cs typeface="Times New Roman" pitchFamily="18" charset="0"/>
              </a:rPr>
              <a:t> for the ground floor.</a:t>
            </a:r>
            <a:endParaRPr lang="en-US" sz="1500" dirty="0">
              <a:latin typeface="Times New Roman" pitchFamily="18" charset="0"/>
              <a:cs typeface="Times New Roman" pitchFamily="18" charset="0"/>
            </a:endParaRPr>
          </a:p>
        </p:txBody>
      </p:sp>
    </p:spTree>
    <p:extLst>
      <p:ext uri="{BB962C8B-B14F-4D97-AF65-F5344CB8AC3E}">
        <p14:creationId xmlns:p14="http://schemas.microsoft.com/office/powerpoint/2010/main" val="17280644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5"/>
          </p:nvPr>
        </p:nvSpPr>
        <p:spPr/>
        <p:txBody>
          <a:bodyPr/>
          <a:lstStyle/>
          <a:p>
            <a:fld id="{EC38771F-209D-4D88-AF00-213258C98BC7}" type="slidenum">
              <a:rPr lang="en-US" smtClean="0"/>
              <a:t>46</a:t>
            </a:fld>
            <a:endParaRPr lang="en-US"/>
          </a:p>
        </p:txBody>
      </p:sp>
      <p:pic>
        <p:nvPicPr>
          <p:cNvPr id="7" name="صورة 6"/>
          <p:cNvPicPr/>
          <p:nvPr/>
        </p:nvPicPr>
        <p:blipFill rotWithShape="1">
          <a:blip r:embed="rId2">
            <a:extLst>
              <a:ext uri="{28A0092B-C50C-407E-A947-70E740481C1C}">
                <a14:useLocalDpi xmlns:a14="http://schemas.microsoft.com/office/drawing/2010/main" val="0"/>
              </a:ext>
            </a:extLst>
          </a:blip>
          <a:srcRect l="6173" t="12134" r="4007" b="6694"/>
          <a:stretch/>
        </p:blipFill>
        <p:spPr bwMode="auto">
          <a:xfrm>
            <a:off x="762800" y="3181350"/>
            <a:ext cx="1731950" cy="1219200"/>
          </a:xfrm>
          <a:prstGeom prst="rect">
            <a:avLst/>
          </a:prstGeom>
          <a:noFill/>
          <a:ln>
            <a:noFill/>
          </a:ln>
          <a:extLst>
            <a:ext uri="{53640926-AAD7-44D8-BBD7-CCE9431645EC}">
              <a14:shadowObscured xmlns:a14="http://schemas.microsoft.com/office/drawing/2010/main"/>
            </a:ext>
          </a:extLst>
        </p:spPr>
      </p:pic>
      <p:pic>
        <p:nvPicPr>
          <p:cNvPr id="3686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232" r="23641"/>
          <a:stretch/>
        </p:blipFill>
        <p:spPr bwMode="auto">
          <a:xfrm>
            <a:off x="409575" y="515381"/>
            <a:ext cx="2438400" cy="239016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مربع نص 4"/>
          <p:cNvSpPr txBox="1"/>
          <p:nvPr/>
        </p:nvSpPr>
        <p:spPr>
          <a:xfrm>
            <a:off x="152400" y="57150"/>
            <a:ext cx="4371975" cy="276999"/>
          </a:xfrm>
          <a:prstGeom prst="rect">
            <a:avLst/>
          </a:prstGeom>
          <a:noFill/>
        </p:spPr>
        <p:txBody>
          <a:bodyPr wrap="square" rtlCol="0">
            <a:spAutoFit/>
          </a:bodyPr>
          <a:lstStyle/>
          <a:p>
            <a:pPr marL="285750" indent="-285750">
              <a:buFont typeface="Wingdings" pitchFamily="2" charset="2"/>
              <a:buChar char="q"/>
            </a:pPr>
            <a:r>
              <a:rPr lang="en-US" sz="1200" dirty="0" smtClean="0">
                <a:latin typeface="Times New Roman" pitchFamily="18" charset="0"/>
                <a:cs typeface="Times New Roman" pitchFamily="18" charset="0"/>
              </a:rPr>
              <a:t>Sockets plan for the cafeteria </a:t>
            </a:r>
            <a:endParaRPr lang="en-US" sz="1200" dirty="0">
              <a:latin typeface="Times New Roman" pitchFamily="18" charset="0"/>
              <a:cs typeface="Times New Roman" pitchFamily="18" charset="0"/>
            </a:endParaRPr>
          </a:p>
        </p:txBody>
      </p:sp>
      <p:sp>
        <p:nvSpPr>
          <p:cNvPr id="8" name="عنصر نائب للمحتوى 2"/>
          <p:cNvSpPr>
            <a:spLocks noGrp="1"/>
          </p:cNvSpPr>
          <p:nvPr>
            <p:ph sz="quarter" idx="1"/>
          </p:nvPr>
        </p:nvSpPr>
        <p:spPr>
          <a:xfrm>
            <a:off x="3048000" y="62695"/>
            <a:ext cx="7790688" cy="276975"/>
          </a:xfrm>
        </p:spPr>
        <p:txBody>
          <a:bodyPr wrap="square" lIns="91417" tIns="45708" rIns="91417" bIns="45708">
            <a:spAutoFit/>
          </a:bodyPr>
          <a:lstStyle/>
          <a:p>
            <a:pPr defTabSz="914166">
              <a:buClrTx/>
              <a:buFont typeface="Wingdings" pitchFamily="2" charset="2"/>
              <a:buChar char="q"/>
            </a:pPr>
            <a:r>
              <a:rPr lang="en-US" sz="1200" dirty="0">
                <a:latin typeface="Times New Roman" pitchFamily="18" charset="0"/>
                <a:cs typeface="Times New Roman" pitchFamily="18" charset="0"/>
              </a:rPr>
              <a:t>The electrical load of </a:t>
            </a:r>
            <a:r>
              <a:rPr lang="en-US" sz="1200" dirty="0" smtClean="0">
                <a:latin typeface="Times New Roman" pitchFamily="18" charset="0"/>
                <a:cs typeface="Times New Roman" pitchFamily="18" charset="0"/>
              </a:rPr>
              <a:t>power, lighting and loud speaker </a:t>
            </a:r>
            <a:r>
              <a:rPr lang="en-US" sz="1200" dirty="0">
                <a:latin typeface="Times New Roman" pitchFamily="18" charset="0"/>
                <a:cs typeface="Times New Roman" pitchFamily="18" charset="0"/>
              </a:rPr>
              <a:t>system in the ground </a:t>
            </a:r>
            <a:r>
              <a:rPr lang="en-US" sz="1200" dirty="0" smtClean="0">
                <a:latin typeface="Times New Roman" pitchFamily="18" charset="0"/>
                <a:cs typeface="Times New Roman" pitchFamily="18" charset="0"/>
              </a:rPr>
              <a:t>floor</a:t>
            </a:r>
            <a:endParaRPr lang="en-US" sz="1200" dirty="0">
              <a:latin typeface="Times New Roman" pitchFamily="18" charset="0"/>
              <a:cs typeface="Times New Roman" pitchFamily="18" charset="0"/>
            </a:endParaRPr>
          </a:p>
        </p:txBody>
      </p:sp>
      <p:pic>
        <p:nvPicPr>
          <p:cNvPr id="9" name="صورة 8"/>
          <p:cNvPicPr/>
          <p:nvPr/>
        </p:nvPicPr>
        <p:blipFill>
          <a:blip r:embed="rId4">
            <a:extLst>
              <a:ext uri="{28A0092B-C50C-407E-A947-70E740481C1C}">
                <a14:useLocalDpi xmlns:a14="http://schemas.microsoft.com/office/drawing/2010/main" val="0"/>
              </a:ext>
            </a:extLst>
          </a:blip>
          <a:srcRect/>
          <a:stretch>
            <a:fillRect/>
          </a:stretch>
        </p:blipFill>
        <p:spPr bwMode="auto">
          <a:xfrm>
            <a:off x="3505200" y="380315"/>
            <a:ext cx="4876800" cy="1020583"/>
          </a:xfrm>
          <a:prstGeom prst="rect">
            <a:avLst/>
          </a:prstGeom>
          <a:noFill/>
          <a:ln>
            <a:noFill/>
          </a:ln>
        </p:spPr>
      </p:pic>
      <p:sp>
        <p:nvSpPr>
          <p:cNvPr id="6" name="مربع نص 5"/>
          <p:cNvSpPr txBox="1"/>
          <p:nvPr/>
        </p:nvSpPr>
        <p:spPr>
          <a:xfrm>
            <a:off x="3209925" y="1571967"/>
            <a:ext cx="5181600" cy="276999"/>
          </a:xfrm>
          <a:prstGeom prst="rect">
            <a:avLst/>
          </a:prstGeom>
          <a:noFill/>
        </p:spPr>
        <p:txBody>
          <a:bodyPr wrap="square" rtlCol="0">
            <a:spAutoFit/>
          </a:bodyPr>
          <a:lstStyle/>
          <a:p>
            <a:pPr marL="285750" indent="-285750">
              <a:buFont typeface="Wingdings" pitchFamily="2" charset="2"/>
              <a:buChar char="q"/>
            </a:pPr>
            <a:r>
              <a:rPr lang="en-US" sz="1200" dirty="0" smtClean="0">
                <a:latin typeface="Times New Roman" pitchFamily="18" charset="0"/>
                <a:cs typeface="Times New Roman" pitchFamily="18" charset="0"/>
              </a:rPr>
              <a:t>Distribution of circuit breaker in distribution board 1</a:t>
            </a:r>
            <a:endParaRPr lang="en-US" sz="1200" dirty="0">
              <a:latin typeface="Times New Roman" pitchFamily="18" charset="0"/>
              <a:cs typeface="Times New Roman" pitchFamily="18" charset="0"/>
            </a:endParaRPr>
          </a:p>
        </p:txBody>
      </p:sp>
      <p:pic>
        <p:nvPicPr>
          <p:cNvPr id="14" name="صورة 13"/>
          <p:cNvPicPr/>
          <p:nvPr/>
        </p:nvPicPr>
        <p:blipFill rotWithShape="1">
          <a:blip r:embed="rId5">
            <a:extLst>
              <a:ext uri="{28A0092B-C50C-407E-A947-70E740481C1C}">
                <a14:useLocalDpi xmlns:a14="http://schemas.microsoft.com/office/drawing/2010/main" val="0"/>
              </a:ext>
            </a:extLst>
          </a:blip>
          <a:srcRect t="15066" b="5844"/>
          <a:stretch/>
        </p:blipFill>
        <p:spPr bwMode="auto">
          <a:xfrm>
            <a:off x="3838575" y="1817260"/>
            <a:ext cx="4267200" cy="1466165"/>
          </a:xfrm>
          <a:prstGeom prst="rect">
            <a:avLst/>
          </a:prstGeom>
          <a:noFill/>
          <a:ln>
            <a:noFill/>
          </a:ln>
        </p:spPr>
      </p:pic>
      <p:pic>
        <p:nvPicPr>
          <p:cNvPr id="16" name="صورة 15"/>
          <p:cNvPicPr/>
          <p:nvPr/>
        </p:nvPicPr>
        <p:blipFill rotWithShape="1">
          <a:blip r:embed="rId6">
            <a:extLst>
              <a:ext uri="{28A0092B-C50C-407E-A947-70E740481C1C}">
                <a14:useLocalDpi xmlns:a14="http://schemas.microsoft.com/office/drawing/2010/main" val="0"/>
              </a:ext>
            </a:extLst>
          </a:blip>
          <a:srcRect l="6250" t="18198" r="14904"/>
          <a:stretch/>
        </p:blipFill>
        <p:spPr bwMode="auto">
          <a:xfrm>
            <a:off x="5105400" y="3541374"/>
            <a:ext cx="2362200" cy="1494557"/>
          </a:xfrm>
          <a:prstGeom prst="rect">
            <a:avLst/>
          </a:prstGeom>
          <a:noFill/>
          <a:ln>
            <a:noFill/>
          </a:ln>
          <a:extLst>
            <a:ext uri="{53640926-AAD7-44D8-BBD7-CCE9431645EC}">
              <a14:shadowObscured xmlns:a14="http://schemas.microsoft.com/office/drawing/2010/main"/>
            </a:ext>
          </a:extLst>
        </p:spPr>
      </p:pic>
      <p:sp>
        <p:nvSpPr>
          <p:cNvPr id="17" name="مربع نص 16"/>
          <p:cNvSpPr txBox="1"/>
          <p:nvPr/>
        </p:nvSpPr>
        <p:spPr>
          <a:xfrm>
            <a:off x="3352800" y="3283425"/>
            <a:ext cx="5181600" cy="276999"/>
          </a:xfrm>
          <a:prstGeom prst="rect">
            <a:avLst/>
          </a:prstGeom>
          <a:noFill/>
        </p:spPr>
        <p:txBody>
          <a:bodyPr wrap="square" rtlCol="0">
            <a:spAutoFit/>
          </a:bodyPr>
          <a:lstStyle/>
          <a:p>
            <a:pPr marL="285677" indent="-285677">
              <a:buFont typeface="Wingdings" pitchFamily="2" charset="2"/>
              <a:buChar char="q"/>
            </a:pPr>
            <a:r>
              <a:rPr lang="en-US" sz="1200" dirty="0">
                <a:latin typeface="Times New Roman" pitchFamily="18" charset="0"/>
                <a:cs typeface="Times New Roman" pitchFamily="18" charset="0"/>
              </a:rPr>
              <a:t>Main distribution board of circuit breaker in the ground floor</a:t>
            </a:r>
            <a:endParaRPr lang="en-US" sz="1200" dirty="0">
              <a:latin typeface="Times New Roman" pitchFamily="18" charset="0"/>
              <a:cs typeface="Times New Roman" pitchFamily="18" charset="0"/>
            </a:endParaRPr>
          </a:p>
        </p:txBody>
      </p:sp>
    </p:spTree>
    <p:extLst>
      <p:ext uri="{BB962C8B-B14F-4D97-AF65-F5344CB8AC3E}">
        <p14:creationId xmlns:p14="http://schemas.microsoft.com/office/powerpoint/2010/main" val="22143448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76200" y="0"/>
            <a:ext cx="7866888" cy="4686300"/>
          </a:xfrm>
        </p:spPr>
        <p:txBody>
          <a:bodyPr>
            <a:normAutofit/>
          </a:bodyPr>
          <a:lstStyle/>
          <a:p>
            <a:pPr>
              <a:buClr>
                <a:schemeClr val="tx1"/>
              </a:buClr>
              <a:buSzPct val="100000"/>
              <a:buFont typeface="Wingdings" pitchFamily="2" charset="2"/>
              <a:buChar char="q"/>
            </a:pPr>
            <a:r>
              <a:rPr lang="en-US" sz="1200" dirty="0" smtClean="0">
                <a:latin typeface="Times New Roman" pitchFamily="18" charset="0"/>
                <a:cs typeface="Times New Roman" pitchFamily="18" charset="0"/>
              </a:rPr>
              <a:t>The </a:t>
            </a:r>
            <a:r>
              <a:rPr lang="en-US" sz="1200" dirty="0">
                <a:latin typeface="Times New Roman" pitchFamily="18" charset="0"/>
                <a:cs typeface="Times New Roman" pitchFamily="18" charset="0"/>
              </a:rPr>
              <a:t>electrical load of </a:t>
            </a:r>
            <a:r>
              <a:rPr lang="en-US" sz="1200" dirty="0" smtClean="0">
                <a:latin typeface="Times New Roman" pitchFamily="18" charset="0"/>
                <a:cs typeface="Times New Roman" pitchFamily="18" charset="0"/>
              </a:rPr>
              <a:t>power, lighting and loud speaker </a:t>
            </a:r>
            <a:r>
              <a:rPr lang="en-US" sz="1200" dirty="0">
                <a:latin typeface="Times New Roman" pitchFamily="18" charset="0"/>
                <a:cs typeface="Times New Roman" pitchFamily="18" charset="0"/>
              </a:rPr>
              <a:t>system in the main distribution </a:t>
            </a:r>
            <a:r>
              <a:rPr lang="en-US" sz="1200" dirty="0" smtClean="0">
                <a:latin typeface="Times New Roman" pitchFamily="18" charset="0"/>
                <a:cs typeface="Times New Roman" pitchFamily="18" charset="0"/>
              </a:rPr>
              <a:t>board 1</a:t>
            </a:r>
            <a:endParaRPr lang="en-US" sz="1200" dirty="0">
              <a:latin typeface="Times New Roman" pitchFamily="18" charset="0"/>
              <a:cs typeface="Times New Roman" pitchFamily="18" charset="0"/>
            </a:endParaRPr>
          </a:p>
          <a:p>
            <a:endParaRPr lang="en-US" sz="1800" dirty="0" smtClean="0">
              <a:latin typeface="Times New Roman" pitchFamily="18" charset="0"/>
              <a:cs typeface="Times New Roman" pitchFamily="18" charset="0"/>
            </a:endParaRPr>
          </a:p>
          <a:p>
            <a:endParaRPr lang="en-US" sz="1800" dirty="0" smtClean="0">
              <a:latin typeface="Times New Roman" pitchFamily="18" charset="0"/>
              <a:cs typeface="Times New Roman" pitchFamily="18" charset="0"/>
            </a:endParaRPr>
          </a:p>
          <a:p>
            <a:endParaRPr lang="en-US" sz="1800" dirty="0">
              <a:latin typeface="Times New Roman" pitchFamily="18" charset="0"/>
              <a:cs typeface="Times New Roman" pitchFamily="18" charset="0"/>
            </a:endParaRPr>
          </a:p>
          <a:p>
            <a:endParaRPr lang="en-US" sz="1800" dirty="0">
              <a:latin typeface="Times New Roman" pitchFamily="18" charset="0"/>
              <a:cs typeface="Times New Roman" pitchFamily="18" charset="0"/>
            </a:endParaRPr>
          </a:p>
          <a:p>
            <a:pPr>
              <a:buClr>
                <a:schemeClr val="tx1"/>
              </a:buClr>
              <a:buSzPct val="100000"/>
              <a:buFont typeface="Wingdings" pitchFamily="2" charset="2"/>
              <a:buChar char="q"/>
            </a:pPr>
            <a:r>
              <a:rPr lang="en-US" sz="1200" dirty="0">
                <a:latin typeface="Times New Roman" pitchFamily="18" charset="0"/>
                <a:cs typeface="Times New Roman" pitchFamily="18" charset="0"/>
              </a:rPr>
              <a:t>The electrical load of </a:t>
            </a:r>
            <a:r>
              <a:rPr lang="en-US" sz="1200" dirty="0" smtClean="0">
                <a:latin typeface="Times New Roman" pitchFamily="18" charset="0"/>
                <a:cs typeface="Times New Roman" pitchFamily="18" charset="0"/>
              </a:rPr>
              <a:t>elevators and  HVAC system </a:t>
            </a:r>
            <a:r>
              <a:rPr lang="en-US" sz="1200" dirty="0">
                <a:latin typeface="Times New Roman" pitchFamily="18" charset="0"/>
                <a:cs typeface="Times New Roman" pitchFamily="18" charset="0"/>
              </a:rPr>
              <a:t>in the main distribution </a:t>
            </a:r>
            <a:r>
              <a:rPr lang="en-US" sz="1200" dirty="0" smtClean="0">
                <a:latin typeface="Times New Roman" pitchFamily="18" charset="0"/>
                <a:cs typeface="Times New Roman" pitchFamily="18" charset="0"/>
              </a:rPr>
              <a:t>board 2</a:t>
            </a:r>
            <a:endParaRPr lang="en-US" sz="12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p:txBody>
      </p:sp>
      <p:sp>
        <p:nvSpPr>
          <p:cNvPr id="2" name="عنصر نائب لرقم الشريحة 1"/>
          <p:cNvSpPr>
            <a:spLocks noGrp="1"/>
          </p:cNvSpPr>
          <p:nvPr>
            <p:ph type="sldNum" sz="quarter" idx="15"/>
          </p:nvPr>
        </p:nvSpPr>
        <p:spPr/>
        <p:txBody>
          <a:bodyPr/>
          <a:lstStyle/>
          <a:p>
            <a:fld id="{EC38771F-209D-4D88-AF00-213258C98BC7}" type="slidenum">
              <a:rPr lang="en-US" smtClean="0"/>
              <a:t>47</a:t>
            </a:fld>
            <a:endParaRPr lang="en-US"/>
          </a:p>
        </p:txBody>
      </p:sp>
      <p:pic>
        <p:nvPicPr>
          <p:cNvPr id="6" name="صورة 5"/>
          <p:cNvPicPr/>
          <p:nvPr/>
        </p:nvPicPr>
        <p:blipFill>
          <a:blip r:embed="rId2">
            <a:extLst>
              <a:ext uri="{28A0092B-C50C-407E-A947-70E740481C1C}">
                <a14:useLocalDpi xmlns:a14="http://schemas.microsoft.com/office/drawing/2010/main" val="0"/>
              </a:ext>
            </a:extLst>
          </a:blip>
          <a:srcRect/>
          <a:stretch>
            <a:fillRect/>
          </a:stretch>
        </p:blipFill>
        <p:spPr bwMode="auto">
          <a:xfrm>
            <a:off x="228600" y="663893"/>
            <a:ext cx="5410200" cy="539115"/>
          </a:xfrm>
          <a:prstGeom prst="rect">
            <a:avLst/>
          </a:prstGeom>
          <a:noFill/>
          <a:ln>
            <a:noFill/>
          </a:ln>
        </p:spPr>
      </p:pic>
      <p:pic>
        <p:nvPicPr>
          <p:cNvPr id="7" name="صورة 6"/>
          <p:cNvPicPr/>
          <p:nvPr/>
        </p:nvPicPr>
        <p:blipFill>
          <a:blip r:embed="rId3">
            <a:extLst>
              <a:ext uri="{28A0092B-C50C-407E-A947-70E740481C1C}">
                <a14:useLocalDpi xmlns:a14="http://schemas.microsoft.com/office/drawing/2010/main" val="0"/>
              </a:ext>
            </a:extLst>
          </a:blip>
          <a:srcRect/>
          <a:stretch>
            <a:fillRect/>
          </a:stretch>
        </p:blipFill>
        <p:spPr bwMode="auto">
          <a:xfrm>
            <a:off x="247650" y="2133600"/>
            <a:ext cx="5391150" cy="971550"/>
          </a:xfrm>
          <a:prstGeom prst="rect">
            <a:avLst/>
          </a:prstGeom>
          <a:noFill/>
          <a:ln>
            <a:noFill/>
          </a:ln>
        </p:spPr>
      </p:pic>
      <p:pic>
        <p:nvPicPr>
          <p:cNvPr id="8" name="صورة 7"/>
          <p:cNvPicPr/>
          <p:nvPr/>
        </p:nvPicPr>
        <p:blipFill rotWithShape="1">
          <a:blip r:embed="rId4">
            <a:extLst>
              <a:ext uri="{28A0092B-C50C-407E-A947-70E740481C1C}">
                <a14:useLocalDpi xmlns:a14="http://schemas.microsoft.com/office/drawing/2010/main" val="0"/>
              </a:ext>
            </a:extLst>
          </a:blip>
          <a:srcRect r="7560"/>
          <a:stretch/>
        </p:blipFill>
        <p:spPr bwMode="auto">
          <a:xfrm>
            <a:off x="5943600" y="438150"/>
            <a:ext cx="2743200" cy="3429000"/>
          </a:xfrm>
          <a:prstGeom prst="rect">
            <a:avLst/>
          </a:prstGeom>
          <a:noFill/>
          <a:ln>
            <a:noFill/>
          </a:ln>
        </p:spPr>
      </p:pic>
    </p:spTree>
    <p:extLst>
      <p:ext uri="{BB962C8B-B14F-4D97-AF65-F5344CB8AC3E}">
        <p14:creationId xmlns:p14="http://schemas.microsoft.com/office/powerpoint/2010/main" val="38887985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عنصر نائب للمحتوى 3"/>
          <p:cNvPicPr>
            <a:picLocks noGrp="1"/>
          </p:cNvPicPr>
          <p:nvPr>
            <p:ph sz="quarter" idx="1"/>
          </p:nvPr>
        </p:nvPicPr>
        <p:blipFill rotWithShape="1">
          <a:blip r:embed="rId2">
            <a:extLst>
              <a:ext uri="{28A0092B-C50C-407E-A947-70E740481C1C}">
                <a14:useLocalDpi xmlns:a14="http://schemas.microsoft.com/office/drawing/2010/main" val="0"/>
              </a:ext>
            </a:extLst>
          </a:blip>
          <a:srcRect l="7105" r="5709"/>
          <a:stretch/>
        </p:blipFill>
        <p:spPr bwMode="auto">
          <a:xfrm>
            <a:off x="3810000" y="1810107"/>
            <a:ext cx="4324350" cy="3068493"/>
          </a:xfrm>
          <a:prstGeom prst="rect">
            <a:avLst/>
          </a:prstGeom>
          <a:noFill/>
          <a:ln>
            <a:noFill/>
          </a:ln>
          <a:extLst>
            <a:ext uri="{53640926-AAD7-44D8-BBD7-CCE9431645EC}">
              <a14:shadowObscured xmlns:a14="http://schemas.microsoft.com/office/drawing/2010/main"/>
            </a:ext>
          </a:extLst>
        </p:spPr>
      </p:pic>
      <p:sp>
        <p:nvSpPr>
          <p:cNvPr id="3" name="عنصر نائب لرقم الشريحة 2"/>
          <p:cNvSpPr>
            <a:spLocks noGrp="1"/>
          </p:cNvSpPr>
          <p:nvPr>
            <p:ph type="sldNum" sz="quarter" idx="15"/>
          </p:nvPr>
        </p:nvSpPr>
        <p:spPr/>
        <p:txBody>
          <a:bodyPr/>
          <a:lstStyle/>
          <a:p>
            <a:fld id="{EC38771F-209D-4D88-AF00-213258C98BC7}" type="slidenum">
              <a:rPr lang="en-US" smtClean="0"/>
              <a:t>48</a:t>
            </a:fld>
            <a:endParaRPr lang="en-US"/>
          </a:p>
        </p:txBody>
      </p:sp>
      <p:sp>
        <p:nvSpPr>
          <p:cNvPr id="8" name="مستطيل 7"/>
          <p:cNvSpPr/>
          <p:nvPr/>
        </p:nvSpPr>
        <p:spPr>
          <a:xfrm>
            <a:off x="273465" y="505182"/>
            <a:ext cx="1674323" cy="276975"/>
          </a:xfrm>
          <a:prstGeom prst="rect">
            <a:avLst/>
          </a:prstGeom>
        </p:spPr>
        <p:txBody>
          <a:bodyPr wrap="none" lIns="91417" tIns="45708" rIns="91417" bIns="45708">
            <a:spAutoFit/>
          </a:bodyPr>
          <a:lstStyle/>
          <a:p>
            <a:pPr marL="285750" indent="-285750">
              <a:buFont typeface="Wingdings" pitchFamily="2" charset="2"/>
              <a:buChar char="v"/>
            </a:pPr>
            <a:r>
              <a:rPr lang="en-US" sz="1200" dirty="0">
                <a:latin typeface="Times New Roman" pitchFamily="18" charset="0"/>
                <a:cs typeface="Times New Roman" pitchFamily="18" charset="0"/>
              </a:rPr>
              <a:t>Water consumption</a:t>
            </a:r>
            <a:endParaRPr lang="en-US" sz="1200" i="1" dirty="0">
              <a:latin typeface="Times New Roman" pitchFamily="18" charset="0"/>
              <a:cs typeface="Times New Roman" pitchFamily="18" charset="0"/>
            </a:endParaRPr>
          </a:p>
        </p:txBody>
      </p:sp>
      <p:pic>
        <p:nvPicPr>
          <p:cNvPr id="11" name="صورة 10"/>
          <p:cNvPicPr/>
          <p:nvPr/>
        </p:nvPicPr>
        <p:blipFill>
          <a:blip r:embed="rId3">
            <a:extLst>
              <a:ext uri="{28A0092B-C50C-407E-A947-70E740481C1C}">
                <a14:useLocalDpi xmlns:a14="http://schemas.microsoft.com/office/drawing/2010/main" val="0"/>
              </a:ext>
            </a:extLst>
          </a:blip>
          <a:srcRect/>
          <a:stretch>
            <a:fillRect/>
          </a:stretch>
        </p:blipFill>
        <p:spPr bwMode="auto">
          <a:xfrm>
            <a:off x="213471" y="837848"/>
            <a:ext cx="5105400" cy="972259"/>
          </a:xfrm>
          <a:prstGeom prst="rect">
            <a:avLst/>
          </a:prstGeom>
          <a:noFill/>
          <a:ln>
            <a:noFill/>
          </a:ln>
        </p:spPr>
      </p:pic>
      <p:sp>
        <p:nvSpPr>
          <p:cNvPr id="15" name="سهم لأعلى 14"/>
          <p:cNvSpPr/>
          <p:nvPr/>
        </p:nvSpPr>
        <p:spPr>
          <a:xfrm rot="8941670">
            <a:off x="7068937" y="2590178"/>
            <a:ext cx="332633" cy="47500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en-US"/>
          </a:p>
        </p:txBody>
      </p:sp>
      <p:sp>
        <p:nvSpPr>
          <p:cNvPr id="16" name="سهم لأعلى 15"/>
          <p:cNvSpPr/>
          <p:nvPr/>
        </p:nvSpPr>
        <p:spPr>
          <a:xfrm rot="9192106">
            <a:off x="4613575" y="3455417"/>
            <a:ext cx="332633" cy="54966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en-US"/>
          </a:p>
        </p:txBody>
      </p:sp>
      <p:sp>
        <p:nvSpPr>
          <p:cNvPr id="17" name="مستطيل 16"/>
          <p:cNvSpPr/>
          <p:nvPr/>
        </p:nvSpPr>
        <p:spPr>
          <a:xfrm>
            <a:off x="273465" y="2076786"/>
            <a:ext cx="4572000" cy="461665"/>
          </a:xfrm>
          <a:prstGeom prst="rect">
            <a:avLst/>
          </a:prstGeom>
        </p:spPr>
        <p:txBody>
          <a:bodyPr>
            <a:spAutoFit/>
          </a:bodyPr>
          <a:lstStyle/>
          <a:p>
            <a:pPr marL="285750" indent="-285750">
              <a:buFont typeface="Wingdings" pitchFamily="2" charset="2"/>
              <a:buChar char="v"/>
            </a:pPr>
            <a:r>
              <a:rPr lang="en-US" sz="1200" dirty="0">
                <a:latin typeface="Times New Roman" pitchFamily="18" charset="0"/>
                <a:cs typeface="Times New Roman" pitchFamily="18" charset="0"/>
              </a:rPr>
              <a:t>Water tanks</a:t>
            </a:r>
            <a:r>
              <a:rPr lang="en-US" sz="1200" b="1" dirty="0">
                <a:latin typeface="Times New Roman" pitchFamily="18" charset="0"/>
                <a:cs typeface="Times New Roman" pitchFamily="18" charset="0"/>
              </a:rPr>
              <a:t/>
            </a:r>
            <a:br>
              <a:rPr lang="en-US" sz="1200" b="1" dirty="0">
                <a:latin typeface="Times New Roman" pitchFamily="18" charset="0"/>
                <a:cs typeface="Times New Roman" pitchFamily="18" charset="0"/>
              </a:rPr>
            </a:br>
            <a:endParaRPr lang="en-US" sz="1200" dirty="0">
              <a:latin typeface="Times New Roman" pitchFamily="18" charset="0"/>
              <a:cs typeface="Times New Roman" pitchFamily="18" charset="0"/>
            </a:endParaRPr>
          </a:p>
        </p:txBody>
      </p:sp>
      <p:sp>
        <p:nvSpPr>
          <p:cNvPr id="10" name="مستطيل 9"/>
          <p:cNvSpPr/>
          <p:nvPr/>
        </p:nvSpPr>
        <p:spPr>
          <a:xfrm>
            <a:off x="213471" y="154532"/>
            <a:ext cx="1997616" cy="323141"/>
          </a:xfrm>
          <a:prstGeom prst="rect">
            <a:avLst/>
          </a:prstGeom>
        </p:spPr>
        <p:txBody>
          <a:bodyPr wrap="none" lIns="91417" tIns="45708" rIns="91417" bIns="45708">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Mechanical system </a:t>
            </a:r>
            <a:endParaRPr lang="en-US" sz="1500" i="1" dirty="0">
              <a:latin typeface="Times New Roman" pitchFamily="18" charset="0"/>
              <a:cs typeface="Times New Roman" pitchFamily="18" charset="0"/>
            </a:endParaRPr>
          </a:p>
        </p:txBody>
      </p:sp>
      <p:pic>
        <p:nvPicPr>
          <p:cNvPr id="7169"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040" y="2576513"/>
            <a:ext cx="25146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4982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5"/>
          </p:nvPr>
        </p:nvSpPr>
        <p:spPr/>
        <p:txBody>
          <a:bodyPr/>
          <a:lstStyle/>
          <a:p>
            <a:fld id="{EC38771F-209D-4D88-AF00-213258C98BC7}" type="slidenum">
              <a:rPr lang="en-US" smtClean="0"/>
              <a:t>49</a:t>
            </a:fld>
            <a:endParaRPr lang="en-US"/>
          </a:p>
        </p:txBody>
      </p:sp>
      <p:pic>
        <p:nvPicPr>
          <p:cNvPr id="3584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47221" y="402121"/>
            <a:ext cx="2649961" cy="18739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12" name="صورة 11"/>
          <p:cNvPicPr/>
          <p:nvPr/>
        </p:nvPicPr>
        <p:blipFill>
          <a:blip r:embed="rId3">
            <a:extLst>
              <a:ext uri="{28A0092B-C50C-407E-A947-70E740481C1C}">
                <a14:useLocalDpi xmlns:a14="http://schemas.microsoft.com/office/drawing/2010/main" val="0"/>
              </a:ext>
            </a:extLst>
          </a:blip>
          <a:srcRect/>
          <a:stretch>
            <a:fillRect/>
          </a:stretch>
        </p:blipFill>
        <p:spPr bwMode="auto">
          <a:xfrm>
            <a:off x="342900" y="521949"/>
            <a:ext cx="2438400" cy="1106032"/>
          </a:xfrm>
          <a:prstGeom prst="rect">
            <a:avLst/>
          </a:prstGeom>
          <a:noFill/>
          <a:ln>
            <a:noFill/>
          </a:ln>
        </p:spPr>
      </p:pic>
      <p:sp>
        <p:nvSpPr>
          <p:cNvPr id="13" name="سهم لأعلى 12"/>
          <p:cNvSpPr/>
          <p:nvPr/>
        </p:nvSpPr>
        <p:spPr>
          <a:xfrm rot="7421404">
            <a:off x="5596433" y="620520"/>
            <a:ext cx="232640" cy="46010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en-US"/>
          </a:p>
        </p:txBody>
      </p:sp>
      <p:sp>
        <p:nvSpPr>
          <p:cNvPr id="14" name="سهم لأعلى 13"/>
          <p:cNvSpPr/>
          <p:nvPr/>
        </p:nvSpPr>
        <p:spPr>
          <a:xfrm rot="7421404">
            <a:off x="6401918" y="337738"/>
            <a:ext cx="232640" cy="46010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en-US"/>
          </a:p>
        </p:txBody>
      </p:sp>
      <p:sp>
        <p:nvSpPr>
          <p:cNvPr id="15" name="مستطيل 14"/>
          <p:cNvSpPr/>
          <p:nvPr/>
        </p:nvSpPr>
        <p:spPr>
          <a:xfrm>
            <a:off x="257175" y="2419083"/>
            <a:ext cx="2442674" cy="323141"/>
          </a:xfrm>
          <a:prstGeom prst="rect">
            <a:avLst/>
          </a:prstGeom>
        </p:spPr>
        <p:txBody>
          <a:bodyPr wrap="none" lIns="91417" tIns="45708" rIns="91417" bIns="45708">
            <a:spAutoFit/>
          </a:bodyPr>
          <a:lstStyle/>
          <a:p>
            <a:pPr marL="285677" indent="-285677">
              <a:buFont typeface="Wingdings" pitchFamily="2" charset="2"/>
              <a:buChar char="q"/>
            </a:pPr>
            <a:r>
              <a:rPr lang="en-US" sz="1500" dirty="0">
                <a:latin typeface="Times New Roman" pitchFamily="18" charset="0"/>
                <a:cs typeface="Times New Roman" pitchFamily="18" charset="0"/>
              </a:rPr>
              <a:t>Total Fu &amp; water demand</a:t>
            </a:r>
          </a:p>
        </p:txBody>
      </p:sp>
      <p:pic>
        <p:nvPicPr>
          <p:cNvPr id="16" name="Picture 7"/>
          <p:cNvPicPr/>
          <p:nvPr/>
        </p:nvPicPr>
        <p:blipFill rotWithShape="1">
          <a:blip r:embed="rId4">
            <a:extLst>
              <a:ext uri="{28A0092B-C50C-407E-A947-70E740481C1C}">
                <a14:useLocalDpi xmlns:a14="http://schemas.microsoft.com/office/drawing/2010/main" val="0"/>
              </a:ext>
            </a:extLst>
          </a:blip>
          <a:srcRect l="10700" t="7596" r="18802" b="9710"/>
          <a:stretch/>
        </p:blipFill>
        <p:spPr bwMode="auto">
          <a:xfrm>
            <a:off x="266700" y="3025276"/>
            <a:ext cx="2895600" cy="1275262"/>
          </a:xfrm>
          <a:prstGeom prst="rect">
            <a:avLst/>
          </a:prstGeom>
          <a:noFill/>
          <a:ln>
            <a:noFill/>
          </a:ln>
          <a:extLst>
            <a:ext uri="{53640926-AAD7-44D8-BBD7-CCE9431645EC}">
              <a14:shadowObscured xmlns:a14="http://schemas.microsoft.com/office/drawing/2010/main"/>
            </a:ext>
          </a:extLst>
        </p:spPr>
      </p:pic>
      <p:sp>
        <p:nvSpPr>
          <p:cNvPr id="10" name="مستطيل 9"/>
          <p:cNvSpPr/>
          <p:nvPr/>
        </p:nvSpPr>
        <p:spPr>
          <a:xfrm>
            <a:off x="4724400" y="2438571"/>
            <a:ext cx="4572000" cy="323165"/>
          </a:xfrm>
          <a:prstGeom prst="rect">
            <a:avLst/>
          </a:prstGeom>
        </p:spPr>
        <p:txBody>
          <a:bodyPr>
            <a:spAutoFit/>
          </a:bodyPr>
          <a:lstStyle/>
          <a:p>
            <a:pPr>
              <a:buFont typeface="Wingdings" pitchFamily="2" charset="2"/>
              <a:buChar char="q"/>
            </a:pPr>
            <a:r>
              <a:rPr lang="en-US" sz="1500" dirty="0">
                <a:latin typeface="Times New Roman" pitchFamily="18" charset="0"/>
                <a:cs typeface="Times New Roman" pitchFamily="18" charset="0"/>
              </a:rPr>
              <a:t> Diameter of the pipes in the faculty</a:t>
            </a:r>
            <a:endParaRPr lang="en-US" sz="1500" b="1" dirty="0"/>
          </a:p>
        </p:txBody>
      </p:sp>
      <p:pic>
        <p:nvPicPr>
          <p:cNvPr id="30721"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49262" y="3136356"/>
            <a:ext cx="1949360" cy="1053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228600" y="78956"/>
            <a:ext cx="2895600" cy="323165"/>
          </a:xfrm>
          <a:prstGeom prst="rect">
            <a:avLst/>
          </a:prstGeom>
          <a:noFill/>
        </p:spPr>
        <p:txBody>
          <a:bodyPr wrap="square" rtlCol="0">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Water collector </a:t>
            </a:r>
            <a:endParaRPr lang="en-US" sz="1500" dirty="0">
              <a:latin typeface="Times New Roman" pitchFamily="18" charset="0"/>
              <a:cs typeface="Times New Roman" pitchFamily="18" charset="0"/>
            </a:endParaRPr>
          </a:p>
        </p:txBody>
      </p:sp>
    </p:spTree>
    <p:extLst>
      <p:ext uri="{BB962C8B-B14F-4D97-AF65-F5344CB8AC3E}">
        <p14:creationId xmlns:p14="http://schemas.microsoft.com/office/powerpoint/2010/main" val="3923412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3"/>
                                        </p:tgtEl>
                                        <p:attrNameLst>
                                          <p:attrName>style.visibility</p:attrName>
                                        </p:attrNameLst>
                                      </p:cBhvr>
                                      <p:to>
                                        <p:strVal val="visible"/>
                                      </p:to>
                                    </p:set>
                                  </p:childTnLst>
                                </p:cTn>
                              </p:par>
                              <p:par>
                                <p:cTn id="7" presetID="2" presetClass="entr" presetSubtype="4"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anim calcmode="lin" valueType="num">
                                      <p:cBhvr additive="base">
                                        <p:cTn id="9" dur="500" fill="hold"/>
                                        <p:tgtEl>
                                          <p:spTgt spid="13"/>
                                        </p:tgtEl>
                                        <p:attrNameLst>
                                          <p:attrName>ppt_x</p:attrName>
                                        </p:attrNameLst>
                                      </p:cBhvr>
                                      <p:tavLst>
                                        <p:tav tm="0">
                                          <p:val>
                                            <p:strVal val="#ppt_x"/>
                                          </p:val>
                                        </p:tav>
                                        <p:tav tm="100000">
                                          <p:val>
                                            <p:strVal val="#ppt_x"/>
                                          </p:val>
                                        </p:tav>
                                      </p:tavLst>
                                    </p:anim>
                                    <p:anim calcmode="lin" valueType="num">
                                      <p:cBhvr additive="base">
                                        <p:cTn id="10" dur="500" fill="hold"/>
                                        <p:tgtEl>
                                          <p:spTgt spid="13"/>
                                        </p:tgtEl>
                                        <p:attrNameLst>
                                          <p:attrName>ppt_y</p:attrName>
                                        </p:attrNameLst>
                                      </p:cBhvr>
                                      <p:tavLst>
                                        <p:tav tm="0">
                                          <p:val>
                                            <p:strVal val="1+#ppt_h/2"/>
                                          </p:val>
                                        </p:tav>
                                        <p:tav tm="100000">
                                          <p:val>
                                            <p:strVal val="#ppt_y"/>
                                          </p:val>
                                        </p:tav>
                                      </p:tavLst>
                                    </p:anim>
                                  </p:childTnLst>
                                </p:cTn>
                              </p:par>
                              <p:par>
                                <p:cTn id="11" presetID="2" presetClass="entr" presetSubtype="4"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600200" y="1962151"/>
            <a:ext cx="5867400" cy="707862"/>
          </a:xfrm>
          <a:prstGeom prst="rect">
            <a:avLst/>
          </a:prstGeom>
          <a:noFill/>
        </p:spPr>
        <p:txBody>
          <a:bodyPr wrap="square" lIns="91417" tIns="45708" rIns="91417" bIns="45708" rtlCol="0">
            <a:spAutoFit/>
          </a:bodyPr>
          <a:lstStyle/>
          <a:p>
            <a:pPr lvl="0" algn="ctr"/>
            <a: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Architectural Plans</a:t>
            </a:r>
            <a:endPar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678036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228600" y="46308"/>
            <a:ext cx="2698128" cy="276975"/>
          </a:xfrm>
          <a:prstGeom prst="rect">
            <a:avLst/>
          </a:prstGeom>
        </p:spPr>
        <p:txBody>
          <a:bodyPr wrap="none" lIns="91417" tIns="45708" rIns="91417" bIns="45708">
            <a:spAutoFit/>
          </a:bodyPr>
          <a:lstStyle/>
          <a:p>
            <a:pPr marL="285677" indent="-285677">
              <a:buFont typeface="Wingdings" pitchFamily="2" charset="2"/>
              <a:buChar char="q"/>
            </a:pPr>
            <a:r>
              <a:rPr lang="en-US" sz="1200" dirty="0">
                <a:latin typeface="Times New Roman" pitchFamily="18" charset="0"/>
                <a:cs typeface="Times New Roman" pitchFamily="18" charset="0"/>
              </a:rPr>
              <a:t>Summary for diameter &amp; pipe slope</a:t>
            </a:r>
            <a:endParaRPr lang="en-US" sz="1200" i="1" dirty="0">
              <a:latin typeface="Times New Roman" pitchFamily="18" charset="0"/>
              <a:cs typeface="Times New Roman" pitchFamily="18" charset="0"/>
            </a:endParaRPr>
          </a:p>
        </p:txBody>
      </p:sp>
      <p:pic>
        <p:nvPicPr>
          <p:cNvPr id="11" name="صورة 10"/>
          <p:cNvPicPr/>
          <p:nvPr/>
        </p:nvPicPr>
        <p:blipFill>
          <a:blip r:embed="rId2">
            <a:extLst>
              <a:ext uri="{28A0092B-C50C-407E-A947-70E740481C1C}">
                <a14:useLocalDpi xmlns:a14="http://schemas.microsoft.com/office/drawing/2010/main" val="0"/>
              </a:ext>
            </a:extLst>
          </a:blip>
          <a:srcRect/>
          <a:stretch>
            <a:fillRect/>
          </a:stretch>
        </p:blipFill>
        <p:spPr bwMode="auto">
          <a:xfrm>
            <a:off x="457200" y="323283"/>
            <a:ext cx="5562599" cy="1257870"/>
          </a:xfrm>
          <a:prstGeom prst="rect">
            <a:avLst/>
          </a:prstGeom>
          <a:noFill/>
          <a:ln>
            <a:noFill/>
          </a:ln>
        </p:spPr>
      </p:pic>
      <p:sp>
        <p:nvSpPr>
          <p:cNvPr id="2" name="عنصر نائب لرقم الشريحة 1"/>
          <p:cNvSpPr>
            <a:spLocks noGrp="1"/>
          </p:cNvSpPr>
          <p:nvPr>
            <p:ph type="sldNum" sz="quarter" idx="15"/>
          </p:nvPr>
        </p:nvSpPr>
        <p:spPr/>
        <p:txBody>
          <a:bodyPr/>
          <a:lstStyle/>
          <a:p>
            <a:fld id="{EC38771F-209D-4D88-AF00-213258C98BC7}" type="slidenum">
              <a:rPr lang="en-US" smtClean="0"/>
              <a:t>50</a:t>
            </a:fld>
            <a:endParaRPr lang="en-US"/>
          </a:p>
        </p:txBody>
      </p:sp>
      <p:pic>
        <p:nvPicPr>
          <p:cNvPr id="3584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002" t="2633" r="460"/>
          <a:stretch/>
        </p:blipFill>
        <p:spPr bwMode="auto">
          <a:xfrm>
            <a:off x="1905000" y="1724025"/>
            <a:ext cx="4622199" cy="32885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94999043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51</a:t>
            </a:fld>
            <a:endParaRPr lang="en-US"/>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466725"/>
            <a:ext cx="5791200" cy="4167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ربع نص 2"/>
          <p:cNvSpPr txBox="1"/>
          <p:nvPr/>
        </p:nvSpPr>
        <p:spPr>
          <a:xfrm>
            <a:off x="152400" y="143560"/>
            <a:ext cx="4343400" cy="323165"/>
          </a:xfrm>
          <a:prstGeom prst="rect">
            <a:avLst/>
          </a:prstGeom>
          <a:noFill/>
        </p:spPr>
        <p:txBody>
          <a:bodyPr wrap="square" rtlCol="0">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Drainage pipes and manhole on the site </a:t>
            </a:r>
            <a:endParaRPr lang="en-US" sz="1500" dirty="0">
              <a:latin typeface="Times New Roman" pitchFamily="18" charset="0"/>
              <a:cs typeface="Times New Roman" pitchFamily="18" charset="0"/>
            </a:endParaRPr>
          </a:p>
        </p:txBody>
      </p:sp>
    </p:spTree>
    <p:extLst>
      <p:ext uri="{BB962C8B-B14F-4D97-AF65-F5344CB8AC3E}">
        <p14:creationId xmlns:p14="http://schemas.microsoft.com/office/powerpoint/2010/main" val="127090384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180975" y="590550"/>
            <a:ext cx="7924800" cy="3943350"/>
          </a:xfrm>
        </p:spPr>
        <p:txBody>
          <a:bodyPr>
            <a:normAutofit/>
          </a:bodyPr>
          <a:lstStyle/>
          <a:p>
            <a:pPr marL="82275" indent="0">
              <a:buNone/>
            </a:pPr>
            <a:r>
              <a:rPr lang="en-US" sz="1500" dirty="0">
                <a:latin typeface="Times New Roman" pitchFamily="18" charset="0"/>
                <a:cs typeface="Times New Roman" pitchFamily="18" charset="0"/>
              </a:rPr>
              <a:t/>
            </a:r>
            <a:br>
              <a:rPr lang="en-US" sz="1500" dirty="0">
                <a:latin typeface="Times New Roman" pitchFamily="18" charset="0"/>
                <a:cs typeface="Times New Roman" pitchFamily="18" charset="0"/>
              </a:rPr>
            </a:br>
            <a:endParaRPr lang="en-US" sz="1500" dirty="0">
              <a:latin typeface="Times New Roman" pitchFamily="18" charset="0"/>
              <a:cs typeface="Times New Roman" pitchFamily="18" charset="0"/>
            </a:endParaRPr>
          </a:p>
          <a:p>
            <a:endParaRPr lang="en-US" dirty="0"/>
          </a:p>
        </p:txBody>
      </p:sp>
      <p:sp>
        <p:nvSpPr>
          <p:cNvPr id="5" name="عنصر نائب لرقم الشريحة 4"/>
          <p:cNvSpPr>
            <a:spLocks noGrp="1"/>
          </p:cNvSpPr>
          <p:nvPr>
            <p:ph type="sldNum" sz="quarter" idx="15"/>
          </p:nvPr>
        </p:nvSpPr>
        <p:spPr/>
        <p:txBody>
          <a:bodyPr/>
          <a:lstStyle/>
          <a:p>
            <a:fld id="{EC38771F-209D-4D88-AF00-213258C98BC7}" type="slidenum">
              <a:rPr lang="en-US" smtClean="0"/>
              <a:t>52</a:t>
            </a:fld>
            <a:endParaRPr lang="en-US"/>
          </a:p>
        </p:txBody>
      </p:sp>
      <p:pic>
        <p:nvPicPr>
          <p:cNvPr id="8" name="صورة 7"/>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428750"/>
            <a:ext cx="4762500" cy="2857500"/>
          </a:xfrm>
          <a:prstGeom prst="rect">
            <a:avLst/>
          </a:prstGeom>
          <a:noFill/>
          <a:ln>
            <a:noFill/>
          </a:ln>
        </p:spPr>
      </p:pic>
      <p:sp>
        <p:nvSpPr>
          <p:cNvPr id="6" name="مربع نص 5"/>
          <p:cNvSpPr txBox="1"/>
          <p:nvPr/>
        </p:nvSpPr>
        <p:spPr>
          <a:xfrm>
            <a:off x="152400" y="133350"/>
            <a:ext cx="4419600" cy="369332"/>
          </a:xfrm>
          <a:prstGeom prst="rect">
            <a:avLst/>
          </a:prstGeom>
          <a:noFill/>
        </p:spPr>
        <p:txBody>
          <a:bodyPr wrap="square" rtlCol="0">
            <a:spAutoFit/>
          </a:bodyPr>
          <a:lstStyle/>
          <a:p>
            <a:pPr marL="285750" indent="-285750">
              <a:buFont typeface="Wingdings" pitchFamily="2" charset="2"/>
              <a:buChar char="q"/>
            </a:pPr>
            <a:r>
              <a:rPr lang="en-US" dirty="0" smtClean="0">
                <a:latin typeface="Times New Roman" pitchFamily="18" charset="0"/>
                <a:cs typeface="Times New Roman" pitchFamily="18" charset="0"/>
              </a:rPr>
              <a:t>Elevators assessment </a:t>
            </a:r>
            <a:endParaRPr lang="en-US" dirty="0">
              <a:latin typeface="Times New Roman" pitchFamily="18" charset="0"/>
              <a:cs typeface="Times New Roman" pitchFamily="18" charset="0"/>
            </a:endParaRPr>
          </a:p>
        </p:txBody>
      </p:sp>
      <p:sp>
        <p:nvSpPr>
          <p:cNvPr id="7" name="مربع نص 6"/>
          <p:cNvSpPr txBox="1"/>
          <p:nvPr/>
        </p:nvSpPr>
        <p:spPr>
          <a:xfrm>
            <a:off x="228600" y="666750"/>
            <a:ext cx="8153400" cy="738664"/>
          </a:xfrm>
          <a:prstGeom prst="rect">
            <a:avLst/>
          </a:prstGeom>
          <a:noFill/>
        </p:spPr>
        <p:txBody>
          <a:bodyPr wrap="square" rtlCol="0">
            <a:spAutoFit/>
          </a:bodyPr>
          <a:lstStyle/>
          <a:p>
            <a:pPr marL="285750" indent="-285750" algn="just">
              <a:buFont typeface="Wingdings" pitchFamily="2" charset="2"/>
              <a:buChar char="v"/>
            </a:pPr>
            <a:r>
              <a:rPr lang="en-US" sz="1400" dirty="0">
                <a:latin typeface="Times New Roman" pitchFamily="18" charset="0"/>
                <a:cs typeface="Times New Roman" pitchFamily="18" charset="0"/>
              </a:rPr>
              <a:t>The assessment on the number of elevators will depend on the distribution of the elevators and if the number is enough or not by engineering sense. The distribution of the elevators is good and the number is enough for all the student and stuff.</a:t>
            </a:r>
            <a:endParaRPr lang="en-US" sz="1400" dirty="0"/>
          </a:p>
        </p:txBody>
      </p:sp>
    </p:spTree>
    <p:extLst>
      <p:ext uri="{BB962C8B-B14F-4D97-AF65-F5344CB8AC3E}">
        <p14:creationId xmlns:p14="http://schemas.microsoft.com/office/powerpoint/2010/main" val="422549181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209806" y="1962155"/>
            <a:ext cx="4076711" cy="1323415"/>
          </a:xfrm>
          <a:prstGeom prst="rect">
            <a:avLst/>
          </a:prstGeom>
          <a:noFill/>
        </p:spPr>
        <p:txBody>
          <a:bodyPr wrap="none" lIns="91417" tIns="45708" rIns="91417" bIns="45708" rtlCol="0">
            <a:spAutoFit/>
          </a:bodyPr>
          <a:lstStyle>
            <a:defPPr>
              <a:defRPr lang="en-US"/>
            </a:defPPr>
            <a:lvl1pPr lvl="0" algn="ctr">
              <a:defRPr sz="40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stStyle>
          <a:p>
            <a:r>
              <a:rPr lang="en-US" dirty="0"/>
              <a:t>Acoustical Design</a:t>
            </a:r>
          </a:p>
          <a:p>
            <a:endParaRPr lang="en-US" dirty="0"/>
          </a:p>
        </p:txBody>
      </p:sp>
    </p:spTree>
    <p:extLst>
      <p:ext uri="{BB962C8B-B14F-4D97-AF65-F5344CB8AC3E}">
        <p14:creationId xmlns:p14="http://schemas.microsoft.com/office/powerpoint/2010/main" val="234229975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54</a:t>
            </a:fld>
            <a:endParaRPr lang="en-US"/>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527519"/>
            <a:ext cx="3962400" cy="1521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ستطيل 6"/>
          <p:cNvSpPr/>
          <p:nvPr/>
        </p:nvSpPr>
        <p:spPr>
          <a:xfrm>
            <a:off x="381000" y="204353"/>
            <a:ext cx="6847609" cy="307777"/>
          </a:xfrm>
          <a:prstGeom prst="rect">
            <a:avLst/>
          </a:prstGeom>
        </p:spPr>
        <p:txBody>
          <a:bodyPr wrap="square">
            <a:spAutoFit/>
          </a:bodyPr>
          <a:lstStyle/>
          <a:p>
            <a:pPr marL="285750" indent="-285750">
              <a:buFont typeface="Wingdings" pitchFamily="2" charset="2"/>
              <a:buChar char="q"/>
            </a:pPr>
            <a:r>
              <a:rPr lang="en-US" sz="1400" dirty="0">
                <a:latin typeface="Times New Roman" pitchFamily="18" charset="0"/>
                <a:cs typeface="Times New Roman" pitchFamily="18" charset="0"/>
              </a:rPr>
              <a:t>The spaces that </a:t>
            </a:r>
            <a:r>
              <a:rPr lang="en-US" sz="1400" dirty="0" smtClean="0">
                <a:latin typeface="Times New Roman" pitchFamily="18" charset="0"/>
                <a:cs typeface="Times New Roman" pitchFamily="18" charset="0"/>
              </a:rPr>
              <a:t> were </a:t>
            </a:r>
            <a:r>
              <a:rPr lang="en-US" sz="1400" dirty="0">
                <a:latin typeface="Times New Roman" pitchFamily="18" charset="0"/>
                <a:cs typeface="Times New Roman" pitchFamily="18" charset="0"/>
              </a:rPr>
              <a:t>designed acoustically in the faculty </a:t>
            </a:r>
          </a:p>
        </p:txBody>
      </p:sp>
      <p:sp>
        <p:nvSpPr>
          <p:cNvPr id="9" name="مستطيل 8"/>
          <p:cNvSpPr/>
          <p:nvPr/>
        </p:nvSpPr>
        <p:spPr>
          <a:xfrm>
            <a:off x="381000" y="2571750"/>
            <a:ext cx="5715000" cy="307777"/>
          </a:xfrm>
          <a:prstGeom prst="rect">
            <a:avLst/>
          </a:prstGeom>
        </p:spPr>
        <p:txBody>
          <a:bodyPr wrap="square">
            <a:spAutoFit/>
          </a:bodyPr>
          <a:lstStyle/>
          <a:p>
            <a:pPr marL="285750" indent="-285750">
              <a:buFont typeface="Wingdings" pitchFamily="2" charset="2"/>
              <a:buChar char="q"/>
            </a:pPr>
            <a:r>
              <a:rPr lang="en-US" sz="1400" dirty="0">
                <a:latin typeface="Times New Roman" pitchFamily="18" charset="0"/>
                <a:cs typeface="Times New Roman" pitchFamily="18" charset="0"/>
              </a:rPr>
              <a:t>The absorption coefficient for the finished material </a:t>
            </a:r>
          </a:p>
        </p:txBody>
      </p:sp>
      <p:pic>
        <p:nvPicPr>
          <p:cNvPr id="2150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4569" r="1845"/>
          <a:stretch/>
        </p:blipFill>
        <p:spPr bwMode="auto">
          <a:xfrm>
            <a:off x="990600" y="3049167"/>
            <a:ext cx="4267200" cy="1373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964279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55</a:t>
            </a:fld>
            <a:endParaRPr lang="en-US"/>
          </a:p>
        </p:txBody>
      </p:sp>
      <p:sp>
        <p:nvSpPr>
          <p:cNvPr id="4" name="مستطيل 3"/>
          <p:cNvSpPr/>
          <p:nvPr/>
        </p:nvSpPr>
        <p:spPr>
          <a:xfrm>
            <a:off x="304800" y="24405"/>
            <a:ext cx="2580322" cy="338554"/>
          </a:xfrm>
          <a:prstGeom prst="rect">
            <a:avLst/>
          </a:prstGeom>
        </p:spPr>
        <p:txBody>
          <a:bodyPr wrap="none">
            <a:spAutoFit/>
          </a:bodyPr>
          <a:lstStyle/>
          <a:p>
            <a:r>
              <a:rPr lang="en-US" sz="1600" b="1" dirty="0">
                <a:solidFill>
                  <a:schemeClr val="tx2">
                    <a:lumMod val="50000"/>
                  </a:schemeClr>
                </a:solidFill>
                <a:latin typeface="Times New Roman" pitchFamily="18" charset="0"/>
                <a:cs typeface="Times New Roman" pitchFamily="18" charset="0"/>
              </a:rPr>
              <a:t>Reverberation time(RT60):</a:t>
            </a:r>
            <a:endParaRPr lang="en-US" sz="1600" dirty="0"/>
          </a:p>
        </p:txBody>
      </p:sp>
      <p:sp>
        <p:nvSpPr>
          <p:cNvPr id="5" name="مستطيل 4"/>
          <p:cNvSpPr/>
          <p:nvPr/>
        </p:nvSpPr>
        <p:spPr>
          <a:xfrm>
            <a:off x="457200" y="362959"/>
            <a:ext cx="4097854" cy="261610"/>
          </a:xfrm>
          <a:prstGeom prst="rect">
            <a:avLst/>
          </a:prstGeom>
        </p:spPr>
        <p:txBody>
          <a:bodyPr wrap="square">
            <a:spAutoFit/>
          </a:bodyPr>
          <a:lstStyle/>
          <a:p>
            <a:pPr marL="285750" indent="-285750">
              <a:buFont typeface="Wingdings" pitchFamily="2" charset="2"/>
              <a:buChar char="q"/>
            </a:pPr>
            <a:r>
              <a:rPr lang="en-US" sz="1100" dirty="0">
                <a:latin typeface="Times New Roman" pitchFamily="18" charset="0"/>
                <a:cs typeface="Times New Roman" pitchFamily="18" charset="0"/>
              </a:rPr>
              <a:t> The reverberation time for the </a:t>
            </a:r>
            <a:r>
              <a:rPr lang="en-US" sz="1100" dirty="0" smtClean="0">
                <a:latin typeface="Times New Roman" pitchFamily="18" charset="0"/>
                <a:cs typeface="Times New Roman" pitchFamily="18" charset="0"/>
              </a:rPr>
              <a:t>classroom </a:t>
            </a:r>
            <a:r>
              <a:rPr lang="en-US" sz="1100" dirty="0">
                <a:latin typeface="Times New Roman" pitchFamily="18" charset="0"/>
                <a:cs typeface="Times New Roman" pitchFamily="18" charset="0"/>
              </a:rPr>
              <a:t>according to Sabine </a:t>
            </a:r>
          </a:p>
        </p:txBody>
      </p:sp>
      <p:pic>
        <p:nvPicPr>
          <p:cNvPr id="13" name="صورة 1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1" y="2724149"/>
            <a:ext cx="3498056" cy="1571625"/>
          </a:xfrm>
          <a:prstGeom prst="rect">
            <a:avLst/>
          </a:prstGeom>
          <a:noFill/>
          <a:ln>
            <a:noFill/>
          </a:ln>
        </p:spPr>
      </p:pic>
      <p:sp>
        <p:nvSpPr>
          <p:cNvPr id="14" name="مستطيل 13"/>
          <p:cNvSpPr/>
          <p:nvPr/>
        </p:nvSpPr>
        <p:spPr>
          <a:xfrm>
            <a:off x="4876800" y="383583"/>
            <a:ext cx="4724400" cy="261610"/>
          </a:xfrm>
          <a:prstGeom prst="rect">
            <a:avLst/>
          </a:prstGeom>
        </p:spPr>
        <p:txBody>
          <a:bodyPr wrap="square">
            <a:spAutoFit/>
          </a:bodyPr>
          <a:lstStyle/>
          <a:p>
            <a:pPr marL="285750" indent="-285750">
              <a:buFont typeface="Wingdings" pitchFamily="2" charset="2"/>
              <a:buChar char="q"/>
            </a:pPr>
            <a:r>
              <a:rPr lang="en-US" sz="1100" dirty="0">
                <a:latin typeface="Times New Roman" pitchFamily="18" charset="0"/>
                <a:cs typeface="Times New Roman" pitchFamily="18" charset="0"/>
              </a:rPr>
              <a:t> The reverberation time for the </a:t>
            </a:r>
            <a:r>
              <a:rPr lang="en-US" sz="1100" dirty="0" smtClean="0">
                <a:latin typeface="Times New Roman" pitchFamily="18" charset="0"/>
                <a:cs typeface="Times New Roman" pitchFamily="18" charset="0"/>
              </a:rPr>
              <a:t>cafeteria</a:t>
            </a:r>
            <a:r>
              <a:rPr lang="en-US" sz="1100" dirty="0" smtClean="0">
                <a:latin typeface="Times New Roman" pitchFamily="18" charset="0"/>
                <a:cs typeface="Times New Roman" pitchFamily="18" charset="0"/>
              </a:rPr>
              <a:t> </a:t>
            </a:r>
            <a:r>
              <a:rPr lang="en-US" sz="1100" dirty="0">
                <a:latin typeface="Times New Roman" pitchFamily="18" charset="0"/>
                <a:cs typeface="Times New Roman" pitchFamily="18" charset="0"/>
              </a:rPr>
              <a:t>according to Sabine </a:t>
            </a:r>
          </a:p>
        </p:txBody>
      </p:sp>
      <p:pic>
        <p:nvPicPr>
          <p:cNvPr id="16" name="صورة 15"/>
          <p:cNvPicPr/>
          <p:nvPr/>
        </p:nvPicPr>
        <p:blipFill>
          <a:blip r:embed="rId4">
            <a:extLst>
              <a:ext uri="{28A0092B-C50C-407E-A947-70E740481C1C}">
                <a14:useLocalDpi xmlns:a14="http://schemas.microsoft.com/office/drawing/2010/main" val="0"/>
              </a:ext>
            </a:extLst>
          </a:blip>
          <a:srcRect/>
          <a:stretch>
            <a:fillRect/>
          </a:stretch>
        </p:blipFill>
        <p:spPr bwMode="auto">
          <a:xfrm>
            <a:off x="702469" y="673768"/>
            <a:ext cx="3100387" cy="1898970"/>
          </a:xfrm>
          <a:prstGeom prst="rect">
            <a:avLst/>
          </a:prstGeom>
          <a:noFill/>
          <a:ln>
            <a:noFill/>
          </a:ln>
        </p:spPr>
      </p:pic>
      <p:pic>
        <p:nvPicPr>
          <p:cNvPr id="18" name="صورة 17"/>
          <p:cNvPicPr/>
          <p:nvPr/>
        </p:nvPicPr>
        <p:blipFill>
          <a:blip r:embed="rId5">
            <a:extLst>
              <a:ext uri="{28A0092B-C50C-407E-A947-70E740481C1C}">
                <a14:useLocalDpi xmlns:a14="http://schemas.microsoft.com/office/drawing/2010/main" val="0"/>
              </a:ext>
            </a:extLst>
          </a:blip>
          <a:srcRect/>
          <a:stretch>
            <a:fillRect/>
          </a:stretch>
        </p:blipFill>
        <p:spPr bwMode="auto">
          <a:xfrm>
            <a:off x="5029200" y="673768"/>
            <a:ext cx="3028950" cy="1898969"/>
          </a:xfrm>
          <a:prstGeom prst="rect">
            <a:avLst/>
          </a:prstGeom>
          <a:noFill/>
          <a:ln>
            <a:noFill/>
          </a:ln>
        </p:spPr>
      </p:pic>
      <p:pic>
        <p:nvPicPr>
          <p:cNvPr id="19" name="صورة 18"/>
          <p:cNvPicPr/>
          <p:nvPr/>
        </p:nvPicPr>
        <p:blipFill rotWithShape="1">
          <a:blip r:embed="rId6" cstate="print">
            <a:extLst>
              <a:ext uri="{28A0092B-C50C-407E-A947-70E740481C1C}">
                <a14:useLocalDpi xmlns:a14="http://schemas.microsoft.com/office/drawing/2010/main" val="0"/>
              </a:ext>
            </a:extLst>
          </a:blip>
          <a:srcRect t="1818"/>
          <a:stretch/>
        </p:blipFill>
        <p:spPr bwMode="auto">
          <a:xfrm>
            <a:off x="4991100" y="2724150"/>
            <a:ext cx="3362325" cy="15716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534762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56</a:t>
            </a:fld>
            <a:endParaRPr lang="en-US"/>
          </a:p>
        </p:txBody>
      </p:sp>
      <p:sp>
        <p:nvSpPr>
          <p:cNvPr id="4" name="مستطيل 3"/>
          <p:cNvSpPr/>
          <p:nvPr/>
        </p:nvSpPr>
        <p:spPr>
          <a:xfrm>
            <a:off x="252708" y="157843"/>
            <a:ext cx="2999796" cy="338554"/>
          </a:xfrm>
          <a:prstGeom prst="rect">
            <a:avLst/>
          </a:prstGeom>
        </p:spPr>
        <p:txBody>
          <a:bodyPr wrap="none">
            <a:spAutoFit/>
          </a:bodyPr>
          <a:lstStyle/>
          <a:p>
            <a:r>
              <a:rPr lang="en-US" sz="1600" b="1" dirty="0">
                <a:solidFill>
                  <a:schemeClr val="tx2">
                    <a:lumMod val="50000"/>
                  </a:schemeClr>
                </a:solidFill>
                <a:latin typeface="Times New Roman" pitchFamily="18" charset="0"/>
                <a:cs typeface="Times New Roman" pitchFamily="18" charset="0"/>
              </a:rPr>
              <a:t>Sound Transmission Loss (STC)</a:t>
            </a:r>
            <a:endParaRPr lang="en-US" sz="1600" dirty="0"/>
          </a:p>
        </p:txBody>
      </p:sp>
      <p:pic>
        <p:nvPicPr>
          <p:cNvPr id="2457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631"/>
          <a:stretch/>
        </p:blipFill>
        <p:spPr bwMode="auto">
          <a:xfrm>
            <a:off x="6477000" y="2876549"/>
            <a:ext cx="1458043" cy="2032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258" r="2343"/>
          <a:stretch/>
        </p:blipFill>
        <p:spPr bwMode="auto">
          <a:xfrm>
            <a:off x="6393230" y="821320"/>
            <a:ext cx="1920944"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3911"/>
          <a:stretch/>
        </p:blipFill>
        <p:spPr bwMode="auto">
          <a:xfrm>
            <a:off x="457200" y="1053929"/>
            <a:ext cx="5279296" cy="652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مستطيل 8"/>
          <p:cNvSpPr/>
          <p:nvPr/>
        </p:nvSpPr>
        <p:spPr>
          <a:xfrm>
            <a:off x="252708" y="615642"/>
            <a:ext cx="6700403" cy="276999"/>
          </a:xfrm>
          <a:prstGeom prst="rect">
            <a:avLst/>
          </a:prstGeom>
        </p:spPr>
        <p:txBody>
          <a:bodyPr wrap="square">
            <a:spAutoFit/>
          </a:bodyPr>
          <a:lstStyle/>
          <a:p>
            <a:pPr marL="171450" indent="-171450">
              <a:buFont typeface="Wingdings" pitchFamily="2" charset="2"/>
              <a:buChar char="v"/>
            </a:pPr>
            <a:r>
              <a:rPr lang="en-US" sz="1200" dirty="0">
                <a:latin typeface="Times New Roman" pitchFamily="18" charset="0"/>
                <a:cs typeface="Times New Roman" pitchFamily="18" charset="0"/>
              </a:rPr>
              <a:t>The sound transmission loss (STC) for the internal walls between different spaces </a:t>
            </a:r>
          </a:p>
        </p:txBody>
      </p:sp>
      <p:sp>
        <p:nvSpPr>
          <p:cNvPr id="10" name="مستطيل 9"/>
          <p:cNvSpPr/>
          <p:nvPr/>
        </p:nvSpPr>
        <p:spPr>
          <a:xfrm>
            <a:off x="226182" y="1803835"/>
            <a:ext cx="5431668" cy="461665"/>
          </a:xfrm>
          <a:prstGeom prst="rect">
            <a:avLst/>
          </a:prstGeom>
        </p:spPr>
        <p:txBody>
          <a:bodyPr wrap="square">
            <a:spAutoFit/>
          </a:bodyPr>
          <a:lstStyle/>
          <a:p>
            <a:pPr marL="171450" indent="-171450">
              <a:buFont typeface="Wingdings" pitchFamily="2" charset="2"/>
              <a:buChar char="v"/>
            </a:pPr>
            <a:r>
              <a:rPr lang="en-US" sz="1200" dirty="0">
                <a:latin typeface="Times New Roman" pitchFamily="18" charset="0"/>
                <a:cs typeface="Times New Roman" pitchFamily="18" charset="0"/>
              </a:rPr>
              <a:t>The sound transmission loss (STC) for the internal walls between different spaces in the faculty is more than the limit = 49 dB</a:t>
            </a:r>
          </a:p>
        </p:txBody>
      </p:sp>
      <p:pic>
        <p:nvPicPr>
          <p:cNvPr id="1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1" y="2294075"/>
            <a:ext cx="2895600" cy="769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مستطيل 11"/>
          <p:cNvSpPr/>
          <p:nvPr/>
        </p:nvSpPr>
        <p:spPr>
          <a:xfrm>
            <a:off x="375797" y="3184842"/>
            <a:ext cx="5282053" cy="461665"/>
          </a:xfrm>
          <a:prstGeom prst="rect">
            <a:avLst/>
          </a:prstGeom>
        </p:spPr>
        <p:txBody>
          <a:bodyPr wrap="square">
            <a:spAutoFit/>
          </a:bodyPr>
          <a:lstStyle/>
          <a:p>
            <a:pPr marL="171450" indent="-171450">
              <a:buFont typeface="Wingdings" pitchFamily="2" charset="2"/>
              <a:buChar char="v"/>
            </a:pPr>
            <a:r>
              <a:rPr lang="en-US" sz="1200" dirty="0">
                <a:latin typeface="Times New Roman" pitchFamily="18" charset="0"/>
                <a:cs typeface="Times New Roman" pitchFamily="18" charset="0"/>
              </a:rPr>
              <a:t>T</a:t>
            </a:r>
            <a:r>
              <a:rPr lang="en-US" sz="1200" dirty="0">
                <a:latin typeface="Times New Roman" pitchFamily="18" charset="0"/>
                <a:cs typeface="Times New Roman" pitchFamily="18" charset="0"/>
              </a:rPr>
              <a:t>he </a:t>
            </a:r>
            <a:r>
              <a:rPr lang="en-US" sz="1200" dirty="0">
                <a:latin typeface="Times New Roman" pitchFamily="18" charset="0"/>
                <a:cs typeface="Times New Roman" pitchFamily="18" charset="0"/>
              </a:rPr>
              <a:t>OITC for the external walls = 46dB more than the standard = 42 </a:t>
            </a:r>
            <a:r>
              <a:rPr lang="en-US" sz="1200" dirty="0" smtClean="0">
                <a:latin typeface="Times New Roman" pitchFamily="18" charset="0"/>
                <a:cs typeface="Times New Roman" pitchFamily="18" charset="0"/>
              </a:rPr>
              <a:t>dB   (</a:t>
            </a:r>
            <a:r>
              <a:rPr lang="en-US" sz="1200" dirty="0">
                <a:latin typeface="Times New Roman" pitchFamily="18" charset="0"/>
                <a:cs typeface="Times New Roman" pitchFamily="18" charset="0"/>
              </a:rPr>
              <a:t>Egan, </a:t>
            </a:r>
            <a:r>
              <a:rPr lang="en-US" sz="1200" dirty="0" err="1">
                <a:latin typeface="Times New Roman" pitchFamily="18" charset="0"/>
                <a:cs typeface="Times New Roman" pitchFamily="18" charset="0"/>
              </a:rPr>
              <a:t>n.d.</a:t>
            </a:r>
            <a:r>
              <a:rPr lang="en-US" sz="1200" dirty="0">
                <a:latin typeface="Times New Roman" pitchFamily="18" charset="0"/>
                <a:cs typeface="Times New Roman" pitchFamily="18" charset="0"/>
              </a:rPr>
              <a:t>), so it is ok for the external walls</a:t>
            </a:r>
          </a:p>
        </p:txBody>
      </p:sp>
      <p:pic>
        <p:nvPicPr>
          <p:cNvPr id="13"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406" t="4278" r="575"/>
          <a:stretch/>
        </p:blipFill>
        <p:spPr bwMode="auto">
          <a:xfrm>
            <a:off x="457201" y="3893032"/>
            <a:ext cx="5279295" cy="645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304149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57</a:t>
            </a:fld>
            <a:endParaRPr lang="en-US"/>
          </a:p>
        </p:txBody>
      </p:sp>
      <p:sp>
        <p:nvSpPr>
          <p:cNvPr id="7" name="مستطيل 6"/>
          <p:cNvSpPr/>
          <p:nvPr/>
        </p:nvSpPr>
        <p:spPr>
          <a:xfrm>
            <a:off x="981074" y="3392332"/>
            <a:ext cx="2466837" cy="276999"/>
          </a:xfrm>
          <a:prstGeom prst="rect">
            <a:avLst/>
          </a:prstGeom>
        </p:spPr>
        <p:txBody>
          <a:bodyPr wrap="square">
            <a:spAutoFit/>
          </a:bodyPr>
          <a:lstStyle/>
          <a:p>
            <a:pPr marL="285750" indent="-285750">
              <a:buFont typeface="Wingdings" pitchFamily="2" charset="2"/>
              <a:buChar char="v"/>
            </a:pPr>
            <a:r>
              <a:rPr lang="en-US" sz="1200" dirty="0">
                <a:latin typeface="Times New Roman" pitchFamily="18" charset="0"/>
                <a:cs typeface="Times New Roman" pitchFamily="18" charset="0"/>
              </a:rPr>
              <a:t>The layers for the ceiling</a:t>
            </a:r>
          </a:p>
        </p:txBody>
      </p:sp>
      <p:sp>
        <p:nvSpPr>
          <p:cNvPr id="4" name="مستطيل 3"/>
          <p:cNvSpPr/>
          <p:nvPr/>
        </p:nvSpPr>
        <p:spPr>
          <a:xfrm>
            <a:off x="457200" y="223557"/>
            <a:ext cx="2771913" cy="338554"/>
          </a:xfrm>
          <a:prstGeom prst="rect">
            <a:avLst/>
          </a:prstGeom>
        </p:spPr>
        <p:txBody>
          <a:bodyPr wrap="none">
            <a:spAutoFit/>
          </a:bodyPr>
          <a:lstStyle/>
          <a:p>
            <a:r>
              <a:rPr lang="en-US" sz="1600" b="1" dirty="0">
                <a:solidFill>
                  <a:schemeClr val="tx2">
                    <a:lumMod val="50000"/>
                  </a:schemeClr>
                </a:solidFill>
                <a:latin typeface="Times New Roman" pitchFamily="18" charset="0"/>
                <a:cs typeface="Times New Roman" pitchFamily="18" charset="0"/>
              </a:rPr>
              <a:t>Impact Insulation Class (IIC)</a:t>
            </a:r>
            <a:endParaRPr lang="en-US" sz="1600" dirty="0"/>
          </a:p>
        </p:txBody>
      </p:sp>
      <p:sp>
        <p:nvSpPr>
          <p:cNvPr id="5" name="مستطيل 4"/>
          <p:cNvSpPr/>
          <p:nvPr/>
        </p:nvSpPr>
        <p:spPr>
          <a:xfrm>
            <a:off x="457200" y="666750"/>
            <a:ext cx="8229600" cy="461665"/>
          </a:xfrm>
          <a:prstGeom prst="rect">
            <a:avLst/>
          </a:prstGeom>
        </p:spPr>
        <p:txBody>
          <a:bodyPr wrap="square">
            <a:spAutoFit/>
          </a:bodyPr>
          <a:lstStyle/>
          <a:p>
            <a:pPr marL="285750" indent="-285750">
              <a:buFont typeface="Wingdings" pitchFamily="2" charset="2"/>
              <a:buChar char="q"/>
            </a:pPr>
            <a:r>
              <a:rPr lang="en-US" sz="1200" dirty="0">
                <a:latin typeface="Times New Roman" pitchFamily="18" charset="0"/>
                <a:cs typeface="Times New Roman" pitchFamily="18" charset="0"/>
              </a:rPr>
              <a:t>The Impact insulation class for the ceiling = </a:t>
            </a:r>
            <a:r>
              <a:rPr lang="en-US" sz="1200" dirty="0" smtClean="0">
                <a:latin typeface="Times New Roman" pitchFamily="18" charset="0"/>
                <a:cs typeface="Times New Roman" pitchFamily="18" charset="0"/>
              </a:rPr>
              <a:t>52 </a:t>
            </a:r>
            <a:r>
              <a:rPr lang="en-US" sz="1200" dirty="0">
                <a:latin typeface="Times New Roman" pitchFamily="18" charset="0"/>
                <a:cs typeface="Times New Roman" pitchFamily="18" charset="0"/>
              </a:rPr>
              <a:t>dB between two classrooms and the calculated IIC for the ceiling should be more than 50 </a:t>
            </a:r>
            <a:r>
              <a:rPr lang="en-US" sz="1200" dirty="0" smtClean="0">
                <a:latin typeface="Times New Roman" pitchFamily="18" charset="0"/>
                <a:cs typeface="Times New Roman" pitchFamily="18" charset="0"/>
              </a:rPr>
              <a:t>dB, so it is ok.</a:t>
            </a:r>
            <a:endParaRPr lang="en-US" sz="1200" dirty="0">
              <a:latin typeface="Times New Roman" pitchFamily="18" charset="0"/>
              <a:cs typeface="Times New Roman" pitchFamily="18"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495912"/>
            <a:ext cx="4147723" cy="183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281711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58</a:t>
            </a:fld>
            <a:endParaRPr lang="en-US"/>
          </a:p>
        </p:txBody>
      </p:sp>
      <p:pic>
        <p:nvPicPr>
          <p:cNvPr id="1126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1165" y="1973163"/>
            <a:ext cx="3453399" cy="1968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صورة 11"/>
          <p:cNvPicPr/>
          <p:nvPr/>
        </p:nvPicPr>
        <p:blipFill rotWithShape="1">
          <a:blip r:embed="rId3">
            <a:extLst>
              <a:ext uri="{28A0092B-C50C-407E-A947-70E740481C1C}">
                <a14:useLocalDpi xmlns:a14="http://schemas.microsoft.com/office/drawing/2010/main" val="0"/>
              </a:ext>
            </a:extLst>
          </a:blip>
          <a:srcRect l="17857" t="4545" r="22545" b="6819"/>
          <a:stretch/>
        </p:blipFill>
        <p:spPr>
          <a:xfrm>
            <a:off x="4495800" y="1973163"/>
            <a:ext cx="3276600" cy="1968798"/>
          </a:xfrm>
          <a:prstGeom prst="rect">
            <a:avLst/>
          </a:prstGeom>
        </p:spPr>
      </p:pic>
      <p:sp>
        <p:nvSpPr>
          <p:cNvPr id="15" name="مستطيل 14"/>
          <p:cNvSpPr/>
          <p:nvPr/>
        </p:nvSpPr>
        <p:spPr>
          <a:xfrm>
            <a:off x="276225" y="207267"/>
            <a:ext cx="1446230" cy="307777"/>
          </a:xfrm>
          <a:prstGeom prst="rect">
            <a:avLst/>
          </a:prstGeom>
        </p:spPr>
        <p:txBody>
          <a:bodyPr wrap="none">
            <a:spAutoFit/>
          </a:bodyPr>
          <a:lstStyle/>
          <a:p>
            <a:pPr marL="285750" indent="-285750">
              <a:buFont typeface="Wingdings" pitchFamily="2" charset="2"/>
              <a:buChar char="q"/>
            </a:pPr>
            <a:r>
              <a:rPr lang="en-US" sz="1400" dirty="0" smtClean="0">
                <a:latin typeface="Times New Roman" pitchFamily="18" charset="0"/>
                <a:cs typeface="Times New Roman" pitchFamily="18" charset="0"/>
              </a:rPr>
              <a:t>Loud speaker</a:t>
            </a:r>
            <a:endParaRPr lang="en-US" sz="1400" i="1" dirty="0">
              <a:latin typeface="Times New Roman" pitchFamily="18" charset="0"/>
              <a:cs typeface="Times New Roman" pitchFamily="18" charset="0"/>
            </a:endParaRPr>
          </a:p>
        </p:txBody>
      </p:sp>
      <p:pic>
        <p:nvPicPr>
          <p:cNvPr id="1126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12283" r="28536"/>
          <a:stretch/>
        </p:blipFill>
        <p:spPr bwMode="auto">
          <a:xfrm>
            <a:off x="7881938" y="2190750"/>
            <a:ext cx="504826"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ربع نص 2"/>
          <p:cNvSpPr txBox="1"/>
          <p:nvPr/>
        </p:nvSpPr>
        <p:spPr>
          <a:xfrm>
            <a:off x="361165" y="1665386"/>
            <a:ext cx="2205037" cy="307777"/>
          </a:xfrm>
          <a:prstGeom prst="rect">
            <a:avLst/>
          </a:prstGeom>
          <a:noFill/>
        </p:spPr>
        <p:txBody>
          <a:bodyPr wrap="square" rtlCol="0">
            <a:spAutoFit/>
          </a:bodyPr>
          <a:lstStyle/>
          <a:p>
            <a:pPr marL="285750" indent="-285750">
              <a:buFont typeface="Wingdings" pitchFamily="2" charset="2"/>
              <a:buChar char="q"/>
            </a:pPr>
            <a:r>
              <a:rPr lang="en-US" sz="1400" dirty="0" smtClean="0">
                <a:latin typeface="Times New Roman" pitchFamily="18" charset="0"/>
                <a:cs typeface="Times New Roman" pitchFamily="18" charset="0"/>
              </a:rPr>
              <a:t>Cafeteria </a:t>
            </a:r>
            <a:endParaRPr lang="en-US" sz="1400" dirty="0">
              <a:latin typeface="Times New Roman" pitchFamily="18" charset="0"/>
              <a:cs typeface="Times New Roman" pitchFamily="18" charset="0"/>
            </a:endParaRPr>
          </a:p>
        </p:txBody>
      </p:sp>
      <p:pic>
        <p:nvPicPr>
          <p:cNvPr id="1126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1165" y="524570"/>
            <a:ext cx="5658635" cy="938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ستطيل 5"/>
          <p:cNvSpPr/>
          <p:nvPr/>
        </p:nvSpPr>
        <p:spPr>
          <a:xfrm>
            <a:off x="4419600" y="1644847"/>
            <a:ext cx="4572000" cy="276999"/>
          </a:xfrm>
          <a:prstGeom prst="rect">
            <a:avLst/>
          </a:prstGeom>
        </p:spPr>
        <p:txBody>
          <a:bodyPr>
            <a:spAutoFit/>
          </a:bodyPr>
          <a:lstStyle/>
          <a:p>
            <a:pPr marL="171450" indent="-171450">
              <a:buFont typeface="Wingdings" pitchFamily="2" charset="2"/>
              <a:buChar char="v"/>
            </a:pPr>
            <a:r>
              <a:rPr lang="en-US" sz="1200" dirty="0">
                <a:latin typeface="Times New Roman" pitchFamily="18" charset="0"/>
                <a:cs typeface="Times New Roman" pitchFamily="18" charset="0"/>
              </a:rPr>
              <a:t>The direct SPL distribution in the cafeteria at 500 HZ</a:t>
            </a:r>
            <a:endParaRPr lang="en-US" sz="1200" i="1" dirty="0">
              <a:latin typeface="Times New Roman" pitchFamily="18" charset="0"/>
              <a:cs typeface="Times New Roman" pitchFamily="18" charset="0"/>
            </a:endParaRPr>
          </a:p>
        </p:txBody>
      </p:sp>
    </p:spTree>
    <p:extLst>
      <p:ext uri="{BB962C8B-B14F-4D97-AF65-F5344CB8AC3E}">
        <p14:creationId xmlns:p14="http://schemas.microsoft.com/office/powerpoint/2010/main" val="28892447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895600" y="1952635"/>
            <a:ext cx="3666663" cy="707862"/>
          </a:xfrm>
          <a:prstGeom prst="rect">
            <a:avLst/>
          </a:prstGeom>
          <a:noFill/>
        </p:spPr>
        <p:txBody>
          <a:bodyPr wrap="none" lIns="91417" tIns="45708" rIns="91417" bIns="45708" rtlCol="0">
            <a:spAutoFit/>
          </a:bodyPr>
          <a:lstStyle>
            <a:defPPr>
              <a:defRPr lang="en-US"/>
            </a:defPPr>
            <a:lvl1pPr lvl="0" algn="ctr">
              <a:defRPr sz="40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stStyle>
          <a:p>
            <a:r>
              <a:rPr lang="en-US" dirty="0"/>
              <a:t>Fire and Safety </a:t>
            </a:r>
          </a:p>
        </p:txBody>
      </p:sp>
    </p:spTree>
    <p:extLst>
      <p:ext uri="{BB962C8B-B14F-4D97-AF65-F5344CB8AC3E}">
        <p14:creationId xmlns:p14="http://schemas.microsoft.com/office/powerpoint/2010/main" val="6547561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838200" y="438150"/>
            <a:ext cx="7086600" cy="44705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عنصر نائب لرقم الشريحة 1"/>
          <p:cNvSpPr>
            <a:spLocks noGrp="1"/>
          </p:cNvSpPr>
          <p:nvPr>
            <p:ph type="sldNum" sz="quarter" idx="15"/>
          </p:nvPr>
        </p:nvSpPr>
        <p:spPr/>
        <p:txBody>
          <a:bodyPr/>
          <a:lstStyle/>
          <a:p>
            <a:fld id="{EC38771F-209D-4D88-AF00-213258C98BC7}" type="slidenum">
              <a:rPr lang="en-US" smtClean="0"/>
              <a:t>6</a:t>
            </a:fld>
            <a:endParaRPr lang="en-US" dirty="0"/>
          </a:p>
        </p:txBody>
      </p:sp>
      <p:sp>
        <p:nvSpPr>
          <p:cNvPr id="3" name="مربع نص 2"/>
          <p:cNvSpPr txBox="1"/>
          <p:nvPr/>
        </p:nvSpPr>
        <p:spPr>
          <a:xfrm>
            <a:off x="228600" y="0"/>
            <a:ext cx="4953000" cy="323165"/>
          </a:xfrm>
          <a:prstGeom prst="rect">
            <a:avLst/>
          </a:prstGeom>
          <a:noFill/>
        </p:spPr>
        <p:txBody>
          <a:bodyPr wrap="square" rtlCol="0">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The 3rd model for the existed architectural plan.</a:t>
            </a:r>
            <a:endParaRPr lang="en-US" sz="1500" dirty="0">
              <a:latin typeface="Times New Roman" pitchFamily="18" charset="0"/>
              <a:cs typeface="Times New Roman" pitchFamily="18" charset="0"/>
            </a:endParaRPr>
          </a:p>
        </p:txBody>
      </p:sp>
    </p:spTree>
    <p:extLst>
      <p:ext uri="{BB962C8B-B14F-4D97-AF65-F5344CB8AC3E}">
        <p14:creationId xmlns:p14="http://schemas.microsoft.com/office/powerpoint/2010/main" val="36884328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latin typeface="Times New Roman" pitchFamily="18" charset="0"/>
                <a:cs typeface="Times New Roman" pitchFamily="18" charset="0"/>
              </a:rPr>
              <a:t>60</a:t>
            </a:fld>
            <a:endParaRPr lang="en-US" dirty="0">
              <a:latin typeface="Times New Roman" pitchFamily="18" charset="0"/>
              <a:cs typeface="Times New Roman" pitchFamily="18" charset="0"/>
            </a:endParaRPr>
          </a:p>
        </p:txBody>
      </p:sp>
      <p:pic>
        <p:nvPicPr>
          <p:cNvPr id="15" name="Picture 17"/>
          <p:cNvPicPr/>
          <p:nvPr/>
        </p:nvPicPr>
        <p:blipFill rotWithShape="1">
          <a:blip r:embed="rId2">
            <a:extLst>
              <a:ext uri="{28A0092B-C50C-407E-A947-70E740481C1C}">
                <a14:useLocalDpi xmlns:a14="http://schemas.microsoft.com/office/drawing/2010/main" val="0"/>
              </a:ext>
            </a:extLst>
          </a:blip>
          <a:srcRect t="5304"/>
          <a:stretch/>
        </p:blipFill>
        <p:spPr bwMode="auto">
          <a:xfrm>
            <a:off x="440165" y="353330"/>
            <a:ext cx="2006263" cy="2255968"/>
          </a:xfrm>
          <a:prstGeom prst="rect">
            <a:avLst/>
          </a:prstGeom>
          <a:noFill/>
          <a:ln>
            <a:noFill/>
          </a:ln>
          <a:extLst>
            <a:ext uri="{53640926-AAD7-44D8-BBD7-CCE9431645EC}">
              <a14:shadowObscured xmlns:a14="http://schemas.microsoft.com/office/drawing/2010/main"/>
            </a:ext>
          </a:extLst>
        </p:spPr>
      </p:pic>
      <p:sp>
        <p:nvSpPr>
          <p:cNvPr id="4" name="مستطيل 3"/>
          <p:cNvSpPr/>
          <p:nvPr/>
        </p:nvSpPr>
        <p:spPr>
          <a:xfrm>
            <a:off x="152400" y="101083"/>
            <a:ext cx="4572000" cy="276999"/>
          </a:xfrm>
          <a:prstGeom prst="rect">
            <a:avLst/>
          </a:prstGeom>
        </p:spPr>
        <p:txBody>
          <a:bodyPr>
            <a:spAutoFit/>
          </a:bodyPr>
          <a:lstStyle/>
          <a:p>
            <a:pPr marL="285750" indent="-285750">
              <a:buFont typeface="Wingdings" pitchFamily="2" charset="2"/>
              <a:buChar char="q"/>
            </a:pPr>
            <a:r>
              <a:rPr lang="en-US" sz="1200" dirty="0">
                <a:latin typeface="Times New Roman" pitchFamily="18" charset="0"/>
                <a:cs typeface="Times New Roman" pitchFamily="18" charset="0"/>
              </a:rPr>
              <a:t>The symbols of the suppression system in the plans</a:t>
            </a:r>
          </a:p>
        </p:txBody>
      </p:sp>
      <p:pic>
        <p:nvPicPr>
          <p:cNvPr id="16" name="Picture 18"/>
          <p:cNvPicPr/>
          <p:nvPr/>
        </p:nvPicPr>
        <p:blipFill rotWithShape="1">
          <a:blip r:embed="rId3" cstate="print">
            <a:extLst>
              <a:ext uri="{28A0092B-C50C-407E-A947-70E740481C1C}">
                <a14:useLocalDpi xmlns:a14="http://schemas.microsoft.com/office/drawing/2010/main" val="0"/>
              </a:ext>
            </a:extLst>
          </a:blip>
          <a:srcRect l="4614" t="18967" r="7991"/>
          <a:stretch/>
        </p:blipFill>
        <p:spPr bwMode="auto">
          <a:xfrm>
            <a:off x="483340" y="4327278"/>
            <a:ext cx="1037434" cy="771738"/>
          </a:xfrm>
          <a:prstGeom prst="rect">
            <a:avLst/>
          </a:prstGeom>
          <a:noFill/>
          <a:ln>
            <a:noFill/>
          </a:ln>
          <a:extLst>
            <a:ext uri="{53640926-AAD7-44D8-BBD7-CCE9431645EC}">
              <a14:shadowObscured xmlns:a14="http://schemas.microsoft.com/office/drawing/2010/main"/>
            </a:ext>
          </a:extLst>
        </p:spPr>
      </p:pic>
      <p:sp>
        <p:nvSpPr>
          <p:cNvPr id="5" name="مستطيل 4"/>
          <p:cNvSpPr/>
          <p:nvPr/>
        </p:nvSpPr>
        <p:spPr>
          <a:xfrm>
            <a:off x="151616" y="4025235"/>
            <a:ext cx="2424510" cy="276999"/>
          </a:xfrm>
          <a:prstGeom prst="rect">
            <a:avLst/>
          </a:prstGeom>
        </p:spPr>
        <p:txBody>
          <a:bodyPr wrap="none">
            <a:spAutoFit/>
          </a:bodyPr>
          <a:lstStyle/>
          <a:p>
            <a:pPr marL="285750" indent="-285750">
              <a:buFont typeface="Wingdings" pitchFamily="2" charset="2"/>
              <a:buChar char="q"/>
            </a:pPr>
            <a:r>
              <a:rPr lang="en-US" sz="1200" dirty="0">
                <a:latin typeface="Times New Roman" pitchFamily="18" charset="0"/>
                <a:cs typeface="Times New Roman" pitchFamily="18" charset="0"/>
              </a:rPr>
              <a:t>The emergency lights and signs</a:t>
            </a:r>
            <a:endParaRPr lang="en-US" sz="1200" i="1" dirty="0">
              <a:latin typeface="Times New Roman" pitchFamily="18" charset="0"/>
              <a:cs typeface="Times New Roman" pitchFamily="18" charset="0"/>
            </a:endParaRPr>
          </a:p>
        </p:txBody>
      </p:sp>
      <p:sp>
        <p:nvSpPr>
          <p:cNvPr id="9" name="مستطيل 8"/>
          <p:cNvSpPr/>
          <p:nvPr/>
        </p:nvSpPr>
        <p:spPr>
          <a:xfrm>
            <a:off x="108857" y="2606197"/>
            <a:ext cx="2424510" cy="461665"/>
          </a:xfrm>
          <a:prstGeom prst="rect">
            <a:avLst/>
          </a:prstGeom>
        </p:spPr>
        <p:txBody>
          <a:bodyPr wrap="square">
            <a:spAutoFit/>
          </a:bodyPr>
          <a:lstStyle/>
          <a:p>
            <a:pPr marL="285750" indent="-285750">
              <a:buFont typeface="Wingdings" pitchFamily="2" charset="2"/>
              <a:buChar char="q"/>
            </a:pPr>
            <a:r>
              <a:rPr lang="en-US" sz="1200" dirty="0">
                <a:latin typeface="Times New Roman" pitchFamily="18" charset="0"/>
                <a:cs typeface="Times New Roman" pitchFamily="18" charset="0"/>
              </a:rPr>
              <a:t>The symbols for the detection and notification </a:t>
            </a:r>
            <a:r>
              <a:rPr lang="en-US" sz="1200" dirty="0" smtClean="0">
                <a:latin typeface="Times New Roman" pitchFamily="18" charset="0"/>
                <a:cs typeface="Times New Roman" pitchFamily="18" charset="0"/>
              </a:rPr>
              <a:t>system.</a:t>
            </a:r>
            <a:endParaRPr lang="en-US" sz="1200" dirty="0">
              <a:latin typeface="Times New Roman" pitchFamily="18" charset="0"/>
              <a:cs typeface="Times New Roman" pitchFamily="18" charset="0"/>
            </a:endParaRPr>
          </a:p>
        </p:txBody>
      </p:sp>
      <p:pic>
        <p:nvPicPr>
          <p:cNvPr id="10" name="صورة 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0165" y="3067862"/>
            <a:ext cx="1350940" cy="990600"/>
          </a:xfrm>
          <a:prstGeom prst="rect">
            <a:avLst/>
          </a:prstGeom>
          <a:noFill/>
          <a:ln>
            <a:noFill/>
          </a:ln>
        </p:spPr>
      </p:pic>
      <p:pic>
        <p:nvPicPr>
          <p:cNvPr id="11" name="صورة 10"/>
          <p:cNvPicPr/>
          <p:nvPr/>
        </p:nvPicPr>
        <p:blipFill>
          <a:blip r:embed="rId5">
            <a:extLst>
              <a:ext uri="{28A0092B-C50C-407E-A947-70E740481C1C}">
                <a14:useLocalDpi xmlns:a14="http://schemas.microsoft.com/office/drawing/2010/main" val="0"/>
              </a:ext>
            </a:extLst>
          </a:blip>
          <a:srcRect/>
          <a:stretch>
            <a:fillRect/>
          </a:stretch>
        </p:blipFill>
        <p:spPr bwMode="auto">
          <a:xfrm>
            <a:off x="3124200" y="895350"/>
            <a:ext cx="5334000" cy="2904111"/>
          </a:xfrm>
          <a:prstGeom prst="rect">
            <a:avLst/>
          </a:prstGeom>
          <a:noFill/>
          <a:ln>
            <a:noFill/>
          </a:ln>
        </p:spPr>
      </p:pic>
      <p:sp>
        <p:nvSpPr>
          <p:cNvPr id="14" name="مستطيل 13"/>
          <p:cNvSpPr/>
          <p:nvPr/>
        </p:nvSpPr>
        <p:spPr>
          <a:xfrm>
            <a:off x="4267200" y="126691"/>
            <a:ext cx="3193503" cy="276999"/>
          </a:xfrm>
          <a:prstGeom prst="rect">
            <a:avLst/>
          </a:prstGeom>
        </p:spPr>
        <p:txBody>
          <a:bodyPr wrap="none">
            <a:spAutoFit/>
          </a:bodyPr>
          <a:lstStyle/>
          <a:p>
            <a:pPr marL="285750" indent="-285750">
              <a:buFont typeface="Wingdings" pitchFamily="2" charset="2"/>
              <a:buChar char="q"/>
            </a:pPr>
            <a:r>
              <a:rPr lang="en-US" sz="1200" dirty="0">
                <a:latin typeface="Times New Roman" pitchFamily="18" charset="0"/>
                <a:cs typeface="Times New Roman" pitchFamily="18" charset="0"/>
              </a:rPr>
              <a:t>Part of firefighting plan for the ground </a:t>
            </a:r>
            <a:r>
              <a:rPr lang="en-US" sz="1200" dirty="0" smtClean="0">
                <a:latin typeface="Times New Roman" pitchFamily="18" charset="0"/>
                <a:cs typeface="Times New Roman" pitchFamily="18" charset="0"/>
              </a:rPr>
              <a:t>floor</a:t>
            </a:r>
            <a:endParaRPr lang="en-US" sz="1200" i="1" dirty="0">
              <a:latin typeface="Times New Roman" pitchFamily="18" charset="0"/>
              <a:cs typeface="Times New Roman" pitchFamily="18" charset="0"/>
            </a:endParaRPr>
          </a:p>
        </p:txBody>
      </p:sp>
    </p:spTree>
    <p:extLst>
      <p:ext uri="{BB962C8B-B14F-4D97-AF65-F5344CB8AC3E}">
        <p14:creationId xmlns:p14="http://schemas.microsoft.com/office/powerpoint/2010/main" val="354793479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61</a:t>
            </a:fld>
            <a:endParaRPr lang="en-US" dirty="0"/>
          </a:p>
        </p:txBody>
      </p:sp>
      <p:sp>
        <p:nvSpPr>
          <p:cNvPr id="3" name="مستطيل 2"/>
          <p:cNvSpPr/>
          <p:nvPr/>
        </p:nvSpPr>
        <p:spPr>
          <a:xfrm>
            <a:off x="304800" y="134035"/>
            <a:ext cx="3704797" cy="307777"/>
          </a:xfrm>
          <a:prstGeom prst="rect">
            <a:avLst/>
          </a:prstGeom>
        </p:spPr>
        <p:txBody>
          <a:bodyPr wrap="none">
            <a:spAutoFit/>
          </a:bodyPr>
          <a:lstStyle/>
          <a:p>
            <a:pPr marL="285750" indent="-285750">
              <a:buFont typeface="Wingdings" pitchFamily="2" charset="2"/>
              <a:buChar char="q"/>
            </a:pPr>
            <a:r>
              <a:rPr lang="en-US" sz="1400" dirty="0">
                <a:latin typeface="Times New Roman" pitchFamily="18" charset="0"/>
                <a:cs typeface="Times New Roman" pitchFamily="18" charset="0"/>
              </a:rPr>
              <a:t>The different types of sprinkler in the faculty</a:t>
            </a:r>
          </a:p>
        </p:txBody>
      </p:sp>
      <p:pic>
        <p:nvPicPr>
          <p:cNvPr id="15" name="صورة 14"/>
          <p:cNvPicPr/>
          <p:nvPr/>
        </p:nvPicPr>
        <p:blipFill>
          <a:blip r:embed="rId2">
            <a:extLst>
              <a:ext uri="{28A0092B-C50C-407E-A947-70E740481C1C}">
                <a14:useLocalDpi xmlns:a14="http://schemas.microsoft.com/office/drawing/2010/main" val="0"/>
              </a:ext>
            </a:extLst>
          </a:blip>
          <a:srcRect/>
          <a:stretch>
            <a:fillRect/>
          </a:stretch>
        </p:blipFill>
        <p:spPr bwMode="auto">
          <a:xfrm>
            <a:off x="4889817" y="585786"/>
            <a:ext cx="3111183" cy="1681163"/>
          </a:xfrm>
          <a:prstGeom prst="rect">
            <a:avLst/>
          </a:prstGeom>
          <a:noFill/>
          <a:ln>
            <a:noFill/>
          </a:ln>
        </p:spPr>
      </p:pic>
      <p:sp>
        <p:nvSpPr>
          <p:cNvPr id="4" name="مستطيل 3"/>
          <p:cNvSpPr/>
          <p:nvPr/>
        </p:nvSpPr>
        <p:spPr>
          <a:xfrm>
            <a:off x="4889817" y="150144"/>
            <a:ext cx="4572000" cy="307777"/>
          </a:xfrm>
          <a:prstGeom prst="rect">
            <a:avLst/>
          </a:prstGeom>
        </p:spPr>
        <p:txBody>
          <a:bodyPr>
            <a:spAutoFit/>
          </a:bodyPr>
          <a:lstStyle/>
          <a:p>
            <a:pPr marL="285750" indent="-285750">
              <a:buFont typeface="Wingdings" pitchFamily="2" charset="2"/>
              <a:buChar char="q"/>
            </a:pPr>
            <a:r>
              <a:rPr lang="en-US" sz="1400" dirty="0" smtClean="0">
                <a:latin typeface="Times New Roman" pitchFamily="18" charset="0"/>
                <a:cs typeface="Times New Roman" pitchFamily="18" charset="0"/>
              </a:rPr>
              <a:t>The </a:t>
            </a:r>
            <a:r>
              <a:rPr lang="en-US" sz="1400" dirty="0">
                <a:latin typeface="Times New Roman" pitchFamily="18" charset="0"/>
                <a:cs typeface="Times New Roman" pitchFamily="18" charset="0"/>
              </a:rPr>
              <a:t>different types of the extinguisher</a:t>
            </a:r>
            <a:endParaRPr lang="en-US" sz="1400" i="1" dirty="0">
              <a:latin typeface="Times New Roman" pitchFamily="18" charset="0"/>
              <a:cs typeface="Times New Roman" pitchFamily="18" charset="0"/>
            </a:endParaRPr>
          </a:p>
        </p:txBody>
      </p:sp>
      <p:pic>
        <p:nvPicPr>
          <p:cNvPr id="16" name="Picture 29"/>
          <p:cNvPicPr/>
          <p:nvPr/>
        </p:nvPicPr>
        <p:blipFill rotWithShape="1">
          <a:blip r:embed="rId3">
            <a:extLst>
              <a:ext uri="{28A0092B-C50C-407E-A947-70E740481C1C}">
                <a14:useLocalDpi xmlns:a14="http://schemas.microsoft.com/office/drawing/2010/main" val="0"/>
              </a:ext>
            </a:extLst>
          </a:blip>
          <a:srcRect l="10252" t="13136" r="10449" b="9236"/>
          <a:stretch/>
        </p:blipFill>
        <p:spPr bwMode="auto">
          <a:xfrm>
            <a:off x="459436" y="2419350"/>
            <a:ext cx="1521764" cy="9340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pic>
        <p:nvPicPr>
          <p:cNvPr id="17" name="Picture 30"/>
          <p:cNvPicPr/>
          <p:nvPr/>
        </p:nvPicPr>
        <p:blipFill>
          <a:blip r:embed="rId4">
            <a:extLst>
              <a:ext uri="{28A0092B-C50C-407E-A947-70E740481C1C}">
                <a14:useLocalDpi xmlns:a14="http://schemas.microsoft.com/office/drawing/2010/main" val="0"/>
              </a:ext>
            </a:extLst>
          </a:blip>
          <a:srcRect/>
          <a:stretch>
            <a:fillRect/>
          </a:stretch>
        </p:blipFill>
        <p:spPr bwMode="auto">
          <a:xfrm>
            <a:off x="496947" y="3549047"/>
            <a:ext cx="1374383" cy="934086"/>
          </a:xfrm>
          <a:prstGeom prst="rect">
            <a:avLst/>
          </a:prstGeom>
          <a:noFill/>
          <a:ln>
            <a:noFill/>
          </a:ln>
        </p:spPr>
      </p:pic>
      <p:pic>
        <p:nvPicPr>
          <p:cNvPr id="18" name="Picture 3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57198" y="2386966"/>
            <a:ext cx="1990725" cy="1932940"/>
          </a:xfrm>
          <a:prstGeom prst="rect">
            <a:avLst/>
          </a:prstGeom>
          <a:noFill/>
          <a:ln>
            <a:noFill/>
          </a:ln>
        </p:spPr>
      </p:pic>
      <p:pic>
        <p:nvPicPr>
          <p:cNvPr id="20" name="Picture 2"/>
          <p:cNvPicPr/>
          <p:nvPr/>
        </p:nvPicPr>
        <p:blipFill rotWithShape="1">
          <a:blip r:embed="rId6">
            <a:extLst>
              <a:ext uri="{28A0092B-C50C-407E-A947-70E740481C1C}">
                <a14:useLocalDpi xmlns:a14="http://schemas.microsoft.com/office/drawing/2010/main" val="0"/>
              </a:ext>
            </a:extLst>
          </a:blip>
          <a:srcRect l="11439" t="12204" r="17293"/>
          <a:stretch/>
        </p:blipFill>
        <p:spPr bwMode="auto">
          <a:xfrm>
            <a:off x="4267200" y="2476818"/>
            <a:ext cx="1475105" cy="1843088"/>
          </a:xfrm>
          <a:prstGeom prst="rect">
            <a:avLst/>
          </a:prstGeom>
          <a:noFill/>
          <a:ln>
            <a:noFill/>
          </a:ln>
          <a:extLst>
            <a:ext uri="{53640926-AAD7-44D8-BBD7-CCE9431645EC}">
              <a14:shadowObscured xmlns:a14="http://schemas.microsoft.com/office/drawing/2010/main"/>
            </a:ext>
          </a:extLst>
        </p:spPr>
      </p:pic>
      <p:pic>
        <p:nvPicPr>
          <p:cNvPr id="21" name="Picture 5"/>
          <p:cNvPicPr/>
          <p:nvPr/>
        </p:nvPicPr>
        <p:blipFill rotWithShape="1">
          <a:blip r:embed="rId7">
            <a:extLst>
              <a:ext uri="{28A0092B-C50C-407E-A947-70E740481C1C}">
                <a14:useLocalDpi xmlns:a14="http://schemas.microsoft.com/office/drawing/2010/main" val="0"/>
              </a:ext>
            </a:extLst>
          </a:blip>
          <a:srcRect l="7252" r="7633" b="3896"/>
          <a:stretch/>
        </p:blipFill>
        <p:spPr bwMode="auto">
          <a:xfrm>
            <a:off x="6176190" y="2529602"/>
            <a:ext cx="1782446" cy="1737519"/>
          </a:xfrm>
          <a:prstGeom prst="rect">
            <a:avLst/>
          </a:prstGeom>
          <a:noFill/>
          <a:ln>
            <a:noFill/>
          </a:ln>
          <a:extLst>
            <a:ext uri="{53640926-AAD7-44D8-BBD7-CCE9431645EC}">
              <a14:shadowObscured xmlns:a14="http://schemas.microsoft.com/office/drawing/2010/main"/>
            </a:ext>
          </a:extLst>
        </p:spPr>
      </p:pic>
      <p:pic>
        <p:nvPicPr>
          <p:cNvPr id="13317"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6947" y="559592"/>
            <a:ext cx="2219325" cy="173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764302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62</a:t>
            </a:fld>
            <a:endParaRPr lang="en-US" dirty="0"/>
          </a:p>
        </p:txBody>
      </p:sp>
      <p:sp>
        <p:nvSpPr>
          <p:cNvPr id="3" name="مستطيل 2"/>
          <p:cNvSpPr/>
          <p:nvPr/>
        </p:nvSpPr>
        <p:spPr>
          <a:xfrm>
            <a:off x="457200" y="209550"/>
            <a:ext cx="1619354" cy="307777"/>
          </a:xfrm>
          <a:prstGeom prst="rect">
            <a:avLst/>
          </a:prstGeom>
        </p:spPr>
        <p:txBody>
          <a:bodyPr wrap="none">
            <a:spAutoFit/>
          </a:bodyPr>
          <a:lstStyle/>
          <a:p>
            <a:pPr marL="285750" indent="-285750">
              <a:buFont typeface="Wingdings" pitchFamily="2" charset="2"/>
              <a:buChar char="q"/>
            </a:pPr>
            <a:r>
              <a:rPr lang="en-US" sz="1400" dirty="0" smtClean="0">
                <a:latin typeface="Times New Roman" pitchFamily="18" charset="0"/>
                <a:cs typeface="Times New Roman" pitchFamily="18" charset="0"/>
              </a:rPr>
              <a:t>Flood sprinkler </a:t>
            </a:r>
            <a:endParaRPr lang="en-US" sz="1400" dirty="0">
              <a:latin typeface="Times New Roman" pitchFamily="18" charset="0"/>
              <a:cs typeface="Times New Roman" pitchFamily="18" charset="0"/>
            </a:endParaRPr>
          </a:p>
        </p:txBody>
      </p:sp>
      <p:pic>
        <p:nvPicPr>
          <p:cNvPr id="13" name="Picture 27"/>
          <p:cNvPicPr/>
          <p:nvPr/>
        </p:nvPicPr>
        <p:blipFill>
          <a:blip r:embed="rId2">
            <a:extLst>
              <a:ext uri="{28A0092B-C50C-407E-A947-70E740481C1C}">
                <a14:useLocalDpi xmlns:a14="http://schemas.microsoft.com/office/drawing/2010/main" val="0"/>
              </a:ext>
            </a:extLst>
          </a:blip>
          <a:srcRect/>
          <a:stretch>
            <a:fillRect/>
          </a:stretch>
        </p:blipFill>
        <p:spPr bwMode="auto">
          <a:xfrm>
            <a:off x="457200" y="666750"/>
            <a:ext cx="2209800" cy="191110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7" name="Picture 2" descr="F:\LUMION\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2952750"/>
            <a:ext cx="3083442" cy="17344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pic>
        <p:nvPicPr>
          <p:cNvPr id="8" name="Picture 2" descr="C:\Users\WIN hp\Downloads\80300603_822466211499707_5948482078067654656_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4395" y="2952750"/>
            <a:ext cx="2185805" cy="170652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WIN hp\Downloads\81007014_526387094624892_4709443558598246400_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55591" y="644156"/>
            <a:ext cx="2570770" cy="1515265"/>
          </a:xfrm>
          <a:prstGeom prst="rect">
            <a:avLst/>
          </a:prstGeom>
          <a:noFill/>
          <a:extLst>
            <a:ext uri="{909E8E84-426E-40DD-AFC4-6F175D3DCCD1}">
              <a14:hiddenFill xmlns:a14="http://schemas.microsoft.com/office/drawing/2010/main">
                <a:solidFill>
                  <a:srgbClr val="FFFFFF"/>
                </a:solidFill>
              </a14:hiddenFill>
            </a:ext>
          </a:extLst>
        </p:spPr>
      </p:pic>
      <p:sp>
        <p:nvSpPr>
          <p:cNvPr id="10" name="مستطيل 9"/>
          <p:cNvSpPr/>
          <p:nvPr/>
        </p:nvSpPr>
        <p:spPr>
          <a:xfrm>
            <a:off x="4864395" y="2429419"/>
            <a:ext cx="2590800" cy="276999"/>
          </a:xfrm>
          <a:prstGeom prst="rect">
            <a:avLst/>
          </a:prstGeom>
        </p:spPr>
        <p:txBody>
          <a:bodyPr wrap="square">
            <a:spAutoFit/>
          </a:bodyPr>
          <a:lstStyle/>
          <a:p>
            <a:pPr marL="285750" indent="-285750">
              <a:buFont typeface="Wingdings" pitchFamily="2" charset="2"/>
              <a:buChar char="v"/>
            </a:pPr>
            <a:r>
              <a:rPr lang="en-US" sz="1200" dirty="0" smtClean="0">
                <a:latin typeface="Times New Roman" pitchFamily="18" charset="0"/>
                <a:cs typeface="Times New Roman" pitchFamily="18" charset="0"/>
              </a:rPr>
              <a:t>Wet chemical sprinkler </a:t>
            </a:r>
            <a:endParaRPr lang="en-US" sz="1200" i="1" dirty="0">
              <a:latin typeface="Times New Roman" pitchFamily="18" charset="0"/>
              <a:cs typeface="Times New Roman" pitchFamily="18" charset="0"/>
            </a:endParaRPr>
          </a:p>
        </p:txBody>
      </p:sp>
      <p:sp>
        <p:nvSpPr>
          <p:cNvPr id="11" name="مستطيل 10"/>
          <p:cNvSpPr/>
          <p:nvPr/>
        </p:nvSpPr>
        <p:spPr>
          <a:xfrm>
            <a:off x="4876800" y="239307"/>
            <a:ext cx="2590800" cy="276999"/>
          </a:xfrm>
          <a:prstGeom prst="rect">
            <a:avLst/>
          </a:prstGeom>
        </p:spPr>
        <p:txBody>
          <a:bodyPr wrap="square">
            <a:spAutoFit/>
          </a:bodyPr>
          <a:lstStyle/>
          <a:p>
            <a:pPr marL="285750" indent="-285750">
              <a:buFont typeface="Wingdings" pitchFamily="2" charset="2"/>
              <a:buChar char="v"/>
            </a:pPr>
            <a:r>
              <a:rPr lang="en-US" sz="1200" dirty="0" smtClean="0">
                <a:latin typeface="Times New Roman" pitchFamily="18" charset="0"/>
                <a:cs typeface="Times New Roman" pitchFamily="18" charset="0"/>
              </a:rPr>
              <a:t>FM 200 system </a:t>
            </a:r>
            <a:endParaRPr lang="en-US" sz="1200" i="1" dirty="0">
              <a:latin typeface="Times New Roman" pitchFamily="18" charset="0"/>
              <a:cs typeface="Times New Roman" pitchFamily="18" charset="0"/>
            </a:endParaRPr>
          </a:p>
        </p:txBody>
      </p:sp>
    </p:spTree>
    <p:extLst>
      <p:ext uri="{BB962C8B-B14F-4D97-AF65-F5344CB8AC3E}">
        <p14:creationId xmlns:p14="http://schemas.microsoft.com/office/powerpoint/2010/main" val="182085856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63</a:t>
            </a:fld>
            <a:endParaRPr lang="en-US" dirty="0"/>
          </a:p>
        </p:txBody>
      </p:sp>
      <p:pic>
        <p:nvPicPr>
          <p:cNvPr id="12" name="صورة 11"/>
          <p:cNvPicPr/>
          <p:nvPr/>
        </p:nvPicPr>
        <p:blipFill rotWithShape="1">
          <a:blip r:embed="rId2">
            <a:extLst>
              <a:ext uri="{28A0092B-C50C-407E-A947-70E740481C1C}">
                <a14:useLocalDpi xmlns:a14="http://schemas.microsoft.com/office/drawing/2010/main" val="0"/>
              </a:ext>
            </a:extLst>
          </a:blip>
          <a:srcRect l="7880" r="4545" b="5682"/>
          <a:stretch/>
        </p:blipFill>
        <p:spPr bwMode="auto">
          <a:xfrm>
            <a:off x="1524000" y="738569"/>
            <a:ext cx="5505450" cy="3952875"/>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
        <p:nvSpPr>
          <p:cNvPr id="3" name="مستطيل 2"/>
          <p:cNvSpPr/>
          <p:nvPr/>
        </p:nvSpPr>
        <p:spPr>
          <a:xfrm>
            <a:off x="228600" y="209550"/>
            <a:ext cx="3385863" cy="307777"/>
          </a:xfrm>
          <a:prstGeom prst="rect">
            <a:avLst/>
          </a:prstGeom>
        </p:spPr>
        <p:txBody>
          <a:bodyPr wrap="none">
            <a:spAutoFit/>
          </a:bodyPr>
          <a:lstStyle/>
          <a:p>
            <a:pPr marL="285750" indent="-285750">
              <a:buFont typeface="Wingdings" pitchFamily="2" charset="2"/>
              <a:buChar char="q"/>
            </a:pPr>
            <a:r>
              <a:rPr lang="en-US" sz="1400" dirty="0">
                <a:latin typeface="Times New Roman" pitchFamily="18" charset="0"/>
                <a:cs typeface="Times New Roman" pitchFamily="18" charset="0"/>
              </a:rPr>
              <a:t>The evacuation plan for the second floor</a:t>
            </a:r>
            <a:endParaRPr lang="en-US" sz="1400" i="1" dirty="0">
              <a:latin typeface="Times New Roman" pitchFamily="18" charset="0"/>
              <a:cs typeface="Times New Roman" pitchFamily="18" charset="0"/>
            </a:endParaRPr>
          </a:p>
        </p:txBody>
      </p:sp>
    </p:spTree>
    <p:extLst>
      <p:ext uri="{BB962C8B-B14F-4D97-AF65-F5344CB8AC3E}">
        <p14:creationId xmlns:p14="http://schemas.microsoft.com/office/powerpoint/2010/main" val="291231739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5"/>
          </p:nvPr>
        </p:nvSpPr>
        <p:spPr/>
        <p:txBody>
          <a:bodyPr/>
          <a:lstStyle/>
          <a:p>
            <a:fld id="{EC38771F-209D-4D88-AF00-213258C98BC7}" type="slidenum">
              <a:rPr lang="en-US" smtClean="0"/>
              <a:t>64</a:t>
            </a:fld>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02378"/>
            <a:ext cx="6781800" cy="4627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ستطيل 2"/>
          <p:cNvSpPr/>
          <p:nvPr/>
        </p:nvSpPr>
        <p:spPr>
          <a:xfrm>
            <a:off x="228600" y="76248"/>
            <a:ext cx="5867400" cy="307777"/>
          </a:xfrm>
          <a:prstGeom prst="rect">
            <a:avLst/>
          </a:prstGeom>
        </p:spPr>
        <p:txBody>
          <a:bodyPr wrap="square">
            <a:spAutoFit/>
          </a:bodyPr>
          <a:lstStyle/>
          <a:p>
            <a:pPr marL="285750" indent="-285750">
              <a:buFont typeface="Wingdings" pitchFamily="2" charset="2"/>
              <a:buChar char="q"/>
            </a:pPr>
            <a:r>
              <a:rPr lang="en-US" sz="1400" dirty="0" smtClean="0">
                <a:latin typeface="Times New Roman" pitchFamily="18" charset="0"/>
                <a:cs typeface="Times New Roman" pitchFamily="18" charset="0"/>
              </a:rPr>
              <a:t>Reflected false </a:t>
            </a:r>
            <a:r>
              <a:rPr lang="en-US" sz="1400" dirty="0">
                <a:latin typeface="Times New Roman" pitchFamily="18" charset="0"/>
                <a:cs typeface="Times New Roman" pitchFamily="18" charset="0"/>
              </a:rPr>
              <a:t>ceiling </a:t>
            </a:r>
            <a:r>
              <a:rPr lang="en-US" sz="1400" dirty="0" smtClean="0">
                <a:latin typeface="Times New Roman" pitchFamily="18" charset="0"/>
                <a:cs typeface="Times New Roman" pitchFamily="18" charset="0"/>
              </a:rPr>
              <a:t>for ground </a:t>
            </a:r>
            <a:r>
              <a:rPr lang="en-US" sz="1400" dirty="0">
                <a:latin typeface="Times New Roman" pitchFamily="18" charset="0"/>
                <a:cs typeface="Times New Roman" pitchFamily="18" charset="0"/>
              </a:rPr>
              <a:t>floor</a:t>
            </a:r>
            <a:endParaRPr lang="en-US" sz="1400" i="1" dirty="0">
              <a:latin typeface="Times New Roman" pitchFamily="18" charset="0"/>
              <a:cs typeface="Times New Roman" pitchFamily="18" charset="0"/>
            </a:endParaRPr>
          </a:p>
        </p:txBody>
      </p:sp>
    </p:spTree>
    <p:extLst>
      <p:ext uri="{BB962C8B-B14F-4D97-AF65-F5344CB8AC3E}">
        <p14:creationId xmlns:p14="http://schemas.microsoft.com/office/powerpoint/2010/main" val="233141770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38200" y="1428750"/>
            <a:ext cx="7620000" cy="1323415"/>
          </a:xfrm>
          <a:prstGeom prst="rect">
            <a:avLst/>
          </a:prstGeom>
          <a:noFill/>
        </p:spPr>
        <p:txBody>
          <a:bodyPr wrap="square" lIns="91417" tIns="45708" rIns="91417" bIns="45708" rtlCol="0">
            <a:spAutoFit/>
          </a:bodyPr>
          <a:lstStyle>
            <a:defPPr>
              <a:defRPr lang="en-US"/>
            </a:defPPr>
            <a:lvl1pPr lvl="0" algn="ctr">
              <a:defRPr sz="40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stStyle>
          <a:p>
            <a:r>
              <a:rPr lang="en-US" dirty="0"/>
              <a:t>Quantity Surveying and </a:t>
            </a:r>
            <a:r>
              <a:rPr lang="en-US" dirty="0" smtClean="0"/>
              <a:t>         Cost </a:t>
            </a:r>
            <a:r>
              <a:rPr lang="en-US" dirty="0"/>
              <a:t>Estimation </a:t>
            </a:r>
          </a:p>
        </p:txBody>
      </p:sp>
    </p:spTree>
    <p:extLst>
      <p:ext uri="{BB962C8B-B14F-4D97-AF65-F5344CB8AC3E}">
        <p14:creationId xmlns:p14="http://schemas.microsoft.com/office/powerpoint/2010/main" val="319634110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5"/>
          </p:nvPr>
        </p:nvSpPr>
        <p:spPr/>
        <p:txBody>
          <a:bodyPr/>
          <a:lstStyle/>
          <a:p>
            <a:fld id="{EC38771F-209D-4D88-AF00-213258C98BC7}" type="slidenum">
              <a:rPr lang="en-US" smtClean="0"/>
              <a:t>66</a:t>
            </a:fld>
            <a:endParaRPr lang="en-US"/>
          </a:p>
        </p:txBody>
      </p:sp>
      <p:sp>
        <p:nvSpPr>
          <p:cNvPr id="5" name="TextBox 1"/>
          <p:cNvSpPr txBox="1"/>
          <p:nvPr/>
        </p:nvSpPr>
        <p:spPr>
          <a:xfrm>
            <a:off x="152400" y="590550"/>
            <a:ext cx="8839200" cy="954107"/>
          </a:xfrm>
          <a:prstGeom prst="rect">
            <a:avLst/>
          </a:prstGeom>
          <a:noFill/>
        </p:spPr>
        <p:txBody>
          <a:bodyPr wrap="square" rtlCol="0">
            <a:spAutoFit/>
          </a:bodyPr>
          <a:lstStyle/>
          <a:p>
            <a:pPr>
              <a:lnSpc>
                <a:spcPct val="200000"/>
              </a:lnSpc>
            </a:pPr>
            <a:r>
              <a:rPr lang="en-US" sz="1400" dirty="0" smtClean="0">
                <a:latin typeface="Times New Roman" pitchFamily="18" charset="0"/>
                <a:cs typeface="Times New Roman" pitchFamily="18" charset="0"/>
              </a:rPr>
              <a:t>The total cost of the faculty </a:t>
            </a:r>
            <a:r>
              <a:rPr lang="en-US" sz="1400" dirty="0">
                <a:latin typeface="Times New Roman" pitchFamily="18" charset="0"/>
                <a:cs typeface="Times New Roman" pitchFamily="18" charset="0"/>
              </a:rPr>
              <a:t>is 22548939 NIS</a:t>
            </a:r>
            <a:r>
              <a:rPr lang="en-US" sz="1400" b="1" dirty="0" smtClean="0">
                <a:latin typeface="Times New Roman" pitchFamily="18" charset="0"/>
                <a:cs typeface="Times New Roman" pitchFamily="18" charset="0"/>
              </a:rPr>
              <a:t> </a:t>
            </a:r>
            <a:r>
              <a:rPr lang="en-US" sz="1400" dirty="0" smtClean="0">
                <a:latin typeface="Times New Roman" pitchFamily="18" charset="0"/>
                <a:cs typeface="Times New Roman" pitchFamily="18" charset="0"/>
              </a:rPr>
              <a:t>and the total area of the </a:t>
            </a:r>
            <a:r>
              <a:rPr lang="en-US" sz="1400" dirty="0" smtClean="0">
                <a:latin typeface="Times New Roman" pitchFamily="18" charset="0"/>
                <a:cs typeface="Times New Roman" pitchFamily="18" charset="0"/>
              </a:rPr>
              <a:t>faculty </a:t>
            </a:r>
            <a:r>
              <a:rPr lang="en-US" sz="1400" dirty="0" smtClean="0">
                <a:latin typeface="Times New Roman" pitchFamily="18" charset="0"/>
                <a:cs typeface="Times New Roman" pitchFamily="18" charset="0"/>
              </a:rPr>
              <a:t> </a:t>
            </a:r>
            <a:r>
              <a:rPr lang="en-US" sz="1400" dirty="0" smtClean="0">
                <a:latin typeface="Times New Roman" pitchFamily="18" charset="0"/>
                <a:cs typeface="Times New Roman" pitchFamily="18" charset="0"/>
              </a:rPr>
              <a:t>building is 8141  m</a:t>
            </a:r>
            <a:r>
              <a:rPr lang="en-US" sz="1400" baseline="30000" dirty="0" smtClean="0">
                <a:latin typeface="Times New Roman" pitchFamily="18" charset="0"/>
                <a:cs typeface="Times New Roman" pitchFamily="18" charset="0"/>
              </a:rPr>
              <a:t>2</a:t>
            </a:r>
            <a:r>
              <a:rPr lang="en-US" sz="1400" dirty="0" smtClean="0">
                <a:latin typeface="Times New Roman" pitchFamily="18" charset="0"/>
                <a:cs typeface="Times New Roman" pitchFamily="18" charset="0"/>
              </a:rPr>
              <a:t> which means that the total unit cost per m</a:t>
            </a:r>
            <a:r>
              <a:rPr lang="en-US" sz="1400" baseline="30000" dirty="0" smtClean="0">
                <a:latin typeface="Times New Roman" pitchFamily="18" charset="0"/>
                <a:cs typeface="Times New Roman" pitchFamily="18" charset="0"/>
              </a:rPr>
              <a:t>2 </a:t>
            </a:r>
            <a:r>
              <a:rPr lang="en-US" sz="1400" dirty="0">
                <a:latin typeface="Times New Roman" pitchFamily="18" charset="0"/>
                <a:cs typeface="Times New Roman" pitchFamily="18" charset="0"/>
              </a:rPr>
              <a:t>is </a:t>
            </a:r>
            <a:r>
              <a:rPr lang="en-US" sz="1400" dirty="0" smtClean="0">
                <a:latin typeface="Times New Roman" pitchFamily="18" charset="0"/>
                <a:cs typeface="Times New Roman" pitchFamily="18" charset="0"/>
              </a:rPr>
              <a:t>2770 NIS/ m</a:t>
            </a:r>
            <a:r>
              <a:rPr lang="en-US" sz="1400" baseline="30000" dirty="0" smtClean="0">
                <a:latin typeface="Times New Roman" pitchFamily="18" charset="0"/>
                <a:cs typeface="Times New Roman" pitchFamily="18" charset="0"/>
              </a:rPr>
              <a:t>2</a:t>
            </a:r>
            <a:r>
              <a:rPr lang="en-US" sz="1400" dirty="0" smtClean="0">
                <a:latin typeface="Times New Roman" pitchFamily="18" charset="0"/>
                <a:cs typeface="Times New Roman" pitchFamily="18" charset="0"/>
              </a:rPr>
              <a:t>.</a:t>
            </a:r>
            <a:endParaRPr lang="en-US" sz="1400" dirty="0">
              <a:latin typeface="Times New Roman" pitchFamily="18" charset="0"/>
              <a:cs typeface="Times New Roman" pitchFamily="18" charset="0"/>
            </a:endParaRPr>
          </a:p>
        </p:txBody>
      </p:sp>
      <p:sp>
        <p:nvSpPr>
          <p:cNvPr id="6" name="مستطيل 5"/>
          <p:cNvSpPr/>
          <p:nvPr/>
        </p:nvSpPr>
        <p:spPr>
          <a:xfrm>
            <a:off x="228600" y="95290"/>
            <a:ext cx="2743200" cy="646331"/>
          </a:xfrm>
          <a:prstGeom prst="rect">
            <a:avLst/>
          </a:prstGeom>
        </p:spPr>
        <p:txBody>
          <a:bodyPr wrap="square">
            <a:spAutoFit/>
          </a:bodyPr>
          <a:lstStyle/>
          <a:p>
            <a:pPr marL="285750" lvl="0" indent="-285750">
              <a:buFont typeface="Wingdings" pitchFamily="2" charset="2"/>
              <a:buChar char="q"/>
            </a:pPr>
            <a:r>
              <a:rPr lang="en-US" dirty="0">
                <a:solidFill>
                  <a:srgbClr val="2A3340">
                    <a:lumMod val="50000"/>
                  </a:srgbClr>
                </a:solidFill>
                <a:latin typeface="Times New Roman" pitchFamily="18" charset="0"/>
                <a:ea typeface="Lato" panose="020F0502020204030203" pitchFamily="34" charset="0"/>
                <a:cs typeface="Times New Roman" pitchFamily="18" charset="0"/>
              </a:rPr>
              <a:t>Quantity Surveying</a:t>
            </a:r>
          </a:p>
          <a:p>
            <a:endParaRPr lang="en-US" dirty="0">
              <a:solidFill>
                <a:schemeClr val="bg1"/>
              </a:solidFill>
              <a:latin typeface="Times New Roman" pitchFamily="18" charset="0"/>
              <a:cs typeface="Times New Roman" pitchFamily="18" charset="0"/>
            </a:endParaRPr>
          </a:p>
        </p:txBody>
      </p:sp>
      <p:sp>
        <p:nvSpPr>
          <p:cNvPr id="14" name="مستطيل 13"/>
          <p:cNvSpPr/>
          <p:nvPr/>
        </p:nvSpPr>
        <p:spPr>
          <a:xfrm>
            <a:off x="264042" y="1800325"/>
            <a:ext cx="4572000" cy="2031325"/>
          </a:xfrm>
          <a:prstGeom prst="rect">
            <a:avLst/>
          </a:prstGeom>
        </p:spPr>
        <p:txBody>
          <a:bodyPr>
            <a:spAutoFit/>
          </a:bodyPr>
          <a:lstStyle/>
          <a:p>
            <a:pPr algn="just"/>
            <a:r>
              <a:rPr lang="en-US" sz="1400" dirty="0">
                <a:latin typeface="Times New Roman" pitchFamily="18" charset="0"/>
                <a:cs typeface="Times New Roman" pitchFamily="18" charset="0"/>
              </a:rPr>
              <a:t>Earth </a:t>
            </a:r>
            <a:r>
              <a:rPr lang="en-US" sz="1400" dirty="0" smtClean="0">
                <a:latin typeface="Times New Roman" pitchFamily="18" charset="0"/>
                <a:cs typeface="Times New Roman" pitchFamily="18" charset="0"/>
              </a:rPr>
              <a:t>work   </a:t>
            </a:r>
            <a:r>
              <a:rPr lang="en-US" sz="1400" dirty="0">
                <a:latin typeface="Times New Roman" pitchFamily="18" charset="0"/>
                <a:cs typeface="Times New Roman" pitchFamily="18" charset="0"/>
              </a:rPr>
              <a:t>	</a:t>
            </a:r>
            <a:r>
              <a:rPr lang="en-US" sz="1400" dirty="0" smtClean="0">
                <a:latin typeface="Times New Roman" pitchFamily="18" charset="0"/>
                <a:cs typeface="Times New Roman" pitchFamily="18" charset="0"/>
              </a:rPr>
              <a:t>= 459000   </a:t>
            </a:r>
            <a:r>
              <a:rPr lang="en-US" sz="1400" dirty="0">
                <a:latin typeface="Times New Roman" pitchFamily="18" charset="0"/>
                <a:cs typeface="Times New Roman" pitchFamily="18" charset="0"/>
              </a:rPr>
              <a:t>NIS</a:t>
            </a:r>
          </a:p>
          <a:p>
            <a:pPr algn="just"/>
            <a:r>
              <a:rPr lang="en-US" sz="1400" dirty="0">
                <a:latin typeface="Times New Roman" pitchFamily="18" charset="0"/>
                <a:cs typeface="Times New Roman" pitchFamily="18" charset="0"/>
              </a:rPr>
              <a:t>Foundation Work	</a:t>
            </a:r>
            <a:r>
              <a:rPr lang="en-US" sz="1400" dirty="0" smtClean="0">
                <a:latin typeface="Times New Roman" pitchFamily="18" charset="0"/>
                <a:cs typeface="Times New Roman" pitchFamily="18" charset="0"/>
              </a:rPr>
              <a:t>= 589386   </a:t>
            </a:r>
            <a:r>
              <a:rPr lang="en-US" sz="1400" dirty="0">
                <a:latin typeface="Times New Roman" pitchFamily="18" charset="0"/>
                <a:cs typeface="Times New Roman" pitchFamily="18" charset="0"/>
              </a:rPr>
              <a:t>NIS</a:t>
            </a:r>
          </a:p>
          <a:p>
            <a:pPr algn="just"/>
            <a:r>
              <a:rPr lang="en-US" sz="1400" dirty="0">
                <a:latin typeface="Times New Roman" pitchFamily="18" charset="0"/>
                <a:cs typeface="Times New Roman" pitchFamily="18" charset="0"/>
              </a:rPr>
              <a:t>Sub Structure  Work	</a:t>
            </a:r>
            <a:r>
              <a:rPr lang="en-US" sz="1400" dirty="0" smtClean="0">
                <a:latin typeface="Times New Roman" pitchFamily="18" charset="0"/>
                <a:cs typeface="Times New Roman" pitchFamily="18" charset="0"/>
              </a:rPr>
              <a:t>= 308506   </a:t>
            </a:r>
            <a:r>
              <a:rPr lang="en-US" sz="1400" dirty="0">
                <a:latin typeface="Times New Roman" pitchFamily="18" charset="0"/>
                <a:cs typeface="Times New Roman" pitchFamily="18" charset="0"/>
              </a:rPr>
              <a:t>NIS</a:t>
            </a:r>
          </a:p>
          <a:p>
            <a:pPr algn="just"/>
            <a:r>
              <a:rPr lang="en-US" sz="1400" dirty="0" smtClean="0">
                <a:latin typeface="Times New Roman" pitchFamily="18" charset="0"/>
                <a:cs typeface="Times New Roman" pitchFamily="18" charset="0"/>
              </a:rPr>
              <a:t>Super Structure</a:t>
            </a:r>
            <a:r>
              <a:rPr lang="en-US" sz="1400" dirty="0">
                <a:latin typeface="Times New Roman" pitchFamily="18" charset="0"/>
                <a:cs typeface="Times New Roman" pitchFamily="18" charset="0"/>
              </a:rPr>
              <a:t>	</a:t>
            </a:r>
            <a:r>
              <a:rPr lang="en-US" sz="1400" dirty="0" smtClean="0">
                <a:latin typeface="Times New Roman" pitchFamily="18" charset="0"/>
                <a:cs typeface="Times New Roman" pitchFamily="18" charset="0"/>
              </a:rPr>
              <a:t>= 6804333 </a:t>
            </a:r>
            <a:r>
              <a:rPr lang="en-US" sz="1400" dirty="0">
                <a:latin typeface="Times New Roman" pitchFamily="18" charset="0"/>
                <a:cs typeface="Times New Roman" pitchFamily="18" charset="0"/>
              </a:rPr>
              <a:t>NIS</a:t>
            </a:r>
          </a:p>
          <a:p>
            <a:pPr algn="just"/>
            <a:r>
              <a:rPr lang="en-US" sz="1400" dirty="0">
                <a:latin typeface="Times New Roman" pitchFamily="18" charset="0"/>
                <a:cs typeface="Times New Roman" pitchFamily="18" charset="0"/>
              </a:rPr>
              <a:t>Finishes Work	</a:t>
            </a:r>
            <a:r>
              <a:rPr lang="en-US" sz="1400" dirty="0" smtClean="0">
                <a:latin typeface="Times New Roman" pitchFamily="18" charset="0"/>
                <a:cs typeface="Times New Roman" pitchFamily="18" charset="0"/>
              </a:rPr>
              <a:t>= 8580320 </a:t>
            </a:r>
            <a:r>
              <a:rPr lang="en-US" sz="1400" dirty="0">
                <a:latin typeface="Times New Roman" pitchFamily="18" charset="0"/>
                <a:cs typeface="Times New Roman" pitchFamily="18" charset="0"/>
              </a:rPr>
              <a:t>NIS</a:t>
            </a:r>
          </a:p>
          <a:p>
            <a:pPr algn="just"/>
            <a:r>
              <a:rPr lang="en-US" sz="1400" dirty="0" smtClean="0">
                <a:latin typeface="Times New Roman" pitchFamily="18" charset="0"/>
                <a:cs typeface="Times New Roman" pitchFamily="18" charset="0"/>
              </a:rPr>
              <a:t>Electrical </a:t>
            </a:r>
            <a:r>
              <a:rPr lang="en-US" sz="1400" dirty="0">
                <a:latin typeface="Times New Roman" pitchFamily="18" charset="0"/>
                <a:cs typeface="Times New Roman" pitchFamily="18" charset="0"/>
              </a:rPr>
              <a:t>work	</a:t>
            </a:r>
            <a:r>
              <a:rPr lang="en-US" sz="1400" dirty="0" smtClean="0">
                <a:latin typeface="Times New Roman" pitchFamily="18" charset="0"/>
                <a:cs typeface="Times New Roman" pitchFamily="18" charset="0"/>
              </a:rPr>
              <a:t>= 449360   </a:t>
            </a:r>
            <a:r>
              <a:rPr lang="en-US" sz="1400" dirty="0">
                <a:latin typeface="Times New Roman" pitchFamily="18" charset="0"/>
                <a:cs typeface="Times New Roman" pitchFamily="18" charset="0"/>
              </a:rPr>
              <a:t>NIS</a:t>
            </a:r>
          </a:p>
          <a:p>
            <a:pPr algn="just"/>
            <a:r>
              <a:rPr lang="en-US" sz="1400" dirty="0">
                <a:latin typeface="Times New Roman" pitchFamily="18" charset="0"/>
                <a:cs typeface="Times New Roman" pitchFamily="18" charset="0"/>
              </a:rPr>
              <a:t>Safety work	</a:t>
            </a:r>
            <a:r>
              <a:rPr lang="en-US" sz="1400" dirty="0" smtClean="0">
                <a:latin typeface="Times New Roman" pitchFamily="18" charset="0"/>
                <a:cs typeface="Times New Roman" pitchFamily="18" charset="0"/>
              </a:rPr>
              <a:t>                    = </a:t>
            </a:r>
            <a:r>
              <a:rPr lang="en-US" sz="1400" dirty="0" smtClean="0">
                <a:latin typeface="Times New Roman" pitchFamily="18" charset="0"/>
                <a:cs typeface="Times New Roman" pitchFamily="18" charset="0"/>
              </a:rPr>
              <a:t>128300   NIS</a:t>
            </a:r>
            <a:endParaRPr lang="en-US" sz="1400" dirty="0">
              <a:latin typeface="Times New Roman" pitchFamily="18" charset="0"/>
              <a:cs typeface="Times New Roman" pitchFamily="18" charset="0"/>
            </a:endParaRPr>
          </a:p>
          <a:p>
            <a:pPr algn="just"/>
            <a:r>
              <a:rPr lang="en-US" sz="1400" dirty="0">
                <a:latin typeface="Times New Roman" pitchFamily="18" charset="0"/>
                <a:cs typeface="Times New Roman" pitchFamily="18" charset="0"/>
              </a:rPr>
              <a:t>Mechanical work	</a:t>
            </a:r>
            <a:r>
              <a:rPr lang="en-US" sz="1400" dirty="0" smtClean="0">
                <a:latin typeface="Times New Roman" pitchFamily="18" charset="0"/>
                <a:cs typeface="Times New Roman" pitchFamily="18" charset="0"/>
              </a:rPr>
              <a:t>= 2990850 </a:t>
            </a:r>
            <a:r>
              <a:rPr lang="en-US" sz="1400" dirty="0">
                <a:latin typeface="Times New Roman" pitchFamily="18" charset="0"/>
                <a:cs typeface="Times New Roman" pitchFamily="18" charset="0"/>
              </a:rPr>
              <a:t>NIS</a:t>
            </a:r>
          </a:p>
          <a:p>
            <a:pPr algn="just"/>
            <a:r>
              <a:rPr lang="en-US" sz="1400" dirty="0">
                <a:latin typeface="Times New Roman" pitchFamily="18" charset="0"/>
                <a:cs typeface="Times New Roman" pitchFamily="18" charset="0"/>
              </a:rPr>
              <a:t>Site Work	</a:t>
            </a:r>
            <a:r>
              <a:rPr lang="en-US" sz="1400" dirty="0" smtClean="0">
                <a:latin typeface="Times New Roman" pitchFamily="18" charset="0"/>
                <a:cs typeface="Times New Roman" pitchFamily="18" charset="0"/>
              </a:rPr>
              <a:t>                  </a:t>
            </a:r>
            <a:r>
              <a:rPr lang="en-US" sz="1400" dirty="0" smtClean="0">
                <a:latin typeface="Times New Roman" pitchFamily="18" charset="0"/>
                <a:cs typeface="Times New Roman" pitchFamily="18" charset="0"/>
              </a:rPr>
              <a:t>  </a:t>
            </a:r>
            <a:r>
              <a:rPr lang="en-US" sz="1400" dirty="0" smtClean="0">
                <a:latin typeface="Times New Roman" pitchFamily="18" charset="0"/>
                <a:cs typeface="Times New Roman" pitchFamily="18" charset="0"/>
              </a:rPr>
              <a:t>= 2238884 </a:t>
            </a:r>
            <a:r>
              <a:rPr lang="en-US" sz="1400" dirty="0">
                <a:latin typeface="Times New Roman" pitchFamily="18" charset="0"/>
                <a:cs typeface="Times New Roman" pitchFamily="18" charset="0"/>
              </a:rPr>
              <a:t>NIS</a:t>
            </a:r>
          </a:p>
        </p:txBody>
      </p:sp>
    </p:spTree>
    <p:extLst>
      <p:ext uri="{BB962C8B-B14F-4D97-AF65-F5344CB8AC3E}">
        <p14:creationId xmlns:p14="http://schemas.microsoft.com/office/powerpoint/2010/main" val="304538799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مخطط 6"/>
          <p:cNvGraphicFramePr>
            <a:graphicFrameLocks/>
          </p:cNvGraphicFramePr>
          <p:nvPr>
            <p:extLst>
              <p:ext uri="{D42A27DB-BD31-4B8C-83A1-F6EECF244321}">
                <p14:modId xmlns:p14="http://schemas.microsoft.com/office/powerpoint/2010/main" val="96652670"/>
              </p:ext>
            </p:extLst>
          </p:nvPr>
        </p:nvGraphicFramePr>
        <p:xfrm>
          <a:off x="533400" y="488263"/>
          <a:ext cx="8839200" cy="5137150"/>
        </p:xfrm>
        <a:graphic>
          <a:graphicData uri="http://schemas.openxmlformats.org/drawingml/2006/chart">
            <c:chart xmlns:c="http://schemas.openxmlformats.org/drawingml/2006/chart" xmlns:r="http://schemas.openxmlformats.org/officeDocument/2006/relationships" r:id="rId2"/>
          </a:graphicData>
        </a:graphic>
      </p:graphicFrame>
      <p:sp>
        <p:nvSpPr>
          <p:cNvPr id="8" name="مربع نص 7"/>
          <p:cNvSpPr txBox="1"/>
          <p:nvPr/>
        </p:nvSpPr>
        <p:spPr>
          <a:xfrm>
            <a:off x="1752600" y="165098"/>
            <a:ext cx="5334000" cy="323165"/>
          </a:xfrm>
          <a:prstGeom prst="rect">
            <a:avLst/>
          </a:prstGeom>
          <a:noFill/>
        </p:spPr>
        <p:txBody>
          <a:bodyPr wrap="square" rtlCol="0">
            <a:spAutoFit/>
          </a:bodyPr>
          <a:lstStyle/>
          <a:p>
            <a:pPr marL="285750" indent="-285750">
              <a:buFont typeface="Wingdings" pitchFamily="2" charset="2"/>
              <a:buChar char="q"/>
            </a:pPr>
            <a:r>
              <a:rPr lang="en-US" sz="1500" dirty="0" smtClean="0">
                <a:latin typeface="Times New Roman" pitchFamily="18" charset="0"/>
                <a:cs typeface="Times New Roman" pitchFamily="18" charset="0"/>
              </a:rPr>
              <a:t>Percentage for each work from total cost of the faculty </a:t>
            </a:r>
            <a:endParaRPr lang="en-US" sz="1500" dirty="0">
              <a:latin typeface="Times New Roman" pitchFamily="18" charset="0"/>
              <a:cs typeface="Times New Roman" pitchFamily="18" charset="0"/>
            </a:endParaRPr>
          </a:p>
        </p:txBody>
      </p:sp>
    </p:spTree>
    <p:extLst>
      <p:ext uri="{BB962C8B-B14F-4D97-AF65-F5344CB8AC3E}">
        <p14:creationId xmlns:p14="http://schemas.microsoft.com/office/powerpoint/2010/main" val="348640444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3104172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09424" y="144018"/>
            <a:ext cx="7378558" cy="4917758"/>
          </a:xfrm>
          <a:prstGeom prst="rect">
            <a:avLst/>
          </a:prstGeom>
        </p:spPr>
      </p:pic>
    </p:spTree>
    <p:extLst>
      <p:ext uri="{BB962C8B-B14F-4D97-AF65-F5344CB8AC3E}">
        <p14:creationId xmlns:p14="http://schemas.microsoft.com/office/powerpoint/2010/main" val="424974577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87584" y="103817"/>
            <a:ext cx="3461274" cy="323141"/>
          </a:xfrm>
          <a:prstGeom prst="rect">
            <a:avLst/>
          </a:prstGeom>
          <a:noFill/>
        </p:spPr>
        <p:txBody>
          <a:bodyPr wrap="square" lIns="91417" tIns="45708" rIns="91417" bIns="45708" rtlCol="0">
            <a:spAutoFit/>
          </a:bodyPr>
          <a:lstStyle/>
          <a:p>
            <a:pPr marL="342812" indent="-342812">
              <a:buFont typeface="Wingdings" pitchFamily="2" charset="2"/>
              <a:buChar char="q"/>
            </a:pPr>
            <a:r>
              <a:rPr lang="en-US" sz="1500" dirty="0">
                <a:latin typeface="Times New Roman" pitchFamily="18" charset="0"/>
                <a:cs typeface="Times New Roman" pitchFamily="18" charset="0"/>
              </a:rPr>
              <a:t>Basement floor with the site</a:t>
            </a: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471055"/>
            <a:ext cx="6187554"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عنصر نائب لرقم الشريحة 2"/>
          <p:cNvSpPr>
            <a:spLocks noGrp="1"/>
          </p:cNvSpPr>
          <p:nvPr>
            <p:ph type="sldNum" sz="quarter" idx="15"/>
          </p:nvPr>
        </p:nvSpPr>
        <p:spPr/>
        <p:txBody>
          <a:bodyPr/>
          <a:lstStyle/>
          <a:p>
            <a:fld id="{EC38771F-209D-4D88-AF00-213258C98BC7}" type="slidenum">
              <a:rPr lang="en-US" smtClean="0"/>
              <a:t>7</a:t>
            </a:fld>
            <a:endParaRPr lang="en-US"/>
          </a:p>
        </p:txBody>
      </p:sp>
      <p:sp>
        <p:nvSpPr>
          <p:cNvPr id="2" name="سهم للأسفل 1"/>
          <p:cNvSpPr/>
          <p:nvPr/>
        </p:nvSpPr>
        <p:spPr>
          <a:xfrm>
            <a:off x="6096000" y="1352550"/>
            <a:ext cx="304800" cy="533400"/>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991290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04800" y="10633"/>
            <a:ext cx="3842274" cy="323141"/>
          </a:xfrm>
          <a:prstGeom prst="rect">
            <a:avLst/>
          </a:prstGeom>
          <a:noFill/>
        </p:spPr>
        <p:txBody>
          <a:bodyPr wrap="square" lIns="91417" tIns="45708" rIns="91417" bIns="45708" rtlCol="0">
            <a:spAutoFit/>
          </a:bodyPr>
          <a:lstStyle/>
          <a:p>
            <a:pPr marL="342812" indent="-342812">
              <a:buFont typeface="Wingdings" pitchFamily="2" charset="2"/>
              <a:buChar char="q"/>
            </a:pPr>
            <a:r>
              <a:rPr lang="en-US" sz="1500" dirty="0">
                <a:latin typeface="Times New Roman" pitchFamily="18" charset="0"/>
                <a:cs typeface="Times New Roman" pitchFamily="18" charset="0"/>
              </a:rPr>
              <a:t>Ground floor with the site</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8119" y="692023"/>
            <a:ext cx="4700082" cy="33305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صر نائب لرقم الشريحة 1"/>
          <p:cNvSpPr>
            <a:spLocks noGrp="1"/>
          </p:cNvSpPr>
          <p:nvPr>
            <p:ph type="sldNum" sz="quarter" idx="15"/>
          </p:nvPr>
        </p:nvSpPr>
        <p:spPr/>
        <p:txBody>
          <a:bodyPr/>
          <a:lstStyle/>
          <a:p>
            <a:fld id="{EC38771F-209D-4D88-AF00-213258C98BC7}" type="slidenum">
              <a:rPr lang="en-US" smtClean="0"/>
              <a:t>8</a:t>
            </a:fld>
            <a:endParaRPr lang="en-US"/>
          </a:p>
        </p:txBody>
      </p:sp>
      <p:pic>
        <p:nvPicPr>
          <p:cNvPr id="6" name="Picture 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96" t="-995" r="-1" b="-1170"/>
          <a:stretch/>
        </p:blipFill>
        <p:spPr bwMode="auto">
          <a:xfrm>
            <a:off x="152400" y="980094"/>
            <a:ext cx="3714437" cy="26920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سهم لأعلى 6"/>
          <p:cNvSpPr/>
          <p:nvPr/>
        </p:nvSpPr>
        <p:spPr>
          <a:xfrm>
            <a:off x="6243601" y="3433166"/>
            <a:ext cx="164559" cy="23896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سهم إلى اليسار 9"/>
          <p:cNvSpPr/>
          <p:nvPr/>
        </p:nvSpPr>
        <p:spPr>
          <a:xfrm>
            <a:off x="7925686" y="2233215"/>
            <a:ext cx="228600" cy="1240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سهم لأعلى 10"/>
          <p:cNvSpPr/>
          <p:nvPr/>
        </p:nvSpPr>
        <p:spPr>
          <a:xfrm>
            <a:off x="6870405" y="3677365"/>
            <a:ext cx="152400" cy="28317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سهم للأسفل 11"/>
          <p:cNvSpPr/>
          <p:nvPr/>
        </p:nvSpPr>
        <p:spPr>
          <a:xfrm>
            <a:off x="6243601" y="2357305"/>
            <a:ext cx="93158" cy="2144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مربع نص 12"/>
          <p:cNvSpPr txBox="1"/>
          <p:nvPr/>
        </p:nvSpPr>
        <p:spPr>
          <a:xfrm>
            <a:off x="405835" y="4207861"/>
            <a:ext cx="36576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Before</a:t>
            </a:r>
            <a:endParaRPr lang="en-US" dirty="0">
              <a:latin typeface="Times New Roman" pitchFamily="18" charset="0"/>
              <a:cs typeface="Times New Roman" pitchFamily="18" charset="0"/>
            </a:endParaRPr>
          </a:p>
        </p:txBody>
      </p:sp>
      <p:sp>
        <p:nvSpPr>
          <p:cNvPr id="15" name="مربع نص 14"/>
          <p:cNvSpPr txBox="1"/>
          <p:nvPr/>
        </p:nvSpPr>
        <p:spPr>
          <a:xfrm>
            <a:off x="5500577" y="4205229"/>
            <a:ext cx="36576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After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4165878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5"/>
          </p:nvPr>
        </p:nvSpPr>
        <p:spPr/>
        <p:txBody>
          <a:bodyPr/>
          <a:lstStyle/>
          <a:p>
            <a:fld id="{EC38771F-209D-4D88-AF00-213258C98BC7}" type="slidenum">
              <a:rPr lang="en-US" smtClean="0"/>
              <a:t>9</a:t>
            </a:fld>
            <a:endParaRPr lang="en-US"/>
          </a:p>
        </p:txBody>
      </p:sp>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1143000" y="265387"/>
            <a:ext cx="6858000" cy="479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ربع نص 5"/>
          <p:cNvSpPr txBox="1"/>
          <p:nvPr/>
        </p:nvSpPr>
        <p:spPr>
          <a:xfrm>
            <a:off x="187584" y="103817"/>
            <a:ext cx="3461274" cy="323141"/>
          </a:xfrm>
          <a:prstGeom prst="rect">
            <a:avLst/>
          </a:prstGeom>
          <a:noFill/>
        </p:spPr>
        <p:txBody>
          <a:bodyPr wrap="square" lIns="91417" tIns="45708" rIns="91417" bIns="45708" rtlCol="0">
            <a:spAutoFit/>
          </a:bodyPr>
          <a:lstStyle/>
          <a:p>
            <a:pPr marL="342812" indent="-342812">
              <a:buFont typeface="Wingdings" pitchFamily="2" charset="2"/>
              <a:buChar char="q"/>
            </a:pPr>
            <a:r>
              <a:rPr lang="en-US" sz="1500" dirty="0" smtClean="0">
                <a:latin typeface="Times New Roman" pitchFamily="18" charset="0"/>
                <a:cs typeface="Times New Roman" pitchFamily="18" charset="0"/>
              </a:rPr>
              <a:t>Fist floor</a:t>
            </a:r>
            <a:endParaRPr lang="en-US" sz="1500" dirty="0">
              <a:latin typeface="Times New Roman" pitchFamily="18" charset="0"/>
              <a:cs typeface="Times New Roman" pitchFamily="18" charset="0"/>
            </a:endParaRPr>
          </a:p>
        </p:txBody>
      </p:sp>
    </p:spTree>
    <p:extLst>
      <p:ext uri="{BB962C8B-B14F-4D97-AF65-F5344CB8AC3E}">
        <p14:creationId xmlns:p14="http://schemas.microsoft.com/office/powerpoint/2010/main" val="367266833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ورق">
  <a:themeElements>
    <a:clrScheme name="ورق">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ورق">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ورق">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1_ورق">
  <a:themeElements>
    <a:clrScheme name="ورق">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ورق">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ورق">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3.xml><?xml version="1.0" encoding="utf-8"?>
<a:theme xmlns:a="http://schemas.openxmlformats.org/drawingml/2006/main" name="2_ورق">
  <a:themeElements>
    <a:clrScheme name="ورق">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ورق">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ورق">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4.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كلاسيكي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5.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Thatch</Template>
  <TotalTime>6052</TotalTime>
  <Words>1396</Words>
  <Application>Microsoft Office PowerPoint</Application>
  <PresentationFormat>عرض على الشاشة (9:16)‏</PresentationFormat>
  <Paragraphs>302</Paragraphs>
  <Slides>69</Slides>
  <Notes>4</Notes>
  <HiddenSlides>0</HiddenSlides>
  <MMClips>0</MMClips>
  <ScaleCrop>false</ScaleCrop>
  <HeadingPairs>
    <vt:vector size="4" baseType="variant">
      <vt:variant>
        <vt:lpstr>نسق</vt:lpstr>
      </vt:variant>
      <vt:variant>
        <vt:i4>4</vt:i4>
      </vt:variant>
      <vt:variant>
        <vt:lpstr>عناوين الشرائح</vt:lpstr>
      </vt:variant>
      <vt:variant>
        <vt:i4>69</vt:i4>
      </vt:variant>
    </vt:vector>
  </HeadingPairs>
  <TitlesOfParts>
    <vt:vector size="73" baseType="lpstr">
      <vt:lpstr>ورق</vt:lpstr>
      <vt:lpstr>1_ورق</vt:lpstr>
      <vt:lpstr>2_ورق</vt:lpstr>
      <vt:lpstr>مشربية</vt:lpstr>
      <vt:lpstr>An-Najah National University Building Engineering Department</vt:lpstr>
      <vt:lpstr>Contents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Building Engineering Department</dc:title>
  <dc:creator>WIN hp</dc:creator>
  <cp:lastModifiedBy>WIN hp</cp:lastModifiedBy>
  <cp:revision>242</cp:revision>
  <dcterms:created xsi:type="dcterms:W3CDTF">2019-05-11T10:56:49Z</dcterms:created>
  <dcterms:modified xsi:type="dcterms:W3CDTF">2019-12-27T23:12:57Z</dcterms:modified>
</cp:coreProperties>
</file>