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34"/>
  </p:notesMasterIdLst>
  <p:sldIdLst>
    <p:sldId id="256" r:id="rId2"/>
    <p:sldId id="258" r:id="rId3"/>
    <p:sldId id="259" r:id="rId4"/>
    <p:sldId id="305" r:id="rId5"/>
    <p:sldId id="265" r:id="rId6"/>
    <p:sldId id="326" r:id="rId7"/>
    <p:sldId id="327" r:id="rId8"/>
    <p:sldId id="307" r:id="rId9"/>
    <p:sldId id="263" r:id="rId10"/>
    <p:sldId id="264" r:id="rId11"/>
    <p:sldId id="310" r:id="rId12"/>
    <p:sldId id="311" r:id="rId13"/>
    <p:sldId id="317" r:id="rId14"/>
    <p:sldId id="313" r:id="rId15"/>
    <p:sldId id="318" r:id="rId16"/>
    <p:sldId id="312" r:id="rId17"/>
    <p:sldId id="315" r:id="rId18"/>
    <p:sldId id="314" r:id="rId19"/>
    <p:sldId id="316" r:id="rId20"/>
    <p:sldId id="309" r:id="rId21"/>
    <p:sldId id="308" r:id="rId22"/>
    <p:sldId id="323" r:id="rId23"/>
    <p:sldId id="324" r:id="rId24"/>
    <p:sldId id="328" r:id="rId25"/>
    <p:sldId id="319" r:id="rId26"/>
    <p:sldId id="322" r:id="rId27"/>
    <p:sldId id="329" r:id="rId28"/>
    <p:sldId id="320" r:id="rId29"/>
    <p:sldId id="283" r:id="rId30"/>
    <p:sldId id="321" r:id="rId31"/>
    <p:sldId id="266" r:id="rId32"/>
    <p:sldId id="284" r:id="rId33"/>
  </p:sldIdLst>
  <p:sldSz cx="9144000" cy="5143500" type="screen16x9"/>
  <p:notesSz cx="6858000" cy="9144000"/>
  <p:embeddedFontLst>
    <p:embeddedFont>
      <p:font typeface="Barlow Semi Condensed" panose="00000506000000000000" pitchFamily="2" charset="0"/>
      <p:regular r:id="rId35"/>
      <p:bold r:id="rId36"/>
      <p:italic r:id="rId37"/>
      <p:boldItalic r:id="rId38"/>
    </p:embeddedFont>
    <p:embeddedFont>
      <p:font typeface="Barlow Semi Condensed Medium" panose="00000606000000000000" pitchFamily="2" charset="0"/>
      <p:regular r:id="rId39"/>
      <p:italic r:id="rId40"/>
    </p:embeddedFont>
    <p:embeddedFont>
      <p:font typeface="Cambria Math" panose="02040503050406030204" pitchFamily="18" charset="0"/>
      <p:regular r:id="rId41"/>
    </p:embeddedFont>
    <p:embeddedFont>
      <p:font typeface="Didact Gothic" panose="00000500000000000000" pitchFamily="2" charset="0"/>
      <p:regular r:id="rId42"/>
    </p:embeddedFont>
    <p:embeddedFont>
      <p:font typeface="Lexend Tera" panose="020B0604020202020204" charset="0"/>
      <p:regular r:id="rId43"/>
      <p:bold r:id="rId44"/>
    </p:embeddedFont>
    <p:embeddedFont>
      <p:font typeface="Montserrat ExtraBold" panose="00000900000000000000" pitchFamily="2" charset="0"/>
      <p:bold r:id="rId45"/>
      <p:boldItalic r:id="rId46"/>
    </p:embeddedFont>
    <p:embeddedFont>
      <p:font typeface="Old Standard TT" panose="020B0604020202020204" charset="0"/>
      <p:regular r:id="rId47"/>
      <p:bold r:id="rId48"/>
      <p: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EEF8297-17D9-4FE5-A9A3-E458D1358AE0}">
  <a:tblStyle styleId="{1EEF8297-17D9-4FE5-A9A3-E458D1358AE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8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font" Target="fonts/font15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ropbox\Methodology\First%20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Ethanol Concentration vs Density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Calibration!$H$6</c:f>
              <c:strCache>
                <c:ptCount val="1"/>
                <c:pt idx="0">
                  <c:v>True Concentration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trendline>
            <c:spPr>
              <a:ln w="25400" cap="rnd">
                <a:solidFill>
                  <a:schemeClr val="accent1">
                    <a:alpha val="50000"/>
                  </a:schemeClr>
                </a:solidFill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Calibration!$G$7:$G$12</c:f>
              <c:numCache>
                <c:formatCode>General</c:formatCode>
                <c:ptCount val="6"/>
                <c:pt idx="0">
                  <c:v>0.99950000000000006</c:v>
                </c:pt>
                <c:pt idx="1">
                  <c:v>0.97399999999999998</c:v>
                </c:pt>
                <c:pt idx="2">
                  <c:v>0.94450000000000001</c:v>
                </c:pt>
                <c:pt idx="3">
                  <c:v>0.9032</c:v>
                </c:pt>
                <c:pt idx="4">
                  <c:v>0.85760000000000003</c:v>
                </c:pt>
                <c:pt idx="5">
                  <c:v>0.79010000000000002</c:v>
                </c:pt>
              </c:numCache>
            </c:numRef>
          </c:xVal>
          <c:yVal>
            <c:numRef>
              <c:f>Calibration!$H$7:$H$12</c:f>
              <c:numCache>
                <c:formatCode>0.00%</c:formatCode>
                <c:ptCount val="6"/>
                <c:pt idx="0">
                  <c:v>0</c:v>
                </c:pt>
                <c:pt idx="1">
                  <c:v>0.19800000000000001</c:v>
                </c:pt>
                <c:pt idx="2">
                  <c:v>0.39600000000000002</c:v>
                </c:pt>
                <c:pt idx="3">
                  <c:v>0.59399999999999997</c:v>
                </c:pt>
                <c:pt idx="4">
                  <c:v>0.79200000000000004</c:v>
                </c:pt>
                <c:pt idx="5">
                  <c:v>0.99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998-4232-91F8-43DD229D9D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31127904"/>
        <c:axId val="1746756592"/>
      </c:scatterChart>
      <c:valAx>
        <c:axId val="1931127904"/>
        <c:scaling>
          <c:orientation val="minMax"/>
          <c:max val="1"/>
          <c:min val="0.75000000000000011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Density (g/cm3)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6756592"/>
        <c:crosses val="autoZero"/>
        <c:crossBetween val="midCat"/>
      </c:valAx>
      <c:valAx>
        <c:axId val="1746756592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Ethanol Concentration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1127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/>
    </a:solidFill>
    <a:ln w="38100" cap="flat" cmpd="sng" algn="ctr">
      <a:solidFill>
        <a:schemeClr val="lt1"/>
      </a:solidFill>
      <a:prstDash val="solid"/>
      <a:round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A88070-A603-4F36-A68C-AD74F773CDFB}" type="doc">
      <dgm:prSet loTypeId="urn:microsoft.com/office/officeart/2005/8/layout/cycle5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51E550B-1A3E-4044-97FF-76BF9FD7F99D}">
      <dgm:prSet phldrT="[Text]"/>
      <dgm:spPr/>
      <dgm:t>
        <a:bodyPr/>
        <a:lstStyle/>
        <a:p>
          <a:r>
            <a:rPr lang="en-US" b="1" dirty="0"/>
            <a:t>1. Introduction</a:t>
          </a:r>
        </a:p>
      </dgm:t>
    </dgm:pt>
    <dgm:pt modelId="{0745C14D-CCD7-4294-8F7B-403E2656EE7E}" type="parTrans" cxnId="{68445909-B377-438C-BAF8-8A17C753FC8C}">
      <dgm:prSet/>
      <dgm:spPr/>
      <dgm:t>
        <a:bodyPr/>
        <a:lstStyle/>
        <a:p>
          <a:endParaRPr lang="en-US"/>
        </a:p>
      </dgm:t>
    </dgm:pt>
    <dgm:pt modelId="{CBA4EE30-B85A-4DB2-BA59-C2A707E8CC38}" type="sibTrans" cxnId="{68445909-B377-438C-BAF8-8A17C753FC8C}">
      <dgm:prSet/>
      <dgm:spPr/>
      <dgm:t>
        <a:bodyPr/>
        <a:lstStyle/>
        <a:p>
          <a:endParaRPr lang="en-US" b="1"/>
        </a:p>
      </dgm:t>
    </dgm:pt>
    <dgm:pt modelId="{304F4C80-AE32-4110-92C8-E1602AF0AF5D}">
      <dgm:prSet phldrT="[Text]"/>
      <dgm:spPr/>
      <dgm:t>
        <a:bodyPr/>
        <a:lstStyle/>
        <a:p>
          <a:r>
            <a:rPr lang="en-US" b="1" dirty="0"/>
            <a:t>2. Methodology</a:t>
          </a:r>
        </a:p>
      </dgm:t>
    </dgm:pt>
    <dgm:pt modelId="{2E7C11BA-97D0-4582-BDBE-4F5315550B4F}" type="parTrans" cxnId="{7E2716B5-E17E-4CB3-9528-955480602DB1}">
      <dgm:prSet/>
      <dgm:spPr/>
      <dgm:t>
        <a:bodyPr/>
        <a:lstStyle/>
        <a:p>
          <a:endParaRPr lang="en-US"/>
        </a:p>
      </dgm:t>
    </dgm:pt>
    <dgm:pt modelId="{A8B3CBE2-F354-4344-8B51-591C78C0695F}" type="sibTrans" cxnId="{7E2716B5-E17E-4CB3-9528-955480602DB1}">
      <dgm:prSet/>
      <dgm:spPr/>
      <dgm:t>
        <a:bodyPr/>
        <a:lstStyle/>
        <a:p>
          <a:endParaRPr lang="en-US" b="1"/>
        </a:p>
      </dgm:t>
    </dgm:pt>
    <dgm:pt modelId="{E2445DF6-15A3-478D-973E-56467B2E4153}">
      <dgm:prSet phldrT="[Text]"/>
      <dgm:spPr/>
      <dgm:t>
        <a:bodyPr/>
        <a:lstStyle/>
        <a:p>
          <a:r>
            <a:rPr lang="en-US" b="1" dirty="0"/>
            <a:t>3. Results</a:t>
          </a:r>
        </a:p>
      </dgm:t>
    </dgm:pt>
    <dgm:pt modelId="{86E7DE29-B1C2-4340-9B76-D1D6984F28A6}" type="parTrans" cxnId="{61C76AED-AC49-4F4A-A944-000CA4B6E1D4}">
      <dgm:prSet/>
      <dgm:spPr/>
      <dgm:t>
        <a:bodyPr/>
        <a:lstStyle/>
        <a:p>
          <a:endParaRPr lang="en-US"/>
        </a:p>
      </dgm:t>
    </dgm:pt>
    <dgm:pt modelId="{A356F741-B156-44DD-B946-CEAD390C80BC}" type="sibTrans" cxnId="{61C76AED-AC49-4F4A-A944-000CA4B6E1D4}">
      <dgm:prSet/>
      <dgm:spPr/>
      <dgm:t>
        <a:bodyPr/>
        <a:lstStyle/>
        <a:p>
          <a:endParaRPr lang="en-US" b="1"/>
        </a:p>
      </dgm:t>
    </dgm:pt>
    <dgm:pt modelId="{5D44048A-56B9-4390-B77C-D3D16676C938}">
      <dgm:prSet phldrT="[Text]"/>
      <dgm:spPr/>
      <dgm:t>
        <a:bodyPr/>
        <a:lstStyle/>
        <a:p>
          <a:r>
            <a:rPr lang="en-US" b="1" dirty="0"/>
            <a:t>4. Conclusions </a:t>
          </a:r>
        </a:p>
      </dgm:t>
    </dgm:pt>
    <dgm:pt modelId="{19A215B4-82FE-409F-A216-3D707B608918}" type="parTrans" cxnId="{E7160446-0062-4A00-AC24-FCD7E18E1AAA}">
      <dgm:prSet/>
      <dgm:spPr/>
      <dgm:t>
        <a:bodyPr/>
        <a:lstStyle/>
        <a:p>
          <a:endParaRPr lang="en-US"/>
        </a:p>
      </dgm:t>
    </dgm:pt>
    <dgm:pt modelId="{14AB8C89-1E29-427A-A54A-3A6E13D2DC21}" type="sibTrans" cxnId="{E7160446-0062-4A00-AC24-FCD7E18E1AAA}">
      <dgm:prSet/>
      <dgm:spPr/>
      <dgm:t>
        <a:bodyPr/>
        <a:lstStyle/>
        <a:p>
          <a:endParaRPr lang="en-US" b="1"/>
        </a:p>
      </dgm:t>
    </dgm:pt>
    <dgm:pt modelId="{E4DC9A24-FAC8-43CD-9DE2-03E61D4B0784}">
      <dgm:prSet phldrT="[Text]"/>
      <dgm:spPr/>
      <dgm:t>
        <a:bodyPr/>
        <a:lstStyle/>
        <a:p>
          <a:r>
            <a:rPr lang="en-US" b="1" dirty="0"/>
            <a:t>5. Recommendations</a:t>
          </a:r>
        </a:p>
      </dgm:t>
    </dgm:pt>
    <dgm:pt modelId="{66538F17-AA2F-49E1-B864-F7D451E1E0F4}" type="parTrans" cxnId="{24FF9F76-4DE1-4711-9275-C3A0A054E27E}">
      <dgm:prSet/>
      <dgm:spPr/>
      <dgm:t>
        <a:bodyPr/>
        <a:lstStyle/>
        <a:p>
          <a:endParaRPr lang="en-US"/>
        </a:p>
      </dgm:t>
    </dgm:pt>
    <dgm:pt modelId="{4DC03594-8394-4925-9656-ADC273831709}" type="sibTrans" cxnId="{24FF9F76-4DE1-4711-9275-C3A0A054E27E}">
      <dgm:prSet/>
      <dgm:spPr/>
      <dgm:t>
        <a:bodyPr/>
        <a:lstStyle/>
        <a:p>
          <a:endParaRPr lang="en-US" b="1"/>
        </a:p>
      </dgm:t>
    </dgm:pt>
    <dgm:pt modelId="{4593CE5A-661F-4651-B30C-9089045CE8B0}" type="pres">
      <dgm:prSet presAssocID="{FDA88070-A603-4F36-A68C-AD74F773CDFB}" presName="cycle" presStyleCnt="0">
        <dgm:presLayoutVars>
          <dgm:dir/>
          <dgm:resizeHandles val="exact"/>
        </dgm:presLayoutVars>
      </dgm:prSet>
      <dgm:spPr/>
    </dgm:pt>
    <dgm:pt modelId="{6A2F0ACD-A55A-4DE3-89C0-F478EE299A68}" type="pres">
      <dgm:prSet presAssocID="{D51E550B-1A3E-4044-97FF-76BF9FD7F99D}" presName="node" presStyleLbl="node1" presStyleIdx="0" presStyleCnt="5">
        <dgm:presLayoutVars>
          <dgm:bulletEnabled val="1"/>
        </dgm:presLayoutVars>
      </dgm:prSet>
      <dgm:spPr/>
    </dgm:pt>
    <dgm:pt modelId="{0EFA1B6A-45EC-43C0-A1D7-BD7D2ABE0944}" type="pres">
      <dgm:prSet presAssocID="{D51E550B-1A3E-4044-97FF-76BF9FD7F99D}" presName="spNode" presStyleCnt="0"/>
      <dgm:spPr/>
    </dgm:pt>
    <dgm:pt modelId="{D661BC4C-0E59-4B9E-885E-20B6710D361A}" type="pres">
      <dgm:prSet presAssocID="{CBA4EE30-B85A-4DB2-BA59-C2A707E8CC38}" presName="sibTrans" presStyleLbl="sibTrans1D1" presStyleIdx="0" presStyleCnt="5"/>
      <dgm:spPr/>
    </dgm:pt>
    <dgm:pt modelId="{B59EB6CF-84DC-4D9C-A82F-2C98492B3D61}" type="pres">
      <dgm:prSet presAssocID="{304F4C80-AE32-4110-92C8-E1602AF0AF5D}" presName="node" presStyleLbl="node1" presStyleIdx="1" presStyleCnt="5">
        <dgm:presLayoutVars>
          <dgm:bulletEnabled val="1"/>
        </dgm:presLayoutVars>
      </dgm:prSet>
      <dgm:spPr/>
    </dgm:pt>
    <dgm:pt modelId="{E99B1494-ACED-4F5E-A6CD-EA8E618E8663}" type="pres">
      <dgm:prSet presAssocID="{304F4C80-AE32-4110-92C8-E1602AF0AF5D}" presName="spNode" presStyleCnt="0"/>
      <dgm:spPr/>
    </dgm:pt>
    <dgm:pt modelId="{9397933D-BCA2-400A-ACC1-4D48BCC824DE}" type="pres">
      <dgm:prSet presAssocID="{A8B3CBE2-F354-4344-8B51-591C78C0695F}" presName="sibTrans" presStyleLbl="sibTrans1D1" presStyleIdx="1" presStyleCnt="5"/>
      <dgm:spPr/>
    </dgm:pt>
    <dgm:pt modelId="{89B9A052-3D2E-4B58-B5D2-1488EF05AE40}" type="pres">
      <dgm:prSet presAssocID="{E2445DF6-15A3-478D-973E-56467B2E4153}" presName="node" presStyleLbl="node1" presStyleIdx="2" presStyleCnt="5">
        <dgm:presLayoutVars>
          <dgm:bulletEnabled val="1"/>
        </dgm:presLayoutVars>
      </dgm:prSet>
      <dgm:spPr/>
    </dgm:pt>
    <dgm:pt modelId="{415BE4A4-1C67-4C6C-84C0-076E0DC01CF2}" type="pres">
      <dgm:prSet presAssocID="{E2445DF6-15A3-478D-973E-56467B2E4153}" presName="spNode" presStyleCnt="0"/>
      <dgm:spPr/>
    </dgm:pt>
    <dgm:pt modelId="{26ECC056-276A-4359-8E5E-95E4BE005F2D}" type="pres">
      <dgm:prSet presAssocID="{A356F741-B156-44DD-B946-CEAD390C80BC}" presName="sibTrans" presStyleLbl="sibTrans1D1" presStyleIdx="2" presStyleCnt="5"/>
      <dgm:spPr/>
    </dgm:pt>
    <dgm:pt modelId="{BF7F9FDD-8FB4-4068-89E9-8F36D279A381}" type="pres">
      <dgm:prSet presAssocID="{5D44048A-56B9-4390-B77C-D3D16676C938}" presName="node" presStyleLbl="node1" presStyleIdx="3" presStyleCnt="5">
        <dgm:presLayoutVars>
          <dgm:bulletEnabled val="1"/>
        </dgm:presLayoutVars>
      </dgm:prSet>
      <dgm:spPr/>
    </dgm:pt>
    <dgm:pt modelId="{CB9A50A0-886B-4C92-9EFE-FE42E1D43BF3}" type="pres">
      <dgm:prSet presAssocID="{5D44048A-56B9-4390-B77C-D3D16676C938}" presName="spNode" presStyleCnt="0"/>
      <dgm:spPr/>
    </dgm:pt>
    <dgm:pt modelId="{A78B9A41-B271-446D-9578-7882D4102E2F}" type="pres">
      <dgm:prSet presAssocID="{14AB8C89-1E29-427A-A54A-3A6E13D2DC21}" presName="sibTrans" presStyleLbl="sibTrans1D1" presStyleIdx="3" presStyleCnt="5"/>
      <dgm:spPr/>
    </dgm:pt>
    <dgm:pt modelId="{CCC9A8F6-E803-42B7-B85D-EC67471987EF}" type="pres">
      <dgm:prSet presAssocID="{E4DC9A24-FAC8-43CD-9DE2-03E61D4B0784}" presName="node" presStyleLbl="node1" presStyleIdx="4" presStyleCnt="5">
        <dgm:presLayoutVars>
          <dgm:bulletEnabled val="1"/>
        </dgm:presLayoutVars>
      </dgm:prSet>
      <dgm:spPr/>
    </dgm:pt>
    <dgm:pt modelId="{C952D2BA-F6BD-400B-BD1D-550AAF0B7263}" type="pres">
      <dgm:prSet presAssocID="{E4DC9A24-FAC8-43CD-9DE2-03E61D4B0784}" presName="spNode" presStyleCnt="0"/>
      <dgm:spPr/>
    </dgm:pt>
    <dgm:pt modelId="{A7EF1642-B222-4B61-98E5-7BFB76449DD8}" type="pres">
      <dgm:prSet presAssocID="{4DC03594-8394-4925-9656-ADC273831709}" presName="sibTrans" presStyleLbl="sibTrans1D1" presStyleIdx="4" presStyleCnt="5"/>
      <dgm:spPr/>
    </dgm:pt>
  </dgm:ptLst>
  <dgm:cxnLst>
    <dgm:cxn modelId="{68445909-B377-438C-BAF8-8A17C753FC8C}" srcId="{FDA88070-A603-4F36-A68C-AD74F773CDFB}" destId="{D51E550B-1A3E-4044-97FF-76BF9FD7F99D}" srcOrd="0" destOrd="0" parTransId="{0745C14D-CCD7-4294-8F7B-403E2656EE7E}" sibTransId="{CBA4EE30-B85A-4DB2-BA59-C2A707E8CC38}"/>
    <dgm:cxn modelId="{80765417-064F-4C37-90D3-855C797440E0}" type="presOf" srcId="{D51E550B-1A3E-4044-97FF-76BF9FD7F99D}" destId="{6A2F0ACD-A55A-4DE3-89C0-F478EE299A68}" srcOrd="0" destOrd="0" presId="urn:microsoft.com/office/officeart/2005/8/layout/cycle5"/>
    <dgm:cxn modelId="{42262C1D-DDF6-46A7-B7BE-57DB54CFCD71}" type="presOf" srcId="{304F4C80-AE32-4110-92C8-E1602AF0AF5D}" destId="{B59EB6CF-84DC-4D9C-A82F-2C98492B3D61}" srcOrd="0" destOrd="0" presId="urn:microsoft.com/office/officeart/2005/8/layout/cycle5"/>
    <dgm:cxn modelId="{3D283122-EF4A-4572-83A0-22645363F72B}" type="presOf" srcId="{5D44048A-56B9-4390-B77C-D3D16676C938}" destId="{BF7F9FDD-8FB4-4068-89E9-8F36D279A381}" srcOrd="0" destOrd="0" presId="urn:microsoft.com/office/officeart/2005/8/layout/cycle5"/>
    <dgm:cxn modelId="{A99B945D-F697-47F1-9E33-CBC5A8D4EC6D}" type="presOf" srcId="{CBA4EE30-B85A-4DB2-BA59-C2A707E8CC38}" destId="{D661BC4C-0E59-4B9E-885E-20B6710D361A}" srcOrd="0" destOrd="0" presId="urn:microsoft.com/office/officeart/2005/8/layout/cycle5"/>
    <dgm:cxn modelId="{E7160446-0062-4A00-AC24-FCD7E18E1AAA}" srcId="{FDA88070-A603-4F36-A68C-AD74F773CDFB}" destId="{5D44048A-56B9-4390-B77C-D3D16676C938}" srcOrd="3" destOrd="0" parTransId="{19A215B4-82FE-409F-A216-3D707B608918}" sibTransId="{14AB8C89-1E29-427A-A54A-3A6E13D2DC21}"/>
    <dgm:cxn modelId="{24FF9F76-4DE1-4711-9275-C3A0A054E27E}" srcId="{FDA88070-A603-4F36-A68C-AD74F773CDFB}" destId="{E4DC9A24-FAC8-43CD-9DE2-03E61D4B0784}" srcOrd="4" destOrd="0" parTransId="{66538F17-AA2F-49E1-B864-F7D451E1E0F4}" sibTransId="{4DC03594-8394-4925-9656-ADC273831709}"/>
    <dgm:cxn modelId="{B1215978-12EF-48ED-809C-D4CC9565213F}" type="presOf" srcId="{E4DC9A24-FAC8-43CD-9DE2-03E61D4B0784}" destId="{CCC9A8F6-E803-42B7-B85D-EC67471987EF}" srcOrd="0" destOrd="0" presId="urn:microsoft.com/office/officeart/2005/8/layout/cycle5"/>
    <dgm:cxn modelId="{9CBB51A3-65C2-452B-A808-78EB1E4FAE04}" type="presOf" srcId="{4DC03594-8394-4925-9656-ADC273831709}" destId="{A7EF1642-B222-4B61-98E5-7BFB76449DD8}" srcOrd="0" destOrd="0" presId="urn:microsoft.com/office/officeart/2005/8/layout/cycle5"/>
    <dgm:cxn modelId="{691398B3-DB7C-4C35-AABD-336CF5942A72}" type="presOf" srcId="{14AB8C89-1E29-427A-A54A-3A6E13D2DC21}" destId="{A78B9A41-B271-446D-9578-7882D4102E2F}" srcOrd="0" destOrd="0" presId="urn:microsoft.com/office/officeart/2005/8/layout/cycle5"/>
    <dgm:cxn modelId="{7E2716B5-E17E-4CB3-9528-955480602DB1}" srcId="{FDA88070-A603-4F36-A68C-AD74F773CDFB}" destId="{304F4C80-AE32-4110-92C8-E1602AF0AF5D}" srcOrd="1" destOrd="0" parTransId="{2E7C11BA-97D0-4582-BDBE-4F5315550B4F}" sibTransId="{A8B3CBE2-F354-4344-8B51-591C78C0695F}"/>
    <dgm:cxn modelId="{29716FC9-A03B-4D4A-A2F2-0910F4DB7DC0}" type="presOf" srcId="{A8B3CBE2-F354-4344-8B51-591C78C0695F}" destId="{9397933D-BCA2-400A-ACC1-4D48BCC824DE}" srcOrd="0" destOrd="0" presId="urn:microsoft.com/office/officeart/2005/8/layout/cycle5"/>
    <dgm:cxn modelId="{AC45A4CF-83E5-40A4-A4FB-420A32E4EAA1}" type="presOf" srcId="{A356F741-B156-44DD-B946-CEAD390C80BC}" destId="{26ECC056-276A-4359-8E5E-95E4BE005F2D}" srcOrd="0" destOrd="0" presId="urn:microsoft.com/office/officeart/2005/8/layout/cycle5"/>
    <dgm:cxn modelId="{857757E2-19E1-449F-A7AE-2C03622E8CE5}" type="presOf" srcId="{FDA88070-A603-4F36-A68C-AD74F773CDFB}" destId="{4593CE5A-661F-4651-B30C-9089045CE8B0}" srcOrd="0" destOrd="0" presId="urn:microsoft.com/office/officeart/2005/8/layout/cycle5"/>
    <dgm:cxn modelId="{101860E6-D205-4944-A782-B912E78E330B}" type="presOf" srcId="{E2445DF6-15A3-478D-973E-56467B2E4153}" destId="{89B9A052-3D2E-4B58-B5D2-1488EF05AE40}" srcOrd="0" destOrd="0" presId="urn:microsoft.com/office/officeart/2005/8/layout/cycle5"/>
    <dgm:cxn modelId="{61C76AED-AC49-4F4A-A944-000CA4B6E1D4}" srcId="{FDA88070-A603-4F36-A68C-AD74F773CDFB}" destId="{E2445DF6-15A3-478D-973E-56467B2E4153}" srcOrd="2" destOrd="0" parTransId="{86E7DE29-B1C2-4340-9B76-D1D6984F28A6}" sibTransId="{A356F741-B156-44DD-B946-CEAD390C80BC}"/>
    <dgm:cxn modelId="{726B306D-9601-4155-94DC-C050490C8794}" type="presParOf" srcId="{4593CE5A-661F-4651-B30C-9089045CE8B0}" destId="{6A2F0ACD-A55A-4DE3-89C0-F478EE299A68}" srcOrd="0" destOrd="0" presId="urn:microsoft.com/office/officeart/2005/8/layout/cycle5"/>
    <dgm:cxn modelId="{FD26AB10-DDC7-45F1-BA37-AFCDD81D32A2}" type="presParOf" srcId="{4593CE5A-661F-4651-B30C-9089045CE8B0}" destId="{0EFA1B6A-45EC-43C0-A1D7-BD7D2ABE0944}" srcOrd="1" destOrd="0" presId="urn:microsoft.com/office/officeart/2005/8/layout/cycle5"/>
    <dgm:cxn modelId="{FA0F750A-8087-4519-837C-A2F9EAA72C95}" type="presParOf" srcId="{4593CE5A-661F-4651-B30C-9089045CE8B0}" destId="{D661BC4C-0E59-4B9E-885E-20B6710D361A}" srcOrd="2" destOrd="0" presId="urn:microsoft.com/office/officeart/2005/8/layout/cycle5"/>
    <dgm:cxn modelId="{A889417C-F30C-423A-AAFF-E52F036C6B2E}" type="presParOf" srcId="{4593CE5A-661F-4651-B30C-9089045CE8B0}" destId="{B59EB6CF-84DC-4D9C-A82F-2C98492B3D61}" srcOrd="3" destOrd="0" presId="urn:microsoft.com/office/officeart/2005/8/layout/cycle5"/>
    <dgm:cxn modelId="{DF5AE582-49BD-4953-8EA9-BD6769E8182C}" type="presParOf" srcId="{4593CE5A-661F-4651-B30C-9089045CE8B0}" destId="{E99B1494-ACED-4F5E-A6CD-EA8E618E8663}" srcOrd="4" destOrd="0" presId="urn:microsoft.com/office/officeart/2005/8/layout/cycle5"/>
    <dgm:cxn modelId="{844D0C60-A4F8-44D6-8B7B-51979E02BE91}" type="presParOf" srcId="{4593CE5A-661F-4651-B30C-9089045CE8B0}" destId="{9397933D-BCA2-400A-ACC1-4D48BCC824DE}" srcOrd="5" destOrd="0" presId="urn:microsoft.com/office/officeart/2005/8/layout/cycle5"/>
    <dgm:cxn modelId="{CE93C547-F14F-43A2-A074-1A61827FF8FF}" type="presParOf" srcId="{4593CE5A-661F-4651-B30C-9089045CE8B0}" destId="{89B9A052-3D2E-4B58-B5D2-1488EF05AE40}" srcOrd="6" destOrd="0" presId="urn:microsoft.com/office/officeart/2005/8/layout/cycle5"/>
    <dgm:cxn modelId="{4124C170-546D-442E-8AF5-2AD3184544C9}" type="presParOf" srcId="{4593CE5A-661F-4651-B30C-9089045CE8B0}" destId="{415BE4A4-1C67-4C6C-84C0-076E0DC01CF2}" srcOrd="7" destOrd="0" presId="urn:microsoft.com/office/officeart/2005/8/layout/cycle5"/>
    <dgm:cxn modelId="{F962449C-0C19-41A6-9FD3-3D09DE93AC51}" type="presParOf" srcId="{4593CE5A-661F-4651-B30C-9089045CE8B0}" destId="{26ECC056-276A-4359-8E5E-95E4BE005F2D}" srcOrd="8" destOrd="0" presId="urn:microsoft.com/office/officeart/2005/8/layout/cycle5"/>
    <dgm:cxn modelId="{CFCC3611-FF0A-4B24-951E-69FEB881AC7C}" type="presParOf" srcId="{4593CE5A-661F-4651-B30C-9089045CE8B0}" destId="{BF7F9FDD-8FB4-4068-89E9-8F36D279A381}" srcOrd="9" destOrd="0" presId="urn:microsoft.com/office/officeart/2005/8/layout/cycle5"/>
    <dgm:cxn modelId="{1D6D9D41-CB58-48FD-A9BF-8FC2DF9BD039}" type="presParOf" srcId="{4593CE5A-661F-4651-B30C-9089045CE8B0}" destId="{CB9A50A0-886B-4C92-9EFE-FE42E1D43BF3}" srcOrd="10" destOrd="0" presId="urn:microsoft.com/office/officeart/2005/8/layout/cycle5"/>
    <dgm:cxn modelId="{1B6CB502-4DB5-42EE-9BF2-086B9BF3DB0E}" type="presParOf" srcId="{4593CE5A-661F-4651-B30C-9089045CE8B0}" destId="{A78B9A41-B271-446D-9578-7882D4102E2F}" srcOrd="11" destOrd="0" presId="urn:microsoft.com/office/officeart/2005/8/layout/cycle5"/>
    <dgm:cxn modelId="{8207AEFA-A14C-4452-AE82-7617F25561B7}" type="presParOf" srcId="{4593CE5A-661F-4651-B30C-9089045CE8B0}" destId="{CCC9A8F6-E803-42B7-B85D-EC67471987EF}" srcOrd="12" destOrd="0" presId="urn:microsoft.com/office/officeart/2005/8/layout/cycle5"/>
    <dgm:cxn modelId="{276513F8-3D8B-491E-ADF4-405F62FC40EB}" type="presParOf" srcId="{4593CE5A-661F-4651-B30C-9089045CE8B0}" destId="{C952D2BA-F6BD-400B-BD1D-550AAF0B7263}" srcOrd="13" destOrd="0" presId="urn:microsoft.com/office/officeart/2005/8/layout/cycle5"/>
    <dgm:cxn modelId="{87EB91C0-E33C-497D-83D3-0FF5E2ABB4E9}" type="presParOf" srcId="{4593CE5A-661F-4651-B30C-9089045CE8B0}" destId="{A7EF1642-B222-4B61-98E5-7BFB76449DD8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3D77D3-3E37-41CE-8088-6AA6F7F398DD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48498E-5640-431F-8F9C-5E46C195AB77}">
      <dgm:prSet phldrT="[Text]"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  <a:latin typeface="Didact Gothic" panose="00000500000000000000" pitchFamily="2" charset="0"/>
            </a:rPr>
            <a:t>Produce bioethanol from sugar and dates</a:t>
          </a:r>
        </a:p>
      </dgm:t>
    </dgm:pt>
    <dgm:pt modelId="{8C1493D0-FB27-4A32-96E2-D3338D51059C}" type="parTrans" cxnId="{E674A0CB-EE1B-4CCC-9482-7EDE84BF2B1A}">
      <dgm:prSet/>
      <dgm:spPr/>
      <dgm:t>
        <a:bodyPr/>
        <a:lstStyle/>
        <a:p>
          <a:endParaRPr lang="en-US"/>
        </a:p>
      </dgm:t>
    </dgm:pt>
    <dgm:pt modelId="{F68187C7-7BE7-49B8-9E1D-6095D0B42A94}" type="sibTrans" cxnId="{E674A0CB-EE1B-4CCC-9482-7EDE84BF2B1A}">
      <dgm:prSet/>
      <dgm:spPr/>
      <dgm:t>
        <a:bodyPr/>
        <a:lstStyle/>
        <a:p>
          <a:endParaRPr lang="en-US"/>
        </a:p>
      </dgm:t>
    </dgm:pt>
    <dgm:pt modelId="{21E7AF5C-D976-45D4-8612-0A71712F17CE}">
      <dgm:prSet phldrT="[Text]"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  <a:latin typeface="Didact Gothic" panose="00000500000000000000" pitchFamily="2" charset="0"/>
            </a:rPr>
            <a:t>Conduct a qualitative analysis on the first goal </a:t>
          </a:r>
        </a:p>
      </dgm:t>
    </dgm:pt>
    <dgm:pt modelId="{E8849CE0-3354-4AD9-8BC6-181AED92236E}" type="parTrans" cxnId="{AE70BB7A-9524-404F-B24F-881D126F9FF9}">
      <dgm:prSet/>
      <dgm:spPr/>
      <dgm:t>
        <a:bodyPr/>
        <a:lstStyle/>
        <a:p>
          <a:endParaRPr lang="en-US"/>
        </a:p>
      </dgm:t>
    </dgm:pt>
    <dgm:pt modelId="{A35DEC35-41FD-4BCA-A226-7885AC332FC1}" type="sibTrans" cxnId="{AE70BB7A-9524-404F-B24F-881D126F9FF9}">
      <dgm:prSet/>
      <dgm:spPr/>
      <dgm:t>
        <a:bodyPr/>
        <a:lstStyle/>
        <a:p>
          <a:endParaRPr lang="en-US"/>
        </a:p>
      </dgm:t>
    </dgm:pt>
    <dgm:pt modelId="{4E284C25-1F7E-4F25-881C-0DB6762ABB72}" type="pres">
      <dgm:prSet presAssocID="{083D77D3-3E37-41CE-8088-6AA6F7F398DD}" presName="linear" presStyleCnt="0">
        <dgm:presLayoutVars>
          <dgm:dir/>
          <dgm:animLvl val="lvl"/>
          <dgm:resizeHandles val="exact"/>
        </dgm:presLayoutVars>
      </dgm:prSet>
      <dgm:spPr/>
    </dgm:pt>
    <dgm:pt modelId="{AC89ED3D-CBD0-4D07-B8BD-E126AE6268D4}" type="pres">
      <dgm:prSet presAssocID="{5748498E-5640-431F-8F9C-5E46C195AB77}" presName="parentLin" presStyleCnt="0"/>
      <dgm:spPr/>
    </dgm:pt>
    <dgm:pt modelId="{C580B46A-738B-4321-A51A-132835355FED}" type="pres">
      <dgm:prSet presAssocID="{5748498E-5640-431F-8F9C-5E46C195AB77}" presName="parentLeftMargin" presStyleLbl="node1" presStyleIdx="0" presStyleCnt="2"/>
      <dgm:spPr/>
    </dgm:pt>
    <dgm:pt modelId="{B3EAA074-822E-4C1F-B8E7-B9992F5585D5}" type="pres">
      <dgm:prSet presAssocID="{5748498E-5640-431F-8F9C-5E46C195AB77}" presName="parentText" presStyleLbl="node1" presStyleIdx="0" presStyleCnt="2" custScaleX="131202">
        <dgm:presLayoutVars>
          <dgm:chMax val="0"/>
          <dgm:bulletEnabled val="1"/>
        </dgm:presLayoutVars>
      </dgm:prSet>
      <dgm:spPr/>
    </dgm:pt>
    <dgm:pt modelId="{3DFDB568-849D-4F15-A017-2E3798EBB23F}" type="pres">
      <dgm:prSet presAssocID="{5748498E-5640-431F-8F9C-5E46C195AB77}" presName="negativeSpace" presStyleCnt="0"/>
      <dgm:spPr/>
    </dgm:pt>
    <dgm:pt modelId="{77C363B1-1754-4C39-A38B-302E731E211F}" type="pres">
      <dgm:prSet presAssocID="{5748498E-5640-431F-8F9C-5E46C195AB77}" presName="childText" presStyleLbl="conFgAcc1" presStyleIdx="0" presStyleCnt="2">
        <dgm:presLayoutVars>
          <dgm:bulletEnabled val="1"/>
        </dgm:presLayoutVars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  <dgm:pt modelId="{4C8E5344-521A-43C1-849E-18EE01CD2765}" type="pres">
      <dgm:prSet presAssocID="{F68187C7-7BE7-49B8-9E1D-6095D0B42A94}" presName="spaceBetweenRectangles" presStyleCnt="0"/>
      <dgm:spPr/>
    </dgm:pt>
    <dgm:pt modelId="{E21BD577-06D4-48D2-8C7A-3FC2316D2509}" type="pres">
      <dgm:prSet presAssocID="{21E7AF5C-D976-45D4-8612-0A71712F17CE}" presName="parentLin" presStyleCnt="0"/>
      <dgm:spPr/>
    </dgm:pt>
    <dgm:pt modelId="{D5FA4AAC-4603-4BD6-9CBF-A866898FB908}" type="pres">
      <dgm:prSet presAssocID="{21E7AF5C-D976-45D4-8612-0A71712F17CE}" presName="parentLeftMargin" presStyleLbl="node1" presStyleIdx="0" presStyleCnt="2"/>
      <dgm:spPr/>
    </dgm:pt>
    <dgm:pt modelId="{F08534A5-1644-4748-8788-86C78612C000}" type="pres">
      <dgm:prSet presAssocID="{21E7AF5C-D976-45D4-8612-0A71712F17CE}" presName="parentText" presStyleLbl="node1" presStyleIdx="1" presStyleCnt="2" custScaleX="130731">
        <dgm:presLayoutVars>
          <dgm:chMax val="0"/>
          <dgm:bulletEnabled val="1"/>
        </dgm:presLayoutVars>
      </dgm:prSet>
      <dgm:spPr/>
    </dgm:pt>
    <dgm:pt modelId="{B01FE0C5-E305-499C-B7F0-F428FB609A52}" type="pres">
      <dgm:prSet presAssocID="{21E7AF5C-D976-45D4-8612-0A71712F17CE}" presName="negativeSpace" presStyleCnt="0"/>
      <dgm:spPr/>
    </dgm:pt>
    <dgm:pt modelId="{7C927708-F2D4-4DBA-9261-3FB66A22DED0}" type="pres">
      <dgm:prSet presAssocID="{21E7AF5C-D976-45D4-8612-0A71712F17CE}" presName="childText" presStyleLbl="conFgAcc1" presStyleIdx="1" presStyleCnt="2">
        <dgm:presLayoutVars>
          <dgm:bulletEnabled val="1"/>
        </dgm:presLayoutVars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</dgm:pt>
  </dgm:ptLst>
  <dgm:cxnLst>
    <dgm:cxn modelId="{9397C930-6B00-4215-A850-184153428A4B}" type="presOf" srcId="{083D77D3-3E37-41CE-8088-6AA6F7F398DD}" destId="{4E284C25-1F7E-4F25-881C-0DB6762ABB72}" srcOrd="0" destOrd="0" presId="urn:microsoft.com/office/officeart/2005/8/layout/list1"/>
    <dgm:cxn modelId="{56023774-5E70-4044-BA4A-E87AD0271E6B}" type="presOf" srcId="{5748498E-5640-431F-8F9C-5E46C195AB77}" destId="{B3EAA074-822E-4C1F-B8E7-B9992F5585D5}" srcOrd="1" destOrd="0" presId="urn:microsoft.com/office/officeart/2005/8/layout/list1"/>
    <dgm:cxn modelId="{AE70BB7A-9524-404F-B24F-881D126F9FF9}" srcId="{083D77D3-3E37-41CE-8088-6AA6F7F398DD}" destId="{21E7AF5C-D976-45D4-8612-0A71712F17CE}" srcOrd="1" destOrd="0" parTransId="{E8849CE0-3354-4AD9-8BC6-181AED92236E}" sibTransId="{A35DEC35-41FD-4BCA-A226-7885AC332FC1}"/>
    <dgm:cxn modelId="{519C0187-4084-49F4-8A81-3F4F7426D117}" type="presOf" srcId="{21E7AF5C-D976-45D4-8612-0A71712F17CE}" destId="{F08534A5-1644-4748-8788-86C78612C000}" srcOrd="1" destOrd="0" presId="urn:microsoft.com/office/officeart/2005/8/layout/list1"/>
    <dgm:cxn modelId="{15A6B994-43CB-4602-839B-EFA69CACF77F}" type="presOf" srcId="{21E7AF5C-D976-45D4-8612-0A71712F17CE}" destId="{D5FA4AAC-4603-4BD6-9CBF-A866898FB908}" srcOrd="0" destOrd="0" presId="urn:microsoft.com/office/officeart/2005/8/layout/list1"/>
    <dgm:cxn modelId="{E674A0CB-EE1B-4CCC-9482-7EDE84BF2B1A}" srcId="{083D77D3-3E37-41CE-8088-6AA6F7F398DD}" destId="{5748498E-5640-431F-8F9C-5E46C195AB77}" srcOrd="0" destOrd="0" parTransId="{8C1493D0-FB27-4A32-96E2-D3338D51059C}" sibTransId="{F68187C7-7BE7-49B8-9E1D-6095D0B42A94}"/>
    <dgm:cxn modelId="{A7F520E2-5A14-4DB6-97EA-E359271F7968}" type="presOf" srcId="{5748498E-5640-431F-8F9C-5E46C195AB77}" destId="{C580B46A-738B-4321-A51A-132835355FED}" srcOrd="0" destOrd="0" presId="urn:microsoft.com/office/officeart/2005/8/layout/list1"/>
    <dgm:cxn modelId="{AFC43CDD-52CE-4104-9935-D04BEDB78B2C}" type="presParOf" srcId="{4E284C25-1F7E-4F25-881C-0DB6762ABB72}" destId="{AC89ED3D-CBD0-4D07-B8BD-E126AE6268D4}" srcOrd="0" destOrd="0" presId="urn:microsoft.com/office/officeart/2005/8/layout/list1"/>
    <dgm:cxn modelId="{7288AC15-2B4E-4FA8-9A80-393AAC0C7F53}" type="presParOf" srcId="{AC89ED3D-CBD0-4D07-B8BD-E126AE6268D4}" destId="{C580B46A-738B-4321-A51A-132835355FED}" srcOrd="0" destOrd="0" presId="urn:microsoft.com/office/officeart/2005/8/layout/list1"/>
    <dgm:cxn modelId="{C780C93C-521B-4191-ABEF-3B9522EF8B19}" type="presParOf" srcId="{AC89ED3D-CBD0-4D07-B8BD-E126AE6268D4}" destId="{B3EAA074-822E-4C1F-B8E7-B9992F5585D5}" srcOrd="1" destOrd="0" presId="urn:microsoft.com/office/officeart/2005/8/layout/list1"/>
    <dgm:cxn modelId="{416BCC6E-64C4-42DB-86F9-4FBD01E9D0EB}" type="presParOf" srcId="{4E284C25-1F7E-4F25-881C-0DB6762ABB72}" destId="{3DFDB568-849D-4F15-A017-2E3798EBB23F}" srcOrd="1" destOrd="0" presId="urn:microsoft.com/office/officeart/2005/8/layout/list1"/>
    <dgm:cxn modelId="{AD4518B3-8D22-48ED-8BC8-90A360685ED1}" type="presParOf" srcId="{4E284C25-1F7E-4F25-881C-0DB6762ABB72}" destId="{77C363B1-1754-4C39-A38B-302E731E211F}" srcOrd="2" destOrd="0" presId="urn:microsoft.com/office/officeart/2005/8/layout/list1"/>
    <dgm:cxn modelId="{C89C4084-DD71-449C-AA2F-48B3CE4BB2BB}" type="presParOf" srcId="{4E284C25-1F7E-4F25-881C-0DB6762ABB72}" destId="{4C8E5344-521A-43C1-849E-18EE01CD2765}" srcOrd="3" destOrd="0" presId="urn:microsoft.com/office/officeart/2005/8/layout/list1"/>
    <dgm:cxn modelId="{C483523D-332E-41BF-BB2D-BDE4ED656984}" type="presParOf" srcId="{4E284C25-1F7E-4F25-881C-0DB6762ABB72}" destId="{E21BD577-06D4-48D2-8C7A-3FC2316D2509}" srcOrd="4" destOrd="0" presId="urn:microsoft.com/office/officeart/2005/8/layout/list1"/>
    <dgm:cxn modelId="{A3269329-F51F-44AD-B482-031008FF1C20}" type="presParOf" srcId="{E21BD577-06D4-48D2-8C7A-3FC2316D2509}" destId="{D5FA4AAC-4603-4BD6-9CBF-A866898FB908}" srcOrd="0" destOrd="0" presId="urn:microsoft.com/office/officeart/2005/8/layout/list1"/>
    <dgm:cxn modelId="{8D5D4AAB-0EB7-4694-A5CC-BFBF26B0D41A}" type="presParOf" srcId="{E21BD577-06D4-48D2-8C7A-3FC2316D2509}" destId="{F08534A5-1644-4748-8788-86C78612C000}" srcOrd="1" destOrd="0" presId="urn:microsoft.com/office/officeart/2005/8/layout/list1"/>
    <dgm:cxn modelId="{5FCDF79C-B958-48BF-B8F2-BDE8A66FAAD7}" type="presParOf" srcId="{4E284C25-1F7E-4F25-881C-0DB6762ABB72}" destId="{B01FE0C5-E305-499C-B7F0-F428FB609A52}" srcOrd="5" destOrd="0" presId="urn:microsoft.com/office/officeart/2005/8/layout/list1"/>
    <dgm:cxn modelId="{3B986B37-864D-4F95-940C-6CE8C8EAFA4F}" type="presParOf" srcId="{4E284C25-1F7E-4F25-881C-0DB6762ABB72}" destId="{7C927708-F2D4-4DBA-9261-3FB66A22DED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F0ACD-A55A-4DE3-89C0-F478EE299A68}">
      <dsp:nvSpPr>
        <dsp:cNvPr id="0" name=""/>
        <dsp:cNvSpPr/>
      </dsp:nvSpPr>
      <dsp:spPr>
        <a:xfrm>
          <a:off x="3406070" y="968"/>
          <a:ext cx="1137297" cy="73924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/>
            <a:t>1. Introduction</a:t>
          </a:r>
        </a:p>
      </dsp:txBody>
      <dsp:txXfrm>
        <a:off x="3442157" y="37055"/>
        <a:ext cx="1065123" cy="667069"/>
      </dsp:txXfrm>
    </dsp:sp>
    <dsp:sp modelId="{D661BC4C-0E59-4B9E-885E-20B6710D361A}">
      <dsp:nvSpPr>
        <dsp:cNvPr id="0" name=""/>
        <dsp:cNvSpPr/>
      </dsp:nvSpPr>
      <dsp:spPr>
        <a:xfrm>
          <a:off x="2496211" y="370589"/>
          <a:ext cx="2957015" cy="2957015"/>
        </a:xfrm>
        <a:custGeom>
          <a:avLst/>
          <a:gdLst/>
          <a:ahLst/>
          <a:cxnLst/>
          <a:rect l="0" t="0" r="0" b="0"/>
          <a:pathLst>
            <a:path>
              <a:moveTo>
                <a:pt x="2199901" y="187935"/>
              </a:moveTo>
              <a:arcTo wR="1478507" hR="1478507" stAng="17952239" swAng="1213438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EB6CF-84DC-4D9C-A82F-2C98492B3D61}">
      <dsp:nvSpPr>
        <dsp:cNvPr id="0" name=""/>
        <dsp:cNvSpPr/>
      </dsp:nvSpPr>
      <dsp:spPr>
        <a:xfrm>
          <a:off x="4812214" y="1022591"/>
          <a:ext cx="1137297" cy="73924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/>
            <a:t>2. Methodology</a:t>
          </a:r>
        </a:p>
      </dsp:txBody>
      <dsp:txXfrm>
        <a:off x="4848301" y="1058678"/>
        <a:ext cx="1065123" cy="667069"/>
      </dsp:txXfrm>
    </dsp:sp>
    <dsp:sp modelId="{9397933D-BCA2-400A-ACC1-4D48BCC824DE}">
      <dsp:nvSpPr>
        <dsp:cNvPr id="0" name=""/>
        <dsp:cNvSpPr/>
      </dsp:nvSpPr>
      <dsp:spPr>
        <a:xfrm>
          <a:off x="2496211" y="370589"/>
          <a:ext cx="2957015" cy="2957015"/>
        </a:xfrm>
        <a:custGeom>
          <a:avLst/>
          <a:gdLst/>
          <a:ahLst/>
          <a:cxnLst/>
          <a:rect l="0" t="0" r="0" b="0"/>
          <a:pathLst>
            <a:path>
              <a:moveTo>
                <a:pt x="2953487" y="1580586"/>
              </a:moveTo>
              <a:arcTo wR="1478507" hR="1478507" stAng="21837537" swAng="1361196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B9A052-3D2E-4B58-B5D2-1488EF05AE40}">
      <dsp:nvSpPr>
        <dsp:cNvPr id="0" name=""/>
        <dsp:cNvSpPr/>
      </dsp:nvSpPr>
      <dsp:spPr>
        <a:xfrm>
          <a:off x="4275115" y="2675613"/>
          <a:ext cx="1137297" cy="73924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/>
            <a:t>3. Results</a:t>
          </a:r>
        </a:p>
      </dsp:txBody>
      <dsp:txXfrm>
        <a:off x="4311202" y="2711700"/>
        <a:ext cx="1065123" cy="667069"/>
      </dsp:txXfrm>
    </dsp:sp>
    <dsp:sp modelId="{26ECC056-276A-4359-8E5E-95E4BE005F2D}">
      <dsp:nvSpPr>
        <dsp:cNvPr id="0" name=""/>
        <dsp:cNvSpPr/>
      </dsp:nvSpPr>
      <dsp:spPr>
        <a:xfrm>
          <a:off x="2496211" y="370589"/>
          <a:ext cx="2957015" cy="2957015"/>
        </a:xfrm>
        <a:custGeom>
          <a:avLst/>
          <a:gdLst/>
          <a:ahLst/>
          <a:cxnLst/>
          <a:rect l="0" t="0" r="0" b="0"/>
          <a:pathLst>
            <a:path>
              <a:moveTo>
                <a:pt x="1660389" y="2945785"/>
              </a:moveTo>
              <a:arcTo wR="1478507" hR="1478507" stAng="4976024" swAng="84795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F9FDD-8FB4-4068-89E9-8F36D279A381}">
      <dsp:nvSpPr>
        <dsp:cNvPr id="0" name=""/>
        <dsp:cNvSpPr/>
      </dsp:nvSpPr>
      <dsp:spPr>
        <a:xfrm>
          <a:off x="2537025" y="2675613"/>
          <a:ext cx="1137297" cy="73924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/>
            <a:t>4. Conclusions </a:t>
          </a:r>
        </a:p>
      </dsp:txBody>
      <dsp:txXfrm>
        <a:off x="2573112" y="2711700"/>
        <a:ext cx="1065123" cy="667069"/>
      </dsp:txXfrm>
    </dsp:sp>
    <dsp:sp modelId="{A78B9A41-B271-446D-9578-7882D4102E2F}">
      <dsp:nvSpPr>
        <dsp:cNvPr id="0" name=""/>
        <dsp:cNvSpPr/>
      </dsp:nvSpPr>
      <dsp:spPr>
        <a:xfrm>
          <a:off x="2496211" y="370589"/>
          <a:ext cx="2957015" cy="2957015"/>
        </a:xfrm>
        <a:custGeom>
          <a:avLst/>
          <a:gdLst/>
          <a:ahLst/>
          <a:cxnLst/>
          <a:rect l="0" t="0" r="0" b="0"/>
          <a:pathLst>
            <a:path>
              <a:moveTo>
                <a:pt x="157020" y="2141573"/>
              </a:moveTo>
              <a:arcTo wR="1478507" hR="1478507" stAng="9201267" swAng="1361196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C9A8F6-E803-42B7-B85D-EC67471987EF}">
      <dsp:nvSpPr>
        <dsp:cNvPr id="0" name=""/>
        <dsp:cNvSpPr/>
      </dsp:nvSpPr>
      <dsp:spPr>
        <a:xfrm>
          <a:off x="1999925" y="1022591"/>
          <a:ext cx="1137297" cy="73924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/>
            <a:t>5. Recommendations</a:t>
          </a:r>
        </a:p>
      </dsp:txBody>
      <dsp:txXfrm>
        <a:off x="2036012" y="1058678"/>
        <a:ext cx="1065123" cy="667069"/>
      </dsp:txXfrm>
    </dsp:sp>
    <dsp:sp modelId="{A7EF1642-B222-4B61-98E5-7BFB76449DD8}">
      <dsp:nvSpPr>
        <dsp:cNvPr id="0" name=""/>
        <dsp:cNvSpPr/>
      </dsp:nvSpPr>
      <dsp:spPr>
        <a:xfrm>
          <a:off x="2496211" y="370589"/>
          <a:ext cx="2957015" cy="2957015"/>
        </a:xfrm>
        <a:custGeom>
          <a:avLst/>
          <a:gdLst/>
          <a:ahLst/>
          <a:cxnLst/>
          <a:rect l="0" t="0" r="0" b="0"/>
          <a:pathLst>
            <a:path>
              <a:moveTo>
                <a:pt x="355450" y="516880"/>
              </a:moveTo>
              <a:arcTo wR="1478507" hR="1478507" stAng="13234323" swAng="1213438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C363B1-1754-4C39-A38B-302E731E211F}">
      <dsp:nvSpPr>
        <dsp:cNvPr id="0" name=""/>
        <dsp:cNvSpPr/>
      </dsp:nvSpPr>
      <dsp:spPr>
        <a:xfrm>
          <a:off x="0" y="483064"/>
          <a:ext cx="7021689" cy="781200"/>
        </a:xfrm>
        <a:prstGeom prst="rect">
          <a:avLst/>
        </a:prstGeom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B3EAA074-822E-4C1F-B8E7-B9992F5585D5}">
      <dsp:nvSpPr>
        <dsp:cNvPr id="0" name=""/>
        <dsp:cNvSpPr/>
      </dsp:nvSpPr>
      <dsp:spPr>
        <a:xfrm>
          <a:off x="351084" y="25504"/>
          <a:ext cx="6448817" cy="915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5782" tIns="0" rIns="18578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  <a:latin typeface="Didact Gothic" panose="00000500000000000000" pitchFamily="2" charset="0"/>
            </a:rPr>
            <a:t>Produce bioethanol from sugar and dates</a:t>
          </a:r>
        </a:p>
      </dsp:txBody>
      <dsp:txXfrm>
        <a:off x="395756" y="70176"/>
        <a:ext cx="6359473" cy="825776"/>
      </dsp:txXfrm>
    </dsp:sp>
    <dsp:sp modelId="{7C927708-F2D4-4DBA-9261-3FB66A22DED0}">
      <dsp:nvSpPr>
        <dsp:cNvPr id="0" name=""/>
        <dsp:cNvSpPr/>
      </dsp:nvSpPr>
      <dsp:spPr>
        <a:xfrm>
          <a:off x="0" y="1889224"/>
          <a:ext cx="7021689" cy="781200"/>
        </a:xfrm>
        <a:prstGeom prst="rect">
          <a:avLst/>
        </a:prstGeom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/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</dsp:sp>
    <dsp:sp modelId="{F08534A5-1644-4748-8788-86C78612C000}">
      <dsp:nvSpPr>
        <dsp:cNvPr id="0" name=""/>
        <dsp:cNvSpPr/>
      </dsp:nvSpPr>
      <dsp:spPr>
        <a:xfrm>
          <a:off x="351084" y="1431664"/>
          <a:ext cx="6425666" cy="915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5782" tIns="0" rIns="18578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  <a:latin typeface="Didact Gothic" panose="00000500000000000000" pitchFamily="2" charset="0"/>
            </a:rPr>
            <a:t>Conduct a qualitative analysis on the first goal </a:t>
          </a:r>
        </a:p>
      </dsp:txBody>
      <dsp:txXfrm>
        <a:off x="395756" y="1476336"/>
        <a:ext cx="6336322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1dd3286a6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1dd3286a6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6124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9483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667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6092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19219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9556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1242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45602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606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1dd3286a6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11dd3286a66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54159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93527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43532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62153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29754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33866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65608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53116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59295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g11dd3286a66_0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4" name="Google Shape;714;g11dd3286a66_0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08423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11dd3286a66_0_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11dd3286a66_0_2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99f2f57a71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9" name="Google Shape;749;g99f2f57a71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bd6c00e730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bd6c00e730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2159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105189d2428_0_194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105189d2428_0_194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5057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0" name="Google Shape;2180;g804e9800b4_0_1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1" name="Google Shape;2181;g804e9800b4_0_1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5254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9381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12df404932a_0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12df404932a_0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484100" y="1479650"/>
            <a:ext cx="6175800" cy="16404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724250" y="3265350"/>
            <a:ext cx="56955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12" name="Google Shape;12;p2"/>
            <p:cNvCxnSpPr/>
            <p:nvPr/>
          </p:nvCxnSpPr>
          <p:spPr>
            <a:xfrm rot="5400000">
              <a:off x="-1965275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2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-21425" y="2571750"/>
              <a:ext cx="653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-35700" y="4623597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Google Shape;18;p2"/>
          <p:cNvSpPr/>
          <p:nvPr/>
        </p:nvSpPr>
        <p:spPr>
          <a:xfrm>
            <a:off x="8712900" y="124175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181925" y="4751950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1"/>
          <p:cNvSpPr txBox="1">
            <a:spLocks noGrp="1"/>
          </p:cNvSpPr>
          <p:nvPr>
            <p:ph type="title"/>
          </p:nvPr>
        </p:nvSpPr>
        <p:spPr>
          <a:xfrm>
            <a:off x="1843206" y="1218250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21"/>
          <p:cNvSpPr txBox="1">
            <a:spLocks noGrp="1"/>
          </p:cNvSpPr>
          <p:nvPr>
            <p:ph type="subTitle" idx="1"/>
          </p:nvPr>
        </p:nvSpPr>
        <p:spPr>
          <a:xfrm>
            <a:off x="1843206" y="161185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21"/>
          <p:cNvSpPr txBox="1">
            <a:spLocks noGrp="1"/>
          </p:cNvSpPr>
          <p:nvPr>
            <p:ph type="title" idx="2"/>
          </p:nvPr>
        </p:nvSpPr>
        <p:spPr>
          <a:xfrm>
            <a:off x="1843206" y="2382250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21"/>
          <p:cNvSpPr txBox="1">
            <a:spLocks noGrp="1"/>
          </p:cNvSpPr>
          <p:nvPr>
            <p:ph type="subTitle" idx="3"/>
          </p:nvPr>
        </p:nvSpPr>
        <p:spPr>
          <a:xfrm>
            <a:off x="1843206" y="277585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21"/>
          <p:cNvSpPr txBox="1">
            <a:spLocks noGrp="1"/>
          </p:cNvSpPr>
          <p:nvPr>
            <p:ph type="title" idx="4"/>
          </p:nvPr>
        </p:nvSpPr>
        <p:spPr>
          <a:xfrm>
            <a:off x="1843206" y="3546250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21"/>
          <p:cNvSpPr txBox="1">
            <a:spLocks noGrp="1"/>
          </p:cNvSpPr>
          <p:nvPr>
            <p:ph type="subTitle" idx="5"/>
          </p:nvPr>
        </p:nvSpPr>
        <p:spPr>
          <a:xfrm>
            <a:off x="1843206" y="393985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21"/>
          <p:cNvSpPr txBox="1">
            <a:spLocks noGrp="1"/>
          </p:cNvSpPr>
          <p:nvPr>
            <p:ph type="title" idx="6"/>
          </p:nvPr>
        </p:nvSpPr>
        <p:spPr>
          <a:xfrm>
            <a:off x="6167681" y="1218250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21"/>
          <p:cNvSpPr txBox="1">
            <a:spLocks noGrp="1"/>
          </p:cNvSpPr>
          <p:nvPr>
            <p:ph type="subTitle" idx="7"/>
          </p:nvPr>
        </p:nvSpPr>
        <p:spPr>
          <a:xfrm>
            <a:off x="6167681" y="161185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21"/>
          <p:cNvSpPr txBox="1">
            <a:spLocks noGrp="1"/>
          </p:cNvSpPr>
          <p:nvPr>
            <p:ph type="title" idx="8"/>
          </p:nvPr>
        </p:nvSpPr>
        <p:spPr>
          <a:xfrm>
            <a:off x="6167681" y="2382250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21"/>
          <p:cNvSpPr txBox="1">
            <a:spLocks noGrp="1"/>
          </p:cNvSpPr>
          <p:nvPr>
            <p:ph type="subTitle" idx="9"/>
          </p:nvPr>
        </p:nvSpPr>
        <p:spPr>
          <a:xfrm>
            <a:off x="6167681" y="277585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21"/>
          <p:cNvSpPr txBox="1">
            <a:spLocks noGrp="1"/>
          </p:cNvSpPr>
          <p:nvPr>
            <p:ph type="title" idx="13"/>
          </p:nvPr>
        </p:nvSpPr>
        <p:spPr>
          <a:xfrm>
            <a:off x="6167681" y="3546250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21"/>
          <p:cNvSpPr txBox="1">
            <a:spLocks noGrp="1"/>
          </p:cNvSpPr>
          <p:nvPr>
            <p:ph type="subTitle" idx="14"/>
          </p:nvPr>
        </p:nvSpPr>
        <p:spPr>
          <a:xfrm>
            <a:off x="6167681" y="393985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1"/>
          <p:cNvSpPr txBox="1">
            <a:spLocks noGrp="1"/>
          </p:cNvSpPr>
          <p:nvPr>
            <p:ph type="title" idx="15"/>
          </p:nvPr>
        </p:nvSpPr>
        <p:spPr>
          <a:xfrm>
            <a:off x="720000" y="527825"/>
            <a:ext cx="7704000" cy="6228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238" name="Google Shape;238;p21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239" name="Google Shape;239;p21"/>
            <p:cNvCxnSpPr/>
            <p:nvPr/>
          </p:nvCxnSpPr>
          <p:spPr>
            <a:xfrm>
              <a:off x="-21425" y="2571750"/>
              <a:ext cx="653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" name="Google Shape;240;p21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Google Shape;241;p21"/>
            <p:cNvCxnSpPr/>
            <p:nvPr/>
          </p:nvCxnSpPr>
          <p:spPr>
            <a:xfrm rot="5400000">
              <a:off x="-1965275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2" name="Google Shape;242;p21"/>
          <p:cNvSpPr/>
          <p:nvPr/>
        </p:nvSpPr>
        <p:spPr>
          <a:xfrm>
            <a:off x="181925" y="124175"/>
            <a:ext cx="273300" cy="273300"/>
          </a:xfrm>
          <a:prstGeom prst="star4">
            <a:avLst>
              <a:gd name="adj" fmla="val 125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3"/>
          <p:cNvSpPr txBox="1">
            <a:spLocks noGrp="1"/>
          </p:cNvSpPr>
          <p:nvPr>
            <p:ph type="title"/>
          </p:nvPr>
        </p:nvSpPr>
        <p:spPr>
          <a:xfrm>
            <a:off x="720000" y="527825"/>
            <a:ext cx="7704000" cy="6228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261" name="Google Shape;261;p23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262" name="Google Shape;262;p23"/>
            <p:cNvCxnSpPr/>
            <p:nvPr/>
          </p:nvCxnSpPr>
          <p:spPr>
            <a:xfrm>
              <a:off x="-21425" y="2571750"/>
              <a:ext cx="6471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3" name="Google Shape;263;p23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4" name="Google Shape;264;p23"/>
            <p:cNvCxnSpPr/>
            <p:nvPr/>
          </p:nvCxnSpPr>
          <p:spPr>
            <a:xfrm rot="5400000">
              <a:off x="-1965275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65" name="Google Shape;265;p23"/>
          <p:cNvSpPr/>
          <p:nvPr/>
        </p:nvSpPr>
        <p:spPr>
          <a:xfrm>
            <a:off x="181925" y="124175"/>
            <a:ext cx="273300" cy="273300"/>
          </a:xfrm>
          <a:prstGeom prst="star4">
            <a:avLst>
              <a:gd name="adj" fmla="val 125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4"/>
          <p:cNvSpPr txBox="1">
            <a:spLocks noGrp="1"/>
          </p:cNvSpPr>
          <p:nvPr>
            <p:ph type="title"/>
          </p:nvPr>
        </p:nvSpPr>
        <p:spPr>
          <a:xfrm>
            <a:off x="2295150" y="691800"/>
            <a:ext cx="4553700" cy="10242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7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24"/>
          <p:cNvSpPr txBox="1">
            <a:spLocks noGrp="1"/>
          </p:cNvSpPr>
          <p:nvPr>
            <p:ph type="subTitle" idx="1"/>
          </p:nvPr>
        </p:nvSpPr>
        <p:spPr>
          <a:xfrm>
            <a:off x="2854650" y="1609925"/>
            <a:ext cx="3434700" cy="14265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24"/>
          <p:cNvSpPr txBox="1"/>
          <p:nvPr/>
        </p:nvSpPr>
        <p:spPr>
          <a:xfrm>
            <a:off x="2685596" y="3795016"/>
            <a:ext cx="3772800" cy="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CREDITS: This presentation template was created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Didact Gothic"/>
                <a:ea typeface="Didact Gothic"/>
                <a:cs typeface="Didact Gothic"/>
                <a:sym typeface="Didact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, including icons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Didact Gothic"/>
                <a:ea typeface="Didact Gothic"/>
                <a:cs typeface="Didact Gothic"/>
                <a:sym typeface="Didact Gothic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 b="1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lang="en" sz="1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and infographics &amp; images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Didact Gothic"/>
                <a:ea typeface="Didact Gothic"/>
                <a:cs typeface="Didact Gothic"/>
                <a:sym typeface="Didact Gothic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000" b="1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270" name="Google Shape;270;p24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271" name="Google Shape;271;p24"/>
            <p:cNvCxnSpPr/>
            <p:nvPr/>
          </p:nvCxnSpPr>
          <p:spPr>
            <a:xfrm rot="5400000">
              <a:off x="-1965275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2" name="Google Shape;272;p24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3" name="Google Shape;273;p24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24"/>
            <p:cNvCxnSpPr/>
            <p:nvPr/>
          </p:nvCxnSpPr>
          <p:spPr>
            <a:xfrm>
              <a:off x="-21425" y="2571750"/>
              <a:ext cx="653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24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24"/>
            <p:cNvCxnSpPr/>
            <p:nvPr/>
          </p:nvCxnSpPr>
          <p:spPr>
            <a:xfrm>
              <a:off x="-35700" y="4623597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77" name="Google Shape;277;p24"/>
          <p:cNvSpPr/>
          <p:nvPr/>
        </p:nvSpPr>
        <p:spPr>
          <a:xfrm>
            <a:off x="8712900" y="124175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24"/>
          <p:cNvSpPr/>
          <p:nvPr/>
        </p:nvSpPr>
        <p:spPr>
          <a:xfrm>
            <a:off x="181925" y="4751950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" name="Google Shape;280;p25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281" name="Google Shape;281;p25"/>
            <p:cNvCxnSpPr/>
            <p:nvPr/>
          </p:nvCxnSpPr>
          <p:spPr>
            <a:xfrm>
              <a:off x="-35700" y="4623597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25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25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4" name="Google Shape;284;p25"/>
          <p:cNvSpPr/>
          <p:nvPr/>
        </p:nvSpPr>
        <p:spPr>
          <a:xfrm>
            <a:off x="8712900" y="4751950"/>
            <a:ext cx="273300" cy="273300"/>
          </a:xfrm>
          <a:prstGeom prst="star4">
            <a:avLst>
              <a:gd name="adj" fmla="val 125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Google Shape;286;p26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287" name="Google Shape;287;p26"/>
            <p:cNvCxnSpPr/>
            <p:nvPr/>
          </p:nvCxnSpPr>
          <p:spPr>
            <a:xfrm>
              <a:off x="-21425" y="2571750"/>
              <a:ext cx="653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8" name="Google Shape;288;p26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9" name="Google Shape;289;p26"/>
            <p:cNvCxnSpPr/>
            <p:nvPr/>
          </p:nvCxnSpPr>
          <p:spPr>
            <a:xfrm rot="5400000">
              <a:off x="-1965275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90" name="Google Shape;290;p26"/>
          <p:cNvSpPr/>
          <p:nvPr/>
        </p:nvSpPr>
        <p:spPr>
          <a:xfrm>
            <a:off x="181925" y="124175"/>
            <a:ext cx="273300" cy="273300"/>
          </a:xfrm>
          <a:prstGeom prst="star4">
            <a:avLst>
              <a:gd name="adj" fmla="val 125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of text">
  <p:cSld name="Three columns of text"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14"/>
          <p:cNvSpPr txBox="1">
            <a:spLocks noGrp="1"/>
          </p:cNvSpPr>
          <p:nvPr>
            <p:ph type="title"/>
          </p:nvPr>
        </p:nvSpPr>
        <p:spPr>
          <a:xfrm>
            <a:off x="1719072" y="338328"/>
            <a:ext cx="5577900" cy="59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9" name="Google Shape;639;p14"/>
          <p:cNvSpPr txBox="1">
            <a:spLocks noGrp="1"/>
          </p:cNvSpPr>
          <p:nvPr>
            <p:ph type="subTitle" idx="1"/>
          </p:nvPr>
        </p:nvSpPr>
        <p:spPr>
          <a:xfrm>
            <a:off x="3694176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>
            <a:endParaRPr/>
          </a:p>
        </p:txBody>
      </p:sp>
      <p:sp>
        <p:nvSpPr>
          <p:cNvPr id="640" name="Google Shape;640;p14"/>
          <p:cNvSpPr txBox="1">
            <a:spLocks noGrp="1"/>
          </p:cNvSpPr>
          <p:nvPr>
            <p:ph type="subTitle" idx="2"/>
          </p:nvPr>
        </p:nvSpPr>
        <p:spPr>
          <a:xfrm>
            <a:off x="1024128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>
            <a:endParaRPr/>
          </a:p>
        </p:txBody>
      </p:sp>
      <p:sp>
        <p:nvSpPr>
          <p:cNvPr id="641" name="Google Shape;641;p14"/>
          <p:cNvSpPr txBox="1">
            <a:spLocks noGrp="1"/>
          </p:cNvSpPr>
          <p:nvPr>
            <p:ph type="subTitle" idx="3"/>
          </p:nvPr>
        </p:nvSpPr>
        <p:spPr>
          <a:xfrm>
            <a:off x="6355080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>
            <a:endParaRPr/>
          </a:p>
        </p:txBody>
      </p:sp>
      <p:sp>
        <p:nvSpPr>
          <p:cNvPr id="642" name="Google Shape;642;p14"/>
          <p:cNvSpPr txBox="1">
            <a:spLocks noGrp="1"/>
          </p:cNvSpPr>
          <p:nvPr>
            <p:ph type="subTitle" idx="4"/>
          </p:nvPr>
        </p:nvSpPr>
        <p:spPr>
          <a:xfrm>
            <a:off x="3694176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643" name="Google Shape;643;p14"/>
          <p:cNvSpPr txBox="1">
            <a:spLocks noGrp="1"/>
          </p:cNvSpPr>
          <p:nvPr>
            <p:ph type="subTitle" idx="5"/>
          </p:nvPr>
        </p:nvSpPr>
        <p:spPr>
          <a:xfrm>
            <a:off x="1024128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644" name="Google Shape;644;p14"/>
          <p:cNvSpPr txBox="1">
            <a:spLocks noGrp="1"/>
          </p:cNvSpPr>
          <p:nvPr>
            <p:ph type="subTitle" idx="6"/>
          </p:nvPr>
        </p:nvSpPr>
        <p:spPr>
          <a:xfrm>
            <a:off x="6355080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grpSp>
        <p:nvGrpSpPr>
          <p:cNvPr id="645" name="Google Shape;645;p14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646" name="Google Shape;646;p14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7" name="Google Shape;647;p14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648" name="Google Shape;648;p14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649" name="Google Shape;649;p1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1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1" name="Google Shape;651;p1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1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3" name="Google Shape;653;p14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654" name="Google Shape;654;p1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1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1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1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8" name="Google Shape;658;p14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659" name="Google Shape;659;p1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1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1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1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1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1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0152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1751250" y="2576650"/>
            <a:ext cx="5641500" cy="5358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idx="2" hasCustomPrompt="1"/>
          </p:nvPr>
        </p:nvSpPr>
        <p:spPr>
          <a:xfrm>
            <a:off x="2996575" y="1057362"/>
            <a:ext cx="3150900" cy="13935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1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3097150" y="3238237"/>
            <a:ext cx="2949900" cy="7134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4" name="Google Shape;24;p3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25" name="Google Shape;25;p3"/>
            <p:cNvCxnSpPr/>
            <p:nvPr/>
          </p:nvCxnSpPr>
          <p:spPr>
            <a:xfrm rot="5400000">
              <a:off x="-1965275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;p3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3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3"/>
            <p:cNvCxnSpPr/>
            <p:nvPr/>
          </p:nvCxnSpPr>
          <p:spPr>
            <a:xfrm>
              <a:off x="-21425" y="2571750"/>
              <a:ext cx="653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3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Google Shape;30;p3"/>
            <p:cNvCxnSpPr/>
            <p:nvPr/>
          </p:nvCxnSpPr>
          <p:spPr>
            <a:xfrm>
              <a:off x="-35700" y="4623597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Google Shape;31;p3"/>
          <p:cNvSpPr/>
          <p:nvPr/>
        </p:nvSpPr>
        <p:spPr>
          <a:xfrm>
            <a:off x="8712900" y="124175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181925" y="4751950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5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43" name="Google Shape;43;p5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Google Shape;44;p5"/>
            <p:cNvCxnSpPr/>
            <p:nvPr/>
          </p:nvCxnSpPr>
          <p:spPr>
            <a:xfrm>
              <a:off x="-35700" y="4623597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45;p5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6" name="Google Shape;46;p5"/>
          <p:cNvSpPr/>
          <p:nvPr/>
        </p:nvSpPr>
        <p:spPr>
          <a:xfrm>
            <a:off x="8712900" y="4751950"/>
            <a:ext cx="273300" cy="273300"/>
          </a:xfrm>
          <a:prstGeom prst="star4">
            <a:avLst>
              <a:gd name="adj" fmla="val 125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ubTitle" idx="1"/>
          </p:nvPr>
        </p:nvSpPr>
        <p:spPr>
          <a:xfrm>
            <a:off x="2138887" y="1854447"/>
            <a:ext cx="2752200" cy="5394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200" b="1"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subTitle" idx="2"/>
          </p:nvPr>
        </p:nvSpPr>
        <p:spPr>
          <a:xfrm>
            <a:off x="4267224" y="3232125"/>
            <a:ext cx="2752200" cy="5394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200" b="1"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Montserrat ExtraBold"/>
              <a:buNone/>
              <a:defRPr sz="2500"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subTitle" idx="3"/>
          </p:nvPr>
        </p:nvSpPr>
        <p:spPr>
          <a:xfrm>
            <a:off x="5103324" y="1626300"/>
            <a:ext cx="3320700" cy="9957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subTitle" idx="4"/>
          </p:nvPr>
        </p:nvSpPr>
        <p:spPr>
          <a:xfrm>
            <a:off x="719976" y="3003975"/>
            <a:ext cx="3269100" cy="9957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title"/>
          </p:nvPr>
        </p:nvSpPr>
        <p:spPr>
          <a:xfrm>
            <a:off x="720000" y="527825"/>
            <a:ext cx="7704000" cy="6228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1"/>
          <p:cNvSpPr txBox="1">
            <a:spLocks noGrp="1"/>
          </p:cNvSpPr>
          <p:nvPr>
            <p:ph type="title" hasCustomPrompt="1"/>
          </p:nvPr>
        </p:nvSpPr>
        <p:spPr>
          <a:xfrm>
            <a:off x="713100" y="1249247"/>
            <a:ext cx="7717800" cy="2100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1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06" name="Google Shape;106;p11"/>
          <p:cNvSpPr txBox="1">
            <a:spLocks noGrp="1"/>
          </p:cNvSpPr>
          <p:nvPr>
            <p:ph type="subTitle" idx="1"/>
          </p:nvPr>
        </p:nvSpPr>
        <p:spPr>
          <a:xfrm>
            <a:off x="2453425" y="3349547"/>
            <a:ext cx="4237200" cy="535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107" name="Google Shape;107;p11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108" name="Google Shape;108;p11"/>
            <p:cNvCxnSpPr/>
            <p:nvPr/>
          </p:nvCxnSpPr>
          <p:spPr>
            <a:xfrm rot="5400000">
              <a:off x="-1965275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11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0" name="Google Shape;110;p11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1" name="Google Shape;111;p11"/>
            <p:cNvCxnSpPr/>
            <p:nvPr/>
          </p:nvCxnSpPr>
          <p:spPr>
            <a:xfrm>
              <a:off x="-21425" y="2571750"/>
              <a:ext cx="653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2" name="Google Shape;112;p11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3" name="Google Shape;113;p11"/>
            <p:cNvCxnSpPr/>
            <p:nvPr/>
          </p:nvCxnSpPr>
          <p:spPr>
            <a:xfrm>
              <a:off x="-35700" y="4623597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4" name="Google Shape;114;p11"/>
          <p:cNvSpPr/>
          <p:nvPr/>
        </p:nvSpPr>
        <p:spPr>
          <a:xfrm>
            <a:off x="8712900" y="124175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1"/>
          <p:cNvSpPr/>
          <p:nvPr/>
        </p:nvSpPr>
        <p:spPr>
          <a:xfrm>
            <a:off x="181925" y="4751950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3"/>
          <p:cNvSpPr txBox="1">
            <a:spLocks noGrp="1"/>
          </p:cNvSpPr>
          <p:nvPr>
            <p:ph type="title"/>
          </p:nvPr>
        </p:nvSpPr>
        <p:spPr>
          <a:xfrm>
            <a:off x="1380631" y="1148650"/>
            <a:ext cx="28032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title" idx="2" hasCustomPrompt="1"/>
          </p:nvPr>
        </p:nvSpPr>
        <p:spPr>
          <a:xfrm>
            <a:off x="4962573" y="2352463"/>
            <a:ext cx="5352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0" name="Google Shape;120;p13"/>
          <p:cNvSpPr txBox="1">
            <a:spLocks noGrp="1"/>
          </p:cNvSpPr>
          <p:nvPr>
            <p:ph type="subTitle" idx="1"/>
          </p:nvPr>
        </p:nvSpPr>
        <p:spPr>
          <a:xfrm>
            <a:off x="843710" y="1600083"/>
            <a:ext cx="28056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9pPr>
          </a:lstStyle>
          <a:p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title" idx="3"/>
          </p:nvPr>
        </p:nvSpPr>
        <p:spPr>
          <a:xfrm>
            <a:off x="1378248" y="2352463"/>
            <a:ext cx="28032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title" idx="4" hasCustomPrompt="1"/>
          </p:nvPr>
        </p:nvSpPr>
        <p:spPr>
          <a:xfrm>
            <a:off x="840948" y="2352463"/>
            <a:ext cx="5373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3" name="Google Shape;123;p13"/>
          <p:cNvSpPr txBox="1">
            <a:spLocks noGrp="1"/>
          </p:cNvSpPr>
          <p:nvPr>
            <p:ph type="subTitle" idx="5"/>
          </p:nvPr>
        </p:nvSpPr>
        <p:spPr>
          <a:xfrm>
            <a:off x="840947" y="2803944"/>
            <a:ext cx="28056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9pPr>
          </a:lstStyle>
          <a:p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title" idx="6"/>
          </p:nvPr>
        </p:nvSpPr>
        <p:spPr>
          <a:xfrm>
            <a:off x="1380631" y="3556275"/>
            <a:ext cx="28032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title" idx="7" hasCustomPrompt="1"/>
          </p:nvPr>
        </p:nvSpPr>
        <p:spPr>
          <a:xfrm>
            <a:off x="843091" y="3556275"/>
            <a:ext cx="5373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6" name="Google Shape;126;p13"/>
          <p:cNvSpPr txBox="1">
            <a:spLocks noGrp="1"/>
          </p:cNvSpPr>
          <p:nvPr>
            <p:ph type="subTitle" idx="8"/>
          </p:nvPr>
        </p:nvSpPr>
        <p:spPr>
          <a:xfrm>
            <a:off x="843710" y="4007804"/>
            <a:ext cx="28056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9pPr>
          </a:lstStyle>
          <a:p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title" idx="9"/>
          </p:nvPr>
        </p:nvSpPr>
        <p:spPr>
          <a:xfrm>
            <a:off x="5502253" y="1148650"/>
            <a:ext cx="28008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title" idx="13" hasCustomPrompt="1"/>
          </p:nvPr>
        </p:nvSpPr>
        <p:spPr>
          <a:xfrm>
            <a:off x="4964707" y="1148650"/>
            <a:ext cx="5352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4"/>
          </p:nvPr>
        </p:nvSpPr>
        <p:spPr>
          <a:xfrm>
            <a:off x="4965334" y="1600083"/>
            <a:ext cx="28056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9pPr>
          </a:lstStyle>
          <a:p>
            <a:endParaRPr/>
          </a:p>
        </p:txBody>
      </p:sp>
      <p:sp>
        <p:nvSpPr>
          <p:cNvPr id="130" name="Google Shape;130;p13"/>
          <p:cNvSpPr txBox="1">
            <a:spLocks noGrp="1"/>
          </p:cNvSpPr>
          <p:nvPr>
            <p:ph type="title" idx="15"/>
          </p:nvPr>
        </p:nvSpPr>
        <p:spPr>
          <a:xfrm>
            <a:off x="5499872" y="2352463"/>
            <a:ext cx="28008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1" name="Google Shape;131;p13"/>
          <p:cNvSpPr txBox="1">
            <a:spLocks noGrp="1"/>
          </p:cNvSpPr>
          <p:nvPr>
            <p:ph type="title" idx="16" hasCustomPrompt="1"/>
          </p:nvPr>
        </p:nvSpPr>
        <p:spPr>
          <a:xfrm>
            <a:off x="843091" y="1148650"/>
            <a:ext cx="5373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2" name="Google Shape;132;p13"/>
          <p:cNvSpPr txBox="1">
            <a:spLocks noGrp="1"/>
          </p:cNvSpPr>
          <p:nvPr>
            <p:ph type="subTitle" idx="17"/>
          </p:nvPr>
        </p:nvSpPr>
        <p:spPr>
          <a:xfrm>
            <a:off x="4962571" y="2803944"/>
            <a:ext cx="28056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9pPr>
          </a:lstStyle>
          <a:p>
            <a:endParaRPr/>
          </a:p>
        </p:txBody>
      </p:sp>
      <p:sp>
        <p:nvSpPr>
          <p:cNvPr id="133" name="Google Shape;133;p13"/>
          <p:cNvSpPr txBox="1">
            <a:spLocks noGrp="1"/>
          </p:cNvSpPr>
          <p:nvPr>
            <p:ph type="title" idx="18"/>
          </p:nvPr>
        </p:nvSpPr>
        <p:spPr>
          <a:xfrm>
            <a:off x="5502253" y="3556275"/>
            <a:ext cx="28008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19" hasCustomPrompt="1"/>
          </p:nvPr>
        </p:nvSpPr>
        <p:spPr>
          <a:xfrm>
            <a:off x="4964707" y="3556275"/>
            <a:ext cx="5352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20"/>
          </p:nvPr>
        </p:nvSpPr>
        <p:spPr>
          <a:xfrm>
            <a:off x="4965334" y="4007804"/>
            <a:ext cx="2805600" cy="527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9pPr>
          </a:lstStyle>
          <a:p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title" idx="21"/>
          </p:nvPr>
        </p:nvSpPr>
        <p:spPr>
          <a:xfrm>
            <a:off x="720000" y="527825"/>
            <a:ext cx="7704000" cy="6228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37" name="Google Shape;137;p13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138" name="Google Shape;138;p13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" name="Google Shape;139;p13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Google Shape;140;p13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41" name="Google Shape;141;p13"/>
          <p:cNvSpPr/>
          <p:nvPr/>
        </p:nvSpPr>
        <p:spPr>
          <a:xfrm>
            <a:off x="8712900" y="124175"/>
            <a:ext cx="273300" cy="273300"/>
          </a:xfrm>
          <a:prstGeom prst="star4">
            <a:avLst>
              <a:gd name="adj" fmla="val 125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2642550" y="2977131"/>
            <a:ext cx="3858900" cy="5319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6" name="Google Shape;156;p15"/>
          <p:cNvSpPr txBox="1">
            <a:spLocks noGrp="1"/>
          </p:cNvSpPr>
          <p:nvPr>
            <p:ph type="subTitle" idx="1"/>
          </p:nvPr>
        </p:nvSpPr>
        <p:spPr>
          <a:xfrm>
            <a:off x="1714500" y="1634469"/>
            <a:ext cx="5715000" cy="12030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grpSp>
        <p:nvGrpSpPr>
          <p:cNvPr id="157" name="Google Shape;157;p15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158" name="Google Shape;158;p15"/>
            <p:cNvCxnSpPr/>
            <p:nvPr/>
          </p:nvCxnSpPr>
          <p:spPr>
            <a:xfrm rot="5400000">
              <a:off x="-1965275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" name="Google Shape;159;p15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" name="Google Shape;160;p15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Google Shape;161;p15"/>
            <p:cNvCxnSpPr/>
            <p:nvPr/>
          </p:nvCxnSpPr>
          <p:spPr>
            <a:xfrm>
              <a:off x="-21425" y="2571750"/>
              <a:ext cx="653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Google Shape;162;p15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Google Shape;163;p15"/>
            <p:cNvCxnSpPr/>
            <p:nvPr/>
          </p:nvCxnSpPr>
          <p:spPr>
            <a:xfrm>
              <a:off x="-35700" y="4623597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rgbClr val="19191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64" name="Google Shape;164;p15"/>
          <p:cNvSpPr/>
          <p:nvPr/>
        </p:nvSpPr>
        <p:spPr>
          <a:xfrm>
            <a:off x="8712900" y="124175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5"/>
          <p:cNvSpPr/>
          <p:nvPr/>
        </p:nvSpPr>
        <p:spPr>
          <a:xfrm>
            <a:off x="181925" y="4751950"/>
            <a:ext cx="273300" cy="273300"/>
          </a:xfrm>
          <a:prstGeom prst="star4">
            <a:avLst>
              <a:gd name="adj" fmla="val 12500"/>
            </a:avLst>
          </a:prstGeom>
          <a:solidFill>
            <a:srgbClr val="1919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18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187" name="Google Shape;187;p18"/>
            <p:cNvCxnSpPr/>
            <p:nvPr/>
          </p:nvCxnSpPr>
          <p:spPr>
            <a:xfrm>
              <a:off x="-21425" y="2571750"/>
              <a:ext cx="653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Google Shape;188;p18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9" name="Google Shape;189;p18"/>
            <p:cNvCxnSpPr/>
            <p:nvPr/>
          </p:nvCxnSpPr>
          <p:spPr>
            <a:xfrm rot="5400000">
              <a:off x="-1965275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90" name="Google Shape;190;p18"/>
          <p:cNvSpPr/>
          <p:nvPr/>
        </p:nvSpPr>
        <p:spPr>
          <a:xfrm>
            <a:off x="181925" y="124175"/>
            <a:ext cx="273300" cy="273300"/>
          </a:xfrm>
          <a:prstGeom prst="star4">
            <a:avLst>
              <a:gd name="adj" fmla="val 125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8"/>
          <p:cNvSpPr txBox="1">
            <a:spLocks noGrp="1"/>
          </p:cNvSpPr>
          <p:nvPr>
            <p:ph type="title"/>
          </p:nvPr>
        </p:nvSpPr>
        <p:spPr>
          <a:xfrm>
            <a:off x="1094861" y="1101325"/>
            <a:ext cx="6954300" cy="5277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2" name="Google Shape;192;p18"/>
          <p:cNvSpPr txBox="1">
            <a:spLocks noGrp="1"/>
          </p:cNvSpPr>
          <p:nvPr>
            <p:ph type="subTitle" idx="1"/>
          </p:nvPr>
        </p:nvSpPr>
        <p:spPr>
          <a:xfrm>
            <a:off x="1094861" y="1506475"/>
            <a:ext cx="6954300" cy="7764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18"/>
          <p:cNvSpPr txBox="1">
            <a:spLocks noGrp="1"/>
          </p:cNvSpPr>
          <p:nvPr>
            <p:ph type="title" idx="2"/>
          </p:nvPr>
        </p:nvSpPr>
        <p:spPr>
          <a:xfrm>
            <a:off x="1094861" y="2282875"/>
            <a:ext cx="6954300" cy="5277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4" name="Google Shape;194;p18"/>
          <p:cNvSpPr txBox="1">
            <a:spLocks noGrp="1"/>
          </p:cNvSpPr>
          <p:nvPr>
            <p:ph type="subTitle" idx="3"/>
          </p:nvPr>
        </p:nvSpPr>
        <p:spPr>
          <a:xfrm>
            <a:off x="1094861" y="2688025"/>
            <a:ext cx="6954300" cy="7764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8"/>
          <p:cNvSpPr txBox="1">
            <a:spLocks noGrp="1"/>
          </p:cNvSpPr>
          <p:nvPr>
            <p:ph type="title" idx="4"/>
          </p:nvPr>
        </p:nvSpPr>
        <p:spPr>
          <a:xfrm>
            <a:off x="1094861" y="3464425"/>
            <a:ext cx="6954300" cy="5277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6" name="Google Shape;196;p18"/>
          <p:cNvSpPr txBox="1">
            <a:spLocks noGrp="1"/>
          </p:cNvSpPr>
          <p:nvPr>
            <p:ph type="subTitle" idx="5"/>
          </p:nvPr>
        </p:nvSpPr>
        <p:spPr>
          <a:xfrm>
            <a:off x="1094861" y="3869575"/>
            <a:ext cx="6954300" cy="7764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18"/>
          <p:cNvSpPr txBox="1">
            <a:spLocks noGrp="1"/>
          </p:cNvSpPr>
          <p:nvPr>
            <p:ph type="title" idx="6"/>
          </p:nvPr>
        </p:nvSpPr>
        <p:spPr>
          <a:xfrm>
            <a:off x="720000" y="527825"/>
            <a:ext cx="7704000" cy="6228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0"/>
          <p:cNvSpPr txBox="1">
            <a:spLocks noGrp="1"/>
          </p:cNvSpPr>
          <p:nvPr>
            <p:ph type="title"/>
          </p:nvPr>
        </p:nvSpPr>
        <p:spPr>
          <a:xfrm flipH="1">
            <a:off x="1071619" y="1652134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20"/>
          <p:cNvSpPr txBox="1">
            <a:spLocks noGrp="1"/>
          </p:cNvSpPr>
          <p:nvPr>
            <p:ph type="subTitle" idx="1"/>
          </p:nvPr>
        </p:nvSpPr>
        <p:spPr>
          <a:xfrm flipH="1">
            <a:off x="1071619" y="193400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20"/>
          <p:cNvSpPr txBox="1">
            <a:spLocks noGrp="1"/>
          </p:cNvSpPr>
          <p:nvPr>
            <p:ph type="title" idx="2"/>
          </p:nvPr>
        </p:nvSpPr>
        <p:spPr>
          <a:xfrm flipH="1">
            <a:off x="1071619" y="3284934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20"/>
          <p:cNvSpPr txBox="1">
            <a:spLocks noGrp="1"/>
          </p:cNvSpPr>
          <p:nvPr>
            <p:ph type="subTitle" idx="3"/>
          </p:nvPr>
        </p:nvSpPr>
        <p:spPr>
          <a:xfrm flipH="1">
            <a:off x="1071619" y="356680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20"/>
          <p:cNvSpPr txBox="1">
            <a:spLocks noGrp="1"/>
          </p:cNvSpPr>
          <p:nvPr>
            <p:ph type="title" idx="4"/>
          </p:nvPr>
        </p:nvSpPr>
        <p:spPr>
          <a:xfrm>
            <a:off x="5951681" y="1652134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20"/>
          <p:cNvSpPr txBox="1">
            <a:spLocks noGrp="1"/>
          </p:cNvSpPr>
          <p:nvPr>
            <p:ph type="subTitle" idx="5"/>
          </p:nvPr>
        </p:nvSpPr>
        <p:spPr>
          <a:xfrm>
            <a:off x="5951681" y="193400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20"/>
          <p:cNvSpPr txBox="1">
            <a:spLocks noGrp="1"/>
          </p:cNvSpPr>
          <p:nvPr>
            <p:ph type="title" idx="6"/>
          </p:nvPr>
        </p:nvSpPr>
        <p:spPr>
          <a:xfrm>
            <a:off x="5951681" y="3284934"/>
            <a:ext cx="2120700" cy="3936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20"/>
          <p:cNvSpPr txBox="1">
            <a:spLocks noGrp="1"/>
          </p:cNvSpPr>
          <p:nvPr>
            <p:ph type="subTitle" idx="7"/>
          </p:nvPr>
        </p:nvSpPr>
        <p:spPr>
          <a:xfrm>
            <a:off x="5951681" y="3566800"/>
            <a:ext cx="2120700" cy="5727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20"/>
          <p:cNvSpPr txBox="1">
            <a:spLocks noGrp="1"/>
          </p:cNvSpPr>
          <p:nvPr>
            <p:ph type="title" idx="8"/>
          </p:nvPr>
        </p:nvSpPr>
        <p:spPr>
          <a:xfrm>
            <a:off x="720000" y="527825"/>
            <a:ext cx="7704000" cy="622800"/>
          </a:xfrm>
          <a:prstGeom prst="rect">
            <a:avLst/>
          </a:prstGeom>
          <a:ln>
            <a:noFill/>
          </a:ln>
        </p:spPr>
        <p:txBody>
          <a:bodyPr spcFirstLastPara="1" wrap="square" lIns="0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218" name="Google Shape;218;p20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219" name="Google Shape;219;p20"/>
            <p:cNvCxnSpPr/>
            <p:nvPr/>
          </p:nvCxnSpPr>
          <p:spPr>
            <a:xfrm>
              <a:off x="-35700" y="529972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" name="Google Shape;220;p20"/>
            <p:cNvCxnSpPr/>
            <p:nvPr/>
          </p:nvCxnSpPr>
          <p:spPr>
            <a:xfrm>
              <a:off x="-35700" y="4623597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" name="Google Shape;221;p20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2" name="Google Shape;222;p20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3" name="Google Shape;223;p20"/>
          <p:cNvSpPr/>
          <p:nvPr/>
        </p:nvSpPr>
        <p:spPr>
          <a:xfrm>
            <a:off x="8712900" y="4751950"/>
            <a:ext cx="273300" cy="273300"/>
          </a:xfrm>
          <a:prstGeom prst="star4">
            <a:avLst>
              <a:gd name="adj" fmla="val 125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ld Standard TT"/>
              <a:buNone/>
              <a:defRPr sz="35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ld Standard TT"/>
              <a:buNone/>
              <a:defRPr sz="35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ld Standard TT"/>
              <a:buNone/>
              <a:defRPr sz="35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ld Standard TT"/>
              <a:buNone/>
              <a:defRPr sz="35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ld Standard TT"/>
              <a:buNone/>
              <a:defRPr sz="35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ld Standard TT"/>
              <a:buNone/>
              <a:defRPr sz="35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ld Standard TT"/>
              <a:buNone/>
              <a:defRPr sz="35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ld Standard TT"/>
              <a:buNone/>
              <a:defRPr sz="35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ld Standard TT"/>
              <a:buNone/>
              <a:defRPr sz="35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7" r:id="rId4"/>
    <p:sldLayoutId id="2147483658" r:id="rId5"/>
    <p:sldLayoutId id="2147483659" r:id="rId6"/>
    <p:sldLayoutId id="2147483661" r:id="rId7"/>
    <p:sldLayoutId id="2147483664" r:id="rId8"/>
    <p:sldLayoutId id="2147483666" r:id="rId9"/>
    <p:sldLayoutId id="2147483667" r:id="rId10"/>
    <p:sldLayoutId id="2147483669" r:id="rId11"/>
    <p:sldLayoutId id="2147483670" r:id="rId12"/>
    <p:sldLayoutId id="2147483671" r:id="rId13"/>
    <p:sldLayoutId id="2147483672" r:id="rId14"/>
    <p:sldLayoutId id="2147483677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>
            <a:spLocks noGrp="1"/>
          </p:cNvSpPr>
          <p:nvPr>
            <p:ph type="ctrTitle"/>
          </p:nvPr>
        </p:nvSpPr>
        <p:spPr>
          <a:xfrm>
            <a:off x="1484100" y="1479650"/>
            <a:ext cx="6175800" cy="16404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solidFill>
                  <a:schemeClr val="dk1"/>
                </a:solidFill>
              </a:rPr>
              <a:t>Valorization of Low-Grade Dates through Bioethanol Production: A</a:t>
            </a:r>
            <a:br>
              <a:rPr lang="en-US" sz="3000" dirty="0">
                <a:solidFill>
                  <a:schemeClr val="dk1"/>
                </a:solidFill>
              </a:rPr>
            </a:br>
            <a:r>
              <a:rPr lang="en-US" sz="3000" dirty="0">
                <a:solidFill>
                  <a:schemeClr val="dk1"/>
                </a:solidFill>
              </a:rPr>
              <a:t>Sustainable Solution for Palestine</a:t>
            </a:r>
            <a:endParaRPr sz="3000" dirty="0">
              <a:solidFill>
                <a:schemeClr val="dk1"/>
              </a:solidFill>
            </a:endParaRPr>
          </a:p>
        </p:txBody>
      </p:sp>
      <p:sp>
        <p:nvSpPr>
          <p:cNvPr id="302" name="Google Shape;302;p30"/>
          <p:cNvSpPr txBox="1">
            <a:spLocks noGrp="1"/>
          </p:cNvSpPr>
          <p:nvPr>
            <p:ph type="subTitle" idx="1"/>
          </p:nvPr>
        </p:nvSpPr>
        <p:spPr>
          <a:xfrm>
            <a:off x="960244" y="3678254"/>
            <a:ext cx="1716782" cy="3936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Prepared By</a:t>
            </a:r>
            <a:endParaRPr b="1" dirty="0"/>
          </a:p>
        </p:txBody>
      </p:sp>
      <p:sp>
        <p:nvSpPr>
          <p:cNvPr id="303" name="Google Shape;303;p30"/>
          <p:cNvSpPr txBox="1">
            <a:spLocks noGrp="1"/>
          </p:cNvSpPr>
          <p:nvPr>
            <p:ph type="subTitle" idx="1"/>
          </p:nvPr>
        </p:nvSpPr>
        <p:spPr>
          <a:xfrm>
            <a:off x="1217056" y="-7954"/>
            <a:ext cx="6709887" cy="53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latin typeface="Old Standard TT"/>
                <a:ea typeface="Old Standard TT"/>
                <a:cs typeface="Old Standard TT"/>
                <a:sym typeface="Old Standard TT"/>
              </a:rPr>
              <a:t>Department of Chemical Engineering - An-Najah National University</a:t>
            </a:r>
            <a:endParaRPr i="1"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04" name="Google Shape;304;p30"/>
          <p:cNvSpPr txBox="1">
            <a:spLocks noGrp="1"/>
          </p:cNvSpPr>
          <p:nvPr>
            <p:ph type="subTitle" idx="1"/>
          </p:nvPr>
        </p:nvSpPr>
        <p:spPr>
          <a:xfrm>
            <a:off x="0" y="-7950"/>
            <a:ext cx="622500" cy="53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sz="1400"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06" name="Google Shape;306;p30"/>
          <p:cNvSpPr txBox="1">
            <a:spLocks noGrp="1"/>
          </p:cNvSpPr>
          <p:nvPr>
            <p:ph type="subTitle" idx="1"/>
          </p:nvPr>
        </p:nvSpPr>
        <p:spPr>
          <a:xfrm>
            <a:off x="8521600" y="4618675"/>
            <a:ext cx="622500" cy="53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sz="1400" dirty="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sz="1400"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C02EF3-C933-E1B9-70BE-363515F07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4071" y="4071854"/>
            <a:ext cx="1849129" cy="393600"/>
          </a:xfrm>
        </p:spPr>
        <p:txBody>
          <a:bodyPr/>
          <a:lstStyle/>
          <a:p>
            <a:r>
              <a:rPr lang="en-US" dirty="0"/>
              <a:t>Mahmoud Sallam</a:t>
            </a:r>
          </a:p>
        </p:txBody>
      </p:sp>
      <p:sp>
        <p:nvSpPr>
          <p:cNvPr id="4" name="Google Shape;302;p30">
            <a:extLst>
              <a:ext uri="{FF2B5EF4-FFF2-40B4-BE49-F238E27FC236}">
                <a16:creationId xmlns:a16="http://schemas.microsoft.com/office/drawing/2014/main" id="{4C93C545-3D17-CE0F-12DF-3A00FCFAEA58}"/>
              </a:ext>
            </a:extLst>
          </p:cNvPr>
          <p:cNvSpPr txBox="1">
            <a:spLocks/>
          </p:cNvSpPr>
          <p:nvPr/>
        </p:nvSpPr>
        <p:spPr>
          <a:xfrm>
            <a:off x="6466975" y="3678254"/>
            <a:ext cx="1716782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b="1" dirty="0"/>
              <a:t>Supervisor 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29CC942-0539-A8E9-814F-70A2CEFA4950}"/>
              </a:ext>
            </a:extLst>
          </p:cNvPr>
          <p:cNvSpPr txBox="1">
            <a:spLocks/>
          </p:cNvSpPr>
          <p:nvPr/>
        </p:nvSpPr>
        <p:spPr>
          <a:xfrm>
            <a:off x="5883442" y="4071854"/>
            <a:ext cx="2366489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idact Gothic"/>
              <a:buNone/>
              <a:defRPr sz="18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r>
              <a:rPr lang="en-US" dirty="0"/>
              <a:t>Dr. Abdulrahim </a:t>
            </a:r>
            <a:r>
              <a:rPr lang="en-US" dirty="0" err="1"/>
              <a:t>Abusafa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AF2A99-A49C-6001-6A2E-FD51F3D82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3644" y="571200"/>
            <a:ext cx="1101189" cy="1101189"/>
          </a:xfrm>
          <a:prstGeom prst="rect">
            <a:avLst/>
          </a:prstGeom>
        </p:spPr>
      </p:pic>
      <p:sp>
        <p:nvSpPr>
          <p:cNvPr id="8" name="Google Shape;359;p34">
            <a:extLst>
              <a:ext uri="{FF2B5EF4-FFF2-40B4-BE49-F238E27FC236}">
                <a16:creationId xmlns:a16="http://schemas.microsoft.com/office/drawing/2014/main" id="{9E8643A4-4E23-8943-7D0F-4C9AF2ADFD05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9" name="Google Shape;424;p39">
            <a:extLst>
              <a:ext uri="{FF2B5EF4-FFF2-40B4-BE49-F238E27FC236}">
                <a16:creationId xmlns:a16="http://schemas.microsoft.com/office/drawing/2014/main" id="{7C18BB36-9CFF-FFBC-A287-A37C865A4158}"/>
              </a:ext>
            </a:extLst>
          </p:cNvPr>
          <p:cNvSpPr txBox="1"/>
          <p:nvPr/>
        </p:nvSpPr>
        <p:spPr>
          <a:xfrm>
            <a:off x="719999" y="3269107"/>
            <a:ext cx="7704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Submitted in Partial Fulfilment of the Requirements for the Degree of Bachelor of Science in the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Department of Chemical Engineering at the Faculty of Engineering and Information Technology</a:t>
            </a:r>
            <a:endParaRPr dirty="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0" y="715194"/>
            <a:ext cx="3858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Phase 1—Objective</a:t>
            </a:r>
            <a:endParaRPr dirty="0"/>
          </a:p>
        </p:txBody>
      </p:sp>
      <p:sp>
        <p:nvSpPr>
          <p:cNvPr id="393" name="Google Shape;393;p38"/>
          <p:cNvSpPr txBox="1">
            <a:spLocks noGrp="1"/>
          </p:cNvSpPr>
          <p:nvPr>
            <p:ph type="subTitle" idx="1"/>
          </p:nvPr>
        </p:nvSpPr>
        <p:spPr>
          <a:xfrm>
            <a:off x="782052" y="1247094"/>
            <a:ext cx="7739547" cy="8150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Establishing a relation between the density and the concentration of alcoholic solutions</a:t>
            </a:r>
            <a:endParaRPr dirty="0"/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1 — Calibration Curve 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2" name="Google Shape;392;p38">
            <a:extLst>
              <a:ext uri="{FF2B5EF4-FFF2-40B4-BE49-F238E27FC236}">
                <a16:creationId xmlns:a16="http://schemas.microsoft.com/office/drawing/2014/main" id="{79BDDC9D-D8D8-1C02-DFE0-565CA90B6FCB}"/>
              </a:ext>
            </a:extLst>
          </p:cNvPr>
          <p:cNvSpPr txBox="1">
            <a:spLocks/>
          </p:cNvSpPr>
          <p:nvPr/>
        </p:nvSpPr>
        <p:spPr>
          <a:xfrm>
            <a:off x="457200" y="2615110"/>
            <a:ext cx="2764026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22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r>
              <a:rPr lang="en-US" dirty="0"/>
              <a:t>Phase 1—Method</a:t>
            </a:r>
          </a:p>
        </p:txBody>
      </p:sp>
      <p:sp>
        <p:nvSpPr>
          <p:cNvPr id="3" name="Google Shape;393;p38">
            <a:extLst>
              <a:ext uri="{FF2B5EF4-FFF2-40B4-BE49-F238E27FC236}">
                <a16:creationId xmlns:a16="http://schemas.microsoft.com/office/drawing/2014/main" id="{DAD54F84-532D-DA8D-2CA2-84A03EF80F41}"/>
              </a:ext>
            </a:extLst>
          </p:cNvPr>
          <p:cNvSpPr txBox="1">
            <a:spLocks/>
          </p:cNvSpPr>
          <p:nvPr/>
        </p:nvSpPr>
        <p:spPr>
          <a:xfrm>
            <a:off x="782052" y="3103650"/>
            <a:ext cx="7739547" cy="815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22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dirty="0"/>
              <a:t>Diluting 6 samples at different concentrations, then measuring their density in order to obtain a calibration curve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2FE59D-BD3F-0D38-5DCA-CD0027C67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1599" y="1819917"/>
            <a:ext cx="622501" cy="6225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sp>
        <p:nvSpPr>
          <p:cNvPr id="4" name="Google Shape;756;p58">
            <a:extLst>
              <a:ext uri="{FF2B5EF4-FFF2-40B4-BE49-F238E27FC236}">
                <a16:creationId xmlns:a16="http://schemas.microsoft.com/office/drawing/2014/main" id="{84963B4F-397E-7A80-04C6-F7CA95344E6D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0" y="715194"/>
            <a:ext cx="3858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Phase 2—Objective</a:t>
            </a:r>
            <a:endParaRPr dirty="0"/>
          </a:p>
        </p:txBody>
      </p:sp>
      <p:sp>
        <p:nvSpPr>
          <p:cNvPr id="393" name="Google Shape;393;p38"/>
          <p:cNvSpPr txBox="1">
            <a:spLocks noGrp="1"/>
          </p:cNvSpPr>
          <p:nvPr>
            <p:ph type="subTitle" idx="1"/>
          </p:nvPr>
        </p:nvSpPr>
        <p:spPr>
          <a:xfrm>
            <a:off x="782052" y="1247094"/>
            <a:ext cx="7739547" cy="8150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Optimize the sugar concentration and yeast amount for ethanol production</a:t>
            </a:r>
            <a:endParaRPr dirty="0"/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2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Sugar Concentration Optimization</a:t>
            </a: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 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2" name="Google Shape;392;p38">
            <a:extLst>
              <a:ext uri="{FF2B5EF4-FFF2-40B4-BE49-F238E27FC236}">
                <a16:creationId xmlns:a16="http://schemas.microsoft.com/office/drawing/2014/main" id="{79BDDC9D-D8D8-1C02-DFE0-565CA90B6FCB}"/>
              </a:ext>
            </a:extLst>
          </p:cNvPr>
          <p:cNvSpPr txBox="1">
            <a:spLocks/>
          </p:cNvSpPr>
          <p:nvPr/>
        </p:nvSpPr>
        <p:spPr>
          <a:xfrm>
            <a:off x="457200" y="2615110"/>
            <a:ext cx="2764026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22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r>
              <a:rPr lang="en-US" dirty="0"/>
              <a:t>Phase 2—Method</a:t>
            </a:r>
          </a:p>
        </p:txBody>
      </p:sp>
      <p:sp>
        <p:nvSpPr>
          <p:cNvPr id="3" name="Google Shape;393;p38">
            <a:extLst>
              <a:ext uri="{FF2B5EF4-FFF2-40B4-BE49-F238E27FC236}">
                <a16:creationId xmlns:a16="http://schemas.microsoft.com/office/drawing/2014/main" id="{DAD54F84-532D-DA8D-2CA2-84A03EF80F41}"/>
              </a:ext>
            </a:extLst>
          </p:cNvPr>
          <p:cNvSpPr txBox="1">
            <a:spLocks/>
          </p:cNvSpPr>
          <p:nvPr/>
        </p:nvSpPr>
        <p:spPr>
          <a:xfrm>
            <a:off x="782052" y="3292434"/>
            <a:ext cx="7739547" cy="1222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22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dirty="0"/>
              <a:t>Fermentation for 6 samples of different sugar concentrations, then 3 samples of opt. con. With 3 different yeast amounts </a:t>
            </a:r>
          </a:p>
          <a:p>
            <a:pPr marL="0" indent="0"/>
            <a:r>
              <a:rPr lang="en-US" dirty="0"/>
              <a:t>(Distillation for all samples)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sp>
        <p:nvSpPr>
          <p:cNvPr id="4" name="Google Shape;756;p58">
            <a:extLst>
              <a:ext uri="{FF2B5EF4-FFF2-40B4-BE49-F238E27FC236}">
                <a16:creationId xmlns:a16="http://schemas.microsoft.com/office/drawing/2014/main" id="{94D69A4E-5A1C-F574-043F-20780DDA69FE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3673591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2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Sugar Concentration Optimization</a:t>
            </a: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 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grpSp>
        <p:nvGrpSpPr>
          <p:cNvPr id="10" name="Google Shape;3469;p67">
            <a:extLst>
              <a:ext uri="{FF2B5EF4-FFF2-40B4-BE49-F238E27FC236}">
                <a16:creationId xmlns:a16="http://schemas.microsoft.com/office/drawing/2014/main" id="{5E24FD45-660F-B2D7-2B67-E527E58E39B4}"/>
              </a:ext>
            </a:extLst>
          </p:cNvPr>
          <p:cNvGrpSpPr/>
          <p:nvPr/>
        </p:nvGrpSpPr>
        <p:grpSpPr>
          <a:xfrm>
            <a:off x="1441322" y="1218266"/>
            <a:ext cx="5695499" cy="2152755"/>
            <a:chOff x="5194708" y="3484366"/>
            <a:chExt cx="2369266" cy="987304"/>
          </a:xfrm>
        </p:grpSpPr>
        <p:grpSp>
          <p:nvGrpSpPr>
            <p:cNvPr id="12" name="Google Shape;3474;p67">
              <a:extLst>
                <a:ext uri="{FF2B5EF4-FFF2-40B4-BE49-F238E27FC236}">
                  <a16:creationId xmlns:a16="http://schemas.microsoft.com/office/drawing/2014/main" id="{48AAAD1E-3A1D-CD42-7487-8A635A683A09}"/>
                </a:ext>
              </a:extLst>
            </p:cNvPr>
            <p:cNvGrpSpPr/>
            <p:nvPr/>
          </p:nvGrpSpPr>
          <p:grpSpPr>
            <a:xfrm>
              <a:off x="6752546" y="3484366"/>
              <a:ext cx="811428" cy="987304"/>
              <a:chOff x="2332275" y="1617275"/>
              <a:chExt cx="1090775" cy="1327200"/>
            </a:xfrm>
          </p:grpSpPr>
          <p:sp>
            <p:nvSpPr>
              <p:cNvPr id="21" name="Google Shape;3475;p67">
                <a:extLst>
                  <a:ext uri="{FF2B5EF4-FFF2-40B4-BE49-F238E27FC236}">
                    <a16:creationId xmlns:a16="http://schemas.microsoft.com/office/drawing/2014/main" id="{EF76474C-3C1F-4D35-8917-CE0560C003AC}"/>
                  </a:ext>
                </a:extLst>
              </p:cNvPr>
              <p:cNvSpPr/>
              <p:nvPr/>
            </p:nvSpPr>
            <p:spPr>
              <a:xfrm>
                <a:off x="2507425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/>
                  <a:t>Volume </a:t>
                </a:r>
                <a:endParaRPr sz="1800" b="1" dirty="0"/>
              </a:p>
            </p:txBody>
          </p:sp>
          <p:sp>
            <p:nvSpPr>
              <p:cNvPr id="22" name="Google Shape;3476;p67">
                <a:extLst>
                  <a:ext uri="{FF2B5EF4-FFF2-40B4-BE49-F238E27FC236}">
                    <a16:creationId xmlns:a16="http://schemas.microsoft.com/office/drawing/2014/main" id="{A53351AA-C787-77BA-EBD4-69D23B3D650D}"/>
                  </a:ext>
                </a:extLst>
              </p:cNvPr>
              <p:cNvSpPr/>
              <p:nvPr/>
            </p:nvSpPr>
            <p:spPr>
              <a:xfrm>
                <a:off x="2332275" y="1617275"/>
                <a:ext cx="1090775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1" h="50958" extrusionOk="0">
                    <a:moveTo>
                      <a:pt x="21816" y="0"/>
                    </a:moveTo>
                    <a:cubicBezTo>
                      <a:pt x="9786" y="0"/>
                      <a:pt x="1" y="9788"/>
                      <a:pt x="1" y="21814"/>
                    </a:cubicBezTo>
                    <a:cubicBezTo>
                      <a:pt x="12" y="22289"/>
                      <a:pt x="402" y="22672"/>
                      <a:pt x="880" y="22672"/>
                    </a:cubicBezTo>
                    <a:cubicBezTo>
                      <a:pt x="1355" y="22672"/>
                      <a:pt x="1745" y="22289"/>
                      <a:pt x="1756" y="21814"/>
                    </a:cubicBezTo>
                    <a:cubicBezTo>
                      <a:pt x="1756" y="10757"/>
                      <a:pt x="10754" y="1755"/>
                      <a:pt x="21812" y="1755"/>
                    </a:cubicBezTo>
                    <a:cubicBezTo>
                      <a:pt x="32869" y="1755"/>
                      <a:pt x="41871" y="10753"/>
                      <a:pt x="41871" y="21814"/>
                    </a:cubicBezTo>
                    <a:cubicBezTo>
                      <a:pt x="41871" y="32872"/>
                      <a:pt x="32873" y="41870"/>
                      <a:pt x="21816" y="41870"/>
                    </a:cubicBezTo>
                    <a:cubicBezTo>
                      <a:pt x="21329" y="41870"/>
                      <a:pt x="20936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7" y="43147"/>
                      <a:pt x="43630" y="33547"/>
                      <a:pt x="43627" y="21814"/>
                    </a:cubicBezTo>
                    <a:cubicBezTo>
                      <a:pt x="43627" y="9785"/>
                      <a:pt x="33842" y="0"/>
                      <a:pt x="21816" y="0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3477;p67">
                <a:extLst>
                  <a:ext uri="{FF2B5EF4-FFF2-40B4-BE49-F238E27FC236}">
                    <a16:creationId xmlns:a16="http://schemas.microsoft.com/office/drawing/2014/main" id="{95F5028D-ECB7-990E-E7F9-B868DE7D6B35}"/>
                  </a:ext>
                </a:extLst>
              </p:cNvPr>
              <p:cNvSpPr/>
              <p:nvPr/>
            </p:nvSpPr>
            <p:spPr>
              <a:xfrm>
                <a:off x="2727925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7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8" y="6675"/>
                    </a:lnTo>
                    <a:cubicBezTo>
                      <a:pt x="5561" y="6846"/>
                      <a:pt x="5785" y="6931"/>
                      <a:pt x="6010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" name="Google Shape;3478;p67">
              <a:extLst>
                <a:ext uri="{FF2B5EF4-FFF2-40B4-BE49-F238E27FC236}">
                  <a16:creationId xmlns:a16="http://schemas.microsoft.com/office/drawing/2014/main" id="{280ACC34-5A0A-F008-391A-ED975CCB4A25}"/>
                </a:ext>
              </a:extLst>
            </p:cNvPr>
            <p:cNvGrpSpPr/>
            <p:nvPr/>
          </p:nvGrpSpPr>
          <p:grpSpPr>
            <a:xfrm>
              <a:off x="5973664" y="3484366"/>
              <a:ext cx="811335" cy="987304"/>
              <a:chOff x="1285250" y="1617275"/>
              <a:chExt cx="1090650" cy="1327200"/>
            </a:xfrm>
          </p:grpSpPr>
          <p:sp>
            <p:nvSpPr>
              <p:cNvPr id="18" name="Google Shape;3479;p67">
                <a:extLst>
                  <a:ext uri="{FF2B5EF4-FFF2-40B4-BE49-F238E27FC236}">
                    <a16:creationId xmlns:a16="http://schemas.microsoft.com/office/drawing/2014/main" id="{B2C10EEB-FA68-07C4-6AD4-D6309BF48EFB}"/>
                  </a:ext>
                </a:extLst>
              </p:cNvPr>
              <p:cNvSpPr/>
              <p:nvPr/>
            </p:nvSpPr>
            <p:spPr>
              <a:xfrm>
                <a:off x="1460300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500" b="1" dirty="0">
                    <a:latin typeface="Old Standard TT" panose="020B0604020202020204" charset="0"/>
                  </a:rPr>
                  <a:t>Duration</a:t>
                </a:r>
                <a:endParaRPr sz="1500" b="1" dirty="0">
                  <a:latin typeface="Old Standard TT" panose="020B0604020202020204" charset="0"/>
                </a:endParaRPr>
              </a:p>
            </p:txBody>
          </p:sp>
          <p:sp>
            <p:nvSpPr>
              <p:cNvPr id="19" name="Google Shape;3480;p67">
                <a:extLst>
                  <a:ext uri="{FF2B5EF4-FFF2-40B4-BE49-F238E27FC236}">
                    <a16:creationId xmlns:a16="http://schemas.microsoft.com/office/drawing/2014/main" id="{AD5CB1D8-47A2-35EF-8D7E-B2ADBC0D82C5}"/>
                  </a:ext>
                </a:extLst>
              </p:cNvPr>
              <p:cNvSpPr/>
              <p:nvPr/>
            </p:nvSpPr>
            <p:spPr>
              <a:xfrm>
                <a:off x="1285250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" name="Google Shape;3481;p67">
                <a:extLst>
                  <a:ext uri="{FF2B5EF4-FFF2-40B4-BE49-F238E27FC236}">
                    <a16:creationId xmlns:a16="http://schemas.microsoft.com/office/drawing/2014/main" id="{FF9DAF80-AB24-46C4-BF4A-E0B56E9E7527}"/>
                  </a:ext>
                </a:extLst>
              </p:cNvPr>
              <p:cNvSpPr/>
              <p:nvPr/>
            </p:nvSpPr>
            <p:spPr>
              <a:xfrm>
                <a:off x="1680900" y="2771175"/>
                <a:ext cx="3008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4" h="6932" extrusionOk="0">
                    <a:moveTo>
                      <a:pt x="11086" y="1"/>
                    </a:moveTo>
                    <a:cubicBezTo>
                      <a:pt x="10860" y="1"/>
                      <a:pt x="10635" y="87"/>
                      <a:pt x="10464" y="260"/>
                    </a:cubicBezTo>
                    <a:lnTo>
                      <a:pt x="6865" y="3859"/>
                    </a:lnTo>
                    <a:lnTo>
                      <a:pt x="5978" y="4742"/>
                    </a:lnTo>
                    <a:lnTo>
                      <a:pt x="5110" y="3874"/>
                    </a:lnTo>
                    <a:lnTo>
                      <a:pt x="1495" y="260"/>
                    </a:lnTo>
                    <a:cubicBezTo>
                      <a:pt x="1341" y="153"/>
                      <a:pt x="1165" y="102"/>
                      <a:pt x="989" y="102"/>
                    </a:cubicBezTo>
                    <a:cubicBezTo>
                      <a:pt x="730" y="102"/>
                      <a:pt x="474" y="214"/>
                      <a:pt x="297" y="427"/>
                    </a:cubicBezTo>
                    <a:cubicBezTo>
                      <a:pt x="0" y="783"/>
                      <a:pt x="22" y="1306"/>
                      <a:pt x="349" y="1636"/>
                    </a:cubicBezTo>
                    <a:lnTo>
                      <a:pt x="5388" y="6675"/>
                    </a:lnTo>
                    <a:cubicBezTo>
                      <a:pt x="5559" y="6846"/>
                      <a:pt x="5783" y="6931"/>
                      <a:pt x="6008" y="6931"/>
                    </a:cubicBezTo>
                    <a:cubicBezTo>
                      <a:pt x="6233" y="6931"/>
                      <a:pt x="6458" y="6846"/>
                      <a:pt x="6631" y="6675"/>
                    </a:cubicBezTo>
                    <a:lnTo>
                      <a:pt x="11666" y="1636"/>
                    </a:lnTo>
                    <a:cubicBezTo>
                      <a:pt x="12015" y="1250"/>
                      <a:pt x="12034" y="668"/>
                      <a:pt x="11711" y="260"/>
                    </a:cubicBezTo>
                    <a:cubicBezTo>
                      <a:pt x="11538" y="87"/>
                      <a:pt x="11312" y="1"/>
                      <a:pt x="11086" y="1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3482;p67">
              <a:extLst>
                <a:ext uri="{FF2B5EF4-FFF2-40B4-BE49-F238E27FC236}">
                  <a16:creationId xmlns:a16="http://schemas.microsoft.com/office/drawing/2014/main" id="{D81994B7-18A9-B1D9-F5A1-A12F2596EFA9}"/>
                </a:ext>
              </a:extLst>
            </p:cNvPr>
            <p:cNvGrpSpPr/>
            <p:nvPr/>
          </p:nvGrpSpPr>
          <p:grpSpPr>
            <a:xfrm>
              <a:off x="5194708" y="3484366"/>
              <a:ext cx="811409" cy="987304"/>
              <a:chOff x="238125" y="1617275"/>
              <a:chExt cx="1090750" cy="1327200"/>
            </a:xfrm>
          </p:grpSpPr>
          <p:sp>
            <p:nvSpPr>
              <p:cNvPr id="15" name="Google Shape;3483;p67">
                <a:extLst>
                  <a:ext uri="{FF2B5EF4-FFF2-40B4-BE49-F238E27FC236}">
                    <a16:creationId xmlns:a16="http://schemas.microsoft.com/office/drawing/2014/main" id="{BFA38EEE-43C0-06A0-F7A7-40A6D59012D8}"/>
                  </a:ext>
                </a:extLst>
              </p:cNvPr>
              <p:cNvSpPr/>
              <p:nvPr/>
            </p:nvSpPr>
            <p:spPr>
              <a:xfrm>
                <a:off x="413250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500" b="1" dirty="0">
                    <a:latin typeface="Old Standard TT" panose="020B0604020202020204" charset="0"/>
                  </a:rPr>
                  <a:t>Temperature</a:t>
                </a:r>
                <a:endParaRPr sz="1500" b="1" dirty="0">
                  <a:latin typeface="Old Standard TT" panose="020B0604020202020204" charset="0"/>
                </a:endParaRPr>
              </a:p>
            </p:txBody>
          </p:sp>
          <p:sp>
            <p:nvSpPr>
              <p:cNvPr id="16" name="Google Shape;3484;p67">
                <a:extLst>
                  <a:ext uri="{FF2B5EF4-FFF2-40B4-BE49-F238E27FC236}">
                    <a16:creationId xmlns:a16="http://schemas.microsoft.com/office/drawing/2014/main" id="{DAF53E23-93E7-1404-1813-B0A6B19811D8}"/>
                  </a:ext>
                </a:extLst>
              </p:cNvPr>
              <p:cNvSpPr/>
              <p:nvPr/>
            </p:nvSpPr>
            <p:spPr>
              <a:xfrm>
                <a:off x="238125" y="1617275"/>
                <a:ext cx="10907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0" h="50958" extrusionOk="0">
                    <a:moveTo>
                      <a:pt x="21815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11" y="22289"/>
                      <a:pt x="401" y="22672"/>
                      <a:pt x="879" y="22672"/>
                    </a:cubicBezTo>
                    <a:cubicBezTo>
                      <a:pt x="1354" y="22672"/>
                      <a:pt x="1744" y="22289"/>
                      <a:pt x="1755" y="21814"/>
                    </a:cubicBezTo>
                    <a:cubicBezTo>
                      <a:pt x="1755" y="10757"/>
                      <a:pt x="10753" y="1755"/>
                      <a:pt x="21811" y="1755"/>
                    </a:cubicBezTo>
                    <a:cubicBezTo>
                      <a:pt x="32869" y="1755"/>
                      <a:pt x="41870" y="10753"/>
                      <a:pt x="41870" y="21814"/>
                    </a:cubicBezTo>
                    <a:cubicBezTo>
                      <a:pt x="41870" y="32872"/>
                      <a:pt x="32872" y="41870"/>
                      <a:pt x="21815" y="41870"/>
                    </a:cubicBezTo>
                    <a:cubicBezTo>
                      <a:pt x="21329" y="41870"/>
                      <a:pt x="20935" y="42263"/>
                      <a:pt x="20935" y="42750"/>
                    </a:cubicBezTo>
                    <a:lnTo>
                      <a:pt x="20935" y="50957"/>
                    </a:lnTo>
                    <a:lnTo>
                      <a:pt x="22694" y="50942"/>
                    </a:lnTo>
                    <a:lnTo>
                      <a:pt x="22694" y="43610"/>
                    </a:lnTo>
                    <a:cubicBezTo>
                      <a:pt x="34316" y="43147"/>
                      <a:pt x="43629" y="33547"/>
                      <a:pt x="43626" y="21814"/>
                    </a:cubicBezTo>
                    <a:cubicBezTo>
                      <a:pt x="43626" y="9785"/>
                      <a:pt x="33841" y="0"/>
                      <a:pt x="21815" y="0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3485;p67">
                <a:extLst>
                  <a:ext uri="{FF2B5EF4-FFF2-40B4-BE49-F238E27FC236}">
                    <a16:creationId xmlns:a16="http://schemas.microsoft.com/office/drawing/2014/main" id="{B4CB5E48-7C5E-7917-E3DE-5CF7E066341B}"/>
                  </a:ext>
                </a:extLst>
              </p:cNvPr>
              <p:cNvSpPr/>
              <p:nvPr/>
            </p:nvSpPr>
            <p:spPr>
              <a:xfrm>
                <a:off x="633750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9" y="6675"/>
                    </a:lnTo>
                    <a:cubicBezTo>
                      <a:pt x="5561" y="6846"/>
                      <a:pt x="5786" y="6931"/>
                      <a:pt x="6010" y="6931"/>
                    </a:cubicBezTo>
                    <a:cubicBezTo>
                      <a:pt x="6235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7" name="Google Shape;1076;p65">
            <a:extLst>
              <a:ext uri="{FF2B5EF4-FFF2-40B4-BE49-F238E27FC236}">
                <a16:creationId xmlns:a16="http://schemas.microsoft.com/office/drawing/2014/main" id="{5F5CE122-00A9-90AB-A96A-FCBF61B4D404}"/>
              </a:ext>
            </a:extLst>
          </p:cNvPr>
          <p:cNvGrpSpPr/>
          <p:nvPr/>
        </p:nvGrpSpPr>
        <p:grpSpPr>
          <a:xfrm>
            <a:off x="1441322" y="3690479"/>
            <a:ext cx="1950553" cy="370962"/>
            <a:chOff x="4411970" y="2468674"/>
            <a:chExt cx="747317" cy="167425"/>
          </a:xfrm>
        </p:grpSpPr>
        <p:sp>
          <p:nvSpPr>
            <p:cNvPr id="28" name="Google Shape;1077;p65">
              <a:extLst>
                <a:ext uri="{FF2B5EF4-FFF2-40B4-BE49-F238E27FC236}">
                  <a16:creationId xmlns:a16="http://schemas.microsoft.com/office/drawing/2014/main" id="{A8FF8C1D-6741-ABDE-6E69-73D5F08FB55C}"/>
                </a:ext>
              </a:extLst>
            </p:cNvPr>
            <p:cNvSpPr/>
            <p:nvPr/>
          </p:nvSpPr>
          <p:spPr>
            <a:xfrm>
              <a:off x="4411970" y="2468674"/>
              <a:ext cx="216235" cy="167425"/>
            </a:xfrm>
            <a:custGeom>
              <a:avLst/>
              <a:gdLst/>
              <a:ahLst/>
              <a:cxnLst/>
              <a:rect l="l" t="t" r="r" b="b"/>
              <a:pathLst>
                <a:path w="4789" h="3708" extrusionOk="0">
                  <a:moveTo>
                    <a:pt x="1" y="0"/>
                  </a:moveTo>
                  <a:lnTo>
                    <a:pt x="1" y="3707"/>
                  </a:lnTo>
                  <a:lnTo>
                    <a:pt x="3381" y="3707"/>
                  </a:lnTo>
                  <a:lnTo>
                    <a:pt x="4789" y="1853"/>
                  </a:lnTo>
                  <a:lnTo>
                    <a:pt x="3381" y="0"/>
                  </a:ln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078;p65">
              <a:extLst>
                <a:ext uri="{FF2B5EF4-FFF2-40B4-BE49-F238E27FC236}">
                  <a16:creationId xmlns:a16="http://schemas.microsoft.com/office/drawing/2014/main" id="{B7228FA7-B3D7-4AAA-1199-D0D46138A821}"/>
                </a:ext>
              </a:extLst>
            </p:cNvPr>
            <p:cNvSpPr/>
            <p:nvPr/>
          </p:nvSpPr>
          <p:spPr>
            <a:xfrm>
              <a:off x="4564629" y="2468674"/>
              <a:ext cx="594658" cy="167425"/>
            </a:xfrm>
            <a:custGeom>
              <a:avLst/>
              <a:gdLst/>
              <a:ahLst/>
              <a:cxnLst/>
              <a:rect l="l" t="t" r="r" b="b"/>
              <a:pathLst>
                <a:path w="13170" h="3708" extrusionOk="0">
                  <a:moveTo>
                    <a:pt x="0" y="0"/>
                  </a:moveTo>
                  <a:lnTo>
                    <a:pt x="1408" y="1853"/>
                  </a:lnTo>
                  <a:lnTo>
                    <a:pt x="0" y="3707"/>
                  </a:lnTo>
                  <a:lnTo>
                    <a:pt x="13169" y="3707"/>
                  </a:lnTo>
                  <a:lnTo>
                    <a:pt x="13169" y="0"/>
                  </a:ln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tx1"/>
                  </a:solidFill>
                  <a:latin typeface="Didact Gothic" panose="00000500000000000000" pitchFamily="2" charset="0"/>
                </a:rPr>
                <a:t>25 – 30 °C</a:t>
              </a:r>
              <a:endParaRPr sz="1800" b="1" dirty="0">
                <a:solidFill>
                  <a:schemeClr val="tx1"/>
                </a:solidFill>
                <a:latin typeface="Didact Gothic" panose="00000500000000000000" pitchFamily="2" charset="0"/>
              </a:endParaRPr>
            </a:p>
          </p:txBody>
        </p:sp>
      </p:grpSp>
      <p:grpSp>
        <p:nvGrpSpPr>
          <p:cNvPr id="39" name="Google Shape;1076;p65">
            <a:extLst>
              <a:ext uri="{FF2B5EF4-FFF2-40B4-BE49-F238E27FC236}">
                <a16:creationId xmlns:a16="http://schemas.microsoft.com/office/drawing/2014/main" id="{AEA5A475-E6D2-99A9-B346-728477C1FB62}"/>
              </a:ext>
            </a:extLst>
          </p:cNvPr>
          <p:cNvGrpSpPr/>
          <p:nvPr/>
        </p:nvGrpSpPr>
        <p:grpSpPr>
          <a:xfrm>
            <a:off x="3557398" y="3690479"/>
            <a:ext cx="1950553" cy="370962"/>
            <a:chOff x="4411970" y="2468674"/>
            <a:chExt cx="747317" cy="167425"/>
          </a:xfrm>
        </p:grpSpPr>
        <p:sp>
          <p:nvSpPr>
            <p:cNvPr id="40" name="Google Shape;1077;p65">
              <a:extLst>
                <a:ext uri="{FF2B5EF4-FFF2-40B4-BE49-F238E27FC236}">
                  <a16:creationId xmlns:a16="http://schemas.microsoft.com/office/drawing/2014/main" id="{36CA63AD-3C8A-F293-A9C8-A0439B5C79BA}"/>
                </a:ext>
              </a:extLst>
            </p:cNvPr>
            <p:cNvSpPr/>
            <p:nvPr/>
          </p:nvSpPr>
          <p:spPr>
            <a:xfrm>
              <a:off x="4411970" y="2468674"/>
              <a:ext cx="216235" cy="167425"/>
            </a:xfrm>
            <a:custGeom>
              <a:avLst/>
              <a:gdLst/>
              <a:ahLst/>
              <a:cxnLst/>
              <a:rect l="l" t="t" r="r" b="b"/>
              <a:pathLst>
                <a:path w="4789" h="3708" extrusionOk="0">
                  <a:moveTo>
                    <a:pt x="1" y="0"/>
                  </a:moveTo>
                  <a:lnTo>
                    <a:pt x="1" y="3707"/>
                  </a:lnTo>
                  <a:lnTo>
                    <a:pt x="3381" y="3707"/>
                  </a:lnTo>
                  <a:lnTo>
                    <a:pt x="4789" y="1853"/>
                  </a:lnTo>
                  <a:lnTo>
                    <a:pt x="3381" y="0"/>
                  </a:ln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078;p65">
              <a:extLst>
                <a:ext uri="{FF2B5EF4-FFF2-40B4-BE49-F238E27FC236}">
                  <a16:creationId xmlns:a16="http://schemas.microsoft.com/office/drawing/2014/main" id="{B1C1D91E-0630-59B2-395D-65CA8744230B}"/>
                </a:ext>
              </a:extLst>
            </p:cNvPr>
            <p:cNvSpPr/>
            <p:nvPr/>
          </p:nvSpPr>
          <p:spPr>
            <a:xfrm>
              <a:off x="4564629" y="2468674"/>
              <a:ext cx="594658" cy="167425"/>
            </a:xfrm>
            <a:custGeom>
              <a:avLst/>
              <a:gdLst/>
              <a:ahLst/>
              <a:cxnLst/>
              <a:rect l="l" t="t" r="r" b="b"/>
              <a:pathLst>
                <a:path w="13170" h="3708" extrusionOk="0">
                  <a:moveTo>
                    <a:pt x="0" y="0"/>
                  </a:moveTo>
                  <a:lnTo>
                    <a:pt x="1408" y="1853"/>
                  </a:lnTo>
                  <a:lnTo>
                    <a:pt x="0" y="3707"/>
                  </a:lnTo>
                  <a:lnTo>
                    <a:pt x="13169" y="3707"/>
                  </a:lnTo>
                  <a:lnTo>
                    <a:pt x="13169" y="0"/>
                  </a:ln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tx1"/>
                  </a:solidFill>
                  <a:latin typeface="Didact Gothic" panose="00000500000000000000" pitchFamily="2" charset="0"/>
                </a:rPr>
                <a:t>7 Days</a:t>
              </a:r>
              <a:endParaRPr sz="1800" b="1" dirty="0">
                <a:solidFill>
                  <a:schemeClr val="tx1"/>
                </a:solidFill>
                <a:latin typeface="Didact Gothic" panose="00000500000000000000" pitchFamily="2" charset="0"/>
              </a:endParaRPr>
            </a:p>
          </p:txBody>
        </p:sp>
      </p:grpSp>
      <p:grpSp>
        <p:nvGrpSpPr>
          <p:cNvPr id="42" name="Google Shape;1076;p65">
            <a:extLst>
              <a:ext uri="{FF2B5EF4-FFF2-40B4-BE49-F238E27FC236}">
                <a16:creationId xmlns:a16="http://schemas.microsoft.com/office/drawing/2014/main" id="{2F0D7AB7-F857-372A-C70A-7953B4B3EF04}"/>
              </a:ext>
            </a:extLst>
          </p:cNvPr>
          <p:cNvGrpSpPr/>
          <p:nvPr/>
        </p:nvGrpSpPr>
        <p:grpSpPr>
          <a:xfrm>
            <a:off x="5686850" y="3695420"/>
            <a:ext cx="1950553" cy="370962"/>
            <a:chOff x="4411970" y="2468674"/>
            <a:chExt cx="747317" cy="167425"/>
          </a:xfrm>
        </p:grpSpPr>
        <p:sp>
          <p:nvSpPr>
            <p:cNvPr id="43" name="Google Shape;1077;p65">
              <a:extLst>
                <a:ext uri="{FF2B5EF4-FFF2-40B4-BE49-F238E27FC236}">
                  <a16:creationId xmlns:a16="http://schemas.microsoft.com/office/drawing/2014/main" id="{F93BA040-07F5-55AB-81A1-38383CE6A05F}"/>
                </a:ext>
              </a:extLst>
            </p:cNvPr>
            <p:cNvSpPr/>
            <p:nvPr/>
          </p:nvSpPr>
          <p:spPr>
            <a:xfrm>
              <a:off x="4411970" y="2468674"/>
              <a:ext cx="216235" cy="167425"/>
            </a:xfrm>
            <a:custGeom>
              <a:avLst/>
              <a:gdLst/>
              <a:ahLst/>
              <a:cxnLst/>
              <a:rect l="l" t="t" r="r" b="b"/>
              <a:pathLst>
                <a:path w="4789" h="3708" extrusionOk="0">
                  <a:moveTo>
                    <a:pt x="1" y="0"/>
                  </a:moveTo>
                  <a:lnTo>
                    <a:pt x="1" y="3707"/>
                  </a:lnTo>
                  <a:lnTo>
                    <a:pt x="3381" y="3707"/>
                  </a:lnTo>
                  <a:lnTo>
                    <a:pt x="4789" y="1853"/>
                  </a:lnTo>
                  <a:lnTo>
                    <a:pt x="3381" y="0"/>
                  </a:ln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078;p65">
              <a:extLst>
                <a:ext uri="{FF2B5EF4-FFF2-40B4-BE49-F238E27FC236}">
                  <a16:creationId xmlns:a16="http://schemas.microsoft.com/office/drawing/2014/main" id="{44548BED-F704-75E3-EA6E-B829D3F9D984}"/>
                </a:ext>
              </a:extLst>
            </p:cNvPr>
            <p:cNvSpPr/>
            <p:nvPr/>
          </p:nvSpPr>
          <p:spPr>
            <a:xfrm>
              <a:off x="4564629" y="2468674"/>
              <a:ext cx="594658" cy="167425"/>
            </a:xfrm>
            <a:custGeom>
              <a:avLst/>
              <a:gdLst/>
              <a:ahLst/>
              <a:cxnLst/>
              <a:rect l="l" t="t" r="r" b="b"/>
              <a:pathLst>
                <a:path w="13170" h="3708" extrusionOk="0">
                  <a:moveTo>
                    <a:pt x="0" y="0"/>
                  </a:moveTo>
                  <a:lnTo>
                    <a:pt x="1408" y="1853"/>
                  </a:lnTo>
                  <a:lnTo>
                    <a:pt x="0" y="3707"/>
                  </a:lnTo>
                  <a:lnTo>
                    <a:pt x="13169" y="3707"/>
                  </a:lnTo>
                  <a:lnTo>
                    <a:pt x="13169" y="0"/>
                  </a:ln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tx1"/>
                  </a:solidFill>
                  <a:latin typeface="Didact Gothic" panose="00000500000000000000" pitchFamily="2" charset="0"/>
                </a:rPr>
                <a:t>200 ml </a:t>
              </a:r>
              <a:endParaRPr sz="1800" b="1" dirty="0">
                <a:solidFill>
                  <a:schemeClr val="tx1"/>
                </a:solidFill>
                <a:latin typeface="Didact Gothic" panose="00000500000000000000" pitchFamily="2" charset="0"/>
              </a:endParaRPr>
            </a:p>
          </p:txBody>
        </p:sp>
      </p:grpSp>
      <p:sp>
        <p:nvSpPr>
          <p:cNvPr id="45" name="Google Shape;392;p38">
            <a:extLst>
              <a:ext uri="{FF2B5EF4-FFF2-40B4-BE49-F238E27FC236}">
                <a16:creationId xmlns:a16="http://schemas.microsoft.com/office/drawing/2014/main" id="{C0BD77EE-38EF-D4A9-EED6-BD5E2C2B9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9821" y="626425"/>
            <a:ext cx="3311568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Fermentation Conditions</a:t>
            </a:r>
            <a:endParaRPr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339D6D6-073E-CFCD-26F1-692456F8F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9" y="1896683"/>
            <a:ext cx="621792" cy="621792"/>
          </a:xfrm>
          <a:prstGeom prst="rect">
            <a:avLst/>
          </a:prstGeom>
        </p:spPr>
      </p:pic>
      <p:sp>
        <p:nvSpPr>
          <p:cNvPr id="2" name="Google Shape;756;p58">
            <a:extLst>
              <a:ext uri="{FF2B5EF4-FFF2-40B4-BE49-F238E27FC236}">
                <a16:creationId xmlns:a16="http://schemas.microsoft.com/office/drawing/2014/main" id="{F6A01697-2B0E-6B75-3CB7-C3BA6BA083C0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1956243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2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Sugar Concentration Optimization</a:t>
            </a: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 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sp>
        <p:nvSpPr>
          <p:cNvPr id="45" name="Google Shape;392;p38">
            <a:extLst>
              <a:ext uri="{FF2B5EF4-FFF2-40B4-BE49-F238E27FC236}">
                <a16:creationId xmlns:a16="http://schemas.microsoft.com/office/drawing/2014/main" id="{C0BD77EE-38EF-D4A9-EED6-BD5E2C2B9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9821" y="626425"/>
            <a:ext cx="3311568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Before Fermentation</a:t>
            </a:r>
            <a:endParaRPr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339D6D6-073E-CFCD-26F1-692456F8F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9" y="1896683"/>
            <a:ext cx="621792" cy="6217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579C87-A539-F328-6A9C-A8241607CA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5628" y="1256904"/>
            <a:ext cx="5112744" cy="2875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45BA6C-BF16-F9D0-23AB-23E95FA158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15625" y="1256904"/>
            <a:ext cx="5112747" cy="2875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Google Shape;756;p58">
            <a:extLst>
              <a:ext uri="{FF2B5EF4-FFF2-40B4-BE49-F238E27FC236}">
                <a16:creationId xmlns:a16="http://schemas.microsoft.com/office/drawing/2014/main" id="{1931B47B-986C-5304-CFFE-77A79BD40BBF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3252726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2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Sugar Concentration Optimization</a:t>
            </a: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 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sp>
        <p:nvSpPr>
          <p:cNvPr id="45" name="Google Shape;392;p38">
            <a:extLst>
              <a:ext uri="{FF2B5EF4-FFF2-40B4-BE49-F238E27FC236}">
                <a16:creationId xmlns:a16="http://schemas.microsoft.com/office/drawing/2014/main" id="{C0BD77EE-38EF-D4A9-EED6-BD5E2C2B9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9821" y="626425"/>
            <a:ext cx="4740484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After Fermentation and Filtration</a:t>
            </a:r>
            <a:endParaRPr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339D6D6-073E-CFCD-26F1-692456F8F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9" y="1896683"/>
            <a:ext cx="621792" cy="6217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579C87-A539-F328-6A9C-A8241607CA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5628" y="1256904"/>
            <a:ext cx="5112744" cy="2875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Google Shape;756;p58">
            <a:extLst>
              <a:ext uri="{FF2B5EF4-FFF2-40B4-BE49-F238E27FC236}">
                <a16:creationId xmlns:a16="http://schemas.microsoft.com/office/drawing/2014/main" id="{6E7CEEE5-35B6-DA22-7C3B-8418BA5714AD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2795667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2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Sugar Concentration Optimization</a:t>
            </a: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 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sp>
        <p:nvSpPr>
          <p:cNvPr id="45" name="Google Shape;392;p38">
            <a:extLst>
              <a:ext uri="{FF2B5EF4-FFF2-40B4-BE49-F238E27FC236}">
                <a16:creationId xmlns:a16="http://schemas.microsoft.com/office/drawing/2014/main" id="{C0BD77EE-38EF-D4A9-EED6-BD5E2C2B9D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9821" y="626425"/>
            <a:ext cx="4740484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During the Distillation</a:t>
            </a:r>
            <a:endParaRPr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339D6D6-073E-CFCD-26F1-692456F8F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9" y="1896683"/>
            <a:ext cx="621792" cy="6217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579C87-A539-F328-6A9C-A8241607CA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5628" y="1256904"/>
            <a:ext cx="5112744" cy="2875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01E01A-03F5-5493-B424-8D59FA9F96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3596" y="1170879"/>
            <a:ext cx="5111496" cy="3047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Google Shape;756;p58">
            <a:extLst>
              <a:ext uri="{FF2B5EF4-FFF2-40B4-BE49-F238E27FC236}">
                <a16:creationId xmlns:a16="http://schemas.microsoft.com/office/drawing/2014/main" id="{47403EAA-38F2-1F03-2CFD-E47C9BAABFFE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4093007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0" y="715194"/>
            <a:ext cx="3858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Phase 3—Objective</a:t>
            </a:r>
            <a:endParaRPr dirty="0"/>
          </a:p>
        </p:txBody>
      </p:sp>
      <p:sp>
        <p:nvSpPr>
          <p:cNvPr id="393" name="Google Shape;393;p38"/>
          <p:cNvSpPr txBox="1">
            <a:spLocks noGrp="1"/>
          </p:cNvSpPr>
          <p:nvPr>
            <p:ph type="subTitle" idx="1"/>
          </p:nvPr>
        </p:nvSpPr>
        <p:spPr>
          <a:xfrm>
            <a:off x="782052" y="1167441"/>
            <a:ext cx="7739547" cy="6277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Producing Ethanol from dates samples </a:t>
            </a:r>
            <a:endParaRPr dirty="0"/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3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Ethanol from Dates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2" name="Google Shape;392;p38">
            <a:extLst>
              <a:ext uri="{FF2B5EF4-FFF2-40B4-BE49-F238E27FC236}">
                <a16:creationId xmlns:a16="http://schemas.microsoft.com/office/drawing/2014/main" id="{79BDDC9D-D8D8-1C02-DFE0-565CA90B6FCB}"/>
              </a:ext>
            </a:extLst>
          </p:cNvPr>
          <p:cNvSpPr txBox="1">
            <a:spLocks/>
          </p:cNvSpPr>
          <p:nvPr/>
        </p:nvSpPr>
        <p:spPr>
          <a:xfrm>
            <a:off x="428848" y="2207579"/>
            <a:ext cx="2764026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22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r>
              <a:rPr lang="en-US" dirty="0"/>
              <a:t>Phase 3—Methods</a:t>
            </a:r>
          </a:p>
        </p:txBody>
      </p:sp>
      <p:sp>
        <p:nvSpPr>
          <p:cNvPr id="3" name="Google Shape;393;p38">
            <a:extLst>
              <a:ext uri="{FF2B5EF4-FFF2-40B4-BE49-F238E27FC236}">
                <a16:creationId xmlns:a16="http://schemas.microsoft.com/office/drawing/2014/main" id="{DAD54F84-532D-DA8D-2CA2-84A03EF80F41}"/>
              </a:ext>
            </a:extLst>
          </p:cNvPr>
          <p:cNvSpPr txBox="1">
            <a:spLocks/>
          </p:cNvSpPr>
          <p:nvPr/>
        </p:nvSpPr>
        <p:spPr>
          <a:xfrm>
            <a:off x="702226" y="2812018"/>
            <a:ext cx="7739547" cy="1616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22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Thermal Sugar Extraction </a:t>
            </a:r>
          </a:p>
          <a:p>
            <a:pPr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Anaerobic Fermentation</a:t>
            </a:r>
          </a:p>
          <a:p>
            <a:pPr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Simple Distillation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sp>
        <p:nvSpPr>
          <p:cNvPr id="4" name="Google Shape;756;p58">
            <a:extLst>
              <a:ext uri="{FF2B5EF4-FFF2-40B4-BE49-F238E27FC236}">
                <a16:creationId xmlns:a16="http://schemas.microsoft.com/office/drawing/2014/main" id="{93B32310-35F7-E673-40C1-1D9423FB8F44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2847780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621792" y="550848"/>
            <a:ext cx="3858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Thermal Sugar Extraction</a:t>
            </a:r>
            <a:endParaRPr dirty="0"/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3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Ethanol from Dates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096" y="2944487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7842" y="2612030"/>
            <a:ext cx="621792" cy="6217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0E0A50-5C20-C5A3-E28A-BC28017EE1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3023961" y="759714"/>
            <a:ext cx="3277478" cy="4099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rrow: Curved Right 7">
            <a:extLst>
              <a:ext uri="{FF2B5EF4-FFF2-40B4-BE49-F238E27FC236}">
                <a16:creationId xmlns:a16="http://schemas.microsoft.com/office/drawing/2014/main" id="{3A23D101-D661-1BA8-E6D8-C6CEF57F1095}"/>
              </a:ext>
            </a:extLst>
          </p:cNvPr>
          <p:cNvSpPr/>
          <p:nvPr/>
        </p:nvSpPr>
        <p:spPr>
          <a:xfrm>
            <a:off x="6718343" y="944954"/>
            <a:ext cx="513624" cy="100341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oogle Shape;1072;p65">
            <a:extLst>
              <a:ext uri="{FF2B5EF4-FFF2-40B4-BE49-F238E27FC236}">
                <a16:creationId xmlns:a16="http://schemas.microsoft.com/office/drawing/2014/main" id="{3B4D4CD1-748F-93AA-5D18-F1AE2875CD62}"/>
              </a:ext>
            </a:extLst>
          </p:cNvPr>
          <p:cNvGrpSpPr/>
          <p:nvPr/>
        </p:nvGrpSpPr>
        <p:grpSpPr>
          <a:xfrm>
            <a:off x="7062534" y="1933913"/>
            <a:ext cx="1458966" cy="411827"/>
            <a:chOff x="4411970" y="4340222"/>
            <a:chExt cx="866885" cy="242682"/>
          </a:xfrm>
        </p:grpSpPr>
        <p:sp>
          <p:nvSpPr>
            <p:cNvPr id="10" name="Google Shape;1073;p65">
              <a:extLst>
                <a:ext uri="{FF2B5EF4-FFF2-40B4-BE49-F238E27FC236}">
                  <a16:creationId xmlns:a16="http://schemas.microsoft.com/office/drawing/2014/main" id="{06AA0769-3A90-7C93-3F43-185F24AB5F46}"/>
                </a:ext>
              </a:extLst>
            </p:cNvPr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074;p65">
              <a:extLst>
                <a:ext uri="{FF2B5EF4-FFF2-40B4-BE49-F238E27FC236}">
                  <a16:creationId xmlns:a16="http://schemas.microsoft.com/office/drawing/2014/main" id="{F7727B84-42B0-5A7C-320E-0D768E2620B5}"/>
                </a:ext>
              </a:extLst>
            </p:cNvPr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075;p65">
              <a:extLst>
                <a:ext uri="{FF2B5EF4-FFF2-40B4-BE49-F238E27FC236}">
                  <a16:creationId xmlns:a16="http://schemas.microsoft.com/office/drawing/2014/main" id="{67C528B0-9041-433A-8FF4-F7B9EF077BA3}"/>
                </a:ext>
              </a:extLst>
            </p:cNvPr>
            <p:cNvSpPr/>
            <p:nvPr/>
          </p:nvSpPr>
          <p:spPr>
            <a:xfrm>
              <a:off x="4533392" y="4383749"/>
              <a:ext cx="745463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dirty="0"/>
                <a:t>  75 – 80 </a:t>
              </a:r>
              <a:r>
                <a:rPr lang="en-US" sz="1400" b="1" dirty="0">
                  <a:solidFill>
                    <a:schemeClr val="tx1"/>
                  </a:solidFill>
                  <a:latin typeface="Didact Gothic" panose="00000500000000000000" pitchFamily="2" charset="0"/>
                </a:rPr>
                <a:t>°C</a:t>
              </a:r>
              <a:endParaRPr b="1" dirty="0"/>
            </a:p>
          </p:txBody>
        </p:sp>
      </p:grpSp>
      <p:grpSp>
        <p:nvGrpSpPr>
          <p:cNvPr id="13" name="Google Shape;1072;p65">
            <a:extLst>
              <a:ext uri="{FF2B5EF4-FFF2-40B4-BE49-F238E27FC236}">
                <a16:creationId xmlns:a16="http://schemas.microsoft.com/office/drawing/2014/main" id="{7B1A5197-AEDE-68B2-0D09-9FDC020DD3A7}"/>
              </a:ext>
            </a:extLst>
          </p:cNvPr>
          <p:cNvGrpSpPr/>
          <p:nvPr/>
        </p:nvGrpSpPr>
        <p:grpSpPr>
          <a:xfrm>
            <a:off x="628590" y="1927528"/>
            <a:ext cx="1458966" cy="411827"/>
            <a:chOff x="4411970" y="4340222"/>
            <a:chExt cx="866885" cy="242682"/>
          </a:xfrm>
        </p:grpSpPr>
        <p:sp>
          <p:nvSpPr>
            <p:cNvPr id="14" name="Google Shape;1073;p65">
              <a:extLst>
                <a:ext uri="{FF2B5EF4-FFF2-40B4-BE49-F238E27FC236}">
                  <a16:creationId xmlns:a16="http://schemas.microsoft.com/office/drawing/2014/main" id="{3D8A2C40-575C-9B76-0523-17986B974B9F}"/>
                </a:ext>
              </a:extLst>
            </p:cNvPr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074;p65">
              <a:extLst>
                <a:ext uri="{FF2B5EF4-FFF2-40B4-BE49-F238E27FC236}">
                  <a16:creationId xmlns:a16="http://schemas.microsoft.com/office/drawing/2014/main" id="{ACDF5A1E-F4F2-A388-3AFF-2CE6BA7F05CC}"/>
                </a:ext>
              </a:extLst>
            </p:cNvPr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075;p65">
              <a:extLst>
                <a:ext uri="{FF2B5EF4-FFF2-40B4-BE49-F238E27FC236}">
                  <a16:creationId xmlns:a16="http://schemas.microsoft.com/office/drawing/2014/main" id="{0F1BC4A8-70FF-180F-D3DF-A1D105C9FC56}"/>
                </a:ext>
              </a:extLst>
            </p:cNvPr>
            <p:cNvSpPr/>
            <p:nvPr/>
          </p:nvSpPr>
          <p:spPr>
            <a:xfrm>
              <a:off x="4533392" y="4383749"/>
              <a:ext cx="745463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dirty="0"/>
                <a:t>100 grams</a:t>
              </a:r>
              <a:endParaRPr b="1" dirty="0"/>
            </a:p>
          </p:txBody>
        </p:sp>
      </p:grpSp>
      <p:sp>
        <p:nvSpPr>
          <p:cNvPr id="18" name="Arrow: Curved Right 17">
            <a:extLst>
              <a:ext uri="{FF2B5EF4-FFF2-40B4-BE49-F238E27FC236}">
                <a16:creationId xmlns:a16="http://schemas.microsoft.com/office/drawing/2014/main" id="{163A9EB3-1ED6-A806-C29F-7D0806CC9A09}"/>
              </a:ext>
            </a:extLst>
          </p:cNvPr>
          <p:cNvSpPr/>
          <p:nvPr/>
        </p:nvSpPr>
        <p:spPr>
          <a:xfrm flipH="1">
            <a:off x="2093433" y="1267821"/>
            <a:ext cx="513624" cy="100341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Arrow: Curved Right 18">
            <a:extLst>
              <a:ext uri="{FF2B5EF4-FFF2-40B4-BE49-F238E27FC236}">
                <a16:creationId xmlns:a16="http://schemas.microsoft.com/office/drawing/2014/main" id="{DC9C5E38-2DBF-1291-ECD2-648AF095A87A}"/>
              </a:ext>
            </a:extLst>
          </p:cNvPr>
          <p:cNvSpPr/>
          <p:nvPr/>
        </p:nvSpPr>
        <p:spPr>
          <a:xfrm>
            <a:off x="6696700" y="2828072"/>
            <a:ext cx="513624" cy="100341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" name="Google Shape;1072;p65">
            <a:extLst>
              <a:ext uri="{FF2B5EF4-FFF2-40B4-BE49-F238E27FC236}">
                <a16:creationId xmlns:a16="http://schemas.microsoft.com/office/drawing/2014/main" id="{AB9CDF0F-46D5-06D2-A922-511A0B05E0EA}"/>
              </a:ext>
            </a:extLst>
          </p:cNvPr>
          <p:cNvGrpSpPr/>
          <p:nvPr/>
        </p:nvGrpSpPr>
        <p:grpSpPr>
          <a:xfrm>
            <a:off x="7040891" y="3817031"/>
            <a:ext cx="1458966" cy="411827"/>
            <a:chOff x="4411970" y="4340222"/>
            <a:chExt cx="866885" cy="242682"/>
          </a:xfrm>
        </p:grpSpPr>
        <p:sp>
          <p:nvSpPr>
            <p:cNvPr id="21" name="Google Shape;1073;p65">
              <a:extLst>
                <a:ext uri="{FF2B5EF4-FFF2-40B4-BE49-F238E27FC236}">
                  <a16:creationId xmlns:a16="http://schemas.microsoft.com/office/drawing/2014/main" id="{423898CA-C225-EAA5-B602-524885F996FF}"/>
                </a:ext>
              </a:extLst>
            </p:cNvPr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74;p65">
              <a:extLst>
                <a:ext uri="{FF2B5EF4-FFF2-40B4-BE49-F238E27FC236}">
                  <a16:creationId xmlns:a16="http://schemas.microsoft.com/office/drawing/2014/main" id="{3D505EC6-2300-A1C6-792C-DD21C61D0286}"/>
                </a:ext>
              </a:extLst>
            </p:cNvPr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075;p65">
              <a:extLst>
                <a:ext uri="{FF2B5EF4-FFF2-40B4-BE49-F238E27FC236}">
                  <a16:creationId xmlns:a16="http://schemas.microsoft.com/office/drawing/2014/main" id="{66B03B16-6197-E4B7-F76D-5662BE91B9AB}"/>
                </a:ext>
              </a:extLst>
            </p:cNvPr>
            <p:cNvSpPr/>
            <p:nvPr/>
          </p:nvSpPr>
          <p:spPr>
            <a:xfrm>
              <a:off x="4533392" y="4383749"/>
              <a:ext cx="745463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dirty="0"/>
                <a:t>20 min</a:t>
              </a:r>
              <a:endParaRPr b="1" dirty="0"/>
            </a:p>
          </p:txBody>
        </p:sp>
      </p:grpSp>
      <p:grpSp>
        <p:nvGrpSpPr>
          <p:cNvPr id="24" name="Google Shape;1072;p65">
            <a:extLst>
              <a:ext uri="{FF2B5EF4-FFF2-40B4-BE49-F238E27FC236}">
                <a16:creationId xmlns:a16="http://schemas.microsoft.com/office/drawing/2014/main" id="{7BCF9625-2C2B-C5AD-945F-D243240B93A8}"/>
              </a:ext>
            </a:extLst>
          </p:cNvPr>
          <p:cNvGrpSpPr/>
          <p:nvPr/>
        </p:nvGrpSpPr>
        <p:grpSpPr>
          <a:xfrm>
            <a:off x="599547" y="3817080"/>
            <a:ext cx="1458966" cy="411827"/>
            <a:chOff x="4411970" y="4340222"/>
            <a:chExt cx="866885" cy="242682"/>
          </a:xfrm>
        </p:grpSpPr>
        <p:sp>
          <p:nvSpPr>
            <p:cNvPr id="25" name="Google Shape;1073;p65">
              <a:extLst>
                <a:ext uri="{FF2B5EF4-FFF2-40B4-BE49-F238E27FC236}">
                  <a16:creationId xmlns:a16="http://schemas.microsoft.com/office/drawing/2014/main" id="{D44B85CE-ED1C-523E-6349-B5530177BE18}"/>
                </a:ext>
              </a:extLst>
            </p:cNvPr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074;p65">
              <a:extLst>
                <a:ext uri="{FF2B5EF4-FFF2-40B4-BE49-F238E27FC236}">
                  <a16:creationId xmlns:a16="http://schemas.microsoft.com/office/drawing/2014/main" id="{FA7B6212-211C-430B-7AC5-20CF00FE2B46}"/>
                </a:ext>
              </a:extLst>
            </p:cNvPr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075;p65">
              <a:extLst>
                <a:ext uri="{FF2B5EF4-FFF2-40B4-BE49-F238E27FC236}">
                  <a16:creationId xmlns:a16="http://schemas.microsoft.com/office/drawing/2014/main" id="{9A8160B4-DDDA-E1A6-B7FB-1D197CF21A92}"/>
                </a:ext>
              </a:extLst>
            </p:cNvPr>
            <p:cNvSpPr/>
            <p:nvPr/>
          </p:nvSpPr>
          <p:spPr>
            <a:xfrm>
              <a:off x="4533392" y="4383749"/>
              <a:ext cx="745463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dirty="0"/>
                <a:t>300 ml</a:t>
              </a:r>
              <a:endParaRPr b="1" dirty="0"/>
            </a:p>
          </p:txBody>
        </p:sp>
      </p:grpSp>
      <p:sp>
        <p:nvSpPr>
          <p:cNvPr id="28" name="Arrow: Curved Right 27">
            <a:extLst>
              <a:ext uri="{FF2B5EF4-FFF2-40B4-BE49-F238E27FC236}">
                <a16:creationId xmlns:a16="http://schemas.microsoft.com/office/drawing/2014/main" id="{DBFD746D-98C8-8E3C-7935-60156F29A612}"/>
              </a:ext>
            </a:extLst>
          </p:cNvPr>
          <p:cNvSpPr/>
          <p:nvPr/>
        </p:nvSpPr>
        <p:spPr>
          <a:xfrm flipH="1">
            <a:off x="2064390" y="3157373"/>
            <a:ext cx="513624" cy="100341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654AFA5-5501-05DF-AEA4-63465D2959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8627" y="2612738"/>
            <a:ext cx="621792" cy="62179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F85458E-877D-32C9-E66F-EF81E70E77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1709" y="1071707"/>
            <a:ext cx="621792" cy="6217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D069216-992F-9B9C-D84A-EAC69F670B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1493" y="646029"/>
            <a:ext cx="621792" cy="621792"/>
          </a:xfrm>
          <a:prstGeom prst="rect">
            <a:avLst/>
          </a:prstGeom>
        </p:spPr>
      </p:pic>
      <p:sp>
        <p:nvSpPr>
          <p:cNvPr id="2" name="Google Shape;756;p58">
            <a:extLst>
              <a:ext uri="{FF2B5EF4-FFF2-40B4-BE49-F238E27FC236}">
                <a16:creationId xmlns:a16="http://schemas.microsoft.com/office/drawing/2014/main" id="{114F7770-E4F4-4A0A-8B6F-F9281680EDD3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2729827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622401" y="695281"/>
            <a:ext cx="3858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Anaerobic Fermentation</a:t>
            </a:r>
            <a:endParaRPr dirty="0"/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3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Ethanol from Dates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9BA95F-5E19-74A5-96C7-7EF5A5E7DB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409125" y="2003972"/>
            <a:ext cx="2785646" cy="1566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1781AB-9602-2A4B-8A91-6FF3FD550F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4949231" y="2003972"/>
            <a:ext cx="2785646" cy="1566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Google Shape;393;p38">
            <a:extLst>
              <a:ext uri="{FF2B5EF4-FFF2-40B4-BE49-F238E27FC236}">
                <a16:creationId xmlns:a16="http://schemas.microsoft.com/office/drawing/2014/main" id="{4A504426-7373-8DDC-27BC-1FCF3084CBE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662701" y="548668"/>
            <a:ext cx="3374682" cy="8150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Same conditions for sugar</a:t>
            </a:r>
            <a:endParaRPr dirty="0"/>
          </a:p>
        </p:txBody>
      </p:sp>
      <p:sp>
        <p:nvSpPr>
          <p:cNvPr id="5" name="Google Shape;756;p58">
            <a:extLst>
              <a:ext uri="{FF2B5EF4-FFF2-40B4-BE49-F238E27FC236}">
                <a16:creationId xmlns:a16="http://schemas.microsoft.com/office/drawing/2014/main" id="{3F0F1537-971D-FF65-41D4-B6776F547CC9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1368541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622401" y="581693"/>
            <a:ext cx="3858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Simple Distillation</a:t>
            </a:r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3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Ethanol from Dates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F6602D-0E14-C9A4-B054-E1226CF4BC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6315" y="1388654"/>
            <a:ext cx="5009972" cy="29549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Google Shape;756;p58">
            <a:extLst>
              <a:ext uri="{FF2B5EF4-FFF2-40B4-BE49-F238E27FC236}">
                <a16:creationId xmlns:a16="http://schemas.microsoft.com/office/drawing/2014/main" id="{38182EA2-4AD9-FE47-3A74-BFEAD67FD65A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1654547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2"/>
          <p:cNvSpPr txBox="1">
            <a:spLocks noGrp="1"/>
          </p:cNvSpPr>
          <p:nvPr>
            <p:ph type="title" idx="21"/>
          </p:nvPr>
        </p:nvSpPr>
        <p:spPr>
          <a:xfrm>
            <a:off x="720000" y="527825"/>
            <a:ext cx="7704000" cy="6228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FFFBEA1-D489-6F68-2071-4A20488B67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8139177"/>
              </p:ext>
            </p:extLst>
          </p:nvPr>
        </p:nvGraphicFramePr>
        <p:xfrm>
          <a:off x="474562" y="1150625"/>
          <a:ext cx="7949438" cy="3465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3"/>
          <p:cNvSpPr txBox="1">
            <a:spLocks noGrp="1"/>
          </p:cNvSpPr>
          <p:nvPr>
            <p:ph type="title" idx="2"/>
          </p:nvPr>
        </p:nvSpPr>
        <p:spPr>
          <a:xfrm>
            <a:off x="2996575" y="1057362"/>
            <a:ext cx="3150900" cy="13935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344" name="Google Shape;344;p33"/>
          <p:cNvSpPr txBox="1">
            <a:spLocks noGrp="1"/>
          </p:cNvSpPr>
          <p:nvPr>
            <p:ph type="title"/>
          </p:nvPr>
        </p:nvSpPr>
        <p:spPr>
          <a:xfrm>
            <a:off x="1751250" y="2576650"/>
            <a:ext cx="5641500" cy="53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Results</a:t>
            </a:r>
            <a:endParaRPr dirty="0"/>
          </a:p>
        </p:txBody>
      </p:sp>
      <p:sp>
        <p:nvSpPr>
          <p:cNvPr id="346" name="Google Shape;346;p33"/>
          <p:cNvSpPr txBox="1"/>
          <p:nvPr/>
        </p:nvSpPr>
        <p:spPr>
          <a:xfrm>
            <a:off x="0" y="-7950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47" name="Google Shape;347;p33"/>
          <p:cNvSpPr txBox="1"/>
          <p:nvPr/>
        </p:nvSpPr>
        <p:spPr>
          <a:xfrm>
            <a:off x="8431200" y="4618675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" name="Google Shape;303;p30">
            <a:extLst>
              <a:ext uri="{FF2B5EF4-FFF2-40B4-BE49-F238E27FC236}">
                <a16:creationId xmlns:a16="http://schemas.microsoft.com/office/drawing/2014/main" id="{AA447E2A-F21C-C3B7-B312-FB572FFBCEB3}"/>
              </a:ext>
            </a:extLst>
          </p:cNvPr>
          <p:cNvSpPr txBox="1">
            <a:spLocks/>
          </p:cNvSpPr>
          <p:nvPr/>
        </p:nvSpPr>
        <p:spPr>
          <a:xfrm>
            <a:off x="1217056" y="-7954"/>
            <a:ext cx="6709887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i="1">
                <a:latin typeface="Old Standard TT"/>
                <a:ea typeface="Old Standard TT"/>
                <a:cs typeface="Old Standard TT"/>
                <a:sym typeface="Old Standard TT"/>
              </a:rPr>
              <a:t>Department of Chemical Engineering - An-Najah National University</a:t>
            </a:r>
            <a:endParaRPr lang="en-US" i="1"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4" name="Google Shape;756;p58">
            <a:extLst>
              <a:ext uri="{FF2B5EF4-FFF2-40B4-BE49-F238E27FC236}">
                <a16:creationId xmlns:a16="http://schemas.microsoft.com/office/drawing/2014/main" id="{F731A872-9E7A-15BD-155A-DD1132FC92FB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17599912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1 — Calibration Curve 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2FE59D-BD3F-0D38-5DCA-CD0027C67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1599" y="1819917"/>
            <a:ext cx="622501" cy="6225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EFE1E6E-891B-BC05-7CC1-BCB819A87E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7473318"/>
              </p:ext>
            </p:extLst>
          </p:nvPr>
        </p:nvGraphicFramePr>
        <p:xfrm>
          <a:off x="1335505" y="711613"/>
          <a:ext cx="6364705" cy="3225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568107-0B67-D036-4670-EB06BB093978}"/>
                  </a:ext>
                </a:extLst>
              </p:cNvPr>
              <p:cNvSpPr txBox="1"/>
              <p:nvPr/>
            </p:nvSpPr>
            <p:spPr>
              <a:xfrm>
                <a:off x="2264944" y="4124110"/>
                <a:ext cx="461411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𝐸𝑂𝐻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%=−13.278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+19.103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−5.819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568107-0B67-D036-4670-EB06BB0939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944" y="4124110"/>
                <a:ext cx="4614110" cy="307777"/>
              </a:xfrm>
              <a:prstGeom prst="rect">
                <a:avLst/>
              </a:prstGeom>
              <a:blipFill>
                <a:blip r:embed="rId7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Google Shape;756;p58">
            <a:extLst>
              <a:ext uri="{FF2B5EF4-FFF2-40B4-BE49-F238E27FC236}">
                <a16:creationId xmlns:a16="http://schemas.microsoft.com/office/drawing/2014/main" id="{0D1A76A6-F6C8-1994-DF96-524326A2661D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3033448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622401" y="698977"/>
            <a:ext cx="429322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Phase 2 – Ethanol from Sugar</a:t>
            </a:r>
            <a:endParaRPr dirty="0"/>
          </a:p>
        </p:txBody>
      </p:sp>
      <p:sp>
        <p:nvSpPr>
          <p:cNvPr id="393" name="Google Shape;393;p38"/>
          <p:cNvSpPr txBox="1">
            <a:spLocks noGrp="1"/>
          </p:cNvSpPr>
          <p:nvPr>
            <p:ph type="subTitle" idx="1"/>
          </p:nvPr>
        </p:nvSpPr>
        <p:spPr>
          <a:xfrm>
            <a:off x="781953" y="1075903"/>
            <a:ext cx="7739547" cy="6277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Determining the optimum concentration for ethanol yield</a:t>
            </a:r>
            <a:endParaRPr dirty="0"/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2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Ethanol from D-Glucose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97F4326-0AC6-A32B-5E71-35736B5015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78695"/>
              </p:ext>
            </p:extLst>
          </p:nvPr>
        </p:nvGraphicFramePr>
        <p:xfrm>
          <a:off x="1286152" y="1933913"/>
          <a:ext cx="6571696" cy="2399424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1642924">
                  <a:extLst>
                    <a:ext uri="{9D8B030D-6E8A-4147-A177-3AD203B41FA5}">
                      <a16:colId xmlns:a16="http://schemas.microsoft.com/office/drawing/2014/main" val="163124325"/>
                    </a:ext>
                  </a:extLst>
                </a:gridCol>
                <a:gridCol w="1642924">
                  <a:extLst>
                    <a:ext uri="{9D8B030D-6E8A-4147-A177-3AD203B41FA5}">
                      <a16:colId xmlns:a16="http://schemas.microsoft.com/office/drawing/2014/main" val="379863385"/>
                    </a:ext>
                  </a:extLst>
                </a:gridCol>
                <a:gridCol w="1642924">
                  <a:extLst>
                    <a:ext uri="{9D8B030D-6E8A-4147-A177-3AD203B41FA5}">
                      <a16:colId xmlns:a16="http://schemas.microsoft.com/office/drawing/2014/main" val="463879097"/>
                    </a:ext>
                  </a:extLst>
                </a:gridCol>
                <a:gridCol w="1642924">
                  <a:extLst>
                    <a:ext uri="{9D8B030D-6E8A-4147-A177-3AD203B41FA5}">
                      <a16:colId xmlns:a16="http://schemas.microsoft.com/office/drawing/2014/main" val="2906594291"/>
                    </a:ext>
                  </a:extLst>
                </a:gridCol>
              </a:tblGrid>
              <a:tr h="8191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Sugar Concentration (g/l)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Max Ethanol Concentration % 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(by volume)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EOH Yield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EOH Vol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3675012"/>
                  </a:ext>
                </a:extLst>
              </a:tr>
              <a:tr h="263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30.36%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2.04%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4.08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4765855"/>
                  </a:ext>
                </a:extLst>
              </a:tr>
              <a:tr h="263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49.12%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6.53%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11.43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8547593"/>
                  </a:ext>
                </a:extLst>
              </a:tr>
              <a:tr h="263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45.24%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5.64%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10.71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4446492"/>
                  </a:ext>
                </a:extLst>
              </a:tr>
              <a:tr h="263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54.60%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5.72%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8270771"/>
                  </a:ext>
                </a:extLst>
              </a:tr>
              <a:tr h="263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48.63%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7.71%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15.80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999326"/>
                  </a:ext>
                </a:extLst>
              </a:tr>
              <a:tr h="263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53.41%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7.59%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15.93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2545085"/>
                  </a:ext>
                </a:extLst>
              </a:tr>
            </a:tbl>
          </a:graphicData>
        </a:graphic>
      </p:graphicFrame>
      <p:sp>
        <p:nvSpPr>
          <p:cNvPr id="3" name="Google Shape;756;p58">
            <a:extLst>
              <a:ext uri="{FF2B5EF4-FFF2-40B4-BE49-F238E27FC236}">
                <a16:creationId xmlns:a16="http://schemas.microsoft.com/office/drawing/2014/main" id="{7A215AA4-4548-E4A5-F1C9-38F6BFAF4B67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1295598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390292" y="644308"/>
            <a:ext cx="448279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Phase 3—Ethanol from Dates</a:t>
            </a:r>
            <a:endParaRPr dirty="0"/>
          </a:p>
        </p:txBody>
      </p:sp>
      <p:sp>
        <p:nvSpPr>
          <p:cNvPr id="393" name="Google Shape;393;p38"/>
          <p:cNvSpPr txBox="1">
            <a:spLocks noGrp="1"/>
          </p:cNvSpPr>
          <p:nvPr>
            <p:ph type="subTitle" idx="1"/>
          </p:nvPr>
        </p:nvSpPr>
        <p:spPr>
          <a:xfrm>
            <a:off x="782052" y="1167441"/>
            <a:ext cx="7739547" cy="6277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50 grams dates yields 7.96% (by Volume) ethanol</a:t>
            </a:r>
            <a:endParaRPr dirty="0"/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3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Ethanol from Dates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01AB3C-2831-0019-7532-58C15DD1D5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846109"/>
              </p:ext>
            </p:extLst>
          </p:nvPr>
        </p:nvGraphicFramePr>
        <p:xfrm>
          <a:off x="1894138" y="2141621"/>
          <a:ext cx="5695500" cy="1670706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1423875">
                  <a:extLst>
                    <a:ext uri="{9D8B030D-6E8A-4147-A177-3AD203B41FA5}">
                      <a16:colId xmlns:a16="http://schemas.microsoft.com/office/drawing/2014/main" val="3124576153"/>
                    </a:ext>
                  </a:extLst>
                </a:gridCol>
                <a:gridCol w="1423875">
                  <a:extLst>
                    <a:ext uri="{9D8B030D-6E8A-4147-A177-3AD203B41FA5}">
                      <a16:colId xmlns:a16="http://schemas.microsoft.com/office/drawing/2014/main" val="3635360860"/>
                    </a:ext>
                  </a:extLst>
                </a:gridCol>
                <a:gridCol w="1423875">
                  <a:extLst>
                    <a:ext uri="{9D8B030D-6E8A-4147-A177-3AD203B41FA5}">
                      <a16:colId xmlns:a16="http://schemas.microsoft.com/office/drawing/2014/main" val="1749061765"/>
                    </a:ext>
                  </a:extLst>
                </a:gridCol>
                <a:gridCol w="1423875">
                  <a:extLst>
                    <a:ext uri="{9D8B030D-6E8A-4147-A177-3AD203B41FA5}">
                      <a16:colId xmlns:a16="http://schemas.microsoft.com/office/drawing/2014/main" val="520230058"/>
                    </a:ext>
                  </a:extLst>
                </a:gridCol>
              </a:tblGrid>
              <a:tr h="601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Density (g/cm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Sample Volume (ml)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Alcohol Percent % 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(by volume)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Alcohol Volume (ml)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0709079"/>
                  </a:ext>
                </a:extLst>
              </a:tr>
              <a:tr h="267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0.9480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35.81%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4701399"/>
                  </a:ext>
                </a:extLst>
              </a:tr>
              <a:tr h="267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0.9738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19.26%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9123664"/>
                  </a:ext>
                </a:extLst>
              </a:tr>
              <a:tr h="267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0.9885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9.04%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7854056"/>
                  </a:ext>
                </a:extLst>
              </a:tr>
              <a:tr h="267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0.9982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1.98%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4320900"/>
                  </a:ext>
                </a:extLst>
              </a:tr>
            </a:tbl>
          </a:graphicData>
        </a:graphic>
      </p:graphicFrame>
      <p:sp>
        <p:nvSpPr>
          <p:cNvPr id="3" name="Google Shape;756;p58">
            <a:extLst>
              <a:ext uri="{FF2B5EF4-FFF2-40B4-BE49-F238E27FC236}">
                <a16:creationId xmlns:a16="http://schemas.microsoft.com/office/drawing/2014/main" id="{6602EA7C-7380-6EB2-B170-A194CDF71588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2840683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390292" y="644308"/>
            <a:ext cx="448279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Phase 3—Ethanol from Dates</a:t>
            </a:r>
            <a:endParaRPr dirty="0"/>
          </a:p>
        </p:txBody>
      </p:sp>
      <p:sp>
        <p:nvSpPr>
          <p:cNvPr id="393" name="Google Shape;393;p38"/>
          <p:cNvSpPr txBox="1">
            <a:spLocks noGrp="1"/>
          </p:cNvSpPr>
          <p:nvPr>
            <p:ph type="subTitle" idx="1"/>
          </p:nvPr>
        </p:nvSpPr>
        <p:spPr>
          <a:xfrm>
            <a:off x="782052" y="1167441"/>
            <a:ext cx="7739547" cy="6277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100 grams dates yields 9.49% (by Volume) ethanol</a:t>
            </a:r>
            <a:endParaRPr dirty="0"/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3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Ethanol from Dates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1F2FB97-44E0-6910-D4A2-21C098D8C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524119"/>
              </p:ext>
            </p:extLst>
          </p:nvPr>
        </p:nvGraphicFramePr>
        <p:xfrm>
          <a:off x="871019" y="1993871"/>
          <a:ext cx="7561612" cy="2421515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1890403">
                  <a:extLst>
                    <a:ext uri="{9D8B030D-6E8A-4147-A177-3AD203B41FA5}">
                      <a16:colId xmlns:a16="http://schemas.microsoft.com/office/drawing/2014/main" val="1589748784"/>
                    </a:ext>
                  </a:extLst>
                </a:gridCol>
                <a:gridCol w="1890403">
                  <a:extLst>
                    <a:ext uri="{9D8B030D-6E8A-4147-A177-3AD203B41FA5}">
                      <a16:colId xmlns:a16="http://schemas.microsoft.com/office/drawing/2014/main" val="2299636852"/>
                    </a:ext>
                  </a:extLst>
                </a:gridCol>
                <a:gridCol w="1890403">
                  <a:extLst>
                    <a:ext uri="{9D8B030D-6E8A-4147-A177-3AD203B41FA5}">
                      <a16:colId xmlns:a16="http://schemas.microsoft.com/office/drawing/2014/main" val="1332155828"/>
                    </a:ext>
                  </a:extLst>
                </a:gridCol>
                <a:gridCol w="1890403">
                  <a:extLst>
                    <a:ext uri="{9D8B030D-6E8A-4147-A177-3AD203B41FA5}">
                      <a16:colId xmlns:a16="http://schemas.microsoft.com/office/drawing/2014/main" val="2571685855"/>
                    </a:ext>
                  </a:extLst>
                </a:gridCol>
              </a:tblGrid>
              <a:tr h="2263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Density (g/cm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Sample Volume (ml)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Alcohol Percent % 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(by volume)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Alcohol Volume (ml)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7386837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0.9056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59.16%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7868924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0.9157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54.03%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3.24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6483932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0.9295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46.58%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3.26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4981582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0.9459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37.07%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2.22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754907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0.9553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31.30%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8730538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0.9691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22.40%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8686307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0.9758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17.90%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8940860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0.9826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13.21%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5108881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0.9885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9.04%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2332853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0.9907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7.46%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7164544"/>
                  </a:ext>
                </a:extLst>
              </a:tr>
              <a:tr h="118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0.9968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3.01%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0.18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0254138"/>
                  </a:ext>
                </a:extLst>
              </a:tr>
            </a:tbl>
          </a:graphicData>
        </a:graphic>
      </p:graphicFrame>
      <p:sp>
        <p:nvSpPr>
          <p:cNvPr id="4" name="Google Shape;756;p58">
            <a:extLst>
              <a:ext uri="{FF2B5EF4-FFF2-40B4-BE49-F238E27FC236}">
                <a16:creationId xmlns:a16="http://schemas.microsoft.com/office/drawing/2014/main" id="{E651C4F9-CAB0-E881-D0CF-300E28ADD4D1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11004855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622401" y="677762"/>
            <a:ext cx="5341434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Addiotional Step – Second Distillation</a:t>
            </a:r>
            <a:endParaRPr dirty="0"/>
          </a:p>
        </p:txBody>
      </p:sp>
      <p:sp>
        <p:nvSpPr>
          <p:cNvPr id="393" name="Google Shape;393;p38"/>
          <p:cNvSpPr txBox="1">
            <a:spLocks noGrp="1"/>
          </p:cNvSpPr>
          <p:nvPr>
            <p:ph type="subTitle" idx="1"/>
          </p:nvPr>
        </p:nvSpPr>
        <p:spPr>
          <a:xfrm>
            <a:off x="782052" y="1167441"/>
            <a:ext cx="7739547" cy="6277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 volume of 78 ml (34.95% EOH) produced 26.75 ml of (60% EOH) </a:t>
            </a:r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3b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Ethanol from Dates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D1A4F55-C704-A6F1-5180-64897B8E09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724581"/>
              </p:ext>
            </p:extLst>
          </p:nvPr>
        </p:nvGraphicFramePr>
        <p:xfrm>
          <a:off x="1182029" y="2247405"/>
          <a:ext cx="6787827" cy="1629376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2262609">
                  <a:extLst>
                    <a:ext uri="{9D8B030D-6E8A-4147-A177-3AD203B41FA5}">
                      <a16:colId xmlns:a16="http://schemas.microsoft.com/office/drawing/2014/main" val="4078407171"/>
                    </a:ext>
                  </a:extLst>
                </a:gridCol>
                <a:gridCol w="2262609">
                  <a:extLst>
                    <a:ext uri="{9D8B030D-6E8A-4147-A177-3AD203B41FA5}">
                      <a16:colId xmlns:a16="http://schemas.microsoft.com/office/drawing/2014/main" val="3707220078"/>
                    </a:ext>
                  </a:extLst>
                </a:gridCol>
                <a:gridCol w="2262609">
                  <a:extLst>
                    <a:ext uri="{9D8B030D-6E8A-4147-A177-3AD203B41FA5}">
                      <a16:colId xmlns:a16="http://schemas.microsoft.com/office/drawing/2014/main" val="3371771386"/>
                    </a:ext>
                  </a:extLst>
                </a:gridCol>
              </a:tblGrid>
              <a:tr h="2327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Density (g/cm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Sample Volume (ml)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Alcohol Percent 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3942520"/>
                  </a:ext>
                </a:extLst>
              </a:tr>
              <a:tr h="2327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0.8631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77.79%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3586692"/>
                  </a:ext>
                </a:extLst>
              </a:tr>
              <a:tr h="2327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0.8729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73.92%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166733"/>
                  </a:ext>
                </a:extLst>
              </a:tr>
              <a:tr h="2327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0.8846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68.97%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8038732"/>
                  </a:ext>
                </a:extLst>
              </a:tr>
              <a:tr h="2327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0.8858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68.44%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6995755"/>
                  </a:ext>
                </a:extLst>
              </a:tr>
              <a:tr h="2327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0.9172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53.25%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5325493"/>
                  </a:ext>
                </a:extLst>
              </a:tr>
              <a:tr h="2327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0.9739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19.19%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6597324"/>
                  </a:ext>
                </a:extLst>
              </a:tr>
            </a:tbl>
          </a:graphicData>
        </a:graphic>
      </p:graphicFrame>
      <p:sp>
        <p:nvSpPr>
          <p:cNvPr id="3" name="Google Shape;756;p58">
            <a:extLst>
              <a:ext uri="{FF2B5EF4-FFF2-40B4-BE49-F238E27FC236}">
                <a16:creationId xmlns:a16="http://schemas.microsoft.com/office/drawing/2014/main" id="{1E8464EC-3408-148F-E83E-8782B454399F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28648517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0" y="715194"/>
            <a:ext cx="3858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Ethanol Properties</a:t>
            </a:r>
            <a:endParaRPr dirty="0"/>
          </a:p>
        </p:txBody>
      </p:sp>
      <p:sp>
        <p:nvSpPr>
          <p:cNvPr id="393" name="Google Shape;393;p38"/>
          <p:cNvSpPr txBox="1">
            <a:spLocks noGrp="1"/>
          </p:cNvSpPr>
          <p:nvPr>
            <p:ph type="subTitle" idx="1"/>
          </p:nvPr>
        </p:nvSpPr>
        <p:spPr>
          <a:xfrm>
            <a:off x="782052" y="1167441"/>
            <a:ext cx="7739547" cy="6277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Flammable with blue Flame</a:t>
            </a:r>
            <a:endParaRPr dirty="0"/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Phase 3 — </a:t>
            </a: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Ethanol from Dates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6" name="Google Shape;396;p38"/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Slidesgo</a:t>
            </a:r>
            <a:endParaRPr sz="1600" i="1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9678FF-388B-832A-9C8B-AA4FCC601A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207" y="1885478"/>
            <a:ext cx="4103586" cy="2642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03443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Video from Lab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262FB-20C2-3BDF-47B4-7C59BA8949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" y="1933913"/>
            <a:ext cx="621792" cy="621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E687D-87D1-229B-A1E2-0E2E942BE2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7374" y="1896683"/>
            <a:ext cx="621792" cy="621792"/>
          </a:xfrm>
          <a:prstGeom prst="rect">
            <a:avLst/>
          </a:prstGeom>
        </p:spPr>
      </p:pic>
      <p:pic>
        <p:nvPicPr>
          <p:cNvPr id="2" name="VID_20231005_140001">
            <a:hlinkClick r:id="" action="ppaction://media"/>
            <a:extLst>
              <a:ext uri="{FF2B5EF4-FFF2-40B4-BE49-F238E27FC236}">
                <a16:creationId xmlns:a16="http://schemas.microsoft.com/office/drawing/2014/main" id="{6C463EDD-B38B-CD72-61D7-981AA382F1C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9713" y="614529"/>
            <a:ext cx="7724573" cy="3882352"/>
          </a:xfrm>
          <a:prstGeom prst="rect">
            <a:avLst/>
          </a:prstGeom>
        </p:spPr>
      </p:pic>
      <p:sp>
        <p:nvSpPr>
          <p:cNvPr id="10" name="Google Shape;756;p58">
            <a:extLst>
              <a:ext uri="{FF2B5EF4-FFF2-40B4-BE49-F238E27FC236}">
                <a16:creationId xmlns:a16="http://schemas.microsoft.com/office/drawing/2014/main" id="{8BACBAE2-B82A-D0BF-67E1-51F04513C0C3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230038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3"/>
          <p:cNvSpPr txBox="1">
            <a:spLocks noGrp="1"/>
          </p:cNvSpPr>
          <p:nvPr>
            <p:ph type="title" idx="2"/>
          </p:nvPr>
        </p:nvSpPr>
        <p:spPr>
          <a:xfrm>
            <a:off x="2996575" y="1057362"/>
            <a:ext cx="3150900" cy="13935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344" name="Google Shape;344;p33"/>
          <p:cNvSpPr txBox="1">
            <a:spLocks noGrp="1"/>
          </p:cNvSpPr>
          <p:nvPr>
            <p:ph type="title"/>
          </p:nvPr>
        </p:nvSpPr>
        <p:spPr>
          <a:xfrm>
            <a:off x="1751250" y="2576650"/>
            <a:ext cx="5641500" cy="53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Conclusions</a:t>
            </a:r>
            <a:endParaRPr dirty="0"/>
          </a:p>
        </p:txBody>
      </p:sp>
      <p:sp>
        <p:nvSpPr>
          <p:cNvPr id="345" name="Google Shape;345;p33"/>
          <p:cNvSpPr txBox="1">
            <a:spLocks noGrp="1"/>
          </p:cNvSpPr>
          <p:nvPr>
            <p:ph type="subTitle" idx="1"/>
          </p:nvPr>
        </p:nvSpPr>
        <p:spPr>
          <a:xfrm>
            <a:off x="3097150" y="3238237"/>
            <a:ext cx="29499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enter a subtitle here if you need it</a:t>
            </a:r>
            <a:endParaRPr/>
          </a:p>
        </p:txBody>
      </p:sp>
      <p:sp>
        <p:nvSpPr>
          <p:cNvPr id="346" name="Google Shape;346;p33"/>
          <p:cNvSpPr txBox="1"/>
          <p:nvPr/>
        </p:nvSpPr>
        <p:spPr>
          <a:xfrm>
            <a:off x="0" y="-7950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47" name="Google Shape;347;p33"/>
          <p:cNvSpPr txBox="1"/>
          <p:nvPr/>
        </p:nvSpPr>
        <p:spPr>
          <a:xfrm>
            <a:off x="8431200" y="4618675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" name="Google Shape;303;p30">
            <a:extLst>
              <a:ext uri="{FF2B5EF4-FFF2-40B4-BE49-F238E27FC236}">
                <a16:creationId xmlns:a16="http://schemas.microsoft.com/office/drawing/2014/main" id="{AA447E2A-F21C-C3B7-B312-FB572FFBCEB3}"/>
              </a:ext>
            </a:extLst>
          </p:cNvPr>
          <p:cNvSpPr txBox="1">
            <a:spLocks/>
          </p:cNvSpPr>
          <p:nvPr/>
        </p:nvSpPr>
        <p:spPr>
          <a:xfrm>
            <a:off x="1217056" y="-7954"/>
            <a:ext cx="6709887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i="1">
                <a:latin typeface="Old Standard TT"/>
                <a:ea typeface="Old Standard TT"/>
                <a:cs typeface="Old Standard TT"/>
                <a:sym typeface="Old Standard TT"/>
              </a:rPr>
              <a:t>Department of Chemical Engineering - An-Najah National University</a:t>
            </a:r>
            <a:endParaRPr lang="en-US" i="1"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4" name="Google Shape;756;p58">
            <a:extLst>
              <a:ext uri="{FF2B5EF4-FFF2-40B4-BE49-F238E27FC236}">
                <a16:creationId xmlns:a16="http://schemas.microsoft.com/office/drawing/2014/main" id="{B9D3CF53-22F8-0D09-F15B-26DBE2FA3D95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32816854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57"/>
          <p:cNvSpPr txBox="1">
            <a:spLocks noGrp="1"/>
          </p:cNvSpPr>
          <p:nvPr>
            <p:ph type="title" idx="8"/>
          </p:nvPr>
        </p:nvSpPr>
        <p:spPr>
          <a:xfrm>
            <a:off x="720000" y="527825"/>
            <a:ext cx="7704000" cy="6228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717" name="Google Shape;717;p57"/>
          <p:cNvSpPr txBox="1">
            <a:spLocks noGrp="1"/>
          </p:cNvSpPr>
          <p:nvPr>
            <p:ph type="title"/>
          </p:nvPr>
        </p:nvSpPr>
        <p:spPr>
          <a:xfrm flipH="1">
            <a:off x="1071619" y="1652134"/>
            <a:ext cx="2120700" cy="3936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Potential</a:t>
            </a:r>
            <a:endParaRPr dirty="0"/>
          </a:p>
        </p:txBody>
      </p:sp>
      <p:sp>
        <p:nvSpPr>
          <p:cNvPr id="718" name="Google Shape;718;p57"/>
          <p:cNvSpPr txBox="1">
            <a:spLocks noGrp="1"/>
          </p:cNvSpPr>
          <p:nvPr>
            <p:ph type="subTitle" idx="1"/>
          </p:nvPr>
        </p:nvSpPr>
        <p:spPr>
          <a:xfrm flipH="1">
            <a:off x="1071619" y="1934000"/>
            <a:ext cx="2120700" cy="889968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We can produce bioethanol from dates with high yield</a:t>
            </a:r>
            <a:endParaRPr dirty="0"/>
          </a:p>
        </p:txBody>
      </p:sp>
      <p:sp>
        <p:nvSpPr>
          <p:cNvPr id="719" name="Google Shape;719;p57"/>
          <p:cNvSpPr txBox="1">
            <a:spLocks noGrp="1"/>
          </p:cNvSpPr>
          <p:nvPr>
            <p:ph type="title" idx="2"/>
          </p:nvPr>
        </p:nvSpPr>
        <p:spPr>
          <a:xfrm flipH="1">
            <a:off x="1071619" y="3284934"/>
            <a:ext cx="2120700" cy="3936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Good Yeast</a:t>
            </a:r>
            <a:endParaRPr dirty="0"/>
          </a:p>
        </p:txBody>
      </p:sp>
      <p:sp>
        <p:nvSpPr>
          <p:cNvPr id="720" name="Google Shape;720;p57"/>
          <p:cNvSpPr txBox="1">
            <a:spLocks noGrp="1"/>
          </p:cNvSpPr>
          <p:nvPr>
            <p:ph type="subTitle" idx="3"/>
          </p:nvPr>
        </p:nvSpPr>
        <p:spPr>
          <a:xfrm flipH="1">
            <a:off x="1071619" y="3566800"/>
            <a:ext cx="2120700" cy="5727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</a:t>
            </a:r>
            <a:r>
              <a:rPr lang="en" dirty="0"/>
              <a:t>he bakery yeast could be used for </a:t>
            </a:r>
            <a:r>
              <a:rPr lang="en-US" dirty="0" err="1"/>
              <a:t>th</a:t>
            </a:r>
            <a:r>
              <a:rPr lang="en" dirty="0"/>
              <a:t>e fermentation </a:t>
            </a:r>
            <a:endParaRPr dirty="0"/>
          </a:p>
        </p:txBody>
      </p:sp>
      <p:sp>
        <p:nvSpPr>
          <p:cNvPr id="721" name="Google Shape;721;p57"/>
          <p:cNvSpPr txBox="1">
            <a:spLocks noGrp="1"/>
          </p:cNvSpPr>
          <p:nvPr>
            <p:ph type="title" idx="4"/>
          </p:nvPr>
        </p:nvSpPr>
        <p:spPr>
          <a:xfrm>
            <a:off x="5951681" y="1652134"/>
            <a:ext cx="2120700" cy="3936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Correlation</a:t>
            </a:r>
            <a:endParaRPr dirty="0"/>
          </a:p>
        </p:txBody>
      </p:sp>
      <p:sp>
        <p:nvSpPr>
          <p:cNvPr id="722" name="Google Shape;722;p57"/>
          <p:cNvSpPr txBox="1">
            <a:spLocks noGrp="1"/>
          </p:cNvSpPr>
          <p:nvPr>
            <p:ph type="subTitle" idx="5"/>
          </p:nvPr>
        </p:nvSpPr>
        <p:spPr>
          <a:xfrm>
            <a:off x="5951681" y="1934000"/>
            <a:ext cx="2120700" cy="5727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Successfully obtained a relationship between density and concentration</a:t>
            </a:r>
            <a:r>
              <a:rPr lang="en" dirty="0"/>
              <a:t> </a:t>
            </a:r>
            <a:endParaRPr dirty="0"/>
          </a:p>
        </p:txBody>
      </p:sp>
      <p:sp>
        <p:nvSpPr>
          <p:cNvPr id="723" name="Google Shape;723;p57"/>
          <p:cNvSpPr txBox="1">
            <a:spLocks noGrp="1"/>
          </p:cNvSpPr>
          <p:nvPr>
            <p:ph type="title" idx="6"/>
          </p:nvPr>
        </p:nvSpPr>
        <p:spPr>
          <a:xfrm>
            <a:off x="5951681" y="3284934"/>
            <a:ext cx="2120700" cy="3936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Optimization</a:t>
            </a:r>
            <a:endParaRPr dirty="0"/>
          </a:p>
        </p:txBody>
      </p:sp>
      <p:sp>
        <p:nvSpPr>
          <p:cNvPr id="724" name="Google Shape;724;p57"/>
          <p:cNvSpPr txBox="1">
            <a:spLocks noGrp="1"/>
          </p:cNvSpPr>
          <p:nvPr>
            <p:ph type="subTitle" idx="7"/>
          </p:nvPr>
        </p:nvSpPr>
        <p:spPr>
          <a:xfrm>
            <a:off x="5951681" y="3566800"/>
            <a:ext cx="2120700" cy="5727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Optimization of sugar concentration is very important</a:t>
            </a:r>
            <a:endParaRPr dirty="0"/>
          </a:p>
        </p:txBody>
      </p:sp>
      <p:sp>
        <p:nvSpPr>
          <p:cNvPr id="725" name="Google Shape;725;p57"/>
          <p:cNvSpPr/>
          <p:nvPr/>
        </p:nvSpPr>
        <p:spPr>
          <a:xfrm flipH="1">
            <a:off x="3557706" y="1739283"/>
            <a:ext cx="622200" cy="622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726;p57"/>
          <p:cNvSpPr/>
          <p:nvPr/>
        </p:nvSpPr>
        <p:spPr>
          <a:xfrm flipH="1">
            <a:off x="3557706" y="3372083"/>
            <a:ext cx="622200" cy="622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7" name="Google Shape;727;p57"/>
          <p:cNvSpPr/>
          <p:nvPr/>
        </p:nvSpPr>
        <p:spPr>
          <a:xfrm>
            <a:off x="4964094" y="1739283"/>
            <a:ext cx="622200" cy="622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8" name="Google Shape;728;p57"/>
          <p:cNvSpPr/>
          <p:nvPr/>
        </p:nvSpPr>
        <p:spPr>
          <a:xfrm>
            <a:off x="4964094" y="3372083"/>
            <a:ext cx="622200" cy="622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29" name="Google Shape;729;p57"/>
          <p:cNvGrpSpPr/>
          <p:nvPr/>
        </p:nvGrpSpPr>
        <p:grpSpPr>
          <a:xfrm>
            <a:off x="5089752" y="3514299"/>
            <a:ext cx="370879" cy="337755"/>
            <a:chOff x="-40378075" y="3267450"/>
            <a:chExt cx="317425" cy="289075"/>
          </a:xfrm>
        </p:grpSpPr>
        <p:sp>
          <p:nvSpPr>
            <p:cNvPr id="730" name="Google Shape;730;p57"/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57"/>
            <p:cNvSpPr/>
            <p:nvPr/>
          </p:nvSpPr>
          <p:spPr>
            <a:xfrm>
              <a:off x="-40316650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57"/>
            <p:cNvSpPr/>
            <p:nvPr/>
          </p:nvSpPr>
          <p:spPr>
            <a:xfrm>
              <a:off x="-40209525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57"/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4" name="Google Shape;734;p57"/>
          <p:cNvGrpSpPr/>
          <p:nvPr/>
        </p:nvGrpSpPr>
        <p:grpSpPr>
          <a:xfrm>
            <a:off x="3687030" y="1865392"/>
            <a:ext cx="363548" cy="369974"/>
            <a:chOff x="-40372575" y="3604550"/>
            <a:chExt cx="311150" cy="316650"/>
          </a:xfrm>
        </p:grpSpPr>
        <p:sp>
          <p:nvSpPr>
            <p:cNvPr id="735" name="Google Shape;735;p57"/>
            <p:cNvSpPr/>
            <p:nvPr/>
          </p:nvSpPr>
          <p:spPr>
            <a:xfrm>
              <a:off x="-40372575" y="3604550"/>
              <a:ext cx="311150" cy="134475"/>
            </a:xfrm>
            <a:custGeom>
              <a:avLst/>
              <a:gdLst/>
              <a:ahLst/>
              <a:cxnLst/>
              <a:rect l="l" t="t" r="r" b="b"/>
              <a:pathLst>
                <a:path w="12446" h="5379" extrusionOk="0">
                  <a:moveTo>
                    <a:pt x="3088" y="0"/>
                  </a:moveTo>
                  <a:cubicBezTo>
                    <a:pt x="1639" y="0"/>
                    <a:pt x="316" y="1008"/>
                    <a:pt x="95" y="2489"/>
                  </a:cubicBezTo>
                  <a:cubicBezTo>
                    <a:pt x="1" y="3214"/>
                    <a:pt x="190" y="3938"/>
                    <a:pt x="568" y="4506"/>
                  </a:cubicBezTo>
                  <a:cubicBezTo>
                    <a:pt x="962" y="5071"/>
                    <a:pt x="1607" y="5366"/>
                    <a:pt x="2240" y="5366"/>
                  </a:cubicBezTo>
                  <a:cubicBezTo>
                    <a:pt x="2772" y="5366"/>
                    <a:pt x="3296" y="5157"/>
                    <a:pt x="3655" y="4726"/>
                  </a:cubicBezTo>
                  <a:cubicBezTo>
                    <a:pt x="4569" y="3655"/>
                    <a:pt x="3844" y="2489"/>
                    <a:pt x="2836" y="2489"/>
                  </a:cubicBezTo>
                  <a:cubicBezTo>
                    <a:pt x="2584" y="2489"/>
                    <a:pt x="2427" y="2678"/>
                    <a:pt x="2427" y="2899"/>
                  </a:cubicBezTo>
                  <a:cubicBezTo>
                    <a:pt x="2427" y="3151"/>
                    <a:pt x="2616" y="3308"/>
                    <a:pt x="2836" y="3340"/>
                  </a:cubicBezTo>
                  <a:cubicBezTo>
                    <a:pt x="3057" y="3340"/>
                    <a:pt x="3214" y="3529"/>
                    <a:pt x="3214" y="3749"/>
                  </a:cubicBezTo>
                  <a:cubicBezTo>
                    <a:pt x="3214" y="3970"/>
                    <a:pt x="3025" y="4127"/>
                    <a:pt x="2836" y="4127"/>
                  </a:cubicBezTo>
                  <a:cubicBezTo>
                    <a:pt x="2049" y="4127"/>
                    <a:pt x="1450" y="3434"/>
                    <a:pt x="1608" y="2584"/>
                  </a:cubicBezTo>
                  <a:cubicBezTo>
                    <a:pt x="1754" y="1999"/>
                    <a:pt x="2279" y="1632"/>
                    <a:pt x="2882" y="1632"/>
                  </a:cubicBezTo>
                  <a:cubicBezTo>
                    <a:pt x="2930" y="1632"/>
                    <a:pt x="2977" y="1634"/>
                    <a:pt x="3025" y="1639"/>
                  </a:cubicBezTo>
                  <a:cubicBezTo>
                    <a:pt x="3624" y="1733"/>
                    <a:pt x="4128" y="2048"/>
                    <a:pt x="4474" y="2489"/>
                  </a:cubicBezTo>
                  <a:lnTo>
                    <a:pt x="7908" y="2489"/>
                  </a:lnTo>
                  <a:cubicBezTo>
                    <a:pt x="8255" y="2017"/>
                    <a:pt x="8759" y="1702"/>
                    <a:pt x="9358" y="1639"/>
                  </a:cubicBezTo>
                  <a:cubicBezTo>
                    <a:pt x="9406" y="1634"/>
                    <a:pt x="9453" y="1632"/>
                    <a:pt x="9501" y="1632"/>
                  </a:cubicBezTo>
                  <a:cubicBezTo>
                    <a:pt x="10104" y="1632"/>
                    <a:pt x="10629" y="1999"/>
                    <a:pt x="10775" y="2584"/>
                  </a:cubicBezTo>
                  <a:cubicBezTo>
                    <a:pt x="10964" y="3434"/>
                    <a:pt x="10334" y="4127"/>
                    <a:pt x="9547" y="4127"/>
                  </a:cubicBezTo>
                  <a:cubicBezTo>
                    <a:pt x="9326" y="4127"/>
                    <a:pt x="9137" y="3938"/>
                    <a:pt x="9137" y="3749"/>
                  </a:cubicBezTo>
                  <a:cubicBezTo>
                    <a:pt x="9137" y="3497"/>
                    <a:pt x="9326" y="3340"/>
                    <a:pt x="9547" y="3340"/>
                  </a:cubicBezTo>
                  <a:cubicBezTo>
                    <a:pt x="9799" y="3340"/>
                    <a:pt x="9956" y="3151"/>
                    <a:pt x="9956" y="2899"/>
                  </a:cubicBezTo>
                  <a:cubicBezTo>
                    <a:pt x="9956" y="2678"/>
                    <a:pt x="9767" y="2521"/>
                    <a:pt x="9547" y="2489"/>
                  </a:cubicBezTo>
                  <a:cubicBezTo>
                    <a:pt x="8539" y="2489"/>
                    <a:pt x="7814" y="3686"/>
                    <a:pt x="8728" y="4726"/>
                  </a:cubicBezTo>
                  <a:cubicBezTo>
                    <a:pt x="9099" y="5169"/>
                    <a:pt x="9626" y="5379"/>
                    <a:pt x="10158" y="5379"/>
                  </a:cubicBezTo>
                  <a:cubicBezTo>
                    <a:pt x="10800" y="5379"/>
                    <a:pt x="11451" y="5074"/>
                    <a:pt x="11847" y="4506"/>
                  </a:cubicBezTo>
                  <a:cubicBezTo>
                    <a:pt x="12225" y="3970"/>
                    <a:pt x="12445" y="3277"/>
                    <a:pt x="12319" y="2489"/>
                  </a:cubicBezTo>
                  <a:cubicBezTo>
                    <a:pt x="12130" y="1008"/>
                    <a:pt x="10775" y="0"/>
                    <a:pt x="93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57"/>
            <p:cNvSpPr/>
            <p:nvPr/>
          </p:nvSpPr>
          <p:spPr>
            <a:xfrm>
              <a:off x="-40312700" y="3730575"/>
              <a:ext cx="185100" cy="190625"/>
            </a:xfrm>
            <a:custGeom>
              <a:avLst/>
              <a:gdLst/>
              <a:ahLst/>
              <a:cxnLst/>
              <a:rect l="l" t="t" r="r" b="b"/>
              <a:pathLst>
                <a:path w="7404" h="7625" extrusionOk="0">
                  <a:moveTo>
                    <a:pt x="2426" y="0"/>
                  </a:moveTo>
                  <a:lnTo>
                    <a:pt x="2426" y="5639"/>
                  </a:lnTo>
                  <a:cubicBezTo>
                    <a:pt x="2426" y="5860"/>
                    <a:pt x="2237" y="6017"/>
                    <a:pt x="2048" y="6017"/>
                  </a:cubicBezTo>
                  <a:cubicBezTo>
                    <a:pt x="1796" y="6017"/>
                    <a:pt x="1638" y="5828"/>
                    <a:pt x="1638" y="5639"/>
                  </a:cubicBezTo>
                  <a:lnTo>
                    <a:pt x="1638" y="473"/>
                  </a:lnTo>
                  <a:cubicBezTo>
                    <a:pt x="1229" y="851"/>
                    <a:pt x="630" y="1103"/>
                    <a:pt x="0" y="1134"/>
                  </a:cubicBezTo>
                  <a:lnTo>
                    <a:pt x="0" y="7246"/>
                  </a:lnTo>
                  <a:cubicBezTo>
                    <a:pt x="0" y="7467"/>
                    <a:pt x="189" y="7624"/>
                    <a:pt x="378" y="7624"/>
                  </a:cubicBezTo>
                  <a:lnTo>
                    <a:pt x="6994" y="7624"/>
                  </a:lnTo>
                  <a:cubicBezTo>
                    <a:pt x="7246" y="7624"/>
                    <a:pt x="7404" y="7435"/>
                    <a:pt x="7404" y="7246"/>
                  </a:cubicBezTo>
                  <a:lnTo>
                    <a:pt x="7404" y="1134"/>
                  </a:lnTo>
                  <a:cubicBezTo>
                    <a:pt x="6774" y="1071"/>
                    <a:pt x="6175" y="788"/>
                    <a:pt x="5734" y="315"/>
                  </a:cubicBezTo>
                  <a:lnTo>
                    <a:pt x="5734" y="5639"/>
                  </a:lnTo>
                  <a:cubicBezTo>
                    <a:pt x="5734" y="5860"/>
                    <a:pt x="5545" y="6017"/>
                    <a:pt x="5324" y="6017"/>
                  </a:cubicBezTo>
                  <a:cubicBezTo>
                    <a:pt x="5072" y="6017"/>
                    <a:pt x="4915" y="5828"/>
                    <a:pt x="4915" y="5639"/>
                  </a:cubicBezTo>
                  <a:lnTo>
                    <a:pt x="4915" y="0"/>
                  </a:lnTo>
                  <a:lnTo>
                    <a:pt x="4096" y="0"/>
                  </a:lnTo>
                  <a:lnTo>
                    <a:pt x="4096" y="5639"/>
                  </a:lnTo>
                  <a:cubicBezTo>
                    <a:pt x="4096" y="5860"/>
                    <a:pt x="3907" y="6017"/>
                    <a:pt x="3686" y="6017"/>
                  </a:cubicBezTo>
                  <a:cubicBezTo>
                    <a:pt x="3466" y="6017"/>
                    <a:pt x="3277" y="5828"/>
                    <a:pt x="3277" y="5639"/>
                  </a:cubicBezTo>
                  <a:lnTo>
                    <a:pt x="32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57"/>
            <p:cNvSpPr/>
            <p:nvPr/>
          </p:nvSpPr>
          <p:spPr>
            <a:xfrm>
              <a:off x="-40250475" y="3688025"/>
              <a:ext cx="66950" cy="20500"/>
            </a:xfrm>
            <a:custGeom>
              <a:avLst/>
              <a:gdLst/>
              <a:ahLst/>
              <a:cxnLst/>
              <a:rect l="l" t="t" r="r" b="b"/>
              <a:pathLst>
                <a:path w="2678" h="820" extrusionOk="0">
                  <a:moveTo>
                    <a:pt x="0" y="1"/>
                  </a:moveTo>
                  <a:cubicBezTo>
                    <a:pt x="32" y="127"/>
                    <a:pt x="32" y="284"/>
                    <a:pt x="32" y="379"/>
                  </a:cubicBezTo>
                  <a:cubicBezTo>
                    <a:pt x="32" y="536"/>
                    <a:pt x="32" y="662"/>
                    <a:pt x="0" y="788"/>
                  </a:cubicBezTo>
                  <a:lnTo>
                    <a:pt x="2666" y="788"/>
                  </a:lnTo>
                  <a:cubicBezTo>
                    <a:pt x="2615" y="649"/>
                    <a:pt x="2615" y="555"/>
                    <a:pt x="2615" y="379"/>
                  </a:cubicBezTo>
                  <a:cubicBezTo>
                    <a:pt x="2615" y="284"/>
                    <a:pt x="2615" y="127"/>
                    <a:pt x="2678" y="1"/>
                  </a:cubicBezTo>
                  <a:close/>
                  <a:moveTo>
                    <a:pt x="2666" y="788"/>
                  </a:moveTo>
                  <a:cubicBezTo>
                    <a:pt x="2670" y="799"/>
                    <a:pt x="2674" y="809"/>
                    <a:pt x="2678" y="820"/>
                  </a:cubicBezTo>
                  <a:lnTo>
                    <a:pt x="2678" y="78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8" name="Google Shape;738;p57"/>
          <p:cNvGrpSpPr/>
          <p:nvPr/>
        </p:nvGrpSpPr>
        <p:grpSpPr>
          <a:xfrm>
            <a:off x="5090224" y="1865849"/>
            <a:ext cx="369974" cy="369068"/>
            <a:chOff x="-38537400" y="3588000"/>
            <a:chExt cx="316650" cy="315875"/>
          </a:xfrm>
        </p:grpSpPr>
        <p:sp>
          <p:nvSpPr>
            <p:cNvPr id="739" name="Google Shape;739;p57"/>
            <p:cNvSpPr/>
            <p:nvPr/>
          </p:nvSpPr>
          <p:spPr>
            <a:xfrm>
              <a:off x="-38327900" y="3719550"/>
              <a:ext cx="20500" cy="41750"/>
            </a:xfrm>
            <a:custGeom>
              <a:avLst/>
              <a:gdLst/>
              <a:ahLst/>
              <a:cxnLst/>
              <a:rect l="l" t="t" r="r" b="b"/>
              <a:pathLst>
                <a:path w="820" h="1670" extrusionOk="0">
                  <a:moveTo>
                    <a:pt x="1" y="0"/>
                  </a:moveTo>
                  <a:lnTo>
                    <a:pt x="1" y="1229"/>
                  </a:lnTo>
                  <a:cubicBezTo>
                    <a:pt x="1" y="1449"/>
                    <a:pt x="190" y="1607"/>
                    <a:pt x="442" y="1670"/>
                  </a:cubicBezTo>
                  <a:cubicBezTo>
                    <a:pt x="631" y="1607"/>
                    <a:pt x="820" y="1449"/>
                    <a:pt x="820" y="1229"/>
                  </a:cubicBezTo>
                  <a:lnTo>
                    <a:pt x="82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57"/>
            <p:cNvSpPr/>
            <p:nvPr/>
          </p:nvSpPr>
          <p:spPr>
            <a:xfrm>
              <a:off x="-38452350" y="3719550"/>
              <a:ext cx="21300" cy="41750"/>
            </a:xfrm>
            <a:custGeom>
              <a:avLst/>
              <a:gdLst/>
              <a:ahLst/>
              <a:cxnLst/>
              <a:rect l="l" t="t" r="r" b="b"/>
              <a:pathLst>
                <a:path w="852" h="1670" extrusionOk="0">
                  <a:moveTo>
                    <a:pt x="1" y="0"/>
                  </a:moveTo>
                  <a:lnTo>
                    <a:pt x="1" y="1229"/>
                  </a:lnTo>
                  <a:cubicBezTo>
                    <a:pt x="1" y="1449"/>
                    <a:pt x="221" y="1607"/>
                    <a:pt x="410" y="1670"/>
                  </a:cubicBezTo>
                  <a:cubicBezTo>
                    <a:pt x="631" y="1607"/>
                    <a:pt x="851" y="1449"/>
                    <a:pt x="851" y="1229"/>
                  </a:cubicBezTo>
                  <a:lnTo>
                    <a:pt x="8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57"/>
            <p:cNvSpPr/>
            <p:nvPr/>
          </p:nvSpPr>
          <p:spPr>
            <a:xfrm>
              <a:off x="-38516925" y="3759700"/>
              <a:ext cx="275700" cy="144175"/>
            </a:xfrm>
            <a:custGeom>
              <a:avLst/>
              <a:gdLst/>
              <a:ahLst/>
              <a:cxnLst/>
              <a:rect l="l" t="t" r="r" b="b"/>
              <a:pathLst>
                <a:path w="11028" h="5767" extrusionOk="0">
                  <a:moveTo>
                    <a:pt x="7152" y="1671"/>
                  </a:moveTo>
                  <a:cubicBezTo>
                    <a:pt x="7404" y="1671"/>
                    <a:pt x="7593" y="1860"/>
                    <a:pt x="7593" y="2112"/>
                  </a:cubicBezTo>
                  <a:lnTo>
                    <a:pt x="7593" y="3750"/>
                  </a:lnTo>
                  <a:cubicBezTo>
                    <a:pt x="7593" y="4002"/>
                    <a:pt x="7404" y="4159"/>
                    <a:pt x="7152" y="4159"/>
                  </a:cubicBezTo>
                  <a:lnTo>
                    <a:pt x="3844" y="4159"/>
                  </a:lnTo>
                  <a:cubicBezTo>
                    <a:pt x="3624" y="4159"/>
                    <a:pt x="3434" y="3939"/>
                    <a:pt x="3434" y="3750"/>
                  </a:cubicBezTo>
                  <a:lnTo>
                    <a:pt x="3434" y="2112"/>
                  </a:lnTo>
                  <a:cubicBezTo>
                    <a:pt x="3434" y="1860"/>
                    <a:pt x="3624" y="1671"/>
                    <a:pt x="3844" y="1671"/>
                  </a:cubicBezTo>
                  <a:close/>
                  <a:moveTo>
                    <a:pt x="0" y="1"/>
                  </a:moveTo>
                  <a:lnTo>
                    <a:pt x="0" y="4537"/>
                  </a:lnTo>
                  <a:cubicBezTo>
                    <a:pt x="0" y="5199"/>
                    <a:pt x="568" y="5766"/>
                    <a:pt x="1261" y="5766"/>
                  </a:cubicBezTo>
                  <a:lnTo>
                    <a:pt x="9798" y="5766"/>
                  </a:lnTo>
                  <a:cubicBezTo>
                    <a:pt x="10460" y="5766"/>
                    <a:pt x="11027" y="5199"/>
                    <a:pt x="11027" y="4537"/>
                  </a:cubicBezTo>
                  <a:lnTo>
                    <a:pt x="11027" y="1"/>
                  </a:lnTo>
                  <a:lnTo>
                    <a:pt x="9168" y="1"/>
                  </a:lnTo>
                  <a:cubicBezTo>
                    <a:pt x="9011" y="473"/>
                    <a:pt x="8538" y="851"/>
                    <a:pt x="8003" y="851"/>
                  </a:cubicBezTo>
                  <a:cubicBezTo>
                    <a:pt x="7436" y="851"/>
                    <a:pt x="6995" y="473"/>
                    <a:pt x="6806" y="1"/>
                  </a:cubicBezTo>
                  <a:lnTo>
                    <a:pt x="4159" y="1"/>
                  </a:lnTo>
                  <a:cubicBezTo>
                    <a:pt x="4002" y="473"/>
                    <a:pt x="3560" y="851"/>
                    <a:pt x="2993" y="851"/>
                  </a:cubicBezTo>
                  <a:cubicBezTo>
                    <a:pt x="2489" y="851"/>
                    <a:pt x="2017" y="536"/>
                    <a:pt x="18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57"/>
            <p:cNvSpPr/>
            <p:nvPr/>
          </p:nvSpPr>
          <p:spPr>
            <a:xfrm>
              <a:off x="-38537400" y="3588000"/>
              <a:ext cx="316650" cy="151250"/>
            </a:xfrm>
            <a:custGeom>
              <a:avLst/>
              <a:gdLst/>
              <a:ahLst/>
              <a:cxnLst/>
              <a:rect l="l" t="t" r="r" b="b"/>
              <a:pathLst>
                <a:path w="12666" h="6050" extrusionOk="0">
                  <a:moveTo>
                    <a:pt x="7971" y="820"/>
                  </a:moveTo>
                  <a:cubicBezTo>
                    <a:pt x="8223" y="820"/>
                    <a:pt x="8381" y="1009"/>
                    <a:pt x="8412" y="1229"/>
                  </a:cubicBezTo>
                  <a:lnTo>
                    <a:pt x="8412" y="1639"/>
                  </a:lnTo>
                  <a:lnTo>
                    <a:pt x="4253" y="1639"/>
                  </a:lnTo>
                  <a:lnTo>
                    <a:pt x="4253" y="1229"/>
                  </a:lnTo>
                  <a:cubicBezTo>
                    <a:pt x="4253" y="1009"/>
                    <a:pt x="4443" y="851"/>
                    <a:pt x="4663" y="820"/>
                  </a:cubicBezTo>
                  <a:close/>
                  <a:moveTo>
                    <a:pt x="4632" y="1"/>
                  </a:moveTo>
                  <a:cubicBezTo>
                    <a:pt x="3970" y="1"/>
                    <a:pt x="3403" y="536"/>
                    <a:pt x="3403" y="1229"/>
                  </a:cubicBezTo>
                  <a:lnTo>
                    <a:pt x="3403" y="1639"/>
                  </a:lnTo>
                  <a:lnTo>
                    <a:pt x="1229" y="1639"/>
                  </a:lnTo>
                  <a:cubicBezTo>
                    <a:pt x="536" y="1639"/>
                    <a:pt x="0" y="2175"/>
                    <a:pt x="0" y="2868"/>
                  </a:cubicBezTo>
                  <a:lnTo>
                    <a:pt x="0" y="5609"/>
                  </a:lnTo>
                  <a:cubicBezTo>
                    <a:pt x="0" y="5861"/>
                    <a:pt x="189" y="6050"/>
                    <a:pt x="378" y="6050"/>
                  </a:cubicBezTo>
                  <a:lnTo>
                    <a:pt x="2584" y="6050"/>
                  </a:lnTo>
                  <a:lnTo>
                    <a:pt x="2584" y="4821"/>
                  </a:lnTo>
                  <a:cubicBezTo>
                    <a:pt x="2584" y="4600"/>
                    <a:pt x="2804" y="4380"/>
                    <a:pt x="3025" y="4380"/>
                  </a:cubicBezTo>
                  <a:lnTo>
                    <a:pt x="4663" y="4380"/>
                  </a:lnTo>
                  <a:cubicBezTo>
                    <a:pt x="4915" y="4380"/>
                    <a:pt x="5104" y="4600"/>
                    <a:pt x="5104" y="4821"/>
                  </a:cubicBezTo>
                  <a:lnTo>
                    <a:pt x="5104" y="6050"/>
                  </a:lnTo>
                  <a:lnTo>
                    <a:pt x="7593" y="6050"/>
                  </a:lnTo>
                  <a:lnTo>
                    <a:pt x="7593" y="4821"/>
                  </a:lnTo>
                  <a:cubicBezTo>
                    <a:pt x="7593" y="4600"/>
                    <a:pt x="7782" y="4380"/>
                    <a:pt x="7971" y="4380"/>
                  </a:cubicBezTo>
                  <a:lnTo>
                    <a:pt x="9641" y="4380"/>
                  </a:lnTo>
                  <a:cubicBezTo>
                    <a:pt x="9861" y="4380"/>
                    <a:pt x="10019" y="4600"/>
                    <a:pt x="10019" y="4821"/>
                  </a:cubicBezTo>
                  <a:lnTo>
                    <a:pt x="10019" y="6050"/>
                  </a:lnTo>
                  <a:lnTo>
                    <a:pt x="12224" y="6050"/>
                  </a:lnTo>
                  <a:cubicBezTo>
                    <a:pt x="12476" y="6050"/>
                    <a:pt x="12665" y="5861"/>
                    <a:pt x="12665" y="5609"/>
                  </a:cubicBezTo>
                  <a:lnTo>
                    <a:pt x="12665" y="2868"/>
                  </a:lnTo>
                  <a:cubicBezTo>
                    <a:pt x="12665" y="2238"/>
                    <a:pt x="12067" y="1639"/>
                    <a:pt x="11405" y="1639"/>
                  </a:cubicBezTo>
                  <a:lnTo>
                    <a:pt x="9200" y="1639"/>
                  </a:lnTo>
                  <a:lnTo>
                    <a:pt x="9200" y="1229"/>
                  </a:lnTo>
                  <a:cubicBezTo>
                    <a:pt x="9200" y="568"/>
                    <a:pt x="8664" y="32"/>
                    <a:pt x="7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3" name="Google Shape;743;p57"/>
          <p:cNvGrpSpPr/>
          <p:nvPr/>
        </p:nvGrpSpPr>
        <p:grpSpPr>
          <a:xfrm>
            <a:off x="3684733" y="3497269"/>
            <a:ext cx="368134" cy="371814"/>
            <a:chOff x="-37804925" y="3953450"/>
            <a:chExt cx="315075" cy="318225"/>
          </a:xfrm>
        </p:grpSpPr>
        <p:sp>
          <p:nvSpPr>
            <p:cNvPr id="744" name="Google Shape;744;p57"/>
            <p:cNvSpPr/>
            <p:nvPr/>
          </p:nvSpPr>
          <p:spPr>
            <a:xfrm>
              <a:off x="-37614300" y="3955025"/>
              <a:ext cx="124450" cy="186200"/>
            </a:xfrm>
            <a:custGeom>
              <a:avLst/>
              <a:gdLst/>
              <a:ahLst/>
              <a:cxnLst/>
              <a:rect l="l" t="t" r="r" b="b"/>
              <a:pathLst>
                <a:path w="4978" h="7448" extrusionOk="0">
                  <a:moveTo>
                    <a:pt x="2489" y="820"/>
                  </a:moveTo>
                  <a:cubicBezTo>
                    <a:pt x="3403" y="820"/>
                    <a:pt x="4127" y="1576"/>
                    <a:pt x="4127" y="2490"/>
                  </a:cubicBezTo>
                  <a:cubicBezTo>
                    <a:pt x="4127" y="3372"/>
                    <a:pt x="3403" y="4128"/>
                    <a:pt x="2489" y="4128"/>
                  </a:cubicBezTo>
                  <a:cubicBezTo>
                    <a:pt x="1575" y="4128"/>
                    <a:pt x="819" y="3372"/>
                    <a:pt x="819" y="2490"/>
                  </a:cubicBezTo>
                  <a:cubicBezTo>
                    <a:pt x="819" y="1576"/>
                    <a:pt x="1575" y="820"/>
                    <a:pt x="2489" y="820"/>
                  </a:cubicBezTo>
                  <a:close/>
                  <a:moveTo>
                    <a:pt x="2489" y="1"/>
                  </a:moveTo>
                  <a:cubicBezTo>
                    <a:pt x="1103" y="1"/>
                    <a:pt x="0" y="1104"/>
                    <a:pt x="0" y="2490"/>
                  </a:cubicBezTo>
                  <a:cubicBezTo>
                    <a:pt x="0" y="3214"/>
                    <a:pt x="315" y="3845"/>
                    <a:pt x="819" y="4317"/>
                  </a:cubicBezTo>
                  <a:lnTo>
                    <a:pt x="819" y="7058"/>
                  </a:lnTo>
                  <a:cubicBezTo>
                    <a:pt x="819" y="7287"/>
                    <a:pt x="1012" y="7448"/>
                    <a:pt x="1225" y="7448"/>
                  </a:cubicBezTo>
                  <a:cubicBezTo>
                    <a:pt x="1334" y="7448"/>
                    <a:pt x="1448" y="7406"/>
                    <a:pt x="1544" y="7310"/>
                  </a:cubicBezTo>
                  <a:lnTo>
                    <a:pt x="2489" y="6365"/>
                  </a:lnTo>
                  <a:lnTo>
                    <a:pt x="3434" y="7310"/>
                  </a:lnTo>
                  <a:cubicBezTo>
                    <a:pt x="3530" y="7406"/>
                    <a:pt x="3640" y="7448"/>
                    <a:pt x="3744" y="7448"/>
                  </a:cubicBezTo>
                  <a:cubicBezTo>
                    <a:pt x="3948" y="7448"/>
                    <a:pt x="4127" y="7287"/>
                    <a:pt x="4127" y="7058"/>
                  </a:cubicBezTo>
                  <a:lnTo>
                    <a:pt x="4127" y="4317"/>
                  </a:lnTo>
                  <a:cubicBezTo>
                    <a:pt x="4663" y="3845"/>
                    <a:pt x="4978" y="3214"/>
                    <a:pt x="4978" y="2490"/>
                  </a:cubicBezTo>
                  <a:cubicBezTo>
                    <a:pt x="4978" y="1104"/>
                    <a:pt x="3875" y="1"/>
                    <a:pt x="24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57"/>
            <p:cNvSpPr/>
            <p:nvPr/>
          </p:nvSpPr>
          <p:spPr>
            <a:xfrm>
              <a:off x="-37761600" y="4230700"/>
              <a:ext cx="270175" cy="40975"/>
            </a:xfrm>
            <a:custGeom>
              <a:avLst/>
              <a:gdLst/>
              <a:ahLst/>
              <a:cxnLst/>
              <a:rect l="l" t="t" r="r" b="b"/>
              <a:pathLst>
                <a:path w="10807" h="1639" extrusionOk="0">
                  <a:moveTo>
                    <a:pt x="1450" y="1"/>
                  </a:moveTo>
                  <a:cubicBezTo>
                    <a:pt x="1292" y="788"/>
                    <a:pt x="662" y="1387"/>
                    <a:pt x="1" y="1639"/>
                  </a:cubicBezTo>
                  <a:lnTo>
                    <a:pt x="8822" y="1639"/>
                  </a:lnTo>
                  <a:cubicBezTo>
                    <a:pt x="9799" y="1639"/>
                    <a:pt x="10649" y="946"/>
                    <a:pt x="108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57"/>
            <p:cNvSpPr/>
            <p:nvPr/>
          </p:nvSpPr>
          <p:spPr>
            <a:xfrm>
              <a:off x="-37804925" y="3953450"/>
              <a:ext cx="274125" cy="295675"/>
            </a:xfrm>
            <a:custGeom>
              <a:avLst/>
              <a:gdLst/>
              <a:ahLst/>
              <a:cxnLst/>
              <a:rect l="l" t="t" r="r" b="b"/>
              <a:pathLst>
                <a:path w="10965" h="11827" extrusionOk="0">
                  <a:moveTo>
                    <a:pt x="379" y="1"/>
                  </a:moveTo>
                  <a:cubicBezTo>
                    <a:pt x="158" y="1"/>
                    <a:pt x="1" y="221"/>
                    <a:pt x="1" y="411"/>
                  </a:cubicBezTo>
                  <a:lnTo>
                    <a:pt x="1" y="10618"/>
                  </a:lnTo>
                  <a:cubicBezTo>
                    <a:pt x="1" y="11280"/>
                    <a:pt x="537" y="11815"/>
                    <a:pt x="1198" y="11815"/>
                  </a:cubicBezTo>
                  <a:cubicBezTo>
                    <a:pt x="1247" y="11823"/>
                    <a:pt x="1295" y="11826"/>
                    <a:pt x="1342" y="11826"/>
                  </a:cubicBezTo>
                  <a:cubicBezTo>
                    <a:pt x="1912" y="11826"/>
                    <a:pt x="2395" y="11318"/>
                    <a:pt x="2395" y="10650"/>
                  </a:cubicBezTo>
                  <a:cubicBezTo>
                    <a:pt x="2395" y="10398"/>
                    <a:pt x="2584" y="10272"/>
                    <a:pt x="2836" y="10272"/>
                  </a:cubicBezTo>
                  <a:lnTo>
                    <a:pt x="10965" y="10272"/>
                  </a:lnTo>
                  <a:lnTo>
                    <a:pt x="10965" y="8255"/>
                  </a:lnTo>
                  <a:cubicBezTo>
                    <a:pt x="10807" y="8161"/>
                    <a:pt x="10650" y="8098"/>
                    <a:pt x="10492" y="7972"/>
                  </a:cubicBezTo>
                  <a:lnTo>
                    <a:pt x="10146" y="7625"/>
                  </a:lnTo>
                  <a:lnTo>
                    <a:pt x="9799" y="7972"/>
                  </a:lnTo>
                  <a:cubicBezTo>
                    <a:pt x="9547" y="8224"/>
                    <a:pt x="9232" y="8318"/>
                    <a:pt x="8917" y="8318"/>
                  </a:cubicBezTo>
                  <a:cubicBezTo>
                    <a:pt x="8255" y="8318"/>
                    <a:pt x="7720" y="7783"/>
                    <a:pt x="7720" y="7058"/>
                  </a:cubicBezTo>
                  <a:lnTo>
                    <a:pt x="7720" y="4664"/>
                  </a:lnTo>
                  <a:cubicBezTo>
                    <a:pt x="7184" y="4065"/>
                    <a:pt x="6869" y="3309"/>
                    <a:pt x="6869" y="2490"/>
                  </a:cubicBezTo>
                  <a:cubicBezTo>
                    <a:pt x="6869" y="1513"/>
                    <a:pt x="7310" y="600"/>
                    <a:pt x="80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3"/>
          <p:cNvSpPr txBox="1">
            <a:spLocks noGrp="1"/>
          </p:cNvSpPr>
          <p:nvPr>
            <p:ph type="title" idx="2"/>
          </p:nvPr>
        </p:nvSpPr>
        <p:spPr>
          <a:xfrm>
            <a:off x="2996575" y="1057362"/>
            <a:ext cx="3150900" cy="13935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44" name="Google Shape;344;p33"/>
          <p:cNvSpPr txBox="1">
            <a:spLocks noGrp="1"/>
          </p:cNvSpPr>
          <p:nvPr>
            <p:ph type="title"/>
          </p:nvPr>
        </p:nvSpPr>
        <p:spPr>
          <a:xfrm>
            <a:off x="1751250" y="2576650"/>
            <a:ext cx="5641500" cy="53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346" name="Google Shape;346;p33"/>
          <p:cNvSpPr txBox="1"/>
          <p:nvPr/>
        </p:nvSpPr>
        <p:spPr>
          <a:xfrm>
            <a:off x="0" y="-7950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47" name="Google Shape;347;p33"/>
          <p:cNvSpPr txBox="1"/>
          <p:nvPr/>
        </p:nvSpPr>
        <p:spPr>
          <a:xfrm>
            <a:off x="8431200" y="4618675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" name="Google Shape;303;p30">
            <a:extLst>
              <a:ext uri="{FF2B5EF4-FFF2-40B4-BE49-F238E27FC236}">
                <a16:creationId xmlns:a16="http://schemas.microsoft.com/office/drawing/2014/main" id="{AA447E2A-F21C-C3B7-B312-FB572FFBCEB3}"/>
              </a:ext>
            </a:extLst>
          </p:cNvPr>
          <p:cNvSpPr txBox="1">
            <a:spLocks/>
          </p:cNvSpPr>
          <p:nvPr/>
        </p:nvSpPr>
        <p:spPr>
          <a:xfrm>
            <a:off x="1217056" y="-7954"/>
            <a:ext cx="6709887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i="1" dirty="0">
                <a:latin typeface="Old Standard TT"/>
                <a:ea typeface="Old Standard TT"/>
                <a:cs typeface="Old Standard TT"/>
                <a:sym typeface="Old Standard TT"/>
              </a:rPr>
              <a:t>Department of Chemical Engineering - An-Najah National University</a:t>
            </a:r>
          </a:p>
        </p:txBody>
      </p:sp>
      <p:sp>
        <p:nvSpPr>
          <p:cNvPr id="4" name="Google Shape;756;p58">
            <a:extLst>
              <a:ext uri="{FF2B5EF4-FFF2-40B4-BE49-F238E27FC236}">
                <a16:creationId xmlns:a16="http://schemas.microsoft.com/office/drawing/2014/main" id="{795AE7EF-2026-07B2-E381-E011A9E7E172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3"/>
          <p:cNvSpPr txBox="1">
            <a:spLocks noGrp="1"/>
          </p:cNvSpPr>
          <p:nvPr>
            <p:ph type="title" idx="2"/>
          </p:nvPr>
        </p:nvSpPr>
        <p:spPr>
          <a:xfrm>
            <a:off x="2996575" y="1057362"/>
            <a:ext cx="3150900" cy="13935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344" name="Google Shape;344;p33"/>
          <p:cNvSpPr txBox="1">
            <a:spLocks noGrp="1"/>
          </p:cNvSpPr>
          <p:nvPr>
            <p:ph type="title"/>
          </p:nvPr>
        </p:nvSpPr>
        <p:spPr>
          <a:xfrm>
            <a:off x="1751250" y="2576650"/>
            <a:ext cx="5641500" cy="53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Recommendations</a:t>
            </a:r>
            <a:endParaRPr dirty="0"/>
          </a:p>
        </p:txBody>
      </p:sp>
      <p:sp>
        <p:nvSpPr>
          <p:cNvPr id="346" name="Google Shape;346;p33"/>
          <p:cNvSpPr txBox="1"/>
          <p:nvPr/>
        </p:nvSpPr>
        <p:spPr>
          <a:xfrm>
            <a:off x="0" y="-7950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47" name="Google Shape;347;p33"/>
          <p:cNvSpPr txBox="1"/>
          <p:nvPr/>
        </p:nvSpPr>
        <p:spPr>
          <a:xfrm>
            <a:off x="8431200" y="4618675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" name="Google Shape;303;p30">
            <a:extLst>
              <a:ext uri="{FF2B5EF4-FFF2-40B4-BE49-F238E27FC236}">
                <a16:creationId xmlns:a16="http://schemas.microsoft.com/office/drawing/2014/main" id="{AA447E2A-F21C-C3B7-B312-FB572FFBCEB3}"/>
              </a:ext>
            </a:extLst>
          </p:cNvPr>
          <p:cNvSpPr txBox="1">
            <a:spLocks/>
          </p:cNvSpPr>
          <p:nvPr/>
        </p:nvSpPr>
        <p:spPr>
          <a:xfrm>
            <a:off x="1217056" y="-7954"/>
            <a:ext cx="6709887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i="1">
                <a:latin typeface="Old Standard TT"/>
                <a:ea typeface="Old Standard TT"/>
                <a:cs typeface="Old Standard TT"/>
                <a:sym typeface="Old Standard TT"/>
              </a:rPr>
              <a:t>Department of Chemical Engineering - An-Najah National University</a:t>
            </a:r>
            <a:endParaRPr lang="en-US" i="1"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6" name="Google Shape;756;p58">
            <a:extLst>
              <a:ext uri="{FF2B5EF4-FFF2-40B4-BE49-F238E27FC236}">
                <a16:creationId xmlns:a16="http://schemas.microsoft.com/office/drawing/2014/main" id="{04F797BC-3082-9CB0-6F19-F4E2980A6538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13636124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oogle Shape;433;p40"/>
          <p:cNvGrpSpPr/>
          <p:nvPr/>
        </p:nvGrpSpPr>
        <p:grpSpPr>
          <a:xfrm>
            <a:off x="-35700" y="-30000"/>
            <a:ext cx="9215400" cy="5203500"/>
            <a:chOff x="-35700" y="-30000"/>
            <a:chExt cx="9215400" cy="5203500"/>
          </a:xfrm>
        </p:grpSpPr>
        <p:cxnSp>
          <p:nvCxnSpPr>
            <p:cNvPr id="434" name="Google Shape;434;p40"/>
            <p:cNvCxnSpPr/>
            <p:nvPr/>
          </p:nvCxnSpPr>
          <p:spPr>
            <a:xfrm>
              <a:off x="8509900" y="2571750"/>
              <a:ext cx="636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5" name="Google Shape;435;p40"/>
            <p:cNvCxnSpPr/>
            <p:nvPr/>
          </p:nvCxnSpPr>
          <p:spPr>
            <a:xfrm>
              <a:off x="-35700" y="4623597"/>
              <a:ext cx="92154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6" name="Google Shape;436;p40"/>
            <p:cNvCxnSpPr/>
            <p:nvPr/>
          </p:nvCxnSpPr>
          <p:spPr>
            <a:xfrm rot="5400000">
              <a:off x="5912100" y="2571750"/>
              <a:ext cx="52035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37" name="Google Shape;437;p40"/>
          <p:cNvSpPr txBox="1">
            <a:spLocks noGrp="1"/>
          </p:cNvSpPr>
          <p:nvPr>
            <p:ph type="title"/>
          </p:nvPr>
        </p:nvSpPr>
        <p:spPr>
          <a:xfrm>
            <a:off x="720000" y="527825"/>
            <a:ext cx="7704000" cy="6228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Recommendations</a:t>
            </a:r>
            <a:endParaRPr dirty="0"/>
          </a:p>
        </p:txBody>
      </p:sp>
      <p:sp>
        <p:nvSpPr>
          <p:cNvPr id="438" name="Google Shape;438;p40"/>
          <p:cNvSpPr txBox="1">
            <a:spLocks noGrp="1"/>
          </p:cNvSpPr>
          <p:nvPr>
            <p:ph type="subTitle" idx="1"/>
          </p:nvPr>
        </p:nvSpPr>
        <p:spPr>
          <a:xfrm>
            <a:off x="2138887" y="1854447"/>
            <a:ext cx="2752200" cy="5394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Recommendation 1</a:t>
            </a:r>
            <a:endParaRPr dirty="0"/>
          </a:p>
        </p:txBody>
      </p:sp>
      <p:sp>
        <p:nvSpPr>
          <p:cNvPr id="439" name="Google Shape;439;p40"/>
          <p:cNvSpPr txBox="1">
            <a:spLocks noGrp="1"/>
          </p:cNvSpPr>
          <p:nvPr>
            <p:ph type="subTitle" idx="2"/>
          </p:nvPr>
        </p:nvSpPr>
        <p:spPr>
          <a:xfrm>
            <a:off x="4267224" y="3232125"/>
            <a:ext cx="2752200" cy="5394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Recommendation 2</a:t>
            </a:r>
          </a:p>
        </p:txBody>
      </p:sp>
      <p:sp>
        <p:nvSpPr>
          <p:cNvPr id="440" name="Google Shape;440;p40"/>
          <p:cNvSpPr txBox="1">
            <a:spLocks noGrp="1"/>
          </p:cNvSpPr>
          <p:nvPr>
            <p:ph type="subTitle" idx="3"/>
          </p:nvPr>
        </p:nvSpPr>
        <p:spPr>
          <a:xfrm>
            <a:off x="5103324" y="1626300"/>
            <a:ext cx="3320700" cy="9957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Conducting a quantitative analysis with a comprehensive design of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experiments approach</a:t>
            </a:r>
            <a:endParaRPr dirty="0"/>
          </a:p>
        </p:txBody>
      </p:sp>
      <p:sp>
        <p:nvSpPr>
          <p:cNvPr id="441" name="Google Shape;441;p40"/>
          <p:cNvSpPr txBox="1">
            <a:spLocks noGrp="1"/>
          </p:cNvSpPr>
          <p:nvPr>
            <p:ph type="subTitle" idx="4"/>
          </p:nvPr>
        </p:nvSpPr>
        <p:spPr>
          <a:xfrm>
            <a:off x="719976" y="3003975"/>
            <a:ext cx="3269100" cy="9957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Investigation on the feasibility of producing ethanol from waste of soft drinks </a:t>
            </a:r>
            <a:endParaRPr dirty="0"/>
          </a:p>
        </p:txBody>
      </p:sp>
      <p:sp>
        <p:nvSpPr>
          <p:cNvPr id="442" name="Google Shape;442;p40"/>
          <p:cNvSpPr/>
          <p:nvPr/>
        </p:nvSpPr>
        <p:spPr>
          <a:xfrm>
            <a:off x="1405787" y="1813062"/>
            <a:ext cx="622200" cy="622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43" name="Google Shape;443;p40"/>
          <p:cNvSpPr/>
          <p:nvPr/>
        </p:nvSpPr>
        <p:spPr>
          <a:xfrm>
            <a:off x="7116037" y="3190737"/>
            <a:ext cx="622200" cy="622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44" name="Google Shape;444;p40"/>
          <p:cNvGrpSpPr/>
          <p:nvPr/>
        </p:nvGrpSpPr>
        <p:grpSpPr>
          <a:xfrm>
            <a:off x="7241223" y="3332479"/>
            <a:ext cx="371814" cy="338690"/>
            <a:chOff x="-40745125" y="3632900"/>
            <a:chExt cx="318225" cy="289875"/>
          </a:xfrm>
        </p:grpSpPr>
        <p:sp>
          <p:nvSpPr>
            <p:cNvPr id="445" name="Google Shape;445;p40"/>
            <p:cNvSpPr/>
            <p:nvPr/>
          </p:nvSpPr>
          <p:spPr>
            <a:xfrm>
              <a:off x="-40745125" y="3632900"/>
              <a:ext cx="300125" cy="82725"/>
            </a:xfrm>
            <a:custGeom>
              <a:avLst/>
              <a:gdLst/>
              <a:ahLst/>
              <a:cxnLst/>
              <a:rect l="l" t="t" r="r" b="b"/>
              <a:pathLst>
                <a:path w="12005" h="3309" extrusionOk="0">
                  <a:moveTo>
                    <a:pt x="1671" y="0"/>
                  </a:moveTo>
                  <a:cubicBezTo>
                    <a:pt x="757" y="0"/>
                    <a:pt x="1" y="757"/>
                    <a:pt x="1" y="1670"/>
                  </a:cubicBezTo>
                  <a:cubicBezTo>
                    <a:pt x="1" y="2552"/>
                    <a:pt x="757" y="3308"/>
                    <a:pt x="1671" y="3308"/>
                  </a:cubicBezTo>
                  <a:lnTo>
                    <a:pt x="11469" y="3308"/>
                  </a:lnTo>
                  <a:cubicBezTo>
                    <a:pt x="11815" y="3308"/>
                    <a:pt x="12004" y="2930"/>
                    <a:pt x="11784" y="2647"/>
                  </a:cubicBezTo>
                  <a:cubicBezTo>
                    <a:pt x="11595" y="2363"/>
                    <a:pt x="11469" y="2017"/>
                    <a:pt x="11469" y="1670"/>
                  </a:cubicBezTo>
                  <a:cubicBezTo>
                    <a:pt x="11469" y="1292"/>
                    <a:pt x="11595" y="946"/>
                    <a:pt x="11784" y="662"/>
                  </a:cubicBezTo>
                  <a:cubicBezTo>
                    <a:pt x="11973" y="410"/>
                    <a:pt x="11784" y="0"/>
                    <a:pt x="11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40"/>
            <p:cNvSpPr/>
            <p:nvPr/>
          </p:nvSpPr>
          <p:spPr>
            <a:xfrm>
              <a:off x="-40508050" y="3736075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2" y="3309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40"/>
            <p:cNvSpPr/>
            <p:nvPr/>
          </p:nvSpPr>
          <p:spPr>
            <a:xfrm>
              <a:off x="-40466300" y="3736875"/>
              <a:ext cx="39400" cy="82725"/>
            </a:xfrm>
            <a:custGeom>
              <a:avLst/>
              <a:gdLst/>
              <a:ahLst/>
              <a:cxnLst/>
              <a:rect l="l" t="t" r="r" b="b"/>
              <a:pathLst>
                <a:path w="1576" h="3309" extrusionOk="0">
                  <a:moveTo>
                    <a:pt x="1" y="0"/>
                  </a:moveTo>
                  <a:lnTo>
                    <a:pt x="1" y="3308"/>
                  </a:lnTo>
                  <a:lnTo>
                    <a:pt x="1198" y="3308"/>
                  </a:lnTo>
                  <a:cubicBezTo>
                    <a:pt x="1387" y="3277"/>
                    <a:pt x="1576" y="3088"/>
                    <a:pt x="1576" y="2899"/>
                  </a:cubicBezTo>
                  <a:lnTo>
                    <a:pt x="1576" y="410"/>
                  </a:lnTo>
                  <a:cubicBezTo>
                    <a:pt x="1576" y="158"/>
                    <a:pt x="1387" y="0"/>
                    <a:pt x="11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0"/>
            <p:cNvSpPr/>
            <p:nvPr/>
          </p:nvSpPr>
          <p:spPr>
            <a:xfrm>
              <a:off x="-40723050" y="3736075"/>
              <a:ext cx="194550" cy="82725"/>
            </a:xfrm>
            <a:custGeom>
              <a:avLst/>
              <a:gdLst/>
              <a:ahLst/>
              <a:cxnLst/>
              <a:rect l="l" t="t" r="r" b="b"/>
              <a:pathLst>
                <a:path w="7782" h="3309" extrusionOk="0">
                  <a:moveTo>
                    <a:pt x="441" y="1"/>
                  </a:moveTo>
                  <a:cubicBezTo>
                    <a:pt x="189" y="1"/>
                    <a:pt x="0" y="221"/>
                    <a:pt x="0" y="442"/>
                  </a:cubicBezTo>
                  <a:lnTo>
                    <a:pt x="0" y="2931"/>
                  </a:lnTo>
                  <a:cubicBezTo>
                    <a:pt x="0" y="3151"/>
                    <a:pt x="189" y="3309"/>
                    <a:pt x="441" y="3309"/>
                  </a:cubicBezTo>
                  <a:lnTo>
                    <a:pt x="7782" y="3309"/>
                  </a:lnTo>
                  <a:lnTo>
                    <a:pt x="77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40"/>
            <p:cNvSpPr/>
            <p:nvPr/>
          </p:nvSpPr>
          <p:spPr>
            <a:xfrm>
              <a:off x="-40681325" y="3839250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1" y="3309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0"/>
            <p:cNvSpPr/>
            <p:nvPr/>
          </p:nvSpPr>
          <p:spPr>
            <a:xfrm>
              <a:off x="-40639575" y="3840825"/>
              <a:ext cx="190625" cy="81950"/>
            </a:xfrm>
            <a:custGeom>
              <a:avLst/>
              <a:gdLst/>
              <a:ahLst/>
              <a:cxnLst/>
              <a:rect l="l" t="t" r="r" b="b"/>
              <a:pathLst>
                <a:path w="7625" h="3278" extrusionOk="0">
                  <a:moveTo>
                    <a:pt x="1" y="1"/>
                  </a:moveTo>
                  <a:lnTo>
                    <a:pt x="1" y="3277"/>
                  </a:lnTo>
                  <a:lnTo>
                    <a:pt x="7247" y="3277"/>
                  </a:lnTo>
                  <a:cubicBezTo>
                    <a:pt x="7467" y="3277"/>
                    <a:pt x="7625" y="3057"/>
                    <a:pt x="7625" y="2868"/>
                  </a:cubicBezTo>
                  <a:lnTo>
                    <a:pt x="7625" y="379"/>
                  </a:lnTo>
                  <a:cubicBezTo>
                    <a:pt x="7625" y="158"/>
                    <a:pt x="7436" y="1"/>
                    <a:pt x="72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0"/>
            <p:cNvSpPr/>
            <p:nvPr/>
          </p:nvSpPr>
          <p:spPr>
            <a:xfrm>
              <a:off x="-40745125" y="3840050"/>
              <a:ext cx="43350" cy="82725"/>
            </a:xfrm>
            <a:custGeom>
              <a:avLst/>
              <a:gdLst/>
              <a:ahLst/>
              <a:cxnLst/>
              <a:rect l="l" t="t" r="r" b="b"/>
              <a:pathLst>
                <a:path w="1734" h="3309" extrusionOk="0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lnTo>
                    <a:pt x="1" y="2867"/>
                  </a:lnTo>
                  <a:cubicBezTo>
                    <a:pt x="1" y="3088"/>
                    <a:pt x="190" y="3308"/>
                    <a:pt x="442" y="3308"/>
                  </a:cubicBezTo>
                  <a:lnTo>
                    <a:pt x="1734" y="3308"/>
                  </a:lnTo>
                  <a:lnTo>
                    <a:pt x="173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2" name="Google Shape;452;p40"/>
          <p:cNvSpPr/>
          <p:nvPr/>
        </p:nvSpPr>
        <p:spPr>
          <a:xfrm>
            <a:off x="1559485" y="1938244"/>
            <a:ext cx="314767" cy="371814"/>
          </a:xfrm>
          <a:custGeom>
            <a:avLst/>
            <a:gdLst/>
            <a:ahLst/>
            <a:cxnLst/>
            <a:rect l="l" t="t" r="r" b="b"/>
            <a:pathLst>
              <a:path w="10776" h="12729" extrusionOk="0">
                <a:moveTo>
                  <a:pt x="1670" y="851"/>
                </a:moveTo>
                <a:lnTo>
                  <a:pt x="1670" y="9326"/>
                </a:lnTo>
                <a:cubicBezTo>
                  <a:pt x="1355" y="9326"/>
                  <a:pt x="1072" y="9421"/>
                  <a:pt x="851" y="9578"/>
                </a:cubicBezTo>
                <a:lnTo>
                  <a:pt x="851" y="2049"/>
                </a:lnTo>
                <a:cubicBezTo>
                  <a:pt x="851" y="1481"/>
                  <a:pt x="1198" y="1072"/>
                  <a:pt x="1670" y="851"/>
                </a:cubicBezTo>
                <a:close/>
                <a:moveTo>
                  <a:pt x="9925" y="10177"/>
                </a:moveTo>
                <a:lnTo>
                  <a:pt x="9925" y="10208"/>
                </a:lnTo>
                <a:lnTo>
                  <a:pt x="9925" y="11846"/>
                </a:lnTo>
                <a:lnTo>
                  <a:pt x="1670" y="11846"/>
                </a:lnTo>
                <a:cubicBezTo>
                  <a:pt x="1229" y="11846"/>
                  <a:pt x="851" y="11468"/>
                  <a:pt x="851" y="11027"/>
                </a:cubicBezTo>
                <a:cubicBezTo>
                  <a:pt x="851" y="10586"/>
                  <a:pt x="1229" y="10177"/>
                  <a:pt x="1670" y="10177"/>
                </a:cubicBezTo>
                <a:close/>
                <a:moveTo>
                  <a:pt x="2111" y="1"/>
                </a:moveTo>
                <a:cubicBezTo>
                  <a:pt x="914" y="1"/>
                  <a:pt x="1" y="946"/>
                  <a:pt x="1" y="2080"/>
                </a:cubicBezTo>
                <a:lnTo>
                  <a:pt x="1" y="11059"/>
                </a:lnTo>
                <a:cubicBezTo>
                  <a:pt x="1" y="11973"/>
                  <a:pt x="757" y="12729"/>
                  <a:pt x="1670" y="12729"/>
                </a:cubicBezTo>
                <a:lnTo>
                  <a:pt x="10334" y="12729"/>
                </a:lnTo>
                <a:cubicBezTo>
                  <a:pt x="10586" y="12729"/>
                  <a:pt x="10775" y="12508"/>
                  <a:pt x="10775" y="12319"/>
                </a:cubicBezTo>
                <a:lnTo>
                  <a:pt x="10775" y="473"/>
                </a:lnTo>
                <a:cubicBezTo>
                  <a:pt x="10775" y="221"/>
                  <a:pt x="10586" y="64"/>
                  <a:pt x="10334" y="64"/>
                </a:cubicBezTo>
                <a:lnTo>
                  <a:pt x="9105" y="64"/>
                </a:lnTo>
                <a:lnTo>
                  <a:pt x="9105" y="3781"/>
                </a:lnTo>
                <a:cubicBezTo>
                  <a:pt x="9105" y="4011"/>
                  <a:pt x="8912" y="4171"/>
                  <a:pt x="8708" y="4171"/>
                </a:cubicBezTo>
                <a:cubicBezTo>
                  <a:pt x="8604" y="4171"/>
                  <a:pt x="8498" y="4129"/>
                  <a:pt x="8412" y="4033"/>
                </a:cubicBezTo>
                <a:lnTo>
                  <a:pt x="7845" y="3498"/>
                </a:lnTo>
                <a:lnTo>
                  <a:pt x="7310" y="4033"/>
                </a:lnTo>
                <a:cubicBezTo>
                  <a:pt x="7214" y="4129"/>
                  <a:pt x="7100" y="4171"/>
                  <a:pt x="6991" y="4171"/>
                </a:cubicBezTo>
                <a:cubicBezTo>
                  <a:pt x="6778" y="4171"/>
                  <a:pt x="6585" y="4011"/>
                  <a:pt x="6585" y="3781"/>
                </a:cubicBezTo>
                <a:lnTo>
                  <a:pt x="6585" y="64"/>
                </a:lnTo>
                <a:lnTo>
                  <a:pt x="2111" y="64"/>
                </a:lnTo>
                <a:lnTo>
                  <a:pt x="211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40"/>
          <p:cNvSpPr/>
          <p:nvPr/>
        </p:nvSpPr>
        <p:spPr>
          <a:xfrm>
            <a:off x="8712900" y="4751950"/>
            <a:ext cx="273300" cy="273300"/>
          </a:xfrm>
          <a:prstGeom prst="star4">
            <a:avLst>
              <a:gd name="adj" fmla="val 125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58"/>
          <p:cNvSpPr txBox="1">
            <a:spLocks noGrp="1"/>
          </p:cNvSpPr>
          <p:nvPr>
            <p:ph type="title"/>
          </p:nvPr>
        </p:nvSpPr>
        <p:spPr>
          <a:xfrm>
            <a:off x="2295150" y="691800"/>
            <a:ext cx="4553700" cy="102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752" name="Google Shape;752;p58"/>
          <p:cNvSpPr txBox="1"/>
          <p:nvPr/>
        </p:nvSpPr>
        <p:spPr>
          <a:xfrm>
            <a:off x="3072000" y="4271147"/>
            <a:ext cx="3000000" cy="3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Please keep this slide for attribution</a:t>
            </a:r>
            <a:endParaRPr sz="10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53" name="Google Shape;753;p58"/>
          <p:cNvSpPr txBox="1">
            <a:spLocks noGrp="1"/>
          </p:cNvSpPr>
          <p:nvPr>
            <p:ph type="subTitle" idx="1"/>
          </p:nvPr>
        </p:nvSpPr>
        <p:spPr>
          <a:xfrm>
            <a:off x="2854650" y="1609925"/>
            <a:ext cx="3434700" cy="14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dirty="0"/>
              <a:t>Do you have any questions?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dirty="0"/>
              <a:t>Mahmoudsallam331@gmail.com</a:t>
            </a:r>
            <a:endParaRPr dirty="0"/>
          </a:p>
        </p:txBody>
      </p:sp>
      <p:sp>
        <p:nvSpPr>
          <p:cNvPr id="754" name="Google Shape;754;p5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Formal Research Paper Slideshow</a:t>
            </a:r>
            <a:endParaRPr sz="1600" i="1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755" name="Google Shape;755;p5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22</a:t>
            </a:r>
            <a:endParaRPr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756" name="Google Shape;756;p58"/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757" name="Google Shape;757;p58"/>
          <p:cNvSpPr txBox="1"/>
          <p:nvPr/>
        </p:nvSpPr>
        <p:spPr>
          <a:xfrm>
            <a:off x="8521600" y="4618675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22</a:t>
            </a:r>
            <a:endParaRPr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grpSp>
        <p:nvGrpSpPr>
          <p:cNvPr id="758" name="Google Shape;758;p58"/>
          <p:cNvGrpSpPr/>
          <p:nvPr/>
        </p:nvGrpSpPr>
        <p:grpSpPr>
          <a:xfrm>
            <a:off x="3502663" y="3186176"/>
            <a:ext cx="387681" cy="387661"/>
            <a:chOff x="266768" y="1721375"/>
            <a:chExt cx="397907" cy="397887"/>
          </a:xfrm>
        </p:grpSpPr>
        <p:sp>
          <p:nvSpPr>
            <p:cNvPr id="759" name="Google Shape;759;p58"/>
            <p:cNvSpPr/>
            <p:nvPr/>
          </p:nvSpPr>
          <p:spPr>
            <a:xfrm>
              <a:off x="454843" y="1791037"/>
              <a:ext cx="136218" cy="328222"/>
            </a:xfrm>
            <a:custGeom>
              <a:avLst/>
              <a:gdLst/>
              <a:ahLst/>
              <a:cxnLst/>
              <a:rect l="l" t="t" r="r" b="b"/>
              <a:pathLst>
                <a:path w="6527" h="15727" extrusionOk="0">
                  <a:moveTo>
                    <a:pt x="4957" y="1"/>
                  </a:moveTo>
                  <a:cubicBezTo>
                    <a:pt x="4645" y="1"/>
                    <a:pt x="4336" y="24"/>
                    <a:pt x="4028" y="69"/>
                  </a:cubicBezTo>
                  <a:cubicBezTo>
                    <a:pt x="2588" y="280"/>
                    <a:pt x="1700" y="890"/>
                    <a:pt x="1675" y="2250"/>
                  </a:cubicBezTo>
                  <a:lnTo>
                    <a:pt x="1675" y="5040"/>
                  </a:lnTo>
                  <a:cubicBezTo>
                    <a:pt x="1675" y="5348"/>
                    <a:pt x="1426" y="5599"/>
                    <a:pt x="1118" y="5599"/>
                  </a:cubicBezTo>
                  <a:lnTo>
                    <a:pt x="0" y="5599"/>
                  </a:lnTo>
                  <a:lnTo>
                    <a:pt x="0" y="6715"/>
                  </a:lnTo>
                  <a:lnTo>
                    <a:pt x="1118" y="6715"/>
                  </a:lnTo>
                  <a:cubicBezTo>
                    <a:pt x="1426" y="6715"/>
                    <a:pt x="1675" y="6965"/>
                    <a:pt x="1675" y="7274"/>
                  </a:cubicBezTo>
                  <a:lnTo>
                    <a:pt x="1675" y="15727"/>
                  </a:lnTo>
                  <a:lnTo>
                    <a:pt x="3352" y="15727"/>
                  </a:lnTo>
                  <a:lnTo>
                    <a:pt x="3352" y="7274"/>
                  </a:lnTo>
                  <a:cubicBezTo>
                    <a:pt x="3352" y="6965"/>
                    <a:pt x="3602" y="6715"/>
                    <a:pt x="3910" y="6715"/>
                  </a:cubicBezTo>
                  <a:lnTo>
                    <a:pt x="5709" y="6715"/>
                  </a:lnTo>
                  <a:lnTo>
                    <a:pt x="5987" y="5599"/>
                  </a:lnTo>
                  <a:lnTo>
                    <a:pt x="3910" y="5599"/>
                  </a:lnTo>
                  <a:cubicBezTo>
                    <a:pt x="3602" y="5599"/>
                    <a:pt x="3352" y="5348"/>
                    <a:pt x="3352" y="5040"/>
                  </a:cubicBezTo>
                  <a:lnTo>
                    <a:pt x="3352" y="3253"/>
                  </a:lnTo>
                  <a:cubicBezTo>
                    <a:pt x="3352" y="2316"/>
                    <a:pt x="3942" y="1677"/>
                    <a:pt x="4968" y="1504"/>
                  </a:cubicBezTo>
                  <a:cubicBezTo>
                    <a:pt x="5157" y="1473"/>
                    <a:pt x="5339" y="1460"/>
                    <a:pt x="5511" y="1460"/>
                  </a:cubicBezTo>
                  <a:cubicBezTo>
                    <a:pt x="5810" y="1460"/>
                    <a:pt x="6082" y="1498"/>
                    <a:pt x="6324" y="1546"/>
                  </a:cubicBezTo>
                  <a:lnTo>
                    <a:pt x="6526" y="182"/>
                  </a:lnTo>
                  <a:cubicBezTo>
                    <a:pt x="5988" y="62"/>
                    <a:pt x="5468" y="1"/>
                    <a:pt x="49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58"/>
            <p:cNvSpPr/>
            <p:nvPr/>
          </p:nvSpPr>
          <p:spPr>
            <a:xfrm>
              <a:off x="266768" y="1721375"/>
              <a:ext cx="397907" cy="397887"/>
            </a:xfrm>
            <a:custGeom>
              <a:avLst/>
              <a:gdLst/>
              <a:ahLst/>
              <a:cxnLst/>
              <a:rect l="l" t="t" r="r" b="b"/>
              <a:pathLst>
                <a:path w="19066" h="19065" extrusionOk="0">
                  <a:moveTo>
                    <a:pt x="2794" y="0"/>
                  </a:moveTo>
                  <a:cubicBezTo>
                    <a:pt x="1255" y="0"/>
                    <a:pt x="1" y="1253"/>
                    <a:pt x="1" y="2793"/>
                  </a:cubicBezTo>
                  <a:lnTo>
                    <a:pt x="1" y="16271"/>
                  </a:lnTo>
                  <a:cubicBezTo>
                    <a:pt x="1" y="17812"/>
                    <a:pt x="1255" y="19065"/>
                    <a:pt x="2794" y="19065"/>
                  </a:cubicBezTo>
                  <a:lnTo>
                    <a:pt x="9571" y="19065"/>
                  </a:lnTo>
                  <a:lnTo>
                    <a:pt x="9571" y="11171"/>
                  </a:lnTo>
                  <a:lnTo>
                    <a:pt x="8453" y="11171"/>
                  </a:lnTo>
                  <a:cubicBezTo>
                    <a:pt x="8145" y="11171"/>
                    <a:pt x="7896" y="10920"/>
                    <a:pt x="7896" y="10612"/>
                  </a:cubicBezTo>
                  <a:lnTo>
                    <a:pt x="7896" y="8378"/>
                  </a:lnTo>
                  <a:cubicBezTo>
                    <a:pt x="7896" y="8070"/>
                    <a:pt x="8145" y="7819"/>
                    <a:pt x="8453" y="7819"/>
                  </a:cubicBezTo>
                  <a:lnTo>
                    <a:pt x="9571" y="7819"/>
                  </a:lnTo>
                  <a:lnTo>
                    <a:pt x="9571" y="5836"/>
                  </a:lnTo>
                  <a:cubicBezTo>
                    <a:pt x="9571" y="3710"/>
                    <a:pt x="10741" y="2615"/>
                    <a:pt x="12878" y="2302"/>
                  </a:cubicBezTo>
                  <a:cubicBezTo>
                    <a:pt x="13231" y="2249"/>
                    <a:pt x="13591" y="2223"/>
                    <a:pt x="13956" y="2223"/>
                  </a:cubicBezTo>
                  <a:cubicBezTo>
                    <a:pt x="14725" y="2223"/>
                    <a:pt x="15517" y="2339"/>
                    <a:pt x="16318" y="2567"/>
                  </a:cubicBezTo>
                  <a:cubicBezTo>
                    <a:pt x="16589" y="2643"/>
                    <a:pt x="16759" y="2908"/>
                    <a:pt x="16718" y="3186"/>
                  </a:cubicBezTo>
                  <a:lnTo>
                    <a:pt x="16352" y="5650"/>
                  </a:lnTo>
                  <a:cubicBezTo>
                    <a:pt x="16329" y="5806"/>
                    <a:pt x="16240" y="5944"/>
                    <a:pt x="16111" y="6031"/>
                  </a:cubicBezTo>
                  <a:cubicBezTo>
                    <a:pt x="16006" y="6102"/>
                    <a:pt x="15912" y="6127"/>
                    <a:pt x="15818" y="6127"/>
                  </a:cubicBezTo>
                  <a:cubicBezTo>
                    <a:pt x="15717" y="6127"/>
                    <a:pt x="15614" y="6098"/>
                    <a:pt x="15494" y="6068"/>
                  </a:cubicBezTo>
                  <a:cubicBezTo>
                    <a:pt x="15202" y="5995"/>
                    <a:pt x="14879" y="5914"/>
                    <a:pt x="14527" y="5914"/>
                  </a:cubicBezTo>
                  <a:cubicBezTo>
                    <a:pt x="14409" y="5914"/>
                    <a:pt x="14289" y="5923"/>
                    <a:pt x="14165" y="5944"/>
                  </a:cubicBezTo>
                  <a:cubicBezTo>
                    <a:pt x="13534" y="6050"/>
                    <a:pt x="13481" y="6333"/>
                    <a:pt x="13481" y="6590"/>
                  </a:cubicBezTo>
                  <a:lnTo>
                    <a:pt x="13481" y="7819"/>
                  </a:lnTo>
                  <a:lnTo>
                    <a:pt x="15715" y="7819"/>
                  </a:lnTo>
                  <a:cubicBezTo>
                    <a:pt x="15887" y="7819"/>
                    <a:pt x="16048" y="7899"/>
                    <a:pt x="16154" y="8035"/>
                  </a:cubicBezTo>
                  <a:cubicBezTo>
                    <a:pt x="16260" y="8169"/>
                    <a:pt x="16297" y="8346"/>
                    <a:pt x="16256" y="8513"/>
                  </a:cubicBezTo>
                  <a:lnTo>
                    <a:pt x="15697" y="10747"/>
                  </a:lnTo>
                  <a:cubicBezTo>
                    <a:pt x="15635" y="10996"/>
                    <a:pt x="15412" y="11170"/>
                    <a:pt x="15156" y="11170"/>
                  </a:cubicBezTo>
                  <a:lnTo>
                    <a:pt x="13481" y="11170"/>
                  </a:lnTo>
                  <a:lnTo>
                    <a:pt x="13481" y="19065"/>
                  </a:lnTo>
                  <a:lnTo>
                    <a:pt x="16272" y="19065"/>
                  </a:lnTo>
                  <a:cubicBezTo>
                    <a:pt x="17813" y="19065"/>
                    <a:pt x="19066" y="17810"/>
                    <a:pt x="19066" y="16271"/>
                  </a:cubicBezTo>
                  <a:lnTo>
                    <a:pt x="19066" y="2793"/>
                  </a:lnTo>
                  <a:cubicBezTo>
                    <a:pt x="19066" y="1253"/>
                    <a:pt x="17813" y="0"/>
                    <a:pt x="162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1" name="Google Shape;761;p58"/>
          <p:cNvGrpSpPr/>
          <p:nvPr/>
        </p:nvGrpSpPr>
        <p:grpSpPr>
          <a:xfrm>
            <a:off x="4669135" y="3186176"/>
            <a:ext cx="387661" cy="387661"/>
            <a:chOff x="1379798" y="1723250"/>
            <a:chExt cx="397887" cy="397887"/>
          </a:xfrm>
        </p:grpSpPr>
        <p:sp>
          <p:nvSpPr>
            <p:cNvPr id="762" name="Google Shape;762;p58"/>
            <p:cNvSpPr/>
            <p:nvPr/>
          </p:nvSpPr>
          <p:spPr>
            <a:xfrm>
              <a:off x="1462169" y="1793977"/>
              <a:ext cx="23354" cy="23312"/>
            </a:xfrm>
            <a:custGeom>
              <a:avLst/>
              <a:gdLst/>
              <a:ahLst/>
              <a:cxnLst/>
              <a:rect l="l" t="t" r="r" b="b"/>
              <a:pathLst>
                <a:path w="1119" h="1117" extrusionOk="0">
                  <a:moveTo>
                    <a:pt x="559" y="1"/>
                  </a:moveTo>
                  <a:cubicBezTo>
                    <a:pt x="251" y="1"/>
                    <a:pt x="0" y="250"/>
                    <a:pt x="0" y="558"/>
                  </a:cubicBezTo>
                  <a:cubicBezTo>
                    <a:pt x="0" y="866"/>
                    <a:pt x="251" y="1117"/>
                    <a:pt x="559" y="1117"/>
                  </a:cubicBezTo>
                  <a:cubicBezTo>
                    <a:pt x="867" y="1117"/>
                    <a:pt x="1118" y="866"/>
                    <a:pt x="1118" y="558"/>
                  </a:cubicBezTo>
                  <a:cubicBezTo>
                    <a:pt x="1118" y="250"/>
                    <a:pt x="867" y="1"/>
                    <a:pt x="5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58"/>
            <p:cNvSpPr/>
            <p:nvPr/>
          </p:nvSpPr>
          <p:spPr>
            <a:xfrm>
              <a:off x="1379798" y="1723250"/>
              <a:ext cx="397887" cy="397887"/>
            </a:xfrm>
            <a:custGeom>
              <a:avLst/>
              <a:gdLst/>
              <a:ahLst/>
              <a:cxnLst/>
              <a:rect l="l" t="t" r="r" b="b"/>
              <a:pathLst>
                <a:path w="19065" h="19065" extrusionOk="0">
                  <a:moveTo>
                    <a:pt x="4506" y="2271"/>
                  </a:moveTo>
                  <a:cubicBezTo>
                    <a:pt x="5429" y="2271"/>
                    <a:pt x="6181" y="3023"/>
                    <a:pt x="6181" y="3947"/>
                  </a:cubicBezTo>
                  <a:cubicBezTo>
                    <a:pt x="6181" y="4872"/>
                    <a:pt x="5429" y="5622"/>
                    <a:pt x="4506" y="5622"/>
                  </a:cubicBezTo>
                  <a:cubicBezTo>
                    <a:pt x="3583" y="5622"/>
                    <a:pt x="2831" y="4872"/>
                    <a:pt x="2831" y="3947"/>
                  </a:cubicBezTo>
                  <a:cubicBezTo>
                    <a:pt x="2831" y="3023"/>
                    <a:pt x="3583" y="2271"/>
                    <a:pt x="4506" y="2271"/>
                  </a:cubicBezTo>
                  <a:close/>
                  <a:moveTo>
                    <a:pt x="5622" y="6740"/>
                  </a:moveTo>
                  <a:cubicBezTo>
                    <a:pt x="5932" y="6740"/>
                    <a:pt x="6181" y="6989"/>
                    <a:pt x="6181" y="7299"/>
                  </a:cubicBezTo>
                  <a:lnTo>
                    <a:pt x="6181" y="16234"/>
                  </a:lnTo>
                  <a:cubicBezTo>
                    <a:pt x="6181" y="16544"/>
                    <a:pt x="5932" y="16793"/>
                    <a:pt x="5622" y="16793"/>
                  </a:cubicBezTo>
                  <a:lnTo>
                    <a:pt x="3388" y="16793"/>
                  </a:lnTo>
                  <a:cubicBezTo>
                    <a:pt x="3080" y="16793"/>
                    <a:pt x="2831" y="16544"/>
                    <a:pt x="2831" y="16234"/>
                  </a:cubicBezTo>
                  <a:lnTo>
                    <a:pt x="2831" y="7299"/>
                  </a:lnTo>
                  <a:cubicBezTo>
                    <a:pt x="2831" y="6989"/>
                    <a:pt x="3080" y="6740"/>
                    <a:pt x="3388" y="6740"/>
                  </a:cubicBezTo>
                  <a:close/>
                  <a:moveTo>
                    <a:pt x="12596" y="6721"/>
                  </a:moveTo>
                  <a:cubicBezTo>
                    <a:pt x="12811" y="6721"/>
                    <a:pt x="13027" y="6739"/>
                    <a:pt x="13241" y="6774"/>
                  </a:cubicBezTo>
                  <a:cubicBezTo>
                    <a:pt x="15058" y="7069"/>
                    <a:pt x="16235" y="8557"/>
                    <a:pt x="16235" y="10223"/>
                  </a:cubicBezTo>
                  <a:lnTo>
                    <a:pt x="16235" y="16234"/>
                  </a:lnTo>
                  <a:cubicBezTo>
                    <a:pt x="16235" y="16544"/>
                    <a:pt x="15985" y="16793"/>
                    <a:pt x="15676" y="16793"/>
                  </a:cubicBezTo>
                  <a:lnTo>
                    <a:pt x="13441" y="16793"/>
                  </a:lnTo>
                  <a:cubicBezTo>
                    <a:pt x="13133" y="16793"/>
                    <a:pt x="12884" y="16544"/>
                    <a:pt x="12884" y="16234"/>
                  </a:cubicBezTo>
                  <a:lnTo>
                    <a:pt x="12884" y="11209"/>
                  </a:lnTo>
                  <a:cubicBezTo>
                    <a:pt x="12884" y="10593"/>
                    <a:pt x="12382" y="10091"/>
                    <a:pt x="11766" y="10091"/>
                  </a:cubicBezTo>
                  <a:cubicBezTo>
                    <a:pt x="11150" y="10091"/>
                    <a:pt x="10650" y="10593"/>
                    <a:pt x="10650" y="11209"/>
                  </a:cubicBezTo>
                  <a:lnTo>
                    <a:pt x="10650" y="16234"/>
                  </a:lnTo>
                  <a:cubicBezTo>
                    <a:pt x="10650" y="16544"/>
                    <a:pt x="10399" y="16793"/>
                    <a:pt x="10091" y="16793"/>
                  </a:cubicBezTo>
                  <a:lnTo>
                    <a:pt x="7857" y="16793"/>
                  </a:lnTo>
                  <a:cubicBezTo>
                    <a:pt x="7547" y="16793"/>
                    <a:pt x="7298" y="16544"/>
                    <a:pt x="7298" y="16234"/>
                  </a:cubicBezTo>
                  <a:lnTo>
                    <a:pt x="7298" y="7299"/>
                  </a:lnTo>
                  <a:cubicBezTo>
                    <a:pt x="7298" y="6989"/>
                    <a:pt x="7547" y="6740"/>
                    <a:pt x="7857" y="6740"/>
                  </a:cubicBezTo>
                  <a:lnTo>
                    <a:pt x="10091" y="6740"/>
                  </a:lnTo>
                  <a:cubicBezTo>
                    <a:pt x="10377" y="6740"/>
                    <a:pt x="10613" y="6956"/>
                    <a:pt x="10644" y="7234"/>
                  </a:cubicBezTo>
                  <a:cubicBezTo>
                    <a:pt x="11219" y="6901"/>
                    <a:pt x="11901" y="6721"/>
                    <a:pt x="12596" y="6721"/>
                  </a:cubicBezTo>
                  <a:close/>
                  <a:moveTo>
                    <a:pt x="2831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31" y="19065"/>
                  </a:cubicBezTo>
                  <a:lnTo>
                    <a:pt x="16235" y="19065"/>
                  </a:lnTo>
                  <a:cubicBezTo>
                    <a:pt x="17774" y="19065"/>
                    <a:pt x="19065" y="17775"/>
                    <a:pt x="19065" y="16234"/>
                  </a:cubicBezTo>
                  <a:lnTo>
                    <a:pt x="19065" y="2831"/>
                  </a:lnTo>
                  <a:cubicBezTo>
                    <a:pt x="19065" y="1290"/>
                    <a:pt x="17774" y="0"/>
                    <a:pt x="162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58"/>
            <p:cNvSpPr/>
            <p:nvPr/>
          </p:nvSpPr>
          <p:spPr>
            <a:xfrm>
              <a:off x="1555413" y="1886846"/>
              <a:ext cx="139912" cy="163558"/>
            </a:xfrm>
            <a:custGeom>
              <a:avLst/>
              <a:gdLst/>
              <a:ahLst/>
              <a:cxnLst/>
              <a:rect l="l" t="t" r="r" b="b"/>
              <a:pathLst>
                <a:path w="6704" h="7837" extrusionOk="0">
                  <a:moveTo>
                    <a:pt x="4182" y="0"/>
                  </a:moveTo>
                  <a:cubicBezTo>
                    <a:pt x="3474" y="0"/>
                    <a:pt x="2782" y="261"/>
                    <a:pt x="2332" y="711"/>
                  </a:cubicBezTo>
                  <a:cubicBezTo>
                    <a:pt x="2108" y="935"/>
                    <a:pt x="1938" y="1142"/>
                    <a:pt x="1686" y="1142"/>
                  </a:cubicBezTo>
                  <a:cubicBezTo>
                    <a:pt x="1618" y="1142"/>
                    <a:pt x="1544" y="1127"/>
                    <a:pt x="1462" y="1093"/>
                  </a:cubicBezTo>
                  <a:cubicBezTo>
                    <a:pt x="1253" y="1006"/>
                    <a:pt x="1117" y="803"/>
                    <a:pt x="1117" y="576"/>
                  </a:cubicBezTo>
                  <a:lnTo>
                    <a:pt x="1117" y="17"/>
                  </a:lnTo>
                  <a:lnTo>
                    <a:pt x="1" y="17"/>
                  </a:lnTo>
                  <a:lnTo>
                    <a:pt x="1" y="7836"/>
                  </a:lnTo>
                  <a:lnTo>
                    <a:pt x="1117" y="7836"/>
                  </a:lnTo>
                  <a:lnTo>
                    <a:pt x="1117" y="3370"/>
                  </a:lnTo>
                  <a:cubicBezTo>
                    <a:pt x="1117" y="2137"/>
                    <a:pt x="2120" y="1135"/>
                    <a:pt x="3351" y="1135"/>
                  </a:cubicBezTo>
                  <a:cubicBezTo>
                    <a:pt x="4584" y="1135"/>
                    <a:pt x="5585" y="2137"/>
                    <a:pt x="5585" y="3370"/>
                  </a:cubicBezTo>
                  <a:lnTo>
                    <a:pt x="5585" y="7836"/>
                  </a:lnTo>
                  <a:lnTo>
                    <a:pt x="6703" y="7836"/>
                  </a:lnTo>
                  <a:lnTo>
                    <a:pt x="6703" y="2384"/>
                  </a:lnTo>
                  <a:cubicBezTo>
                    <a:pt x="6703" y="1266"/>
                    <a:pt x="5932" y="245"/>
                    <a:pt x="4648" y="38"/>
                  </a:cubicBezTo>
                  <a:cubicBezTo>
                    <a:pt x="4493" y="13"/>
                    <a:pt x="4337" y="0"/>
                    <a:pt x="41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58"/>
            <p:cNvSpPr/>
            <p:nvPr/>
          </p:nvSpPr>
          <p:spPr>
            <a:xfrm>
              <a:off x="1462169" y="1887200"/>
              <a:ext cx="23354" cy="163203"/>
            </a:xfrm>
            <a:custGeom>
              <a:avLst/>
              <a:gdLst/>
              <a:ahLst/>
              <a:cxnLst/>
              <a:rect l="l" t="t" r="r" b="b"/>
              <a:pathLst>
                <a:path w="1119" h="7820" extrusionOk="0">
                  <a:moveTo>
                    <a:pt x="0" y="0"/>
                  </a:moveTo>
                  <a:lnTo>
                    <a:pt x="0" y="7819"/>
                  </a:lnTo>
                  <a:lnTo>
                    <a:pt x="1118" y="7819"/>
                  </a:lnTo>
                  <a:lnTo>
                    <a:pt x="11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6" name="Google Shape;766;p58"/>
          <p:cNvGrpSpPr/>
          <p:nvPr/>
        </p:nvGrpSpPr>
        <p:grpSpPr>
          <a:xfrm>
            <a:off x="4085919" y="3186176"/>
            <a:ext cx="387641" cy="387661"/>
            <a:chOff x="864491" y="1723250"/>
            <a:chExt cx="397866" cy="397887"/>
          </a:xfrm>
        </p:grpSpPr>
        <p:sp>
          <p:nvSpPr>
            <p:cNvPr id="767" name="Google Shape;767;p58"/>
            <p:cNvSpPr/>
            <p:nvPr/>
          </p:nvSpPr>
          <p:spPr>
            <a:xfrm>
              <a:off x="935197" y="1793977"/>
              <a:ext cx="256451" cy="256430"/>
            </a:xfrm>
            <a:custGeom>
              <a:avLst/>
              <a:gdLst/>
              <a:ahLst/>
              <a:cxnLst/>
              <a:rect l="l" t="t" r="r" b="b"/>
              <a:pathLst>
                <a:path w="12288" h="12287" extrusionOk="0">
                  <a:moveTo>
                    <a:pt x="10053" y="1117"/>
                  </a:moveTo>
                  <a:cubicBezTo>
                    <a:pt x="10669" y="1117"/>
                    <a:pt x="11171" y="1617"/>
                    <a:pt x="11171" y="2233"/>
                  </a:cubicBezTo>
                  <a:cubicBezTo>
                    <a:pt x="11170" y="2850"/>
                    <a:pt x="10669" y="3351"/>
                    <a:pt x="10053" y="3351"/>
                  </a:cubicBezTo>
                  <a:cubicBezTo>
                    <a:pt x="9438" y="3351"/>
                    <a:pt x="8937" y="2850"/>
                    <a:pt x="8937" y="2233"/>
                  </a:cubicBezTo>
                  <a:cubicBezTo>
                    <a:pt x="8937" y="1617"/>
                    <a:pt x="9438" y="1117"/>
                    <a:pt x="10053" y="1117"/>
                  </a:cubicBezTo>
                  <a:close/>
                  <a:moveTo>
                    <a:pt x="6144" y="2233"/>
                  </a:moveTo>
                  <a:cubicBezTo>
                    <a:pt x="8300" y="2233"/>
                    <a:pt x="10053" y="3988"/>
                    <a:pt x="10053" y="6144"/>
                  </a:cubicBezTo>
                  <a:cubicBezTo>
                    <a:pt x="10053" y="8299"/>
                    <a:pt x="8300" y="10054"/>
                    <a:pt x="6144" y="10054"/>
                  </a:cubicBezTo>
                  <a:cubicBezTo>
                    <a:pt x="3989" y="10054"/>
                    <a:pt x="2234" y="8299"/>
                    <a:pt x="2234" y="6144"/>
                  </a:cubicBezTo>
                  <a:cubicBezTo>
                    <a:pt x="2234" y="3988"/>
                    <a:pt x="3987" y="2233"/>
                    <a:pt x="6144" y="2233"/>
                  </a:cubicBezTo>
                  <a:close/>
                  <a:moveTo>
                    <a:pt x="1675" y="1"/>
                  </a:moveTo>
                  <a:cubicBezTo>
                    <a:pt x="752" y="1"/>
                    <a:pt x="0" y="751"/>
                    <a:pt x="0" y="1676"/>
                  </a:cubicBezTo>
                  <a:lnTo>
                    <a:pt x="0" y="10611"/>
                  </a:lnTo>
                  <a:cubicBezTo>
                    <a:pt x="0" y="11536"/>
                    <a:pt x="752" y="12286"/>
                    <a:pt x="1675" y="12286"/>
                  </a:cubicBezTo>
                  <a:lnTo>
                    <a:pt x="10612" y="12286"/>
                  </a:lnTo>
                  <a:cubicBezTo>
                    <a:pt x="11536" y="12286"/>
                    <a:pt x="12288" y="11536"/>
                    <a:pt x="12288" y="10611"/>
                  </a:cubicBezTo>
                  <a:lnTo>
                    <a:pt x="12288" y="1676"/>
                  </a:lnTo>
                  <a:cubicBezTo>
                    <a:pt x="12288" y="752"/>
                    <a:pt x="11536" y="1"/>
                    <a:pt x="106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58"/>
            <p:cNvSpPr/>
            <p:nvPr/>
          </p:nvSpPr>
          <p:spPr>
            <a:xfrm>
              <a:off x="1005109" y="1863910"/>
              <a:ext cx="116622" cy="116559"/>
            </a:xfrm>
            <a:custGeom>
              <a:avLst/>
              <a:gdLst/>
              <a:ahLst/>
              <a:cxnLst/>
              <a:rect l="l" t="t" r="r" b="b"/>
              <a:pathLst>
                <a:path w="5588" h="5585" extrusionOk="0">
                  <a:moveTo>
                    <a:pt x="2794" y="0"/>
                  </a:moveTo>
                  <a:cubicBezTo>
                    <a:pt x="1255" y="0"/>
                    <a:pt x="1" y="1252"/>
                    <a:pt x="1" y="2793"/>
                  </a:cubicBezTo>
                  <a:cubicBezTo>
                    <a:pt x="1" y="4332"/>
                    <a:pt x="1255" y="5585"/>
                    <a:pt x="2794" y="5585"/>
                  </a:cubicBezTo>
                  <a:cubicBezTo>
                    <a:pt x="4333" y="5585"/>
                    <a:pt x="5587" y="4332"/>
                    <a:pt x="5587" y="2793"/>
                  </a:cubicBezTo>
                  <a:cubicBezTo>
                    <a:pt x="5587" y="1252"/>
                    <a:pt x="4333" y="0"/>
                    <a:pt x="27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58"/>
            <p:cNvSpPr/>
            <p:nvPr/>
          </p:nvSpPr>
          <p:spPr>
            <a:xfrm>
              <a:off x="864491" y="1723250"/>
              <a:ext cx="397866" cy="397887"/>
            </a:xfrm>
            <a:custGeom>
              <a:avLst/>
              <a:gdLst/>
              <a:ahLst/>
              <a:cxnLst/>
              <a:rect l="l" t="t" r="r" b="b"/>
              <a:pathLst>
                <a:path w="19064" h="19065" extrusionOk="0">
                  <a:moveTo>
                    <a:pt x="14000" y="2271"/>
                  </a:moveTo>
                  <a:cubicBezTo>
                    <a:pt x="15539" y="2271"/>
                    <a:pt x="16794" y="3524"/>
                    <a:pt x="16794" y="5065"/>
                  </a:cubicBezTo>
                  <a:lnTo>
                    <a:pt x="16794" y="14000"/>
                  </a:lnTo>
                  <a:cubicBezTo>
                    <a:pt x="16794" y="15541"/>
                    <a:pt x="15539" y="16793"/>
                    <a:pt x="14000" y="16793"/>
                  </a:cubicBezTo>
                  <a:lnTo>
                    <a:pt x="5063" y="16793"/>
                  </a:lnTo>
                  <a:cubicBezTo>
                    <a:pt x="3524" y="16793"/>
                    <a:pt x="2272" y="15541"/>
                    <a:pt x="2272" y="14000"/>
                  </a:cubicBezTo>
                  <a:lnTo>
                    <a:pt x="2272" y="5065"/>
                  </a:lnTo>
                  <a:cubicBezTo>
                    <a:pt x="2272" y="3524"/>
                    <a:pt x="3524" y="2271"/>
                    <a:pt x="5063" y="2271"/>
                  </a:cubicBezTo>
                  <a:close/>
                  <a:moveTo>
                    <a:pt x="2829" y="0"/>
                  </a:moveTo>
                  <a:cubicBezTo>
                    <a:pt x="1290" y="0"/>
                    <a:pt x="0" y="1290"/>
                    <a:pt x="0" y="2831"/>
                  </a:cubicBezTo>
                  <a:lnTo>
                    <a:pt x="0" y="16234"/>
                  </a:lnTo>
                  <a:cubicBezTo>
                    <a:pt x="0" y="17775"/>
                    <a:pt x="1290" y="19065"/>
                    <a:pt x="2829" y="19065"/>
                  </a:cubicBezTo>
                  <a:lnTo>
                    <a:pt x="16235" y="19065"/>
                  </a:lnTo>
                  <a:cubicBezTo>
                    <a:pt x="17774" y="19065"/>
                    <a:pt x="19063" y="17775"/>
                    <a:pt x="19063" y="16234"/>
                  </a:cubicBezTo>
                  <a:lnTo>
                    <a:pt x="19063" y="2831"/>
                  </a:lnTo>
                  <a:cubicBezTo>
                    <a:pt x="19063" y="1290"/>
                    <a:pt x="17774" y="0"/>
                    <a:pt x="162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0" name="Google Shape;770;p58"/>
          <p:cNvGrpSpPr/>
          <p:nvPr/>
        </p:nvGrpSpPr>
        <p:grpSpPr>
          <a:xfrm>
            <a:off x="5252371" y="3185523"/>
            <a:ext cx="388966" cy="388966"/>
            <a:chOff x="1190625" y="238125"/>
            <a:chExt cx="5235075" cy="5235075"/>
          </a:xfrm>
        </p:grpSpPr>
        <p:sp>
          <p:nvSpPr>
            <p:cNvPr id="771" name="Google Shape;771;p58"/>
            <p:cNvSpPr/>
            <p:nvPr/>
          </p:nvSpPr>
          <p:spPr>
            <a:xfrm>
              <a:off x="2315100" y="1168900"/>
              <a:ext cx="2952100" cy="3373700"/>
            </a:xfrm>
            <a:custGeom>
              <a:avLst/>
              <a:gdLst/>
              <a:ahLst/>
              <a:cxnLst/>
              <a:rect l="l" t="t" r="r" b="b"/>
              <a:pathLst>
                <a:path w="118084" h="134948" extrusionOk="0">
                  <a:moveTo>
                    <a:pt x="69703" y="1"/>
                  </a:moveTo>
                  <a:cubicBezTo>
                    <a:pt x="69732" y="18483"/>
                    <a:pt x="69791" y="73192"/>
                    <a:pt x="69614" y="94277"/>
                  </a:cubicBezTo>
                  <a:cubicBezTo>
                    <a:pt x="69555" y="101848"/>
                    <a:pt x="66627" y="108827"/>
                    <a:pt x="61393" y="113914"/>
                  </a:cubicBezTo>
                  <a:cubicBezTo>
                    <a:pt x="56291" y="118871"/>
                    <a:pt x="49391" y="121638"/>
                    <a:pt x="41981" y="121638"/>
                  </a:cubicBezTo>
                  <a:cubicBezTo>
                    <a:pt x="41788" y="121638"/>
                    <a:pt x="41595" y="121636"/>
                    <a:pt x="41402" y="121632"/>
                  </a:cubicBezTo>
                  <a:cubicBezTo>
                    <a:pt x="26527" y="121336"/>
                    <a:pt x="14462" y="109005"/>
                    <a:pt x="14491" y="94159"/>
                  </a:cubicBezTo>
                  <a:cubicBezTo>
                    <a:pt x="14491" y="82094"/>
                    <a:pt x="22387" y="71477"/>
                    <a:pt x="33950" y="67988"/>
                  </a:cubicBezTo>
                  <a:lnTo>
                    <a:pt x="33861" y="54473"/>
                  </a:lnTo>
                  <a:cubicBezTo>
                    <a:pt x="25522" y="56070"/>
                    <a:pt x="17360" y="60949"/>
                    <a:pt x="11238" y="68224"/>
                  </a:cubicBezTo>
                  <a:cubicBezTo>
                    <a:pt x="3401" y="77480"/>
                    <a:pt x="1" y="88984"/>
                    <a:pt x="1864" y="99837"/>
                  </a:cubicBezTo>
                  <a:cubicBezTo>
                    <a:pt x="3668" y="109951"/>
                    <a:pt x="8961" y="119148"/>
                    <a:pt x="16857" y="125772"/>
                  </a:cubicBezTo>
                  <a:cubicBezTo>
                    <a:pt x="23901" y="131741"/>
                    <a:pt x="32192" y="134947"/>
                    <a:pt x="40396" y="134947"/>
                  </a:cubicBezTo>
                  <a:cubicBezTo>
                    <a:pt x="41215" y="134947"/>
                    <a:pt x="42034" y="134915"/>
                    <a:pt x="42851" y="134851"/>
                  </a:cubicBezTo>
                  <a:cubicBezTo>
                    <a:pt x="66893" y="133017"/>
                    <a:pt x="82508" y="116634"/>
                    <a:pt x="82596" y="93183"/>
                  </a:cubicBezTo>
                  <a:lnTo>
                    <a:pt x="82626" y="43738"/>
                  </a:lnTo>
                  <a:cubicBezTo>
                    <a:pt x="82626" y="40066"/>
                    <a:pt x="85620" y="37517"/>
                    <a:pt x="88833" y="37517"/>
                  </a:cubicBezTo>
                  <a:cubicBezTo>
                    <a:pt x="90045" y="37517"/>
                    <a:pt x="91289" y="37880"/>
                    <a:pt x="92414" y="38681"/>
                  </a:cubicBezTo>
                  <a:cubicBezTo>
                    <a:pt x="100014" y="44064"/>
                    <a:pt x="111163" y="46104"/>
                    <a:pt x="118083" y="46873"/>
                  </a:cubicBezTo>
                  <a:lnTo>
                    <a:pt x="118083" y="34127"/>
                  </a:lnTo>
                  <a:cubicBezTo>
                    <a:pt x="112405" y="32530"/>
                    <a:pt x="106432" y="30697"/>
                    <a:pt x="101197" y="27503"/>
                  </a:cubicBezTo>
                  <a:cubicBezTo>
                    <a:pt x="91320" y="21441"/>
                    <a:pt x="85228" y="12214"/>
                    <a:pt x="83069" y="30"/>
                  </a:cubicBezTo>
                  <a:lnTo>
                    <a:pt x="830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58"/>
            <p:cNvSpPr/>
            <p:nvPr/>
          </p:nvSpPr>
          <p:spPr>
            <a:xfrm>
              <a:off x="1190625" y="238125"/>
              <a:ext cx="5235075" cy="5235075"/>
            </a:xfrm>
            <a:custGeom>
              <a:avLst/>
              <a:gdLst/>
              <a:ahLst/>
              <a:cxnLst/>
              <a:rect l="l" t="t" r="r" b="b"/>
              <a:pathLst>
                <a:path w="209403" h="209403" extrusionOk="0">
                  <a:moveTo>
                    <a:pt x="108469" y="24836"/>
                  </a:moveTo>
                  <a:cubicBezTo>
                    <a:pt x="108549" y="24836"/>
                    <a:pt x="108628" y="24838"/>
                    <a:pt x="108708" y="24841"/>
                  </a:cubicBezTo>
                  <a:lnTo>
                    <a:pt x="132248" y="24841"/>
                  </a:lnTo>
                  <a:cubicBezTo>
                    <a:pt x="132267" y="24841"/>
                    <a:pt x="132287" y="24841"/>
                    <a:pt x="132306" y="24841"/>
                  </a:cubicBezTo>
                  <a:cubicBezTo>
                    <a:pt x="136154" y="24841"/>
                    <a:pt x="139377" y="27758"/>
                    <a:pt x="139789" y="31583"/>
                  </a:cubicBezTo>
                  <a:cubicBezTo>
                    <a:pt x="140794" y="42082"/>
                    <a:pt x="144993" y="49445"/>
                    <a:pt x="152653" y="54147"/>
                  </a:cubicBezTo>
                  <a:cubicBezTo>
                    <a:pt x="156556" y="56542"/>
                    <a:pt x="161406" y="57991"/>
                    <a:pt x="166463" y="59411"/>
                  </a:cubicBezTo>
                  <a:cubicBezTo>
                    <a:pt x="167557" y="59736"/>
                    <a:pt x="168651" y="59973"/>
                    <a:pt x="169775" y="60150"/>
                  </a:cubicBezTo>
                  <a:cubicBezTo>
                    <a:pt x="173028" y="60357"/>
                    <a:pt x="175512" y="63078"/>
                    <a:pt x="175453" y="66331"/>
                  </a:cubicBezTo>
                  <a:lnTo>
                    <a:pt x="175453" y="90787"/>
                  </a:lnTo>
                  <a:cubicBezTo>
                    <a:pt x="175453" y="92414"/>
                    <a:pt x="174802" y="94011"/>
                    <a:pt x="173620" y="95194"/>
                  </a:cubicBezTo>
                  <a:cubicBezTo>
                    <a:pt x="172462" y="96322"/>
                    <a:pt x="170909" y="96969"/>
                    <a:pt x="169292" y="96969"/>
                  </a:cubicBezTo>
                  <a:cubicBezTo>
                    <a:pt x="169256" y="96969"/>
                    <a:pt x="169220" y="96969"/>
                    <a:pt x="169184" y="96968"/>
                  </a:cubicBezTo>
                  <a:cubicBezTo>
                    <a:pt x="168444" y="96968"/>
                    <a:pt x="154871" y="96702"/>
                    <a:pt x="141888" y="91970"/>
                  </a:cubicBezTo>
                  <a:cubicBezTo>
                    <a:pt x="141720" y="91905"/>
                    <a:pt x="141550" y="91875"/>
                    <a:pt x="141384" y="91875"/>
                  </a:cubicBezTo>
                  <a:cubicBezTo>
                    <a:pt x="140646" y="91875"/>
                    <a:pt x="139996" y="92474"/>
                    <a:pt x="139996" y="93271"/>
                  </a:cubicBezTo>
                  <a:lnTo>
                    <a:pt x="139966" y="130444"/>
                  </a:lnTo>
                  <a:cubicBezTo>
                    <a:pt x="139848" y="160371"/>
                    <a:pt x="119265" y="182077"/>
                    <a:pt x="88776" y="184443"/>
                  </a:cubicBezTo>
                  <a:cubicBezTo>
                    <a:pt x="87653" y="184532"/>
                    <a:pt x="86529" y="184561"/>
                    <a:pt x="85405" y="184561"/>
                  </a:cubicBezTo>
                  <a:cubicBezTo>
                    <a:pt x="61481" y="184561"/>
                    <a:pt x="39095" y="164896"/>
                    <a:pt x="34629" y="139168"/>
                  </a:cubicBezTo>
                  <a:cubicBezTo>
                    <a:pt x="32116" y="124707"/>
                    <a:pt x="36522" y="109507"/>
                    <a:pt x="46724" y="97441"/>
                  </a:cubicBezTo>
                  <a:cubicBezTo>
                    <a:pt x="56803" y="85541"/>
                    <a:pt x="70647" y="78721"/>
                    <a:pt x="84747" y="78721"/>
                  </a:cubicBezTo>
                  <a:cubicBezTo>
                    <a:pt x="84839" y="78721"/>
                    <a:pt x="84930" y="78721"/>
                    <a:pt x="85021" y="78722"/>
                  </a:cubicBezTo>
                  <a:cubicBezTo>
                    <a:pt x="88392" y="78722"/>
                    <a:pt x="91142" y="81472"/>
                    <a:pt x="91172" y="84873"/>
                  </a:cubicBezTo>
                  <a:lnTo>
                    <a:pt x="91349" y="108856"/>
                  </a:lnTo>
                  <a:cubicBezTo>
                    <a:pt x="91349" y="112641"/>
                    <a:pt x="88658" y="116013"/>
                    <a:pt x="84902" y="116545"/>
                  </a:cubicBezTo>
                  <a:cubicBezTo>
                    <a:pt x="77125" y="117580"/>
                    <a:pt x="71447" y="124441"/>
                    <a:pt x="71890" y="132277"/>
                  </a:cubicBezTo>
                  <a:cubicBezTo>
                    <a:pt x="72334" y="140114"/>
                    <a:pt x="78751" y="146295"/>
                    <a:pt x="86618" y="146443"/>
                  </a:cubicBezTo>
                  <a:cubicBezTo>
                    <a:pt x="86736" y="146445"/>
                    <a:pt x="86855" y="146446"/>
                    <a:pt x="86973" y="146446"/>
                  </a:cubicBezTo>
                  <a:cubicBezTo>
                    <a:pt x="91096" y="146446"/>
                    <a:pt x="94919" y="144946"/>
                    <a:pt x="97707" y="142243"/>
                  </a:cubicBezTo>
                  <a:cubicBezTo>
                    <a:pt x="100605" y="139434"/>
                    <a:pt x="102143" y="135619"/>
                    <a:pt x="102173" y="131390"/>
                  </a:cubicBezTo>
                  <a:cubicBezTo>
                    <a:pt x="102380" y="106047"/>
                    <a:pt x="102291" y="31790"/>
                    <a:pt x="102291" y="31051"/>
                  </a:cubicBezTo>
                  <a:cubicBezTo>
                    <a:pt x="102291" y="28419"/>
                    <a:pt x="103917" y="26083"/>
                    <a:pt x="106401" y="25196"/>
                  </a:cubicBezTo>
                  <a:cubicBezTo>
                    <a:pt x="107067" y="24956"/>
                    <a:pt x="107756" y="24836"/>
                    <a:pt x="108469" y="24836"/>
                  </a:cubicBezTo>
                  <a:close/>
                  <a:moveTo>
                    <a:pt x="33831" y="0"/>
                  </a:moveTo>
                  <a:cubicBezTo>
                    <a:pt x="15141" y="0"/>
                    <a:pt x="0" y="15141"/>
                    <a:pt x="0" y="33831"/>
                  </a:cubicBezTo>
                  <a:lnTo>
                    <a:pt x="0" y="175601"/>
                  </a:lnTo>
                  <a:cubicBezTo>
                    <a:pt x="0" y="194261"/>
                    <a:pt x="15141" y="209402"/>
                    <a:pt x="33831" y="209402"/>
                  </a:cubicBezTo>
                  <a:lnTo>
                    <a:pt x="175601" y="209402"/>
                  </a:lnTo>
                  <a:cubicBezTo>
                    <a:pt x="194261" y="209402"/>
                    <a:pt x="209402" y="194261"/>
                    <a:pt x="209402" y="175601"/>
                  </a:cubicBezTo>
                  <a:lnTo>
                    <a:pt x="209402" y="33831"/>
                  </a:lnTo>
                  <a:cubicBezTo>
                    <a:pt x="209402" y="15141"/>
                    <a:pt x="194261" y="0"/>
                    <a:pt x="1756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52"/>
          <p:cNvSpPr txBox="1">
            <a:spLocks noGrp="1"/>
          </p:cNvSpPr>
          <p:nvPr>
            <p:ph type="title"/>
          </p:nvPr>
        </p:nvSpPr>
        <p:spPr>
          <a:xfrm>
            <a:off x="713100" y="1249247"/>
            <a:ext cx="7717800" cy="21003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13,500</a:t>
            </a:r>
            <a:endParaRPr dirty="0"/>
          </a:p>
        </p:txBody>
      </p:sp>
      <p:sp>
        <p:nvSpPr>
          <p:cNvPr id="610" name="Google Shape;610;p52"/>
          <p:cNvSpPr txBox="1">
            <a:spLocks noGrp="1"/>
          </p:cNvSpPr>
          <p:nvPr>
            <p:ph type="subTitle" idx="1"/>
          </p:nvPr>
        </p:nvSpPr>
        <p:spPr>
          <a:xfrm>
            <a:off x="2453425" y="3349547"/>
            <a:ext cx="4237200" cy="535800"/>
          </a:xfrm>
          <a:prstGeom prst="rect">
            <a:avLst/>
          </a:prstGeom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</a:t>
            </a:r>
            <a:r>
              <a:rPr lang="en" dirty="0"/>
              <a:t>ons of dates produced annually </a:t>
            </a:r>
            <a:endParaRPr dirty="0"/>
          </a:p>
        </p:txBody>
      </p:sp>
      <p:sp>
        <p:nvSpPr>
          <p:cNvPr id="612" name="Google Shape;612;p52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614" name="Google Shape;614;p52"/>
          <p:cNvSpPr txBox="1"/>
          <p:nvPr/>
        </p:nvSpPr>
        <p:spPr>
          <a:xfrm>
            <a:off x="8521600" y="4618675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4" name="Google Shape;303;p30">
            <a:extLst>
              <a:ext uri="{FF2B5EF4-FFF2-40B4-BE49-F238E27FC236}">
                <a16:creationId xmlns:a16="http://schemas.microsoft.com/office/drawing/2014/main" id="{F3D9646A-DC95-2A46-2C63-8B1AB88A430C}"/>
              </a:ext>
            </a:extLst>
          </p:cNvPr>
          <p:cNvSpPr txBox="1">
            <a:spLocks/>
          </p:cNvSpPr>
          <p:nvPr/>
        </p:nvSpPr>
        <p:spPr>
          <a:xfrm>
            <a:off x="1217056" y="-7954"/>
            <a:ext cx="6709887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i="1">
                <a:latin typeface="Old Standard TT"/>
                <a:ea typeface="Old Standard TT"/>
                <a:cs typeface="Old Standard TT"/>
                <a:sym typeface="Old Standard TT"/>
              </a:rPr>
              <a:t>Department of Chemical Engineering - An-Najah National University</a:t>
            </a:r>
            <a:endParaRPr lang="en-US" i="1"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" name="Google Shape;756;p58">
            <a:extLst>
              <a:ext uri="{FF2B5EF4-FFF2-40B4-BE49-F238E27FC236}">
                <a16:creationId xmlns:a16="http://schemas.microsoft.com/office/drawing/2014/main" id="{34FB04CA-BFB3-CD0D-11DF-AF1E8E9F43C1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1503594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9"/>
          <p:cNvSpPr txBox="1">
            <a:spLocks noGrp="1"/>
          </p:cNvSpPr>
          <p:nvPr>
            <p:ph type="title"/>
          </p:nvPr>
        </p:nvSpPr>
        <p:spPr>
          <a:xfrm>
            <a:off x="720000" y="527825"/>
            <a:ext cx="7704000" cy="6228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situation &amp; problems</a:t>
            </a:r>
            <a:endParaRPr/>
          </a:p>
        </p:txBody>
      </p:sp>
      <p:sp>
        <p:nvSpPr>
          <p:cNvPr id="403" name="Google Shape;403;p39"/>
          <p:cNvSpPr/>
          <p:nvPr/>
        </p:nvSpPr>
        <p:spPr>
          <a:xfrm>
            <a:off x="3263900" y="2362412"/>
            <a:ext cx="607500" cy="6078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Lexend Tera"/>
              <a:ea typeface="Lexend Tera"/>
              <a:cs typeface="Lexend Tera"/>
              <a:sym typeface="Lexend Tera"/>
            </a:endParaRPr>
          </a:p>
        </p:txBody>
      </p:sp>
      <p:sp>
        <p:nvSpPr>
          <p:cNvPr id="404" name="Google Shape;404;p39"/>
          <p:cNvSpPr/>
          <p:nvPr/>
        </p:nvSpPr>
        <p:spPr>
          <a:xfrm>
            <a:off x="5244987" y="2362412"/>
            <a:ext cx="607500" cy="6078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Lexend Tera"/>
              <a:ea typeface="Lexend Tera"/>
              <a:cs typeface="Lexend Tera"/>
              <a:sym typeface="Lexend Tera"/>
            </a:endParaRPr>
          </a:p>
        </p:txBody>
      </p:sp>
      <p:sp>
        <p:nvSpPr>
          <p:cNvPr id="405" name="Google Shape;405;p39"/>
          <p:cNvSpPr/>
          <p:nvPr/>
        </p:nvSpPr>
        <p:spPr>
          <a:xfrm>
            <a:off x="7226075" y="2362412"/>
            <a:ext cx="607500" cy="6078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Lexend Tera"/>
              <a:ea typeface="Lexend Tera"/>
              <a:cs typeface="Lexend Tera"/>
              <a:sym typeface="Lexend Tera"/>
            </a:endParaRPr>
          </a:p>
        </p:txBody>
      </p:sp>
      <p:sp>
        <p:nvSpPr>
          <p:cNvPr id="406" name="Google Shape;406;p39"/>
          <p:cNvSpPr/>
          <p:nvPr/>
        </p:nvSpPr>
        <p:spPr>
          <a:xfrm>
            <a:off x="1282812" y="2362412"/>
            <a:ext cx="607500" cy="6078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Lexend Tera"/>
              <a:ea typeface="Lexend Tera"/>
              <a:cs typeface="Lexend Tera"/>
              <a:sym typeface="Lexend Tera"/>
            </a:endParaRPr>
          </a:p>
        </p:txBody>
      </p:sp>
      <p:sp>
        <p:nvSpPr>
          <p:cNvPr id="407" name="Google Shape;407;p39"/>
          <p:cNvSpPr txBox="1"/>
          <p:nvPr/>
        </p:nvSpPr>
        <p:spPr>
          <a:xfrm>
            <a:off x="758100" y="3364600"/>
            <a:ext cx="1656900" cy="5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Didact Gothic" panose="00000500000000000000" pitchFamily="2" charset="0"/>
              </a:rPr>
              <a:t>Consistent s</a:t>
            </a:r>
            <a:r>
              <a:rPr lang="en-US" sz="1400" dirty="0">
                <a:latin typeface="Didact Gothic" panose="00000500000000000000" pitchFamily="2" charset="0"/>
              </a:rPr>
              <a:t>hortage of pollen</a:t>
            </a:r>
          </a:p>
        </p:txBody>
      </p:sp>
      <p:sp>
        <p:nvSpPr>
          <p:cNvPr id="408" name="Google Shape;408;p39"/>
          <p:cNvSpPr txBox="1"/>
          <p:nvPr/>
        </p:nvSpPr>
        <p:spPr>
          <a:xfrm>
            <a:off x="758100" y="3152650"/>
            <a:ext cx="1656900" cy="2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Old Standard TT" panose="020B0604020202020204" charset="0"/>
              </a:rPr>
              <a:t>Pollen</a:t>
            </a:r>
            <a:endParaRPr sz="1800" b="1" dirty="0">
              <a:solidFill>
                <a:schemeClr val="dk1"/>
              </a:solidFill>
              <a:latin typeface="Old Standard TT" panose="020B0604020202020204" charset="0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409" name="Google Shape;409;p39"/>
          <p:cNvSpPr txBox="1"/>
          <p:nvPr/>
        </p:nvSpPr>
        <p:spPr>
          <a:xfrm>
            <a:off x="1113275" y="2509275"/>
            <a:ext cx="946500" cy="3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01</a:t>
            </a:r>
            <a:endParaRPr sz="2200" b="1" baseline="300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410" name="Google Shape;410;p39"/>
          <p:cNvSpPr txBox="1"/>
          <p:nvPr/>
        </p:nvSpPr>
        <p:spPr>
          <a:xfrm>
            <a:off x="2739192" y="3364600"/>
            <a:ext cx="1656900" cy="5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Didact Gothic" panose="00000500000000000000" pitchFamily="2" charset="0"/>
              </a:rPr>
              <a:t>Lack of water resources</a:t>
            </a:r>
          </a:p>
        </p:txBody>
      </p:sp>
      <p:sp>
        <p:nvSpPr>
          <p:cNvPr id="411" name="Google Shape;411;p39"/>
          <p:cNvSpPr txBox="1"/>
          <p:nvPr/>
        </p:nvSpPr>
        <p:spPr>
          <a:xfrm>
            <a:off x="2739183" y="3152650"/>
            <a:ext cx="1656900" cy="2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Water</a:t>
            </a:r>
            <a:endParaRPr sz="1800" b="1" dirty="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412" name="Google Shape;412;p39"/>
          <p:cNvSpPr txBox="1"/>
          <p:nvPr/>
        </p:nvSpPr>
        <p:spPr>
          <a:xfrm>
            <a:off x="3094386" y="2509275"/>
            <a:ext cx="946500" cy="3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02</a:t>
            </a:r>
            <a:endParaRPr sz="2200" b="1" baseline="300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413" name="Google Shape;413;p39"/>
          <p:cNvSpPr txBox="1"/>
          <p:nvPr/>
        </p:nvSpPr>
        <p:spPr>
          <a:xfrm>
            <a:off x="4572001" y="3364600"/>
            <a:ext cx="2129224" cy="5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Didact Gothic" panose="00000500000000000000" pitchFamily="2" charset="0"/>
              </a:rPr>
              <a:t>Difficulties in acquiring  fertilizers and pesticides</a:t>
            </a:r>
          </a:p>
        </p:txBody>
      </p:sp>
      <p:sp>
        <p:nvSpPr>
          <p:cNvPr id="414" name="Google Shape;414;p39"/>
          <p:cNvSpPr txBox="1"/>
          <p:nvPr/>
        </p:nvSpPr>
        <p:spPr>
          <a:xfrm>
            <a:off x="4720273" y="3152650"/>
            <a:ext cx="1656900" cy="2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Fertilizers </a:t>
            </a:r>
          </a:p>
        </p:txBody>
      </p:sp>
      <p:sp>
        <p:nvSpPr>
          <p:cNvPr id="415" name="Google Shape;415;p39"/>
          <p:cNvSpPr txBox="1"/>
          <p:nvPr/>
        </p:nvSpPr>
        <p:spPr>
          <a:xfrm>
            <a:off x="5075474" y="2509275"/>
            <a:ext cx="946500" cy="3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03</a:t>
            </a:r>
            <a:endParaRPr sz="2200" b="1" baseline="300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416" name="Google Shape;416;p39"/>
          <p:cNvSpPr txBox="1"/>
          <p:nvPr/>
        </p:nvSpPr>
        <p:spPr>
          <a:xfrm>
            <a:off x="6701376" y="3364600"/>
            <a:ext cx="1816982" cy="5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Didact Gothic" panose="00000500000000000000" pitchFamily="2" charset="0"/>
              </a:rPr>
              <a:t>High transportation costs </a:t>
            </a:r>
          </a:p>
        </p:txBody>
      </p:sp>
      <p:sp>
        <p:nvSpPr>
          <p:cNvPr id="417" name="Google Shape;417;p39"/>
          <p:cNvSpPr txBox="1"/>
          <p:nvPr/>
        </p:nvSpPr>
        <p:spPr>
          <a:xfrm>
            <a:off x="6701375" y="3152650"/>
            <a:ext cx="1656900" cy="2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Transportation</a:t>
            </a:r>
            <a:endParaRPr sz="1600" b="1" dirty="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418" name="Google Shape;418;p39"/>
          <p:cNvSpPr txBox="1"/>
          <p:nvPr/>
        </p:nvSpPr>
        <p:spPr>
          <a:xfrm>
            <a:off x="7056575" y="2509275"/>
            <a:ext cx="946500" cy="3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04</a:t>
            </a:r>
            <a:endParaRPr sz="2200" b="1" baseline="300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cxnSp>
        <p:nvCxnSpPr>
          <p:cNvPr id="419" name="Google Shape;419;p39"/>
          <p:cNvCxnSpPr/>
          <p:nvPr/>
        </p:nvCxnSpPr>
        <p:spPr>
          <a:xfrm>
            <a:off x="782400" y="3067275"/>
            <a:ext cx="7570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0" name="Google Shape;420;p39"/>
          <p:cNvCxnSpPr>
            <a:stCxn id="406" idx="2"/>
            <a:endCxn id="408" idx="0"/>
          </p:cNvCxnSpPr>
          <p:nvPr/>
        </p:nvCxnSpPr>
        <p:spPr>
          <a:xfrm>
            <a:off x="1586562" y="2970212"/>
            <a:ext cx="0" cy="18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1" name="Google Shape;421;p39"/>
          <p:cNvCxnSpPr>
            <a:stCxn id="403" idx="2"/>
            <a:endCxn id="411" idx="0"/>
          </p:cNvCxnSpPr>
          <p:nvPr/>
        </p:nvCxnSpPr>
        <p:spPr>
          <a:xfrm>
            <a:off x="3567650" y="2970212"/>
            <a:ext cx="0" cy="18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2" name="Google Shape;422;p39"/>
          <p:cNvCxnSpPr>
            <a:stCxn id="404" idx="2"/>
            <a:endCxn id="414" idx="0"/>
          </p:cNvCxnSpPr>
          <p:nvPr/>
        </p:nvCxnSpPr>
        <p:spPr>
          <a:xfrm>
            <a:off x="5548737" y="2970212"/>
            <a:ext cx="0" cy="18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3" name="Google Shape;423;p39"/>
          <p:cNvCxnSpPr>
            <a:stCxn id="405" idx="2"/>
            <a:endCxn id="417" idx="0"/>
          </p:cNvCxnSpPr>
          <p:nvPr/>
        </p:nvCxnSpPr>
        <p:spPr>
          <a:xfrm>
            <a:off x="7529825" y="2970212"/>
            <a:ext cx="0" cy="18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4" name="Google Shape;424;p39"/>
          <p:cNvSpPr txBox="1"/>
          <p:nvPr/>
        </p:nvSpPr>
        <p:spPr>
          <a:xfrm>
            <a:off x="720000" y="1772816"/>
            <a:ext cx="7704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60 % of Annual production is consumed and 40% is exported</a:t>
            </a:r>
            <a:endParaRPr dirty="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425" name="Google Shape;425;p39"/>
          <p:cNvSpPr txBox="1"/>
          <p:nvPr/>
        </p:nvSpPr>
        <p:spPr>
          <a:xfrm>
            <a:off x="2766825" y="1321038"/>
            <a:ext cx="3610500" cy="400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Current situation</a:t>
            </a:r>
            <a:endParaRPr sz="2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426" name="Google Shape;426;p39"/>
          <p:cNvSpPr txBox="1"/>
          <p:nvPr/>
        </p:nvSpPr>
        <p:spPr>
          <a:xfrm>
            <a:off x="2766825" y="4018025"/>
            <a:ext cx="3610500" cy="400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Problems</a:t>
            </a:r>
            <a:endParaRPr sz="2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427" name="Google Shape;427;p39"/>
          <p:cNvCxnSpPr>
            <a:stCxn id="426" idx="1"/>
            <a:endCxn id="407" idx="2"/>
          </p:cNvCxnSpPr>
          <p:nvPr/>
        </p:nvCxnSpPr>
        <p:spPr>
          <a:xfrm rot="10800000">
            <a:off x="1586625" y="3935225"/>
            <a:ext cx="1180200" cy="2829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8" name="Google Shape;428;p39"/>
          <p:cNvCxnSpPr>
            <a:cxnSpLocks/>
            <a:stCxn id="426" idx="3"/>
            <a:endCxn id="416" idx="2"/>
          </p:cNvCxnSpPr>
          <p:nvPr/>
        </p:nvCxnSpPr>
        <p:spPr>
          <a:xfrm flipV="1">
            <a:off x="6377325" y="3935200"/>
            <a:ext cx="1232542" cy="282925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CACEFC17-ECC7-784D-019D-9A1402E36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075" y="1603562"/>
            <a:ext cx="621792" cy="6217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A4F890-5079-3695-7D82-ECBA10C275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9416" y="1643557"/>
            <a:ext cx="621792" cy="621792"/>
          </a:xfrm>
          <a:prstGeom prst="rect">
            <a:avLst/>
          </a:prstGeom>
        </p:spPr>
      </p:pic>
      <p:sp>
        <p:nvSpPr>
          <p:cNvPr id="2" name="Google Shape;303;p30">
            <a:extLst>
              <a:ext uri="{FF2B5EF4-FFF2-40B4-BE49-F238E27FC236}">
                <a16:creationId xmlns:a16="http://schemas.microsoft.com/office/drawing/2014/main" id="{B732E9C1-F8CE-4867-53D0-89FC2655B07C}"/>
              </a:ext>
            </a:extLst>
          </p:cNvPr>
          <p:cNvSpPr txBox="1">
            <a:spLocks/>
          </p:cNvSpPr>
          <p:nvPr/>
        </p:nvSpPr>
        <p:spPr>
          <a:xfrm>
            <a:off x="1217056" y="-7954"/>
            <a:ext cx="6709887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i="1" dirty="0">
                <a:latin typeface="Old Standard TT"/>
                <a:ea typeface="Old Standard TT"/>
                <a:cs typeface="Old Standard TT"/>
                <a:sym typeface="Old Standard TT"/>
              </a:rPr>
              <a:t>Challenges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>
            <a:spLocks noGrp="1"/>
          </p:cNvSpPr>
          <p:nvPr>
            <p:ph type="title"/>
          </p:nvPr>
        </p:nvSpPr>
        <p:spPr>
          <a:xfrm>
            <a:off x="-637674" y="668562"/>
            <a:ext cx="3858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10000"/>
                  </a:schemeClr>
                </a:solidFill>
              </a:rPr>
              <a:t>Solution </a:t>
            </a:r>
            <a:endParaRPr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3" name="Google Shape;393;p38"/>
          <p:cNvSpPr txBox="1">
            <a:spLocks noGrp="1"/>
          </p:cNvSpPr>
          <p:nvPr>
            <p:ph type="subTitle" idx="1"/>
          </p:nvPr>
        </p:nvSpPr>
        <p:spPr>
          <a:xfrm>
            <a:off x="936181" y="1106905"/>
            <a:ext cx="7739547" cy="72230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Converting the low-grade dates into second generation bioethanol </a:t>
            </a:r>
            <a:endParaRPr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4" name="Google Shape;394;p38"/>
          <p:cNvSpPr txBox="1"/>
          <p:nvPr/>
        </p:nvSpPr>
        <p:spPr>
          <a:xfrm>
            <a:off x="1724250" y="-7954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chemeClr val="bg2">
                    <a:lumMod val="10000"/>
                  </a:schemeClr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Solution </a:t>
            </a:r>
            <a:endParaRPr sz="1600" i="1" dirty="0">
              <a:solidFill>
                <a:schemeClr val="bg2">
                  <a:lumMod val="10000"/>
                </a:schemeClr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5" name="Google Shape;395;p38"/>
          <p:cNvSpPr txBox="1"/>
          <p:nvPr/>
        </p:nvSpPr>
        <p:spPr>
          <a:xfrm>
            <a:off x="0" y="-7950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10000"/>
                  </a:schemeClr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chemeClr val="bg2">
                  <a:lumMod val="10000"/>
                </a:schemeClr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10000"/>
                  </a:schemeClr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chemeClr val="bg2">
                  <a:lumMod val="10000"/>
                </a:schemeClr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97" name="Google Shape;397;p38"/>
          <p:cNvSpPr txBox="1"/>
          <p:nvPr/>
        </p:nvSpPr>
        <p:spPr>
          <a:xfrm>
            <a:off x="8521500" y="4618671"/>
            <a:ext cx="622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10000"/>
                  </a:schemeClr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chemeClr val="bg2">
                  <a:lumMod val="10000"/>
                </a:schemeClr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10000"/>
                  </a:schemeClr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chemeClr val="bg2">
                  <a:lumMod val="10000"/>
                </a:schemeClr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2FE59D-BD3F-0D38-5DCA-CD0027C67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1599" y="1819917"/>
            <a:ext cx="622501" cy="6225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A308EF0-F4B1-2234-9DB8-C12FC2060F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" y="1820626"/>
            <a:ext cx="621792" cy="621792"/>
          </a:xfrm>
          <a:prstGeom prst="rect">
            <a:avLst/>
          </a:prstGeom>
        </p:spPr>
      </p:pic>
      <p:sp>
        <p:nvSpPr>
          <p:cNvPr id="4" name="Google Shape;392;p38">
            <a:extLst>
              <a:ext uri="{FF2B5EF4-FFF2-40B4-BE49-F238E27FC236}">
                <a16:creationId xmlns:a16="http://schemas.microsoft.com/office/drawing/2014/main" id="{1B4BAA7E-FFDA-C410-AA29-81A7F8A19C1B}"/>
              </a:ext>
            </a:extLst>
          </p:cNvPr>
          <p:cNvSpPr txBox="1">
            <a:spLocks/>
          </p:cNvSpPr>
          <p:nvPr/>
        </p:nvSpPr>
        <p:spPr>
          <a:xfrm>
            <a:off x="108284" y="2176468"/>
            <a:ext cx="4920916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22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 b="1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Second Generation Bioethanol  </a:t>
            </a:r>
          </a:p>
        </p:txBody>
      </p:sp>
      <p:pic>
        <p:nvPicPr>
          <p:cNvPr id="6" name="Picture 2" descr="Ethanol Structure &amp; Formula - Video &amp; Lesson Transcript | Study.com">
            <a:extLst>
              <a:ext uri="{FF2B5EF4-FFF2-40B4-BE49-F238E27FC236}">
                <a16:creationId xmlns:a16="http://schemas.microsoft.com/office/drawing/2014/main" id="{0C305946-73B1-E4FB-3DD8-54DF8181D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450" y="3076478"/>
            <a:ext cx="1780599" cy="117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393;p38">
            <a:extLst>
              <a:ext uri="{FF2B5EF4-FFF2-40B4-BE49-F238E27FC236}">
                <a16:creationId xmlns:a16="http://schemas.microsoft.com/office/drawing/2014/main" id="{684E5133-7A97-B63F-E0E7-5156111DCEA9}"/>
              </a:ext>
            </a:extLst>
          </p:cNvPr>
          <p:cNvSpPr txBox="1">
            <a:spLocks/>
          </p:cNvSpPr>
          <p:nvPr/>
        </p:nvSpPr>
        <p:spPr>
          <a:xfrm>
            <a:off x="538177" y="2708369"/>
            <a:ext cx="5695500" cy="2112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22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Font typeface="Didact Gothic"/>
              <a:buNone/>
              <a:defRPr sz="30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latin typeface="Didact Gothic" panose="00000500000000000000" pitchFamily="2" charset="0"/>
              </a:rPr>
              <a:t>Renewable</a:t>
            </a:r>
            <a:r>
              <a:rPr lang="en-US" dirty="0">
                <a:latin typeface="Didact Gothic" panose="00000500000000000000" pitchFamily="2" charset="0"/>
              </a:rPr>
              <a:t> and </a:t>
            </a:r>
            <a:r>
              <a:rPr lang="en-US" b="1" dirty="0">
                <a:latin typeface="Didact Gothic" panose="00000500000000000000" pitchFamily="2" charset="0"/>
              </a:rPr>
              <a:t>sustainable</a:t>
            </a:r>
            <a:r>
              <a:rPr lang="en-US" dirty="0">
                <a:latin typeface="Didact Gothic" panose="00000500000000000000" pitchFamily="2" charset="0"/>
              </a:rPr>
              <a:t> liquid biofuel that serves as an alternative to fossil fuels.</a:t>
            </a:r>
          </a:p>
          <a:p>
            <a:pPr marL="0" indent="0" algn="l"/>
            <a:endParaRPr lang="en-US" dirty="0">
              <a:latin typeface="Didact Gothic" panose="00000500000000000000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Produced through </a:t>
            </a:r>
            <a:r>
              <a:rPr lang="en-US" b="1" dirty="0"/>
              <a:t>fermentation</a:t>
            </a:r>
            <a:r>
              <a:rPr lang="en-US" dirty="0"/>
              <a:t>, using non-edible biomass</a:t>
            </a:r>
            <a:endParaRPr lang="en-US" dirty="0">
              <a:latin typeface="Didact Gothic" panose="00000500000000000000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10000"/>
                </a:schemeClr>
              </a:solidFill>
              <a:latin typeface="Didact Gothic" panose="00000500000000000000" pitchFamily="2" charset="0"/>
            </a:endParaRPr>
          </a:p>
        </p:txBody>
      </p:sp>
      <p:sp>
        <p:nvSpPr>
          <p:cNvPr id="9" name="Google Shape;756;p58">
            <a:extLst>
              <a:ext uri="{FF2B5EF4-FFF2-40B4-BE49-F238E27FC236}">
                <a16:creationId xmlns:a16="http://schemas.microsoft.com/office/drawing/2014/main" id="{AB04CE82-323B-BCEE-E141-31C7E5B5A436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2538315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CFA1C4D-6819-3E71-D7CA-4AA41C961A53}"/>
              </a:ext>
            </a:extLst>
          </p:cNvPr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r>
              <a:rPr lang="en-US" dirty="0"/>
              <a:t>Objectives 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455708D-5873-651E-0E9E-76D7D7491C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9420479"/>
              </p:ext>
            </p:extLst>
          </p:nvPr>
        </p:nvGraphicFramePr>
        <p:xfrm>
          <a:off x="1078928" y="1773425"/>
          <a:ext cx="7021689" cy="2695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Google Shape;393;p38">
            <a:extLst>
              <a:ext uri="{FF2B5EF4-FFF2-40B4-BE49-F238E27FC236}">
                <a16:creationId xmlns:a16="http://schemas.microsoft.com/office/drawing/2014/main" id="{A9BD0CA2-CA4F-4D9A-FF1E-A71A1FA9C88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20000" y="1150625"/>
            <a:ext cx="7739547" cy="47666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The main objectives in this project:</a:t>
            </a:r>
            <a:endParaRPr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15A2EB4-A9B2-7B31-8A17-490ACA1A5A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837972"/>
            <a:ext cx="621792" cy="62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1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3"/>
          <p:cNvSpPr txBox="1">
            <a:spLocks noGrp="1"/>
          </p:cNvSpPr>
          <p:nvPr>
            <p:ph type="title" idx="2"/>
          </p:nvPr>
        </p:nvSpPr>
        <p:spPr>
          <a:xfrm>
            <a:off x="2996575" y="1057362"/>
            <a:ext cx="3150900" cy="13935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344" name="Google Shape;344;p33"/>
          <p:cNvSpPr txBox="1">
            <a:spLocks noGrp="1"/>
          </p:cNvSpPr>
          <p:nvPr>
            <p:ph type="title"/>
          </p:nvPr>
        </p:nvSpPr>
        <p:spPr>
          <a:xfrm>
            <a:off x="1751250" y="2576650"/>
            <a:ext cx="5641500" cy="53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Methodolgy</a:t>
            </a:r>
            <a:endParaRPr dirty="0"/>
          </a:p>
        </p:txBody>
      </p:sp>
      <p:sp>
        <p:nvSpPr>
          <p:cNvPr id="346" name="Google Shape;346;p33"/>
          <p:cNvSpPr txBox="1"/>
          <p:nvPr/>
        </p:nvSpPr>
        <p:spPr>
          <a:xfrm>
            <a:off x="0" y="-7950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47" name="Google Shape;347;p33"/>
          <p:cNvSpPr txBox="1"/>
          <p:nvPr/>
        </p:nvSpPr>
        <p:spPr>
          <a:xfrm>
            <a:off x="8431200" y="4618675"/>
            <a:ext cx="7128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20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24</a:t>
            </a:r>
            <a:endParaRPr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3" name="Google Shape;303;p30">
            <a:extLst>
              <a:ext uri="{FF2B5EF4-FFF2-40B4-BE49-F238E27FC236}">
                <a16:creationId xmlns:a16="http://schemas.microsoft.com/office/drawing/2014/main" id="{AA447E2A-F21C-C3B7-B312-FB572FFBCEB3}"/>
              </a:ext>
            </a:extLst>
          </p:cNvPr>
          <p:cNvSpPr txBox="1">
            <a:spLocks/>
          </p:cNvSpPr>
          <p:nvPr/>
        </p:nvSpPr>
        <p:spPr>
          <a:xfrm>
            <a:off x="1217056" y="-7954"/>
            <a:ext cx="6709887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6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marL="0" indent="0"/>
            <a:r>
              <a:rPr lang="en-US" i="1">
                <a:latin typeface="Old Standard TT"/>
                <a:ea typeface="Old Standard TT"/>
                <a:cs typeface="Old Standard TT"/>
                <a:sym typeface="Old Standard TT"/>
              </a:rPr>
              <a:t>Department of Chemical Engineering - An-Najah National University</a:t>
            </a:r>
            <a:endParaRPr lang="en-US" i="1"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7" name="Google Shape;756;p58">
            <a:extLst>
              <a:ext uri="{FF2B5EF4-FFF2-40B4-BE49-F238E27FC236}">
                <a16:creationId xmlns:a16="http://schemas.microsoft.com/office/drawing/2014/main" id="{5F39BBB2-80F0-A70C-3C3A-9DD190B5BF04}"/>
              </a:ext>
            </a:extLst>
          </p:cNvPr>
          <p:cNvSpPr txBox="1"/>
          <p:nvPr/>
        </p:nvSpPr>
        <p:spPr>
          <a:xfrm>
            <a:off x="1724250" y="4618671"/>
            <a:ext cx="5695500" cy="5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 dirty="0">
                <a:solidFill>
                  <a:srgbClr val="19191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Mahmoud Sallam – Graduation Project II</a:t>
            </a:r>
            <a:endParaRPr sz="1600" i="1" dirty="0">
              <a:solidFill>
                <a:srgbClr val="19191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  <p:extLst>
      <p:ext uri="{BB962C8B-B14F-4D97-AF65-F5344CB8AC3E}">
        <p14:creationId xmlns:p14="http://schemas.microsoft.com/office/powerpoint/2010/main" val="1829205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37"/>
          <p:cNvSpPr txBox="1">
            <a:spLocks noGrp="1"/>
          </p:cNvSpPr>
          <p:nvPr>
            <p:ph type="title" idx="6"/>
          </p:nvPr>
        </p:nvSpPr>
        <p:spPr>
          <a:xfrm>
            <a:off x="720000" y="527825"/>
            <a:ext cx="7704000" cy="622800"/>
          </a:xfrm>
          <a:prstGeom prst="rect">
            <a:avLst/>
          </a:prstGeom>
        </p:spPr>
        <p:txBody>
          <a:bodyPr spcFirstLastPara="1" wrap="square" lIns="0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Project Phases</a:t>
            </a:r>
            <a:endParaRPr dirty="0"/>
          </a:p>
        </p:txBody>
      </p:sp>
      <p:grpSp>
        <p:nvGrpSpPr>
          <p:cNvPr id="14" name="Google Shape;3413;p67">
            <a:extLst>
              <a:ext uri="{FF2B5EF4-FFF2-40B4-BE49-F238E27FC236}">
                <a16:creationId xmlns:a16="http://schemas.microsoft.com/office/drawing/2014/main" id="{4F32C1A3-F09B-72A5-1BCB-D2FE57868759}"/>
              </a:ext>
            </a:extLst>
          </p:cNvPr>
          <p:cNvGrpSpPr/>
          <p:nvPr/>
        </p:nvGrpSpPr>
        <p:grpSpPr>
          <a:xfrm>
            <a:off x="1143001" y="1600201"/>
            <a:ext cx="7459578" cy="2844441"/>
            <a:chOff x="3530532" y="1496185"/>
            <a:chExt cx="1562000" cy="756024"/>
          </a:xfrm>
        </p:grpSpPr>
        <p:cxnSp>
          <p:nvCxnSpPr>
            <p:cNvPr id="15" name="Google Shape;3414;p67">
              <a:extLst>
                <a:ext uri="{FF2B5EF4-FFF2-40B4-BE49-F238E27FC236}">
                  <a16:creationId xmlns:a16="http://schemas.microsoft.com/office/drawing/2014/main" id="{D8CC857E-D9D7-2ABE-DD16-4BDC8806A326}"/>
                </a:ext>
              </a:extLst>
            </p:cNvPr>
            <p:cNvCxnSpPr/>
            <p:nvPr/>
          </p:nvCxnSpPr>
          <p:spPr>
            <a:xfrm>
              <a:off x="3583832" y="1857562"/>
              <a:ext cx="1508700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6" name="Google Shape;3415;p67">
              <a:extLst>
                <a:ext uri="{FF2B5EF4-FFF2-40B4-BE49-F238E27FC236}">
                  <a16:creationId xmlns:a16="http://schemas.microsoft.com/office/drawing/2014/main" id="{D38F2455-464B-D958-D6F8-7531A4970551}"/>
                </a:ext>
              </a:extLst>
            </p:cNvPr>
            <p:cNvGrpSpPr/>
            <p:nvPr/>
          </p:nvGrpSpPr>
          <p:grpSpPr>
            <a:xfrm>
              <a:off x="3530532" y="1497634"/>
              <a:ext cx="483716" cy="462138"/>
              <a:chOff x="3530532" y="1497634"/>
              <a:chExt cx="483716" cy="462138"/>
            </a:xfrm>
          </p:grpSpPr>
          <p:grpSp>
            <p:nvGrpSpPr>
              <p:cNvPr id="32" name="Google Shape;3416;p67">
                <a:extLst>
                  <a:ext uri="{FF2B5EF4-FFF2-40B4-BE49-F238E27FC236}">
                    <a16:creationId xmlns:a16="http://schemas.microsoft.com/office/drawing/2014/main" id="{92744CC7-9AD1-4107-88D7-B37830FF40D8}"/>
                  </a:ext>
                </a:extLst>
              </p:cNvPr>
              <p:cNvGrpSpPr/>
              <p:nvPr/>
            </p:nvGrpSpPr>
            <p:grpSpPr>
              <a:xfrm>
                <a:off x="3539749" y="1497634"/>
                <a:ext cx="474499" cy="359927"/>
                <a:chOff x="3539749" y="1497634"/>
                <a:chExt cx="474499" cy="359927"/>
              </a:xfrm>
            </p:grpSpPr>
            <p:cxnSp>
              <p:nvCxnSpPr>
                <p:cNvPr id="34" name="Google Shape;3417;p67">
                  <a:extLst>
                    <a:ext uri="{FF2B5EF4-FFF2-40B4-BE49-F238E27FC236}">
                      <a16:creationId xmlns:a16="http://schemas.microsoft.com/office/drawing/2014/main" id="{E63817A6-B942-096D-6A80-6EA32563188E}"/>
                    </a:ext>
                  </a:extLst>
                </p:cNvPr>
                <p:cNvCxnSpPr/>
                <p:nvPr/>
              </p:nvCxnSpPr>
              <p:spPr>
                <a:xfrm rot="10800000">
                  <a:off x="3626630" y="1565661"/>
                  <a:ext cx="0" cy="291900"/>
                </a:xfrm>
                <a:prstGeom prst="straightConnector1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5" name="Google Shape;3418;p67">
                  <a:extLst>
                    <a:ext uri="{FF2B5EF4-FFF2-40B4-BE49-F238E27FC236}">
                      <a16:creationId xmlns:a16="http://schemas.microsoft.com/office/drawing/2014/main" id="{0C040D25-94B5-345E-AAF0-73CB16B0CAFB}"/>
                    </a:ext>
                  </a:extLst>
                </p:cNvPr>
                <p:cNvSpPr/>
                <p:nvPr/>
              </p:nvSpPr>
              <p:spPr>
                <a:xfrm>
                  <a:off x="3539749" y="1497634"/>
                  <a:ext cx="474499" cy="99900"/>
                </a:xfrm>
                <a:prstGeom prst="rect">
                  <a:avLst/>
                </a:prstGeom>
                <a:ln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dirty="0">
                      <a:solidFill>
                        <a:schemeClr val="tx1"/>
                      </a:solidFill>
                      <a:latin typeface="Didact Gothic" panose="00000500000000000000" pitchFamily="2" charset="0"/>
                    </a:rPr>
                    <a:t>Density - Concentration </a:t>
                  </a:r>
                  <a:endParaRPr dirty="0">
                    <a:solidFill>
                      <a:schemeClr val="tx1"/>
                    </a:solidFill>
                    <a:latin typeface="Didact Gothic" panose="00000500000000000000" pitchFamily="2" charset="0"/>
                  </a:endParaRPr>
                </a:p>
              </p:txBody>
            </p:sp>
          </p:grpSp>
          <p:sp>
            <p:nvSpPr>
              <p:cNvPr id="33" name="Google Shape;3419;p67">
                <a:extLst>
                  <a:ext uri="{FF2B5EF4-FFF2-40B4-BE49-F238E27FC236}">
                    <a16:creationId xmlns:a16="http://schemas.microsoft.com/office/drawing/2014/main" id="{F912F684-B55A-8893-1881-A83EBDF44B13}"/>
                  </a:ext>
                </a:extLst>
              </p:cNvPr>
              <p:cNvSpPr/>
              <p:nvPr/>
            </p:nvSpPr>
            <p:spPr>
              <a:xfrm>
                <a:off x="3530532" y="1771972"/>
                <a:ext cx="187800" cy="187800"/>
              </a:xfrm>
              <a:prstGeom prst="ellipse">
                <a:avLst/>
              </a:prstGeom>
              <a:ln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800" b="1" dirty="0">
                    <a:solidFill>
                      <a:schemeClr val="tx1"/>
                    </a:solidFill>
                    <a:latin typeface="Old Standard TT" panose="020B0604020202020204" charset="0"/>
                  </a:rPr>
                  <a:t>01</a:t>
                </a:r>
                <a:endParaRPr sz="2800" b="1" dirty="0">
                  <a:solidFill>
                    <a:schemeClr val="tx1"/>
                  </a:solidFill>
                  <a:latin typeface="Old Standard TT" panose="020B0604020202020204" charset="0"/>
                </a:endParaRPr>
              </a:p>
            </p:txBody>
          </p:sp>
        </p:grpSp>
        <p:grpSp>
          <p:nvGrpSpPr>
            <p:cNvPr id="17" name="Google Shape;3420;p67">
              <a:extLst>
                <a:ext uri="{FF2B5EF4-FFF2-40B4-BE49-F238E27FC236}">
                  <a16:creationId xmlns:a16="http://schemas.microsoft.com/office/drawing/2014/main" id="{71707ECC-5AB6-5CCF-DEE2-F37E13109B34}"/>
                </a:ext>
              </a:extLst>
            </p:cNvPr>
            <p:cNvGrpSpPr/>
            <p:nvPr/>
          </p:nvGrpSpPr>
          <p:grpSpPr>
            <a:xfrm>
              <a:off x="4014248" y="1771972"/>
              <a:ext cx="531584" cy="480237"/>
              <a:chOff x="4014248" y="1771972"/>
              <a:chExt cx="531584" cy="480237"/>
            </a:xfrm>
          </p:grpSpPr>
          <p:grpSp>
            <p:nvGrpSpPr>
              <p:cNvPr id="28" name="Google Shape;3421;p67">
                <a:extLst>
                  <a:ext uri="{FF2B5EF4-FFF2-40B4-BE49-F238E27FC236}">
                    <a16:creationId xmlns:a16="http://schemas.microsoft.com/office/drawing/2014/main" id="{2B84725A-6478-5528-0375-6B3386DFDA79}"/>
                  </a:ext>
                </a:extLst>
              </p:cNvPr>
              <p:cNvGrpSpPr/>
              <p:nvPr/>
            </p:nvGrpSpPr>
            <p:grpSpPr>
              <a:xfrm>
                <a:off x="4014248" y="1857561"/>
                <a:ext cx="531584" cy="394648"/>
                <a:chOff x="4014248" y="1857561"/>
                <a:chExt cx="531584" cy="394648"/>
              </a:xfrm>
            </p:grpSpPr>
            <p:cxnSp>
              <p:nvCxnSpPr>
                <p:cNvPr id="30" name="Google Shape;3422;p67">
                  <a:extLst>
                    <a:ext uri="{FF2B5EF4-FFF2-40B4-BE49-F238E27FC236}">
                      <a16:creationId xmlns:a16="http://schemas.microsoft.com/office/drawing/2014/main" id="{D4D3EAD1-9270-0ECE-3284-D290FD5B035E}"/>
                    </a:ext>
                  </a:extLst>
                </p:cNvPr>
                <p:cNvCxnSpPr/>
                <p:nvPr/>
              </p:nvCxnSpPr>
              <p:spPr>
                <a:xfrm rot="10800000">
                  <a:off x="4272862" y="1857561"/>
                  <a:ext cx="0" cy="291900"/>
                </a:xfrm>
                <a:prstGeom prst="straightConnector1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1" name="Google Shape;3423;p67">
                  <a:extLst>
                    <a:ext uri="{FF2B5EF4-FFF2-40B4-BE49-F238E27FC236}">
                      <a16:creationId xmlns:a16="http://schemas.microsoft.com/office/drawing/2014/main" id="{BFFBE1AE-7DD4-A298-3CCA-E4AECA574046}"/>
                    </a:ext>
                  </a:extLst>
                </p:cNvPr>
                <p:cNvSpPr/>
                <p:nvPr/>
              </p:nvSpPr>
              <p:spPr>
                <a:xfrm>
                  <a:off x="4014248" y="2148922"/>
                  <a:ext cx="531584" cy="103287"/>
                </a:xfrm>
                <a:prstGeom prst="rect">
                  <a:avLst/>
                </a:prstGeom>
                <a:ln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1"/>
                      </a:solidFill>
                      <a:latin typeface="Didact Gothic" panose="00000500000000000000" pitchFamily="2" charset="0"/>
                    </a:rPr>
                    <a:t>Ethanol from Sugars</a:t>
                  </a:r>
                  <a:endParaRPr dirty="0">
                    <a:solidFill>
                      <a:schemeClr val="tx1"/>
                    </a:solidFill>
                    <a:latin typeface="Didact Gothic" panose="00000500000000000000" pitchFamily="2" charset="0"/>
                  </a:endParaRPr>
                </a:p>
              </p:txBody>
            </p:sp>
          </p:grpSp>
          <p:sp>
            <p:nvSpPr>
              <p:cNvPr id="29" name="Google Shape;3424;p67">
                <a:extLst>
                  <a:ext uri="{FF2B5EF4-FFF2-40B4-BE49-F238E27FC236}">
                    <a16:creationId xmlns:a16="http://schemas.microsoft.com/office/drawing/2014/main" id="{6D2CF0B1-3B64-E1C5-9747-65B0305C7B79}"/>
                  </a:ext>
                </a:extLst>
              </p:cNvPr>
              <p:cNvSpPr/>
              <p:nvPr/>
            </p:nvSpPr>
            <p:spPr>
              <a:xfrm>
                <a:off x="4177070" y="1771972"/>
                <a:ext cx="187800" cy="187800"/>
              </a:xfrm>
              <a:prstGeom prst="ellipse">
                <a:avLst/>
              </a:prstGeom>
              <a:ln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191919"/>
                    </a:solidFill>
                    <a:effectLst/>
                    <a:uLnTx/>
                    <a:uFillTx/>
                    <a:latin typeface="Old Standard TT" panose="020B0604020202020204" charset="0"/>
                    <a:ea typeface="+mn-ea"/>
                    <a:cs typeface="+mn-cs"/>
                    <a:sym typeface="Arial"/>
                  </a:rPr>
                  <a:t>02</a:t>
                </a:r>
              </a:p>
            </p:txBody>
          </p:sp>
        </p:grpSp>
        <p:grpSp>
          <p:nvGrpSpPr>
            <p:cNvPr id="18" name="Google Shape;3425;p67">
              <a:extLst>
                <a:ext uri="{FF2B5EF4-FFF2-40B4-BE49-F238E27FC236}">
                  <a16:creationId xmlns:a16="http://schemas.microsoft.com/office/drawing/2014/main" id="{02822D7F-1703-7CE6-C70B-645FEC3EC6A8}"/>
                </a:ext>
              </a:extLst>
            </p:cNvPr>
            <p:cNvGrpSpPr/>
            <p:nvPr/>
          </p:nvGrpSpPr>
          <p:grpSpPr>
            <a:xfrm>
              <a:off x="4482848" y="1496185"/>
              <a:ext cx="530868" cy="455276"/>
              <a:chOff x="4482848" y="1496185"/>
              <a:chExt cx="530868" cy="455276"/>
            </a:xfrm>
          </p:grpSpPr>
          <p:grpSp>
            <p:nvGrpSpPr>
              <p:cNvPr id="24" name="Google Shape;3426;p67">
                <a:extLst>
                  <a:ext uri="{FF2B5EF4-FFF2-40B4-BE49-F238E27FC236}">
                    <a16:creationId xmlns:a16="http://schemas.microsoft.com/office/drawing/2014/main" id="{8E3ED0D7-2990-DB98-60B0-E629969B06B3}"/>
                  </a:ext>
                </a:extLst>
              </p:cNvPr>
              <p:cNvGrpSpPr/>
              <p:nvPr/>
            </p:nvGrpSpPr>
            <p:grpSpPr>
              <a:xfrm>
                <a:off x="4482848" y="1496185"/>
                <a:ext cx="530868" cy="391800"/>
                <a:chOff x="4482848" y="1496185"/>
                <a:chExt cx="530868" cy="391800"/>
              </a:xfrm>
            </p:grpSpPr>
            <p:cxnSp>
              <p:nvCxnSpPr>
                <p:cNvPr id="26" name="Google Shape;3427;p67">
                  <a:extLst>
                    <a:ext uri="{FF2B5EF4-FFF2-40B4-BE49-F238E27FC236}">
                      <a16:creationId xmlns:a16="http://schemas.microsoft.com/office/drawing/2014/main" id="{F93E1C2D-3AE2-C098-EF07-8973CB2CA31D}"/>
                    </a:ext>
                  </a:extLst>
                </p:cNvPr>
                <p:cNvCxnSpPr/>
                <p:nvPr/>
              </p:nvCxnSpPr>
              <p:spPr>
                <a:xfrm rot="10800000">
                  <a:off x="4863943" y="1596085"/>
                  <a:ext cx="0" cy="291900"/>
                </a:xfrm>
                <a:prstGeom prst="straightConnector1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27" name="Google Shape;3428;p67">
                  <a:extLst>
                    <a:ext uri="{FF2B5EF4-FFF2-40B4-BE49-F238E27FC236}">
                      <a16:creationId xmlns:a16="http://schemas.microsoft.com/office/drawing/2014/main" id="{84DA5779-AD37-4D85-E4FD-C32203FD4A20}"/>
                    </a:ext>
                  </a:extLst>
                </p:cNvPr>
                <p:cNvSpPr/>
                <p:nvPr/>
              </p:nvSpPr>
              <p:spPr>
                <a:xfrm>
                  <a:off x="4482848" y="1496185"/>
                  <a:ext cx="530868" cy="99900"/>
                </a:xfrm>
                <a:prstGeom prst="rect">
                  <a:avLst/>
                </a:prstGeom>
                <a:ln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dirty="0">
                      <a:solidFill>
                        <a:schemeClr val="tx1"/>
                      </a:solidFill>
                      <a:latin typeface="Didact Gothic" panose="00000500000000000000" pitchFamily="2" charset="0"/>
                    </a:rPr>
                    <a:t>Ethanol From Dates</a:t>
                  </a:r>
                  <a:endParaRPr dirty="0">
                    <a:solidFill>
                      <a:schemeClr val="tx1"/>
                    </a:solidFill>
                    <a:latin typeface="Didact Gothic" panose="00000500000000000000" pitchFamily="2" charset="0"/>
                  </a:endParaRPr>
                </a:p>
              </p:txBody>
            </p:sp>
          </p:grpSp>
          <p:sp>
            <p:nvSpPr>
              <p:cNvPr id="25" name="Google Shape;3429;p67">
                <a:extLst>
                  <a:ext uri="{FF2B5EF4-FFF2-40B4-BE49-F238E27FC236}">
                    <a16:creationId xmlns:a16="http://schemas.microsoft.com/office/drawing/2014/main" id="{70FB5720-2210-2637-EFE7-11A94420EDD4}"/>
                  </a:ext>
                </a:extLst>
              </p:cNvPr>
              <p:cNvSpPr/>
              <p:nvPr/>
            </p:nvSpPr>
            <p:spPr>
              <a:xfrm>
                <a:off x="4772524" y="1763661"/>
                <a:ext cx="187800" cy="187800"/>
              </a:xfrm>
              <a:prstGeom prst="ellipse">
                <a:avLst/>
              </a:prstGeom>
              <a:ln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191919"/>
                    </a:solidFill>
                    <a:effectLst/>
                    <a:uLnTx/>
                    <a:uFillTx/>
                    <a:latin typeface="Old Standard TT" panose="020B0604020202020204" charset="0"/>
                    <a:ea typeface="+mn-ea"/>
                    <a:cs typeface="+mn-cs"/>
                    <a:sym typeface="Arial"/>
                  </a:rPr>
                  <a:t>03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Formal Research Paper Slideshow by Slidesgo">
  <a:themeElements>
    <a:clrScheme name="Simple Light">
      <a:dk1>
        <a:srgbClr val="191919"/>
      </a:dk1>
      <a:lt1>
        <a:srgbClr val="FFFFFF"/>
      </a:lt1>
      <a:dk2>
        <a:srgbClr val="DDD9D5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Custom 1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</TotalTime>
  <Words>1172</Words>
  <Application>Microsoft Office PowerPoint</Application>
  <PresentationFormat>On-screen Show (16:9)</PresentationFormat>
  <Paragraphs>402</Paragraphs>
  <Slides>32</Slides>
  <Notes>32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Old Standard TT</vt:lpstr>
      <vt:lpstr>Barlow Semi Condensed Medium</vt:lpstr>
      <vt:lpstr>Arial</vt:lpstr>
      <vt:lpstr>Lexend Tera</vt:lpstr>
      <vt:lpstr>Barlow Semi Condensed</vt:lpstr>
      <vt:lpstr>Calibri</vt:lpstr>
      <vt:lpstr>Montserrat ExtraBold</vt:lpstr>
      <vt:lpstr>Didact Gothic</vt:lpstr>
      <vt:lpstr>Cambria Math</vt:lpstr>
      <vt:lpstr>Formal Research Paper Slideshow by Slidesgo</vt:lpstr>
      <vt:lpstr>Valorization of Low-Grade Dates through Bioethanol Production: A Sustainable Solution for Palestine</vt:lpstr>
      <vt:lpstr>Table of contents</vt:lpstr>
      <vt:lpstr>01</vt:lpstr>
      <vt:lpstr>13,500</vt:lpstr>
      <vt:lpstr>Current situation &amp; problems</vt:lpstr>
      <vt:lpstr>Solution </vt:lpstr>
      <vt:lpstr>Objectives </vt:lpstr>
      <vt:lpstr>02</vt:lpstr>
      <vt:lpstr>Project Phases</vt:lpstr>
      <vt:lpstr>Phase 1—Objective</vt:lpstr>
      <vt:lpstr>Phase 2—Objective</vt:lpstr>
      <vt:lpstr>Fermentation Conditions</vt:lpstr>
      <vt:lpstr>Before Fermentation</vt:lpstr>
      <vt:lpstr>After Fermentation and Filtration</vt:lpstr>
      <vt:lpstr>During the Distillation</vt:lpstr>
      <vt:lpstr>Phase 3—Objective</vt:lpstr>
      <vt:lpstr>Thermal Sugar Extraction</vt:lpstr>
      <vt:lpstr>Anaerobic Fermentation</vt:lpstr>
      <vt:lpstr>Simple Distillation</vt:lpstr>
      <vt:lpstr>03</vt:lpstr>
      <vt:lpstr>PowerPoint Presentation</vt:lpstr>
      <vt:lpstr>Phase 2 – Ethanol from Sugar</vt:lpstr>
      <vt:lpstr>Phase 3—Ethanol from Dates</vt:lpstr>
      <vt:lpstr>Phase 3—Ethanol from Dates</vt:lpstr>
      <vt:lpstr>Addiotional Step – Second Distillation</vt:lpstr>
      <vt:lpstr>Ethanol Properties</vt:lpstr>
      <vt:lpstr>PowerPoint Presentation</vt:lpstr>
      <vt:lpstr>04</vt:lpstr>
      <vt:lpstr>Conclusions</vt:lpstr>
      <vt:lpstr>05</vt:lpstr>
      <vt:lpstr>Recommendations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Valorization of Low-Grade Dates through Bioethanol Production: A Sustainable Solution for Palestine</dc:title>
  <cp:lastModifiedBy>Mahmoud Sallam</cp:lastModifiedBy>
  <cp:revision>10</cp:revision>
  <dcterms:modified xsi:type="dcterms:W3CDTF">2024-02-06T06:00:58Z</dcterms:modified>
</cp:coreProperties>
</file>