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23"/>
    <p:sldId id="257" r:id="rId24"/>
    <p:sldId id="258" r:id="rId25"/>
    <p:sldId id="259" r:id="rId26"/>
    <p:sldId id="260" r:id="rId27"/>
    <p:sldId id="261" r:id="rId28"/>
    <p:sldId id="262" r:id="rId29"/>
    <p:sldId id="263" r:id="rId30"/>
    <p:sldId id="264" r:id="rId31"/>
    <p:sldId id="265" r:id="rId32"/>
    <p:sldId id="266" r:id="rId33"/>
    <p:sldId id="267" r:id="rId34"/>
    <p:sldId id="268" r:id="rId35"/>
    <p:sldId id="269" r:id="rId36"/>
    <p:sldId id="270" r:id="rId37"/>
  </p:sldIdLst>
  <p:sldSz cx="18288000" cy="10287000"/>
  <p:notesSz cx="6858000" cy="9144000"/>
  <p:embeddedFontLst>
    <p:embeddedFont>
      <p:font typeface="Arimo" charset="1" panose="020B0604020202020204"/>
      <p:regular r:id="rId6"/>
    </p:embeddedFont>
    <p:embeddedFont>
      <p:font typeface="Arimo Bold" charset="1" panose="020B0704020202020204"/>
      <p:regular r:id="rId7"/>
    </p:embeddedFont>
    <p:embeddedFont>
      <p:font typeface="Arimo Italics" charset="1" panose="020B0604020202090204"/>
      <p:regular r:id="rId8"/>
    </p:embeddedFont>
    <p:embeddedFont>
      <p:font typeface="Arimo Bold Italics" charset="1" panose="020B0704020202090204"/>
      <p:regular r:id="rId9"/>
    </p:embeddedFont>
    <p:embeddedFont>
      <p:font typeface="League Spartan" charset="1" panose="00000800000000000000"/>
      <p:regular r:id="rId10"/>
    </p:embeddedFont>
    <p:embeddedFont>
      <p:font typeface="Tex Gyre Termes" charset="1" panose="00000500000000000000"/>
      <p:regular r:id="rId11"/>
    </p:embeddedFont>
    <p:embeddedFont>
      <p:font typeface="Tex Gyre Termes Bold" charset="1" panose="00000800000000000000"/>
      <p:regular r:id="rId12"/>
    </p:embeddedFont>
    <p:embeddedFont>
      <p:font typeface="Tex Gyre Termes Italics" charset="1" panose="00000500000000000000"/>
      <p:regular r:id="rId13"/>
    </p:embeddedFont>
    <p:embeddedFont>
      <p:font typeface="Tex Gyre Termes Bold Italics" charset="1" panose="00000800000000000000"/>
      <p:regular r:id="rId14"/>
    </p:embeddedFont>
    <p:embeddedFont>
      <p:font typeface="Open Sans Light" charset="1" panose="020B0306030504020204"/>
      <p:regular r:id="rId15"/>
    </p:embeddedFont>
    <p:embeddedFont>
      <p:font typeface="Open Sans Light Bold" charset="1" panose="020B0806030504020204"/>
      <p:regular r:id="rId16"/>
    </p:embeddedFont>
    <p:embeddedFont>
      <p:font typeface="Open Sans Light Italics" charset="1" panose="020B0306030504020204"/>
      <p:regular r:id="rId17"/>
    </p:embeddedFont>
    <p:embeddedFont>
      <p:font typeface="Open Sans Light Bold Italics" charset="1" panose="020B0806030504020204"/>
      <p:regular r:id="rId18"/>
    </p:embeddedFont>
    <p:embeddedFont>
      <p:font typeface="Montserrat Semi-Bold" charset="1" panose="00000700000000000000"/>
      <p:regular r:id="rId19"/>
    </p:embeddedFont>
    <p:embeddedFont>
      <p:font typeface="Montserrat Semi-Bold Bold" charset="1" panose="00000800000000000000"/>
      <p:regular r:id="rId20"/>
    </p:embeddedFont>
    <p:embeddedFont>
      <p:font typeface="Montserrat Semi-Bold Italics" charset="1" panose="00000700000000000000"/>
      <p:regular r:id="rId21"/>
    </p:embeddedFont>
    <p:embeddedFont>
      <p:font typeface="Montserrat Semi-Bold Bold Italics" charset="1" panose="00000800000000000000"/>
      <p:regular r:id="rId2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fonts/font10.fntdata" Type="http://schemas.openxmlformats.org/officeDocument/2006/relationships/font"/><Relationship Id="rId11" Target="fonts/font11.fntdata" Type="http://schemas.openxmlformats.org/officeDocument/2006/relationships/font"/><Relationship Id="rId12" Target="fonts/font12.fntdata" Type="http://schemas.openxmlformats.org/officeDocument/2006/relationships/font"/><Relationship Id="rId13" Target="fonts/font13.fntdata" Type="http://schemas.openxmlformats.org/officeDocument/2006/relationships/font"/><Relationship Id="rId14" Target="fonts/font14.fntdata" Type="http://schemas.openxmlformats.org/officeDocument/2006/relationships/font"/><Relationship Id="rId15" Target="fonts/font15.fntdata" Type="http://schemas.openxmlformats.org/officeDocument/2006/relationships/font"/><Relationship Id="rId16" Target="fonts/font16.fntdata" Type="http://schemas.openxmlformats.org/officeDocument/2006/relationships/font"/><Relationship Id="rId17" Target="fonts/font17.fntdata" Type="http://schemas.openxmlformats.org/officeDocument/2006/relationships/font"/><Relationship Id="rId18" Target="fonts/font18.fntdata" Type="http://schemas.openxmlformats.org/officeDocument/2006/relationships/font"/><Relationship Id="rId19" Target="fonts/font19.fntdata" Type="http://schemas.openxmlformats.org/officeDocument/2006/relationships/font"/><Relationship Id="rId2" Target="presProps.xml" Type="http://schemas.openxmlformats.org/officeDocument/2006/relationships/presProps"/><Relationship Id="rId20" Target="fonts/font20.fntdata" Type="http://schemas.openxmlformats.org/officeDocument/2006/relationships/font"/><Relationship Id="rId21" Target="fonts/font21.fntdata" Type="http://schemas.openxmlformats.org/officeDocument/2006/relationships/font"/><Relationship Id="rId22" Target="fonts/font22.fntdata" Type="http://schemas.openxmlformats.org/officeDocument/2006/relationships/font"/><Relationship Id="rId23" Target="slides/slide1.xml" Type="http://schemas.openxmlformats.org/officeDocument/2006/relationships/slide"/><Relationship Id="rId24" Target="slides/slide2.xml" Type="http://schemas.openxmlformats.org/officeDocument/2006/relationships/slide"/><Relationship Id="rId25" Target="slides/slide3.xml" Type="http://schemas.openxmlformats.org/officeDocument/2006/relationships/slide"/><Relationship Id="rId26" Target="slides/slide4.xml" Type="http://schemas.openxmlformats.org/officeDocument/2006/relationships/slide"/><Relationship Id="rId27" Target="slides/slide5.xml" Type="http://schemas.openxmlformats.org/officeDocument/2006/relationships/slide"/><Relationship Id="rId28" Target="slides/slide6.xml" Type="http://schemas.openxmlformats.org/officeDocument/2006/relationships/slide"/><Relationship Id="rId29" Target="slides/slide7.xml" Type="http://schemas.openxmlformats.org/officeDocument/2006/relationships/slide"/><Relationship Id="rId3" Target="viewProps.xml" Type="http://schemas.openxmlformats.org/officeDocument/2006/relationships/viewProps"/><Relationship Id="rId30" Target="slides/slide8.xml" Type="http://schemas.openxmlformats.org/officeDocument/2006/relationships/slide"/><Relationship Id="rId31" Target="slides/slide9.xml" Type="http://schemas.openxmlformats.org/officeDocument/2006/relationships/slide"/><Relationship Id="rId32" Target="slides/slide10.xml" Type="http://schemas.openxmlformats.org/officeDocument/2006/relationships/slide"/><Relationship Id="rId33" Target="slides/slide11.xml" Type="http://schemas.openxmlformats.org/officeDocument/2006/relationships/slide"/><Relationship Id="rId34" Target="slides/slide12.xml" Type="http://schemas.openxmlformats.org/officeDocument/2006/relationships/slide"/><Relationship Id="rId35" Target="slides/slide13.xml" Type="http://schemas.openxmlformats.org/officeDocument/2006/relationships/slide"/><Relationship Id="rId36" Target="slides/slide14.xml" Type="http://schemas.openxmlformats.org/officeDocument/2006/relationships/slide"/><Relationship Id="rId37" Target="slides/slide15.xml" Type="http://schemas.openxmlformats.org/officeDocument/2006/relationships/slide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fonts/font6.fntdata" Type="http://schemas.openxmlformats.org/officeDocument/2006/relationships/font"/><Relationship Id="rId7" Target="fonts/font7.fntdata" Type="http://schemas.openxmlformats.org/officeDocument/2006/relationships/font"/><Relationship Id="rId8" Target="fonts/font8.fntdata" Type="http://schemas.openxmlformats.org/officeDocument/2006/relationships/font"/><Relationship Id="rId9" Target="fonts/font9.fntdata" Type="http://schemas.openxmlformats.org/officeDocument/2006/relationships/font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https://www.youtube.com/results?search_query=servillance+robout&amp;sp=QgIIAQ%253D%253D" TargetMode="External" Type="http://schemas.openxmlformats.org/officeDocument/2006/relationships/hyperlink"/></Relationships>
</file>

<file path=ppt/slides/_rels/slide10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3.jpeg" Type="http://schemas.openxmlformats.org/officeDocument/2006/relationships/image"/><Relationship Id="rId3" Target="../media/image14.png" Type="http://schemas.openxmlformats.org/officeDocument/2006/relationships/image"/><Relationship Id="rId4" Target="../media/image15.jpeg" Type="http://schemas.openxmlformats.org/officeDocument/2006/relationships/image"/><Relationship Id="rId5" Target="../media/image16.jpeg" Type="http://schemas.openxmlformats.org/officeDocument/2006/relationships/image"/><Relationship Id="rId6" Target="../media/image17.jpeg" Type="http://schemas.openxmlformats.org/officeDocument/2006/relationships/image"/></Relationships>
</file>

<file path=ppt/slides/_rels/slide11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8.jpeg" Type="http://schemas.openxmlformats.org/officeDocument/2006/relationships/image"/><Relationship Id="rId3" Target="../media/image19.jpeg" Type="http://schemas.openxmlformats.org/officeDocument/2006/relationships/image"/><Relationship Id="rId4" Target="../media/image20.jpeg" Type="http://schemas.openxmlformats.org/officeDocument/2006/relationships/image"/></Relationships>
</file>

<file path=ppt/slides/_rels/slide12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1.jpeg" Type="http://schemas.openxmlformats.org/officeDocument/2006/relationships/image"/><Relationship Id="rId3" Target="../media/image22.jpeg" Type="http://schemas.openxmlformats.org/officeDocument/2006/relationships/image"/><Relationship Id="rId4" Target="../media/image23.jpeg" Type="http://schemas.openxmlformats.org/officeDocument/2006/relationships/image"/><Relationship Id="rId5" Target="../media/image24.jpeg" Type="http://schemas.openxmlformats.org/officeDocument/2006/relationships/image"/><Relationship Id="rId6" Target="../media/image25.jpeg" Type="http://schemas.openxmlformats.org/officeDocument/2006/relationships/image"/></Relationships>
</file>

<file path=ppt/slides/_rels/slide13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14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https://www.youtube.com/watch?v=BqQ4rxccaiQ" TargetMode="External" Type="http://schemas.openxmlformats.org/officeDocument/2006/relationships/hyperlink"/></Relationships>
</file>

<file path=ppt/slides/_rels/slide15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2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jpeg" Type="http://schemas.openxmlformats.org/officeDocument/2006/relationships/image"/><Relationship Id="rId3" Target="../media/image3.jpeg" Type="http://schemas.openxmlformats.org/officeDocument/2006/relationships/image"/><Relationship Id="rId4" Target="../media/image4.jpeg" Type="http://schemas.openxmlformats.org/officeDocument/2006/relationships/image"/></Relationships>
</file>

<file path=ppt/slides/_rels/slide3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.png" Type="http://schemas.openxmlformats.org/officeDocument/2006/relationships/image"/><Relationship Id="rId3" Target="../media/image6.sv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.jpe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.pn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7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9.png" Type="http://schemas.openxmlformats.org/officeDocument/2006/relationships/image"/></Relationships>
</file>

<file path=ppt/slides/_rels/slide8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.png" Type="http://schemas.openxmlformats.org/officeDocument/2006/relationships/image"/></Relationships>
</file>

<file path=ppt/slides/_rels/slide9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1.jpeg" Type="http://schemas.openxmlformats.org/officeDocument/2006/relationships/image"/><Relationship Id="rId3" Target="../media/image12.jpe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7715894" y="1832029"/>
            <a:ext cx="7706695" cy="6622941"/>
            <a:chOff x="0" y="0"/>
            <a:chExt cx="812800" cy="6985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698500"/>
            </a:xfrm>
            <a:custGeom>
              <a:avLst/>
              <a:gdLst/>
              <a:ahLst/>
              <a:cxnLst/>
              <a:rect r="r" b="b" t="t" l="l"/>
              <a:pathLst>
                <a:path h="698500" w="812800">
                  <a:moveTo>
                    <a:pt x="812800" y="349250"/>
                  </a:moveTo>
                  <a:lnTo>
                    <a:pt x="609600" y="698500"/>
                  </a:lnTo>
                  <a:lnTo>
                    <a:pt x="203200" y="698500"/>
                  </a:lnTo>
                  <a:lnTo>
                    <a:pt x="0" y="349250"/>
                  </a:lnTo>
                  <a:lnTo>
                    <a:pt x="203200" y="0"/>
                  </a:lnTo>
                  <a:lnTo>
                    <a:pt x="609600" y="0"/>
                  </a:lnTo>
                  <a:lnTo>
                    <a:pt x="812800" y="349250"/>
                  </a:lnTo>
                  <a:close/>
                </a:path>
              </a:pathLst>
            </a:custGeom>
            <a:solidFill>
              <a:srgbClr val="0D7377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114300" y="-38100"/>
              <a:ext cx="584200" cy="736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2356698" y="2387829"/>
            <a:ext cx="6534491" cy="5511342"/>
            <a:chOff x="0" y="0"/>
            <a:chExt cx="1721018" cy="1451547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721018" cy="1451547"/>
            </a:xfrm>
            <a:custGeom>
              <a:avLst/>
              <a:gdLst/>
              <a:ahLst/>
              <a:cxnLst/>
              <a:rect r="r" b="b" t="t" l="l"/>
              <a:pathLst>
                <a:path h="1451547" w="1721018">
                  <a:moveTo>
                    <a:pt x="0" y="0"/>
                  </a:moveTo>
                  <a:lnTo>
                    <a:pt x="1721018" y="0"/>
                  </a:lnTo>
                  <a:lnTo>
                    <a:pt x="1721018" y="1451547"/>
                  </a:lnTo>
                  <a:lnTo>
                    <a:pt x="0" y="1451547"/>
                  </a:lnTo>
                  <a:close/>
                </a:path>
              </a:pathLst>
            </a:custGeom>
            <a:solidFill>
              <a:srgbClr val="0D7377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-1038975" y="9447772"/>
            <a:ext cx="4393457" cy="839228"/>
            <a:chOff x="0" y="0"/>
            <a:chExt cx="1157124" cy="221031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1157125" cy="221031"/>
            </a:xfrm>
            <a:custGeom>
              <a:avLst/>
              <a:gdLst/>
              <a:ahLst/>
              <a:cxnLst/>
              <a:rect r="r" b="b" t="t" l="l"/>
              <a:pathLst>
                <a:path h="221031" w="1157125">
                  <a:moveTo>
                    <a:pt x="203200" y="0"/>
                  </a:moveTo>
                  <a:lnTo>
                    <a:pt x="1157125" y="0"/>
                  </a:lnTo>
                  <a:lnTo>
                    <a:pt x="953925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0D7377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11718414" y="0"/>
            <a:ext cx="4393457" cy="839228"/>
            <a:chOff x="0" y="0"/>
            <a:chExt cx="1157124" cy="221031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1157125" cy="221031"/>
            </a:xfrm>
            <a:custGeom>
              <a:avLst/>
              <a:gdLst/>
              <a:ahLst/>
              <a:cxnLst/>
              <a:rect r="r" b="b" t="t" l="l"/>
              <a:pathLst>
                <a:path h="221031" w="1157125">
                  <a:moveTo>
                    <a:pt x="203200" y="0"/>
                  </a:moveTo>
                  <a:lnTo>
                    <a:pt x="1157125" y="0"/>
                  </a:lnTo>
                  <a:lnTo>
                    <a:pt x="953925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0D7377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4" id="14"/>
          <p:cNvGrpSpPr/>
          <p:nvPr/>
        </p:nvGrpSpPr>
        <p:grpSpPr>
          <a:xfrm rot="0">
            <a:off x="2478202" y="9258300"/>
            <a:ext cx="2664422" cy="1218172"/>
            <a:chOff x="0" y="0"/>
            <a:chExt cx="483446" cy="221031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483446" cy="221031"/>
            </a:xfrm>
            <a:custGeom>
              <a:avLst/>
              <a:gdLst/>
              <a:ahLst/>
              <a:cxnLst/>
              <a:rect r="r" b="b" t="t" l="l"/>
              <a:pathLst>
                <a:path h="221031" w="483446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969393"/>
            </a:solidFill>
          </p:spPr>
        </p:sp>
        <p:sp>
          <p:nvSpPr>
            <p:cNvPr name="TextBox 16" id="16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7" id="17"/>
          <p:cNvGrpSpPr/>
          <p:nvPr/>
        </p:nvGrpSpPr>
        <p:grpSpPr>
          <a:xfrm rot="0">
            <a:off x="15235591" y="-189472"/>
            <a:ext cx="2664422" cy="1218172"/>
            <a:chOff x="0" y="0"/>
            <a:chExt cx="483446" cy="221031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483446" cy="221031"/>
            </a:xfrm>
            <a:custGeom>
              <a:avLst/>
              <a:gdLst/>
              <a:ahLst/>
              <a:cxnLst/>
              <a:rect r="r" b="b" t="t" l="l"/>
              <a:pathLst>
                <a:path h="221031" w="483446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969393"/>
            </a:solidFill>
          </p:spPr>
        </p:sp>
        <p:sp>
          <p:nvSpPr>
            <p:cNvPr name="TextBox 19" id="19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20" id="20"/>
          <p:cNvGrpSpPr/>
          <p:nvPr/>
        </p:nvGrpSpPr>
        <p:grpSpPr>
          <a:xfrm rot="0">
            <a:off x="4088612" y="9258300"/>
            <a:ext cx="2664422" cy="1218172"/>
            <a:chOff x="0" y="0"/>
            <a:chExt cx="483446" cy="221031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483446" cy="221031"/>
            </a:xfrm>
            <a:custGeom>
              <a:avLst/>
              <a:gdLst/>
              <a:ahLst/>
              <a:cxnLst/>
              <a:rect r="r" b="b" t="t" l="l"/>
              <a:pathLst>
                <a:path h="221031" w="483446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0D7377"/>
            </a:solidFill>
          </p:spPr>
        </p:sp>
        <p:sp>
          <p:nvSpPr>
            <p:cNvPr name="TextBox 22" id="22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23" id="23"/>
          <p:cNvGrpSpPr/>
          <p:nvPr/>
        </p:nvGrpSpPr>
        <p:grpSpPr>
          <a:xfrm rot="0">
            <a:off x="16846001" y="-189472"/>
            <a:ext cx="2664422" cy="1218172"/>
            <a:chOff x="0" y="0"/>
            <a:chExt cx="483446" cy="221031"/>
          </a:xfrm>
        </p:grpSpPr>
        <p:sp>
          <p:nvSpPr>
            <p:cNvPr name="Freeform 24" id="24"/>
            <p:cNvSpPr/>
            <p:nvPr/>
          </p:nvSpPr>
          <p:spPr>
            <a:xfrm flipH="false" flipV="false" rot="0">
              <a:off x="0" y="0"/>
              <a:ext cx="483446" cy="221031"/>
            </a:xfrm>
            <a:custGeom>
              <a:avLst/>
              <a:gdLst/>
              <a:ahLst/>
              <a:cxnLst/>
              <a:rect r="r" b="b" t="t" l="l"/>
              <a:pathLst>
                <a:path h="221031" w="483446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0D7377"/>
            </a:solidFill>
          </p:spPr>
        </p:sp>
        <p:sp>
          <p:nvSpPr>
            <p:cNvPr name="TextBox 25" id="25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26" id="26"/>
          <p:cNvGrpSpPr/>
          <p:nvPr/>
        </p:nvGrpSpPr>
        <p:grpSpPr>
          <a:xfrm rot="0">
            <a:off x="8214615" y="2220949"/>
            <a:ext cx="6709253" cy="5845101"/>
            <a:chOff x="0" y="0"/>
            <a:chExt cx="6350000" cy="5532120"/>
          </a:xfrm>
        </p:grpSpPr>
        <p:sp>
          <p:nvSpPr>
            <p:cNvPr name="Freeform 27" id="27"/>
            <p:cNvSpPr/>
            <p:nvPr/>
          </p:nvSpPr>
          <p:spPr>
            <a:xfrm flipH="false" flipV="false" rot="0">
              <a:off x="0" y="0"/>
              <a:ext cx="6350000" cy="5532120"/>
            </a:xfrm>
            <a:custGeom>
              <a:avLst/>
              <a:gdLst/>
              <a:ahLst/>
              <a:cxnLst/>
              <a:rect r="r" b="b" t="t" l="l"/>
              <a:pathLst>
                <a:path h="5532120" w="6350000">
                  <a:moveTo>
                    <a:pt x="4762500" y="0"/>
                  </a:moveTo>
                  <a:lnTo>
                    <a:pt x="1587500" y="0"/>
                  </a:lnTo>
                  <a:lnTo>
                    <a:pt x="0" y="2766060"/>
                  </a:lnTo>
                  <a:lnTo>
                    <a:pt x="1587500" y="5532120"/>
                  </a:lnTo>
                  <a:lnTo>
                    <a:pt x="4762500" y="5532120"/>
                  </a:lnTo>
                  <a:lnTo>
                    <a:pt x="6350000" y="2766060"/>
                  </a:lnTo>
                  <a:lnTo>
                    <a:pt x="4762500" y="0"/>
                  </a:lnTo>
                  <a:close/>
                  <a:moveTo>
                    <a:pt x="4676140" y="5382260"/>
                  </a:moveTo>
                  <a:lnTo>
                    <a:pt x="1673860" y="5382260"/>
                  </a:lnTo>
                  <a:lnTo>
                    <a:pt x="172720" y="2766060"/>
                  </a:lnTo>
                  <a:lnTo>
                    <a:pt x="1673860" y="149860"/>
                  </a:lnTo>
                  <a:lnTo>
                    <a:pt x="4676140" y="149860"/>
                  </a:lnTo>
                  <a:lnTo>
                    <a:pt x="6177280" y="2766060"/>
                  </a:lnTo>
                  <a:lnTo>
                    <a:pt x="4676140" y="538226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grpSp>
        <p:nvGrpSpPr>
          <p:cNvPr name="Group 28" id="28"/>
          <p:cNvGrpSpPr>
            <a:grpSpLocks noChangeAspect="true"/>
          </p:cNvGrpSpPr>
          <p:nvPr/>
        </p:nvGrpSpPr>
        <p:grpSpPr>
          <a:xfrm rot="0">
            <a:off x="8540002" y="2460692"/>
            <a:ext cx="6058479" cy="5246370"/>
            <a:chOff x="0" y="0"/>
            <a:chExt cx="4282440" cy="3708400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0" y="0"/>
              <a:ext cx="4282440" cy="3708400"/>
            </a:xfrm>
            <a:custGeom>
              <a:avLst/>
              <a:gdLst/>
              <a:ahLst/>
              <a:cxnLst/>
              <a:rect r="r" b="b" t="t" l="l"/>
              <a:pathLst>
                <a:path h="3708400" w="4282440">
                  <a:moveTo>
                    <a:pt x="3211830" y="0"/>
                  </a:moveTo>
                  <a:lnTo>
                    <a:pt x="1070610" y="0"/>
                  </a:lnTo>
                  <a:lnTo>
                    <a:pt x="0" y="1854200"/>
                  </a:lnTo>
                  <a:lnTo>
                    <a:pt x="1070610" y="3708400"/>
                  </a:lnTo>
                  <a:lnTo>
                    <a:pt x="3211830" y="3708400"/>
                  </a:lnTo>
                  <a:lnTo>
                    <a:pt x="4282440" y="1854200"/>
                  </a:lnTo>
                  <a:close/>
                </a:path>
              </a:pathLst>
            </a:custGeom>
            <a:blipFill>
              <a:blip r:embed="rId2"/>
              <a:stretch>
                <a:fillRect l="-16467" t="0" r="-16467" b="0"/>
              </a:stretch>
            </a:blipFill>
          </p:spPr>
        </p:sp>
      </p:grpSp>
      <p:sp>
        <p:nvSpPr>
          <p:cNvPr name="AutoShape 30" id="30"/>
          <p:cNvSpPr/>
          <p:nvPr/>
        </p:nvSpPr>
        <p:spPr>
          <a:xfrm rot="-3705113">
            <a:off x="14301451" y="6522576"/>
            <a:ext cx="3317663" cy="0"/>
          </a:xfrm>
          <a:prstGeom prst="line">
            <a:avLst/>
          </a:prstGeom>
          <a:ln cap="flat" w="85725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31" id="31"/>
          <p:cNvSpPr/>
          <p:nvPr/>
        </p:nvSpPr>
        <p:spPr>
          <a:xfrm rot="-7186693">
            <a:off x="14263267" y="3658214"/>
            <a:ext cx="3317663" cy="0"/>
          </a:xfrm>
          <a:prstGeom prst="line">
            <a:avLst/>
          </a:prstGeom>
          <a:ln cap="flat" w="85725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32" id="32"/>
          <p:cNvSpPr txBox="true"/>
          <p:nvPr/>
        </p:nvSpPr>
        <p:spPr>
          <a:xfrm rot="0">
            <a:off x="236947" y="3554052"/>
            <a:ext cx="11332295" cy="61182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8000"/>
              </a:lnSpc>
            </a:pPr>
            <a:r>
              <a:rPr lang="en-US" sz="8000">
                <a:solidFill>
                  <a:srgbClr val="606060"/>
                </a:solidFill>
                <a:latin typeface="League Spartan"/>
                <a:hlinkClick r:id="rId3" tooltip="https://www.youtube.com/results?search_query=servillance+robout&amp;sp=QgIIAQ%253D%253D"/>
              </a:rPr>
              <a:t>SURVEILLANCE ROBOT</a:t>
            </a:r>
          </a:p>
          <a:p>
            <a:pPr>
              <a:lnSpc>
                <a:spcPts val="8000"/>
              </a:lnSpc>
            </a:pPr>
          </a:p>
          <a:p>
            <a:pPr>
              <a:lnSpc>
                <a:spcPts val="8000"/>
              </a:lnSpc>
            </a:pPr>
          </a:p>
          <a:p>
            <a:pPr>
              <a:lnSpc>
                <a:spcPts val="8000"/>
              </a:lnSpc>
            </a:pPr>
          </a:p>
          <a:p>
            <a:pPr>
              <a:lnSpc>
                <a:spcPts val="8000"/>
              </a:lnSpc>
            </a:pPr>
          </a:p>
        </p:txBody>
      </p:sp>
      <p:sp>
        <p:nvSpPr>
          <p:cNvPr name="TextBox 33" id="33"/>
          <p:cNvSpPr txBox="true"/>
          <p:nvPr/>
        </p:nvSpPr>
        <p:spPr>
          <a:xfrm rot="0">
            <a:off x="1024403" y="6120732"/>
            <a:ext cx="6558141" cy="6610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5760"/>
              </a:lnSpc>
            </a:pPr>
            <a:r>
              <a:rPr lang="en-US" sz="3200" spc="128">
                <a:solidFill>
                  <a:srgbClr val="606060"/>
                </a:solidFill>
                <a:latin typeface="Montserrat Semi-Bold"/>
              </a:rPr>
              <a:t>GRADUATION PROJECT II</a:t>
            </a:r>
          </a:p>
        </p:txBody>
      </p:sp>
      <p:sp>
        <p:nvSpPr>
          <p:cNvPr name="TextBox 34" id="34"/>
          <p:cNvSpPr txBox="true"/>
          <p:nvPr/>
        </p:nvSpPr>
        <p:spPr>
          <a:xfrm rot="0">
            <a:off x="1024403" y="6676992"/>
            <a:ext cx="3279070" cy="4305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780"/>
              </a:lnSpc>
            </a:pPr>
            <a:r>
              <a:rPr lang="en-US" sz="2100" spc="84">
                <a:solidFill>
                  <a:srgbClr val="606060"/>
                </a:solidFill>
                <a:latin typeface="Montserrat Semi-Bold Italics"/>
              </a:rPr>
              <a:t>SEPTEMBER, 2022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1727014" y="9447772"/>
            <a:ext cx="4393457" cy="839228"/>
            <a:chOff x="0" y="0"/>
            <a:chExt cx="1157124" cy="221031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157125" cy="221031"/>
            </a:xfrm>
            <a:custGeom>
              <a:avLst/>
              <a:gdLst/>
              <a:ahLst/>
              <a:cxnLst/>
              <a:rect r="r" b="b" t="t" l="l"/>
              <a:pathLst>
                <a:path h="221031" w="1157125">
                  <a:moveTo>
                    <a:pt x="203200" y="0"/>
                  </a:moveTo>
                  <a:lnTo>
                    <a:pt x="1157125" y="0"/>
                  </a:lnTo>
                  <a:lnTo>
                    <a:pt x="953925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969393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5898384" y="9447772"/>
            <a:ext cx="4905032" cy="839228"/>
            <a:chOff x="0" y="0"/>
            <a:chExt cx="1291860" cy="221031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291860" cy="221031"/>
            </a:xfrm>
            <a:custGeom>
              <a:avLst/>
              <a:gdLst/>
              <a:ahLst/>
              <a:cxnLst/>
              <a:rect r="r" b="b" t="t" l="l"/>
              <a:pathLst>
                <a:path h="221031" w="1291860">
                  <a:moveTo>
                    <a:pt x="203200" y="0"/>
                  </a:moveTo>
                  <a:lnTo>
                    <a:pt x="1291860" y="0"/>
                  </a:lnTo>
                  <a:lnTo>
                    <a:pt x="1088660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969393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15244191" y="9258300"/>
            <a:ext cx="2664422" cy="1218172"/>
            <a:chOff x="0" y="0"/>
            <a:chExt cx="483446" cy="221031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483446" cy="221031"/>
            </a:xfrm>
            <a:custGeom>
              <a:avLst/>
              <a:gdLst/>
              <a:ahLst/>
              <a:cxnLst/>
              <a:rect r="r" b="b" t="t" l="l"/>
              <a:pathLst>
                <a:path h="221031" w="483446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0D7377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16854601" y="9258300"/>
            <a:ext cx="2664422" cy="1218172"/>
            <a:chOff x="0" y="0"/>
            <a:chExt cx="483446" cy="221031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483446" cy="221031"/>
            </a:xfrm>
            <a:custGeom>
              <a:avLst/>
              <a:gdLst/>
              <a:ahLst/>
              <a:cxnLst/>
              <a:rect r="r" b="b" t="t" l="l"/>
              <a:pathLst>
                <a:path h="221031" w="483446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969393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4" id="14"/>
          <p:cNvGrpSpPr>
            <a:grpSpLocks noChangeAspect="true"/>
          </p:cNvGrpSpPr>
          <p:nvPr/>
        </p:nvGrpSpPr>
        <p:grpSpPr>
          <a:xfrm rot="0">
            <a:off x="3812881" y="5430817"/>
            <a:ext cx="4358041" cy="3773867"/>
            <a:chOff x="0" y="0"/>
            <a:chExt cx="4282440" cy="3708400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4282440" cy="3708400"/>
            </a:xfrm>
            <a:custGeom>
              <a:avLst/>
              <a:gdLst/>
              <a:ahLst/>
              <a:cxnLst/>
              <a:rect r="r" b="b" t="t" l="l"/>
              <a:pathLst>
                <a:path h="3708400" w="4282440">
                  <a:moveTo>
                    <a:pt x="3211830" y="0"/>
                  </a:moveTo>
                  <a:lnTo>
                    <a:pt x="1070610" y="0"/>
                  </a:lnTo>
                  <a:lnTo>
                    <a:pt x="0" y="1854200"/>
                  </a:lnTo>
                  <a:lnTo>
                    <a:pt x="1070610" y="3708400"/>
                  </a:lnTo>
                  <a:lnTo>
                    <a:pt x="3211830" y="3708400"/>
                  </a:lnTo>
                  <a:lnTo>
                    <a:pt x="4282440" y="1854200"/>
                  </a:lnTo>
                  <a:close/>
                </a:path>
              </a:pathLst>
            </a:custGeom>
            <a:blipFill>
              <a:blip r:embed="rId2"/>
              <a:stretch>
                <a:fillRect l="0" t="-7739" r="0" b="-7739"/>
              </a:stretch>
            </a:blipFill>
          </p:spPr>
        </p:sp>
      </p:grpSp>
      <p:grpSp>
        <p:nvGrpSpPr>
          <p:cNvPr name="Group 16" id="16"/>
          <p:cNvGrpSpPr/>
          <p:nvPr/>
        </p:nvGrpSpPr>
        <p:grpSpPr>
          <a:xfrm rot="0">
            <a:off x="-1036508" y="9447772"/>
            <a:ext cx="4393457" cy="839228"/>
            <a:chOff x="0" y="0"/>
            <a:chExt cx="1157124" cy="221031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1157125" cy="221031"/>
            </a:xfrm>
            <a:custGeom>
              <a:avLst/>
              <a:gdLst/>
              <a:ahLst/>
              <a:cxnLst/>
              <a:rect r="r" b="b" t="t" l="l"/>
              <a:pathLst>
                <a:path h="221031" w="1157125">
                  <a:moveTo>
                    <a:pt x="203200" y="0"/>
                  </a:moveTo>
                  <a:lnTo>
                    <a:pt x="1157125" y="0"/>
                  </a:lnTo>
                  <a:lnTo>
                    <a:pt x="953925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0D7377"/>
            </a:solidFill>
          </p:spPr>
        </p:sp>
        <p:sp>
          <p:nvSpPr>
            <p:cNvPr name="TextBox 18" id="18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9" id="19"/>
          <p:cNvGrpSpPr/>
          <p:nvPr/>
        </p:nvGrpSpPr>
        <p:grpSpPr>
          <a:xfrm rot="0">
            <a:off x="2480669" y="9258300"/>
            <a:ext cx="2664422" cy="1218172"/>
            <a:chOff x="0" y="0"/>
            <a:chExt cx="483446" cy="221031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483446" cy="221031"/>
            </a:xfrm>
            <a:custGeom>
              <a:avLst/>
              <a:gdLst/>
              <a:ahLst/>
              <a:cxnLst/>
              <a:rect r="r" b="b" t="t" l="l"/>
              <a:pathLst>
                <a:path h="221031" w="483446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969393"/>
            </a:solidFill>
          </p:spPr>
        </p:sp>
        <p:sp>
          <p:nvSpPr>
            <p:cNvPr name="TextBox 21" id="21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22" id="22"/>
          <p:cNvGrpSpPr/>
          <p:nvPr/>
        </p:nvGrpSpPr>
        <p:grpSpPr>
          <a:xfrm rot="0">
            <a:off x="9937756" y="9258300"/>
            <a:ext cx="2664422" cy="1218172"/>
            <a:chOff x="0" y="0"/>
            <a:chExt cx="483446" cy="221031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483446" cy="221031"/>
            </a:xfrm>
            <a:custGeom>
              <a:avLst/>
              <a:gdLst/>
              <a:ahLst/>
              <a:cxnLst/>
              <a:rect r="r" b="b" t="t" l="l"/>
              <a:pathLst>
                <a:path h="221031" w="483446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0D7377"/>
            </a:solidFill>
          </p:spPr>
        </p:sp>
        <p:sp>
          <p:nvSpPr>
            <p:cNvPr name="TextBox 24" id="24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25" id="25"/>
          <p:cNvGrpSpPr/>
          <p:nvPr/>
        </p:nvGrpSpPr>
        <p:grpSpPr>
          <a:xfrm rot="0">
            <a:off x="4091079" y="9258300"/>
            <a:ext cx="2664422" cy="1218172"/>
            <a:chOff x="0" y="0"/>
            <a:chExt cx="483446" cy="221031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0" y="0"/>
              <a:ext cx="483446" cy="221031"/>
            </a:xfrm>
            <a:custGeom>
              <a:avLst/>
              <a:gdLst/>
              <a:ahLst/>
              <a:cxnLst/>
              <a:rect r="r" b="b" t="t" l="l"/>
              <a:pathLst>
                <a:path h="221031" w="483446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0D7377"/>
            </a:solidFill>
          </p:spPr>
        </p:sp>
        <p:sp>
          <p:nvSpPr>
            <p:cNvPr name="TextBox 27" id="27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28" id="28"/>
          <p:cNvGrpSpPr/>
          <p:nvPr/>
        </p:nvGrpSpPr>
        <p:grpSpPr>
          <a:xfrm rot="0">
            <a:off x="-306869" y="-436854"/>
            <a:ext cx="18901739" cy="2248482"/>
            <a:chOff x="0" y="0"/>
            <a:chExt cx="4978236" cy="592193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0" y="0"/>
              <a:ext cx="4978236" cy="592193"/>
            </a:xfrm>
            <a:custGeom>
              <a:avLst/>
              <a:gdLst/>
              <a:ahLst/>
              <a:cxnLst/>
              <a:rect r="r" b="b" t="t" l="l"/>
              <a:pathLst>
                <a:path h="592193" w="4978236">
                  <a:moveTo>
                    <a:pt x="0" y="0"/>
                  </a:moveTo>
                  <a:lnTo>
                    <a:pt x="4978236" y="0"/>
                  </a:lnTo>
                  <a:lnTo>
                    <a:pt x="4978236" y="592193"/>
                  </a:lnTo>
                  <a:lnTo>
                    <a:pt x="0" y="592193"/>
                  </a:lnTo>
                  <a:close/>
                </a:path>
              </a:pathLst>
            </a:custGeom>
            <a:solidFill>
              <a:srgbClr val="0D7377"/>
            </a:solidFill>
          </p:spPr>
        </p:sp>
        <p:sp>
          <p:nvSpPr>
            <p:cNvPr name="TextBox 30" id="30"/>
            <p:cNvSpPr txBox="true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31" id="31"/>
          <p:cNvGrpSpPr>
            <a:grpSpLocks noChangeAspect="true"/>
          </p:cNvGrpSpPr>
          <p:nvPr/>
        </p:nvGrpSpPr>
        <p:grpSpPr>
          <a:xfrm rot="0">
            <a:off x="12562119" y="1954628"/>
            <a:ext cx="4014283" cy="3476189"/>
            <a:chOff x="0" y="0"/>
            <a:chExt cx="4282440" cy="3708400"/>
          </a:xfrm>
        </p:grpSpPr>
        <p:sp>
          <p:nvSpPr>
            <p:cNvPr name="Freeform 32" id="32"/>
            <p:cNvSpPr/>
            <p:nvPr/>
          </p:nvSpPr>
          <p:spPr>
            <a:xfrm flipH="false" flipV="false" rot="0">
              <a:off x="0" y="0"/>
              <a:ext cx="4282440" cy="3708400"/>
            </a:xfrm>
            <a:custGeom>
              <a:avLst/>
              <a:gdLst/>
              <a:ahLst/>
              <a:cxnLst/>
              <a:rect r="r" b="b" t="t" l="l"/>
              <a:pathLst>
                <a:path h="3708400" w="4282440">
                  <a:moveTo>
                    <a:pt x="3211830" y="0"/>
                  </a:moveTo>
                  <a:lnTo>
                    <a:pt x="1070610" y="0"/>
                  </a:lnTo>
                  <a:lnTo>
                    <a:pt x="0" y="1854200"/>
                  </a:lnTo>
                  <a:lnTo>
                    <a:pt x="1070610" y="3708400"/>
                  </a:lnTo>
                  <a:lnTo>
                    <a:pt x="3211830" y="3708400"/>
                  </a:lnTo>
                  <a:lnTo>
                    <a:pt x="4282440" y="1854200"/>
                  </a:lnTo>
                  <a:close/>
                </a:path>
              </a:pathLst>
            </a:custGeom>
            <a:blipFill>
              <a:blip r:embed="rId3"/>
              <a:stretch>
                <a:fillRect l="0" t="-7739" r="0" b="-7739"/>
              </a:stretch>
            </a:blipFill>
          </p:spPr>
        </p:sp>
      </p:grpSp>
      <p:grpSp>
        <p:nvGrpSpPr>
          <p:cNvPr name="Group 33" id="33"/>
          <p:cNvGrpSpPr>
            <a:grpSpLocks noChangeAspect="true"/>
          </p:cNvGrpSpPr>
          <p:nvPr/>
        </p:nvGrpSpPr>
        <p:grpSpPr>
          <a:xfrm rot="0">
            <a:off x="6789132" y="1954628"/>
            <a:ext cx="4014283" cy="3476189"/>
            <a:chOff x="0" y="0"/>
            <a:chExt cx="4282440" cy="3708400"/>
          </a:xfrm>
        </p:grpSpPr>
        <p:sp>
          <p:nvSpPr>
            <p:cNvPr name="Freeform 34" id="34"/>
            <p:cNvSpPr/>
            <p:nvPr/>
          </p:nvSpPr>
          <p:spPr>
            <a:xfrm flipH="false" flipV="false" rot="0">
              <a:off x="0" y="0"/>
              <a:ext cx="4282440" cy="3708400"/>
            </a:xfrm>
            <a:custGeom>
              <a:avLst/>
              <a:gdLst/>
              <a:ahLst/>
              <a:cxnLst/>
              <a:rect r="r" b="b" t="t" l="l"/>
              <a:pathLst>
                <a:path h="3708400" w="4282440">
                  <a:moveTo>
                    <a:pt x="3211830" y="0"/>
                  </a:moveTo>
                  <a:lnTo>
                    <a:pt x="1070610" y="0"/>
                  </a:lnTo>
                  <a:lnTo>
                    <a:pt x="0" y="1854200"/>
                  </a:lnTo>
                  <a:lnTo>
                    <a:pt x="1070610" y="3708400"/>
                  </a:lnTo>
                  <a:lnTo>
                    <a:pt x="3211830" y="3708400"/>
                  </a:lnTo>
                  <a:lnTo>
                    <a:pt x="4282440" y="1854200"/>
                  </a:lnTo>
                  <a:close/>
                </a:path>
              </a:pathLst>
            </a:custGeom>
            <a:blipFill>
              <a:blip r:embed="rId4"/>
              <a:stretch>
                <a:fillRect l="0" t="-7739" r="0" b="-7739"/>
              </a:stretch>
            </a:blipFill>
          </p:spPr>
        </p:sp>
      </p:grpSp>
      <p:grpSp>
        <p:nvGrpSpPr>
          <p:cNvPr name="Group 35" id="35"/>
          <p:cNvGrpSpPr>
            <a:grpSpLocks noChangeAspect="true"/>
          </p:cNvGrpSpPr>
          <p:nvPr/>
        </p:nvGrpSpPr>
        <p:grpSpPr>
          <a:xfrm rot="0">
            <a:off x="10303801" y="5642907"/>
            <a:ext cx="4014283" cy="3476189"/>
            <a:chOff x="0" y="0"/>
            <a:chExt cx="4282440" cy="3708400"/>
          </a:xfrm>
        </p:grpSpPr>
        <p:sp>
          <p:nvSpPr>
            <p:cNvPr name="Freeform 36" id="36"/>
            <p:cNvSpPr/>
            <p:nvPr/>
          </p:nvSpPr>
          <p:spPr>
            <a:xfrm flipH="false" flipV="false" rot="0">
              <a:off x="0" y="0"/>
              <a:ext cx="4282440" cy="3708400"/>
            </a:xfrm>
            <a:custGeom>
              <a:avLst/>
              <a:gdLst/>
              <a:ahLst/>
              <a:cxnLst/>
              <a:rect r="r" b="b" t="t" l="l"/>
              <a:pathLst>
                <a:path h="3708400" w="4282440">
                  <a:moveTo>
                    <a:pt x="3211830" y="0"/>
                  </a:moveTo>
                  <a:lnTo>
                    <a:pt x="1070610" y="0"/>
                  </a:lnTo>
                  <a:lnTo>
                    <a:pt x="0" y="1854200"/>
                  </a:lnTo>
                  <a:lnTo>
                    <a:pt x="1070610" y="3708400"/>
                  </a:lnTo>
                  <a:lnTo>
                    <a:pt x="3211830" y="3708400"/>
                  </a:lnTo>
                  <a:lnTo>
                    <a:pt x="4282440" y="1854200"/>
                  </a:lnTo>
                  <a:close/>
                </a:path>
              </a:pathLst>
            </a:custGeom>
            <a:blipFill>
              <a:blip r:embed="rId5"/>
              <a:stretch>
                <a:fillRect l="0" t="-7739" r="0" b="-7739"/>
              </a:stretch>
            </a:blipFill>
          </p:spPr>
        </p:sp>
      </p:grpSp>
      <p:grpSp>
        <p:nvGrpSpPr>
          <p:cNvPr name="Group 37" id="37"/>
          <p:cNvGrpSpPr>
            <a:grpSpLocks noChangeAspect="true"/>
          </p:cNvGrpSpPr>
          <p:nvPr/>
        </p:nvGrpSpPr>
        <p:grpSpPr>
          <a:xfrm rot="0">
            <a:off x="1028700" y="1954628"/>
            <a:ext cx="4014283" cy="3476189"/>
            <a:chOff x="0" y="0"/>
            <a:chExt cx="4282440" cy="3708400"/>
          </a:xfrm>
        </p:grpSpPr>
        <p:sp>
          <p:nvSpPr>
            <p:cNvPr name="Freeform 38" id="38"/>
            <p:cNvSpPr/>
            <p:nvPr/>
          </p:nvSpPr>
          <p:spPr>
            <a:xfrm flipH="false" flipV="false" rot="0">
              <a:off x="0" y="0"/>
              <a:ext cx="4282440" cy="3708400"/>
            </a:xfrm>
            <a:custGeom>
              <a:avLst/>
              <a:gdLst/>
              <a:ahLst/>
              <a:cxnLst/>
              <a:rect r="r" b="b" t="t" l="l"/>
              <a:pathLst>
                <a:path h="3708400" w="4282440">
                  <a:moveTo>
                    <a:pt x="3211830" y="0"/>
                  </a:moveTo>
                  <a:lnTo>
                    <a:pt x="1070610" y="0"/>
                  </a:lnTo>
                  <a:lnTo>
                    <a:pt x="0" y="1854200"/>
                  </a:lnTo>
                  <a:lnTo>
                    <a:pt x="1070610" y="3708400"/>
                  </a:lnTo>
                  <a:lnTo>
                    <a:pt x="3211830" y="3708400"/>
                  </a:lnTo>
                  <a:lnTo>
                    <a:pt x="4282440" y="1854200"/>
                  </a:lnTo>
                  <a:close/>
                </a:path>
              </a:pathLst>
            </a:custGeom>
            <a:blipFill>
              <a:blip r:embed="rId6"/>
              <a:stretch>
                <a:fillRect l="0" t="-7739" r="0" b="-7739"/>
              </a:stretch>
            </a:blipFill>
          </p:spPr>
        </p:sp>
      </p:grpSp>
      <p:sp>
        <p:nvSpPr>
          <p:cNvPr name="TextBox 39" id="39"/>
          <p:cNvSpPr txBox="true"/>
          <p:nvPr/>
        </p:nvSpPr>
        <p:spPr>
          <a:xfrm rot="0">
            <a:off x="1798366" y="561488"/>
            <a:ext cx="15056235" cy="10963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299"/>
              </a:lnSpc>
            </a:pPr>
            <a:r>
              <a:rPr lang="en-US" sz="8299">
                <a:solidFill>
                  <a:srgbClr val="FFFFFF"/>
                </a:solidFill>
                <a:latin typeface="League Spartan"/>
              </a:rPr>
              <a:t>Sensors:</a:t>
            </a:r>
          </a:p>
        </p:txBody>
      </p:sp>
      <p:sp>
        <p:nvSpPr>
          <p:cNvPr name="TextBox 40" id="40"/>
          <p:cNvSpPr txBox="true"/>
          <p:nvPr/>
        </p:nvSpPr>
        <p:spPr>
          <a:xfrm rot="0">
            <a:off x="4152353" y="8776969"/>
            <a:ext cx="3679096" cy="48133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19"/>
              </a:lnSpc>
              <a:spcBef>
                <a:spcPct val="0"/>
              </a:spcBef>
            </a:pPr>
            <a:r>
              <a:rPr lang="en-US" sz="2799">
                <a:solidFill>
                  <a:srgbClr val="000000"/>
                </a:solidFill>
                <a:latin typeface="League Spartan"/>
              </a:rPr>
              <a:t>IR Sensor</a:t>
            </a:r>
          </a:p>
        </p:txBody>
      </p:sp>
      <p:sp>
        <p:nvSpPr>
          <p:cNvPr name="TextBox 41" id="41"/>
          <p:cNvSpPr txBox="true"/>
          <p:nvPr/>
        </p:nvSpPr>
        <p:spPr>
          <a:xfrm rot="0">
            <a:off x="7124319" y="5585757"/>
            <a:ext cx="3679096" cy="48133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19"/>
              </a:lnSpc>
              <a:spcBef>
                <a:spcPct val="0"/>
              </a:spcBef>
            </a:pPr>
            <a:r>
              <a:rPr lang="en-US" sz="2799">
                <a:solidFill>
                  <a:srgbClr val="000000"/>
                </a:solidFill>
                <a:latin typeface="League Spartan"/>
              </a:rPr>
              <a:t>Motion Sensor</a:t>
            </a:r>
          </a:p>
        </p:txBody>
      </p:sp>
      <p:sp>
        <p:nvSpPr>
          <p:cNvPr name="TextBox 42" id="42"/>
          <p:cNvSpPr txBox="true"/>
          <p:nvPr/>
        </p:nvSpPr>
        <p:spPr>
          <a:xfrm rot="0">
            <a:off x="12897306" y="5373667"/>
            <a:ext cx="3679096" cy="48133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19"/>
              </a:lnSpc>
              <a:spcBef>
                <a:spcPct val="0"/>
              </a:spcBef>
            </a:pPr>
            <a:r>
              <a:rPr lang="en-US" sz="2799">
                <a:solidFill>
                  <a:srgbClr val="000000"/>
                </a:solidFill>
                <a:latin typeface="League Spartan"/>
              </a:rPr>
              <a:t>LDR Sensor</a:t>
            </a:r>
          </a:p>
        </p:txBody>
      </p:sp>
      <p:sp>
        <p:nvSpPr>
          <p:cNvPr name="TextBox 43" id="43"/>
          <p:cNvSpPr txBox="true"/>
          <p:nvPr/>
        </p:nvSpPr>
        <p:spPr>
          <a:xfrm rot="0">
            <a:off x="10471394" y="8637765"/>
            <a:ext cx="3679096" cy="48133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19"/>
              </a:lnSpc>
              <a:spcBef>
                <a:spcPct val="0"/>
              </a:spcBef>
            </a:pPr>
            <a:r>
              <a:rPr lang="en-US" sz="2799">
                <a:solidFill>
                  <a:srgbClr val="000000"/>
                </a:solidFill>
                <a:latin typeface="League Spartan"/>
              </a:rPr>
              <a:t>Gas Sensor</a:t>
            </a:r>
          </a:p>
        </p:txBody>
      </p:sp>
      <p:sp>
        <p:nvSpPr>
          <p:cNvPr name="TextBox 44" id="44"/>
          <p:cNvSpPr txBox="true"/>
          <p:nvPr/>
        </p:nvSpPr>
        <p:spPr>
          <a:xfrm rot="0">
            <a:off x="1196294" y="5585757"/>
            <a:ext cx="3679096" cy="48133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19"/>
              </a:lnSpc>
              <a:spcBef>
                <a:spcPct val="0"/>
              </a:spcBef>
            </a:pPr>
            <a:r>
              <a:rPr lang="en-US" sz="2799">
                <a:solidFill>
                  <a:srgbClr val="000000"/>
                </a:solidFill>
                <a:latin typeface="League Spartan"/>
              </a:rPr>
              <a:t>Ultra Sonic </a:t>
            </a:r>
          </a:p>
        </p:txBody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1727014" y="9447772"/>
            <a:ext cx="4393457" cy="839228"/>
            <a:chOff x="0" y="0"/>
            <a:chExt cx="1157124" cy="221031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157125" cy="221031"/>
            </a:xfrm>
            <a:custGeom>
              <a:avLst/>
              <a:gdLst/>
              <a:ahLst/>
              <a:cxnLst/>
              <a:rect r="r" b="b" t="t" l="l"/>
              <a:pathLst>
                <a:path h="221031" w="1157125">
                  <a:moveTo>
                    <a:pt x="203200" y="0"/>
                  </a:moveTo>
                  <a:lnTo>
                    <a:pt x="1157125" y="0"/>
                  </a:lnTo>
                  <a:lnTo>
                    <a:pt x="953925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969393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5898384" y="9447772"/>
            <a:ext cx="4905032" cy="839228"/>
            <a:chOff x="0" y="0"/>
            <a:chExt cx="1291860" cy="221031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291860" cy="221031"/>
            </a:xfrm>
            <a:custGeom>
              <a:avLst/>
              <a:gdLst/>
              <a:ahLst/>
              <a:cxnLst/>
              <a:rect r="r" b="b" t="t" l="l"/>
              <a:pathLst>
                <a:path h="221031" w="1291860">
                  <a:moveTo>
                    <a:pt x="203200" y="0"/>
                  </a:moveTo>
                  <a:lnTo>
                    <a:pt x="1291860" y="0"/>
                  </a:lnTo>
                  <a:lnTo>
                    <a:pt x="1088660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969393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15244191" y="9258300"/>
            <a:ext cx="2664422" cy="1218172"/>
            <a:chOff x="0" y="0"/>
            <a:chExt cx="483446" cy="221031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483446" cy="221031"/>
            </a:xfrm>
            <a:custGeom>
              <a:avLst/>
              <a:gdLst/>
              <a:ahLst/>
              <a:cxnLst/>
              <a:rect r="r" b="b" t="t" l="l"/>
              <a:pathLst>
                <a:path h="221031" w="483446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0D7377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16854601" y="9258300"/>
            <a:ext cx="2664422" cy="1218172"/>
            <a:chOff x="0" y="0"/>
            <a:chExt cx="483446" cy="221031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483446" cy="221031"/>
            </a:xfrm>
            <a:custGeom>
              <a:avLst/>
              <a:gdLst/>
              <a:ahLst/>
              <a:cxnLst/>
              <a:rect r="r" b="b" t="t" l="l"/>
              <a:pathLst>
                <a:path h="221031" w="483446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969393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4" id="14"/>
          <p:cNvGrpSpPr>
            <a:grpSpLocks noChangeAspect="true"/>
          </p:cNvGrpSpPr>
          <p:nvPr/>
        </p:nvGrpSpPr>
        <p:grpSpPr>
          <a:xfrm rot="0">
            <a:off x="1924002" y="4236525"/>
            <a:ext cx="4831500" cy="4183861"/>
            <a:chOff x="0" y="0"/>
            <a:chExt cx="4282440" cy="3708400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4282440" cy="3708400"/>
            </a:xfrm>
            <a:custGeom>
              <a:avLst/>
              <a:gdLst/>
              <a:ahLst/>
              <a:cxnLst/>
              <a:rect r="r" b="b" t="t" l="l"/>
              <a:pathLst>
                <a:path h="3708400" w="4282440">
                  <a:moveTo>
                    <a:pt x="3211830" y="0"/>
                  </a:moveTo>
                  <a:lnTo>
                    <a:pt x="1070610" y="0"/>
                  </a:lnTo>
                  <a:lnTo>
                    <a:pt x="0" y="1854200"/>
                  </a:lnTo>
                  <a:lnTo>
                    <a:pt x="1070610" y="3708400"/>
                  </a:lnTo>
                  <a:lnTo>
                    <a:pt x="3211830" y="3708400"/>
                  </a:lnTo>
                  <a:lnTo>
                    <a:pt x="4282440" y="1854200"/>
                  </a:lnTo>
                  <a:close/>
                </a:path>
              </a:pathLst>
            </a:custGeom>
            <a:blipFill>
              <a:blip r:embed="rId2"/>
              <a:stretch>
                <a:fillRect l="-2420" t="0" r="-2420" b="0"/>
              </a:stretch>
            </a:blipFill>
          </p:spPr>
        </p:sp>
      </p:grpSp>
      <p:grpSp>
        <p:nvGrpSpPr>
          <p:cNvPr name="Group 16" id="16"/>
          <p:cNvGrpSpPr/>
          <p:nvPr/>
        </p:nvGrpSpPr>
        <p:grpSpPr>
          <a:xfrm rot="0">
            <a:off x="-1036508" y="9447772"/>
            <a:ext cx="4393457" cy="839228"/>
            <a:chOff x="0" y="0"/>
            <a:chExt cx="1157124" cy="221031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1157125" cy="221031"/>
            </a:xfrm>
            <a:custGeom>
              <a:avLst/>
              <a:gdLst/>
              <a:ahLst/>
              <a:cxnLst/>
              <a:rect r="r" b="b" t="t" l="l"/>
              <a:pathLst>
                <a:path h="221031" w="1157125">
                  <a:moveTo>
                    <a:pt x="203200" y="0"/>
                  </a:moveTo>
                  <a:lnTo>
                    <a:pt x="1157125" y="0"/>
                  </a:lnTo>
                  <a:lnTo>
                    <a:pt x="953925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0D7377"/>
            </a:solidFill>
          </p:spPr>
        </p:sp>
        <p:sp>
          <p:nvSpPr>
            <p:cNvPr name="TextBox 18" id="18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9" id="19"/>
          <p:cNvGrpSpPr/>
          <p:nvPr/>
        </p:nvGrpSpPr>
        <p:grpSpPr>
          <a:xfrm rot="0">
            <a:off x="2480669" y="9258300"/>
            <a:ext cx="2664422" cy="1218172"/>
            <a:chOff x="0" y="0"/>
            <a:chExt cx="483446" cy="221031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483446" cy="221031"/>
            </a:xfrm>
            <a:custGeom>
              <a:avLst/>
              <a:gdLst/>
              <a:ahLst/>
              <a:cxnLst/>
              <a:rect r="r" b="b" t="t" l="l"/>
              <a:pathLst>
                <a:path h="221031" w="483446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969393"/>
            </a:solidFill>
          </p:spPr>
        </p:sp>
        <p:sp>
          <p:nvSpPr>
            <p:cNvPr name="TextBox 21" id="21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22" id="22"/>
          <p:cNvGrpSpPr/>
          <p:nvPr/>
        </p:nvGrpSpPr>
        <p:grpSpPr>
          <a:xfrm rot="0">
            <a:off x="9937756" y="9258300"/>
            <a:ext cx="2664422" cy="1218172"/>
            <a:chOff x="0" y="0"/>
            <a:chExt cx="483446" cy="221031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483446" cy="221031"/>
            </a:xfrm>
            <a:custGeom>
              <a:avLst/>
              <a:gdLst/>
              <a:ahLst/>
              <a:cxnLst/>
              <a:rect r="r" b="b" t="t" l="l"/>
              <a:pathLst>
                <a:path h="221031" w="483446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0D7377"/>
            </a:solidFill>
          </p:spPr>
        </p:sp>
        <p:sp>
          <p:nvSpPr>
            <p:cNvPr name="TextBox 24" id="24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25" id="25"/>
          <p:cNvGrpSpPr/>
          <p:nvPr/>
        </p:nvGrpSpPr>
        <p:grpSpPr>
          <a:xfrm rot="0">
            <a:off x="4091079" y="9258300"/>
            <a:ext cx="2664422" cy="1218172"/>
            <a:chOff x="0" y="0"/>
            <a:chExt cx="483446" cy="221031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0" y="0"/>
              <a:ext cx="483446" cy="221031"/>
            </a:xfrm>
            <a:custGeom>
              <a:avLst/>
              <a:gdLst/>
              <a:ahLst/>
              <a:cxnLst/>
              <a:rect r="r" b="b" t="t" l="l"/>
              <a:pathLst>
                <a:path h="221031" w="483446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0D7377"/>
            </a:solidFill>
          </p:spPr>
        </p:sp>
        <p:sp>
          <p:nvSpPr>
            <p:cNvPr name="TextBox 27" id="27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28" id="28"/>
          <p:cNvGrpSpPr/>
          <p:nvPr/>
        </p:nvGrpSpPr>
        <p:grpSpPr>
          <a:xfrm rot="0">
            <a:off x="-306869" y="-436854"/>
            <a:ext cx="18901739" cy="2248482"/>
            <a:chOff x="0" y="0"/>
            <a:chExt cx="4978236" cy="592193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0" y="0"/>
              <a:ext cx="4978236" cy="592193"/>
            </a:xfrm>
            <a:custGeom>
              <a:avLst/>
              <a:gdLst/>
              <a:ahLst/>
              <a:cxnLst/>
              <a:rect r="r" b="b" t="t" l="l"/>
              <a:pathLst>
                <a:path h="592193" w="4978236">
                  <a:moveTo>
                    <a:pt x="0" y="0"/>
                  </a:moveTo>
                  <a:lnTo>
                    <a:pt x="4978236" y="0"/>
                  </a:lnTo>
                  <a:lnTo>
                    <a:pt x="4978236" y="592193"/>
                  </a:lnTo>
                  <a:lnTo>
                    <a:pt x="0" y="592193"/>
                  </a:lnTo>
                  <a:close/>
                </a:path>
              </a:pathLst>
            </a:custGeom>
            <a:solidFill>
              <a:srgbClr val="0D7377"/>
            </a:solidFill>
          </p:spPr>
        </p:sp>
        <p:sp>
          <p:nvSpPr>
            <p:cNvPr name="TextBox 30" id="30"/>
            <p:cNvSpPr txBox="true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31" id="31"/>
          <p:cNvGrpSpPr>
            <a:grpSpLocks noChangeAspect="true"/>
          </p:cNvGrpSpPr>
          <p:nvPr/>
        </p:nvGrpSpPr>
        <p:grpSpPr>
          <a:xfrm rot="0">
            <a:off x="12106188" y="4748684"/>
            <a:ext cx="4470215" cy="3871005"/>
            <a:chOff x="0" y="0"/>
            <a:chExt cx="4282440" cy="3708400"/>
          </a:xfrm>
        </p:grpSpPr>
        <p:sp>
          <p:nvSpPr>
            <p:cNvPr name="Freeform 32" id="32"/>
            <p:cNvSpPr/>
            <p:nvPr/>
          </p:nvSpPr>
          <p:spPr>
            <a:xfrm flipH="false" flipV="false" rot="0">
              <a:off x="0" y="0"/>
              <a:ext cx="4282440" cy="3708400"/>
            </a:xfrm>
            <a:custGeom>
              <a:avLst/>
              <a:gdLst/>
              <a:ahLst/>
              <a:cxnLst/>
              <a:rect r="r" b="b" t="t" l="l"/>
              <a:pathLst>
                <a:path h="3708400" w="4282440">
                  <a:moveTo>
                    <a:pt x="3211830" y="0"/>
                  </a:moveTo>
                  <a:lnTo>
                    <a:pt x="1070610" y="0"/>
                  </a:lnTo>
                  <a:lnTo>
                    <a:pt x="0" y="1854200"/>
                  </a:lnTo>
                  <a:lnTo>
                    <a:pt x="1070610" y="3708400"/>
                  </a:lnTo>
                  <a:lnTo>
                    <a:pt x="3211830" y="3708400"/>
                  </a:lnTo>
                  <a:lnTo>
                    <a:pt x="4282440" y="1854200"/>
                  </a:lnTo>
                  <a:close/>
                </a:path>
              </a:pathLst>
            </a:custGeom>
            <a:blipFill>
              <a:blip r:embed="rId3"/>
              <a:stretch>
                <a:fillRect l="0" t="-7739" r="0" b="-7739"/>
              </a:stretch>
            </a:blipFill>
          </p:spPr>
        </p:sp>
      </p:grpSp>
      <p:grpSp>
        <p:nvGrpSpPr>
          <p:cNvPr name="Group 33" id="33"/>
          <p:cNvGrpSpPr>
            <a:grpSpLocks noChangeAspect="true"/>
          </p:cNvGrpSpPr>
          <p:nvPr/>
        </p:nvGrpSpPr>
        <p:grpSpPr>
          <a:xfrm rot="0">
            <a:off x="6755501" y="2166718"/>
            <a:ext cx="4780402" cy="4139613"/>
            <a:chOff x="0" y="0"/>
            <a:chExt cx="4282440" cy="3708400"/>
          </a:xfrm>
        </p:grpSpPr>
        <p:sp>
          <p:nvSpPr>
            <p:cNvPr name="Freeform 34" id="34"/>
            <p:cNvSpPr/>
            <p:nvPr/>
          </p:nvSpPr>
          <p:spPr>
            <a:xfrm flipH="false" flipV="false" rot="0">
              <a:off x="0" y="0"/>
              <a:ext cx="4282440" cy="3708400"/>
            </a:xfrm>
            <a:custGeom>
              <a:avLst/>
              <a:gdLst/>
              <a:ahLst/>
              <a:cxnLst/>
              <a:rect r="r" b="b" t="t" l="l"/>
              <a:pathLst>
                <a:path h="3708400" w="4282440">
                  <a:moveTo>
                    <a:pt x="3211830" y="0"/>
                  </a:moveTo>
                  <a:lnTo>
                    <a:pt x="1070610" y="0"/>
                  </a:lnTo>
                  <a:lnTo>
                    <a:pt x="0" y="1854200"/>
                  </a:lnTo>
                  <a:lnTo>
                    <a:pt x="1070610" y="3708400"/>
                  </a:lnTo>
                  <a:lnTo>
                    <a:pt x="3211830" y="3708400"/>
                  </a:lnTo>
                  <a:lnTo>
                    <a:pt x="4282440" y="1854200"/>
                  </a:lnTo>
                  <a:close/>
                </a:path>
              </a:pathLst>
            </a:custGeom>
            <a:blipFill>
              <a:blip r:embed="rId4"/>
              <a:stretch>
                <a:fillRect l="0" t="-21718" r="0" b="-21718"/>
              </a:stretch>
            </a:blipFill>
          </p:spPr>
        </p:sp>
      </p:grpSp>
      <p:sp>
        <p:nvSpPr>
          <p:cNvPr name="TextBox 35" id="35"/>
          <p:cNvSpPr txBox="true"/>
          <p:nvPr/>
        </p:nvSpPr>
        <p:spPr>
          <a:xfrm rot="0">
            <a:off x="1798366" y="561488"/>
            <a:ext cx="15056235" cy="10963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299"/>
              </a:lnSpc>
            </a:pPr>
            <a:r>
              <a:rPr lang="en-US" sz="8299">
                <a:solidFill>
                  <a:srgbClr val="FFFFFF"/>
                </a:solidFill>
                <a:latin typeface="League Spartan"/>
              </a:rPr>
              <a:t>Motors:</a:t>
            </a:r>
          </a:p>
        </p:txBody>
      </p:sp>
      <p:sp>
        <p:nvSpPr>
          <p:cNvPr name="TextBox 36" id="36"/>
          <p:cNvSpPr txBox="true"/>
          <p:nvPr/>
        </p:nvSpPr>
        <p:spPr>
          <a:xfrm rot="0">
            <a:off x="1924002" y="8350448"/>
            <a:ext cx="3679096" cy="48133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19"/>
              </a:lnSpc>
              <a:spcBef>
                <a:spcPct val="0"/>
              </a:spcBef>
            </a:pPr>
            <a:r>
              <a:rPr lang="en-US" sz="2799">
                <a:solidFill>
                  <a:srgbClr val="000000"/>
                </a:solidFill>
                <a:latin typeface="League Spartan"/>
              </a:rPr>
              <a:t>Micro Servo</a:t>
            </a:r>
          </a:p>
        </p:txBody>
      </p:sp>
      <p:sp>
        <p:nvSpPr>
          <p:cNvPr name="TextBox 37" id="37"/>
          <p:cNvSpPr txBox="true"/>
          <p:nvPr/>
        </p:nvSpPr>
        <p:spPr>
          <a:xfrm rot="0">
            <a:off x="12501747" y="8350448"/>
            <a:ext cx="3679096" cy="48133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19"/>
              </a:lnSpc>
              <a:spcBef>
                <a:spcPct val="0"/>
              </a:spcBef>
            </a:pPr>
            <a:r>
              <a:rPr lang="en-US" sz="2799">
                <a:solidFill>
                  <a:srgbClr val="000000"/>
                </a:solidFill>
                <a:latin typeface="League Spartan"/>
              </a:rPr>
              <a:t>JGA25 Motor x4</a:t>
            </a:r>
          </a:p>
        </p:txBody>
      </p:sp>
      <p:sp>
        <p:nvSpPr>
          <p:cNvPr name="TextBox 38" id="38"/>
          <p:cNvSpPr txBox="true"/>
          <p:nvPr/>
        </p:nvSpPr>
        <p:spPr>
          <a:xfrm rot="0">
            <a:off x="7036046" y="6240672"/>
            <a:ext cx="4499858" cy="48133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19"/>
              </a:lnSpc>
              <a:spcBef>
                <a:spcPct val="0"/>
              </a:spcBef>
            </a:pPr>
            <a:r>
              <a:rPr lang="en-US" sz="2799">
                <a:solidFill>
                  <a:srgbClr val="000000"/>
                </a:solidFill>
                <a:latin typeface="League Spartan"/>
              </a:rPr>
              <a:t>MG995 servo motor </a:t>
            </a:r>
          </a:p>
        </p:txBody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1727014" y="9447772"/>
            <a:ext cx="4393457" cy="839228"/>
            <a:chOff x="0" y="0"/>
            <a:chExt cx="1157124" cy="221031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157125" cy="221031"/>
            </a:xfrm>
            <a:custGeom>
              <a:avLst/>
              <a:gdLst/>
              <a:ahLst/>
              <a:cxnLst/>
              <a:rect r="r" b="b" t="t" l="l"/>
              <a:pathLst>
                <a:path h="221031" w="1157125">
                  <a:moveTo>
                    <a:pt x="203200" y="0"/>
                  </a:moveTo>
                  <a:lnTo>
                    <a:pt x="1157125" y="0"/>
                  </a:lnTo>
                  <a:lnTo>
                    <a:pt x="953925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969393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5898384" y="9447772"/>
            <a:ext cx="4905032" cy="839228"/>
            <a:chOff x="0" y="0"/>
            <a:chExt cx="1291860" cy="221031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291860" cy="221031"/>
            </a:xfrm>
            <a:custGeom>
              <a:avLst/>
              <a:gdLst/>
              <a:ahLst/>
              <a:cxnLst/>
              <a:rect r="r" b="b" t="t" l="l"/>
              <a:pathLst>
                <a:path h="221031" w="1291860">
                  <a:moveTo>
                    <a:pt x="203200" y="0"/>
                  </a:moveTo>
                  <a:lnTo>
                    <a:pt x="1291860" y="0"/>
                  </a:lnTo>
                  <a:lnTo>
                    <a:pt x="1088660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969393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15244191" y="9258300"/>
            <a:ext cx="2664422" cy="1218172"/>
            <a:chOff x="0" y="0"/>
            <a:chExt cx="483446" cy="221031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483446" cy="221031"/>
            </a:xfrm>
            <a:custGeom>
              <a:avLst/>
              <a:gdLst/>
              <a:ahLst/>
              <a:cxnLst/>
              <a:rect r="r" b="b" t="t" l="l"/>
              <a:pathLst>
                <a:path h="221031" w="483446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0D7377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16854601" y="9258300"/>
            <a:ext cx="2664422" cy="1218172"/>
            <a:chOff x="0" y="0"/>
            <a:chExt cx="483446" cy="221031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483446" cy="221031"/>
            </a:xfrm>
            <a:custGeom>
              <a:avLst/>
              <a:gdLst/>
              <a:ahLst/>
              <a:cxnLst/>
              <a:rect r="r" b="b" t="t" l="l"/>
              <a:pathLst>
                <a:path h="221031" w="483446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969393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4" id="14"/>
          <p:cNvGrpSpPr>
            <a:grpSpLocks noChangeAspect="true"/>
          </p:cNvGrpSpPr>
          <p:nvPr/>
        </p:nvGrpSpPr>
        <p:grpSpPr>
          <a:xfrm rot="0">
            <a:off x="3812881" y="5133138"/>
            <a:ext cx="4358041" cy="3773867"/>
            <a:chOff x="0" y="0"/>
            <a:chExt cx="4282440" cy="3708400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4282440" cy="3708400"/>
            </a:xfrm>
            <a:custGeom>
              <a:avLst/>
              <a:gdLst/>
              <a:ahLst/>
              <a:cxnLst/>
              <a:rect r="r" b="b" t="t" l="l"/>
              <a:pathLst>
                <a:path h="3708400" w="4282440">
                  <a:moveTo>
                    <a:pt x="3211830" y="0"/>
                  </a:moveTo>
                  <a:lnTo>
                    <a:pt x="1070610" y="0"/>
                  </a:lnTo>
                  <a:lnTo>
                    <a:pt x="0" y="1854200"/>
                  </a:lnTo>
                  <a:lnTo>
                    <a:pt x="1070610" y="3708400"/>
                  </a:lnTo>
                  <a:lnTo>
                    <a:pt x="3211830" y="3708400"/>
                  </a:lnTo>
                  <a:lnTo>
                    <a:pt x="4282440" y="1854200"/>
                  </a:lnTo>
                  <a:close/>
                </a:path>
              </a:pathLst>
            </a:custGeom>
            <a:blipFill>
              <a:blip r:embed="rId2"/>
              <a:stretch>
                <a:fillRect l="-15011" t="0" r="-15011" b="0"/>
              </a:stretch>
            </a:blipFill>
          </p:spPr>
        </p:sp>
      </p:grpSp>
      <p:grpSp>
        <p:nvGrpSpPr>
          <p:cNvPr name="Group 16" id="16"/>
          <p:cNvGrpSpPr/>
          <p:nvPr/>
        </p:nvGrpSpPr>
        <p:grpSpPr>
          <a:xfrm rot="0">
            <a:off x="-1036508" y="9447772"/>
            <a:ext cx="4393457" cy="839228"/>
            <a:chOff x="0" y="0"/>
            <a:chExt cx="1157124" cy="221031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1157125" cy="221031"/>
            </a:xfrm>
            <a:custGeom>
              <a:avLst/>
              <a:gdLst/>
              <a:ahLst/>
              <a:cxnLst/>
              <a:rect r="r" b="b" t="t" l="l"/>
              <a:pathLst>
                <a:path h="221031" w="1157125">
                  <a:moveTo>
                    <a:pt x="203200" y="0"/>
                  </a:moveTo>
                  <a:lnTo>
                    <a:pt x="1157125" y="0"/>
                  </a:lnTo>
                  <a:lnTo>
                    <a:pt x="953925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0D7377"/>
            </a:solidFill>
          </p:spPr>
        </p:sp>
        <p:sp>
          <p:nvSpPr>
            <p:cNvPr name="TextBox 18" id="18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9" id="19"/>
          <p:cNvGrpSpPr/>
          <p:nvPr/>
        </p:nvGrpSpPr>
        <p:grpSpPr>
          <a:xfrm rot="0">
            <a:off x="2480669" y="9258300"/>
            <a:ext cx="2664422" cy="1218172"/>
            <a:chOff x="0" y="0"/>
            <a:chExt cx="483446" cy="221031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483446" cy="221031"/>
            </a:xfrm>
            <a:custGeom>
              <a:avLst/>
              <a:gdLst/>
              <a:ahLst/>
              <a:cxnLst/>
              <a:rect r="r" b="b" t="t" l="l"/>
              <a:pathLst>
                <a:path h="221031" w="483446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969393"/>
            </a:solidFill>
          </p:spPr>
        </p:sp>
        <p:sp>
          <p:nvSpPr>
            <p:cNvPr name="TextBox 21" id="21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22" id="22"/>
          <p:cNvGrpSpPr/>
          <p:nvPr/>
        </p:nvGrpSpPr>
        <p:grpSpPr>
          <a:xfrm rot="0">
            <a:off x="9937756" y="9258300"/>
            <a:ext cx="2664422" cy="1218172"/>
            <a:chOff x="0" y="0"/>
            <a:chExt cx="483446" cy="221031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483446" cy="221031"/>
            </a:xfrm>
            <a:custGeom>
              <a:avLst/>
              <a:gdLst/>
              <a:ahLst/>
              <a:cxnLst/>
              <a:rect r="r" b="b" t="t" l="l"/>
              <a:pathLst>
                <a:path h="221031" w="483446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0D7377"/>
            </a:solidFill>
          </p:spPr>
        </p:sp>
        <p:sp>
          <p:nvSpPr>
            <p:cNvPr name="TextBox 24" id="24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25" id="25"/>
          <p:cNvGrpSpPr/>
          <p:nvPr/>
        </p:nvGrpSpPr>
        <p:grpSpPr>
          <a:xfrm rot="0">
            <a:off x="4091079" y="9258300"/>
            <a:ext cx="2664422" cy="1218172"/>
            <a:chOff x="0" y="0"/>
            <a:chExt cx="483446" cy="221031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0" y="0"/>
              <a:ext cx="483446" cy="221031"/>
            </a:xfrm>
            <a:custGeom>
              <a:avLst/>
              <a:gdLst/>
              <a:ahLst/>
              <a:cxnLst/>
              <a:rect r="r" b="b" t="t" l="l"/>
              <a:pathLst>
                <a:path h="221031" w="483446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0D7377"/>
            </a:solidFill>
          </p:spPr>
        </p:sp>
        <p:sp>
          <p:nvSpPr>
            <p:cNvPr name="TextBox 27" id="27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28" id="28"/>
          <p:cNvGrpSpPr/>
          <p:nvPr/>
        </p:nvGrpSpPr>
        <p:grpSpPr>
          <a:xfrm rot="0">
            <a:off x="-306869" y="-436854"/>
            <a:ext cx="18901739" cy="2248482"/>
            <a:chOff x="0" y="0"/>
            <a:chExt cx="4978236" cy="592193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0" y="0"/>
              <a:ext cx="4978236" cy="592193"/>
            </a:xfrm>
            <a:custGeom>
              <a:avLst/>
              <a:gdLst/>
              <a:ahLst/>
              <a:cxnLst/>
              <a:rect r="r" b="b" t="t" l="l"/>
              <a:pathLst>
                <a:path h="592193" w="4978236">
                  <a:moveTo>
                    <a:pt x="0" y="0"/>
                  </a:moveTo>
                  <a:lnTo>
                    <a:pt x="4978236" y="0"/>
                  </a:lnTo>
                  <a:lnTo>
                    <a:pt x="4978236" y="592193"/>
                  </a:lnTo>
                  <a:lnTo>
                    <a:pt x="0" y="592193"/>
                  </a:lnTo>
                  <a:close/>
                </a:path>
              </a:pathLst>
            </a:custGeom>
            <a:solidFill>
              <a:srgbClr val="0D7377"/>
            </a:solidFill>
          </p:spPr>
        </p:sp>
        <p:sp>
          <p:nvSpPr>
            <p:cNvPr name="TextBox 30" id="30"/>
            <p:cNvSpPr txBox="true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31" id="31"/>
          <p:cNvGrpSpPr>
            <a:grpSpLocks noChangeAspect="true"/>
          </p:cNvGrpSpPr>
          <p:nvPr/>
        </p:nvGrpSpPr>
        <p:grpSpPr>
          <a:xfrm rot="0">
            <a:off x="12562119" y="1811753"/>
            <a:ext cx="4014283" cy="3476189"/>
            <a:chOff x="0" y="0"/>
            <a:chExt cx="4282440" cy="3708400"/>
          </a:xfrm>
        </p:grpSpPr>
        <p:sp>
          <p:nvSpPr>
            <p:cNvPr name="Freeform 32" id="32"/>
            <p:cNvSpPr/>
            <p:nvPr/>
          </p:nvSpPr>
          <p:spPr>
            <a:xfrm flipH="false" flipV="false" rot="0">
              <a:off x="0" y="0"/>
              <a:ext cx="4282440" cy="3708400"/>
            </a:xfrm>
            <a:custGeom>
              <a:avLst/>
              <a:gdLst/>
              <a:ahLst/>
              <a:cxnLst/>
              <a:rect r="r" b="b" t="t" l="l"/>
              <a:pathLst>
                <a:path h="3708400" w="4282440">
                  <a:moveTo>
                    <a:pt x="3211830" y="0"/>
                  </a:moveTo>
                  <a:lnTo>
                    <a:pt x="1070610" y="0"/>
                  </a:lnTo>
                  <a:lnTo>
                    <a:pt x="0" y="1854200"/>
                  </a:lnTo>
                  <a:lnTo>
                    <a:pt x="1070610" y="3708400"/>
                  </a:lnTo>
                  <a:lnTo>
                    <a:pt x="3211830" y="3708400"/>
                  </a:lnTo>
                  <a:lnTo>
                    <a:pt x="4282440" y="1854200"/>
                  </a:lnTo>
                  <a:close/>
                </a:path>
              </a:pathLst>
            </a:custGeom>
            <a:blipFill>
              <a:blip r:embed="rId3"/>
              <a:stretch>
                <a:fillRect l="0" t="-36696" r="0" b="-36696"/>
              </a:stretch>
            </a:blipFill>
          </p:spPr>
        </p:sp>
      </p:grpSp>
      <p:grpSp>
        <p:nvGrpSpPr>
          <p:cNvPr name="Group 33" id="33"/>
          <p:cNvGrpSpPr>
            <a:grpSpLocks noChangeAspect="true"/>
          </p:cNvGrpSpPr>
          <p:nvPr/>
        </p:nvGrpSpPr>
        <p:grpSpPr>
          <a:xfrm rot="0">
            <a:off x="6789132" y="1811753"/>
            <a:ext cx="4014283" cy="3476189"/>
            <a:chOff x="0" y="0"/>
            <a:chExt cx="4282440" cy="3708400"/>
          </a:xfrm>
        </p:grpSpPr>
        <p:sp>
          <p:nvSpPr>
            <p:cNvPr name="Freeform 34" id="34"/>
            <p:cNvSpPr/>
            <p:nvPr/>
          </p:nvSpPr>
          <p:spPr>
            <a:xfrm flipH="false" flipV="false" rot="0">
              <a:off x="0" y="0"/>
              <a:ext cx="4282440" cy="3708400"/>
            </a:xfrm>
            <a:custGeom>
              <a:avLst/>
              <a:gdLst/>
              <a:ahLst/>
              <a:cxnLst/>
              <a:rect r="r" b="b" t="t" l="l"/>
              <a:pathLst>
                <a:path h="3708400" w="4282440">
                  <a:moveTo>
                    <a:pt x="3211830" y="0"/>
                  </a:moveTo>
                  <a:lnTo>
                    <a:pt x="1070610" y="0"/>
                  </a:lnTo>
                  <a:lnTo>
                    <a:pt x="0" y="1854200"/>
                  </a:lnTo>
                  <a:lnTo>
                    <a:pt x="1070610" y="3708400"/>
                  </a:lnTo>
                  <a:lnTo>
                    <a:pt x="3211830" y="3708400"/>
                  </a:lnTo>
                  <a:lnTo>
                    <a:pt x="4282440" y="1854200"/>
                  </a:lnTo>
                  <a:close/>
                </a:path>
              </a:pathLst>
            </a:custGeom>
            <a:blipFill>
              <a:blip r:embed="rId4"/>
              <a:stretch>
                <a:fillRect l="-10616" t="0" r="-10616" b="0"/>
              </a:stretch>
            </a:blipFill>
          </p:spPr>
        </p:sp>
      </p:grpSp>
      <p:grpSp>
        <p:nvGrpSpPr>
          <p:cNvPr name="Group 35" id="35"/>
          <p:cNvGrpSpPr>
            <a:grpSpLocks noChangeAspect="true"/>
          </p:cNvGrpSpPr>
          <p:nvPr/>
        </p:nvGrpSpPr>
        <p:grpSpPr>
          <a:xfrm rot="0">
            <a:off x="10303801" y="5345228"/>
            <a:ext cx="4014283" cy="3476189"/>
            <a:chOff x="0" y="0"/>
            <a:chExt cx="4282440" cy="3708400"/>
          </a:xfrm>
        </p:grpSpPr>
        <p:sp>
          <p:nvSpPr>
            <p:cNvPr name="Freeform 36" id="36"/>
            <p:cNvSpPr/>
            <p:nvPr/>
          </p:nvSpPr>
          <p:spPr>
            <a:xfrm flipH="false" flipV="false" rot="0">
              <a:off x="0" y="0"/>
              <a:ext cx="4282440" cy="3708400"/>
            </a:xfrm>
            <a:custGeom>
              <a:avLst/>
              <a:gdLst/>
              <a:ahLst/>
              <a:cxnLst/>
              <a:rect r="r" b="b" t="t" l="l"/>
              <a:pathLst>
                <a:path h="3708400" w="4282440">
                  <a:moveTo>
                    <a:pt x="3211830" y="0"/>
                  </a:moveTo>
                  <a:lnTo>
                    <a:pt x="1070610" y="0"/>
                  </a:lnTo>
                  <a:lnTo>
                    <a:pt x="0" y="1854200"/>
                  </a:lnTo>
                  <a:lnTo>
                    <a:pt x="1070610" y="3708400"/>
                  </a:lnTo>
                  <a:lnTo>
                    <a:pt x="3211830" y="3708400"/>
                  </a:lnTo>
                  <a:lnTo>
                    <a:pt x="4282440" y="1854200"/>
                  </a:lnTo>
                  <a:close/>
                </a:path>
              </a:pathLst>
            </a:custGeom>
            <a:blipFill>
              <a:blip r:embed="rId5"/>
              <a:stretch>
                <a:fillRect l="-7730" t="0" r="-7730" b="0"/>
              </a:stretch>
            </a:blipFill>
          </p:spPr>
        </p:sp>
      </p:grpSp>
      <p:grpSp>
        <p:nvGrpSpPr>
          <p:cNvPr name="Group 37" id="37"/>
          <p:cNvGrpSpPr>
            <a:grpSpLocks noChangeAspect="true"/>
          </p:cNvGrpSpPr>
          <p:nvPr/>
        </p:nvGrpSpPr>
        <p:grpSpPr>
          <a:xfrm rot="0">
            <a:off x="1028700" y="1811753"/>
            <a:ext cx="4014283" cy="3476189"/>
            <a:chOff x="0" y="0"/>
            <a:chExt cx="4282440" cy="3708400"/>
          </a:xfrm>
        </p:grpSpPr>
        <p:sp>
          <p:nvSpPr>
            <p:cNvPr name="Freeform 38" id="38"/>
            <p:cNvSpPr/>
            <p:nvPr/>
          </p:nvSpPr>
          <p:spPr>
            <a:xfrm flipH="false" flipV="false" rot="0">
              <a:off x="0" y="0"/>
              <a:ext cx="4282440" cy="3708400"/>
            </a:xfrm>
            <a:custGeom>
              <a:avLst/>
              <a:gdLst/>
              <a:ahLst/>
              <a:cxnLst/>
              <a:rect r="r" b="b" t="t" l="l"/>
              <a:pathLst>
                <a:path h="3708400" w="4282440">
                  <a:moveTo>
                    <a:pt x="3211830" y="0"/>
                  </a:moveTo>
                  <a:lnTo>
                    <a:pt x="1070610" y="0"/>
                  </a:lnTo>
                  <a:lnTo>
                    <a:pt x="0" y="1854200"/>
                  </a:lnTo>
                  <a:lnTo>
                    <a:pt x="1070610" y="3708400"/>
                  </a:lnTo>
                  <a:lnTo>
                    <a:pt x="3211830" y="3708400"/>
                  </a:lnTo>
                  <a:lnTo>
                    <a:pt x="4282440" y="1854200"/>
                  </a:lnTo>
                  <a:close/>
                </a:path>
              </a:pathLst>
            </a:custGeom>
            <a:blipFill>
              <a:blip r:embed="rId6"/>
              <a:stretch>
                <a:fillRect l="-15207" t="0" r="-15207" b="0"/>
              </a:stretch>
            </a:blipFill>
          </p:spPr>
        </p:sp>
      </p:grpSp>
      <p:sp>
        <p:nvSpPr>
          <p:cNvPr name="TextBox 39" id="39"/>
          <p:cNvSpPr txBox="true"/>
          <p:nvPr/>
        </p:nvSpPr>
        <p:spPr>
          <a:xfrm rot="0">
            <a:off x="1798366" y="561488"/>
            <a:ext cx="15056235" cy="10963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299"/>
              </a:lnSpc>
            </a:pPr>
            <a:r>
              <a:rPr lang="en-US" sz="8299">
                <a:solidFill>
                  <a:srgbClr val="FFFFFF"/>
                </a:solidFill>
                <a:latin typeface="League Spartan"/>
              </a:rPr>
              <a:t>Other Components :</a:t>
            </a:r>
          </a:p>
        </p:txBody>
      </p:sp>
      <p:sp>
        <p:nvSpPr>
          <p:cNvPr name="TextBox 40" id="40"/>
          <p:cNvSpPr txBox="true"/>
          <p:nvPr/>
        </p:nvSpPr>
        <p:spPr>
          <a:xfrm rot="0">
            <a:off x="4152353" y="8776969"/>
            <a:ext cx="3679096" cy="48133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19"/>
              </a:lnSpc>
              <a:spcBef>
                <a:spcPct val="0"/>
              </a:spcBef>
            </a:pPr>
            <a:r>
              <a:rPr lang="en-US" sz="2799">
                <a:solidFill>
                  <a:srgbClr val="000000"/>
                </a:solidFill>
                <a:latin typeface="League Spartan"/>
              </a:rPr>
              <a:t>jumber wires </a:t>
            </a:r>
          </a:p>
        </p:txBody>
      </p:sp>
      <p:sp>
        <p:nvSpPr>
          <p:cNvPr name="TextBox 41" id="41"/>
          <p:cNvSpPr txBox="true"/>
          <p:nvPr/>
        </p:nvSpPr>
        <p:spPr>
          <a:xfrm rot="0">
            <a:off x="7124319" y="5288078"/>
            <a:ext cx="3679096" cy="48133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19"/>
              </a:lnSpc>
              <a:spcBef>
                <a:spcPct val="0"/>
              </a:spcBef>
            </a:pPr>
            <a:r>
              <a:rPr lang="en-US" sz="2799">
                <a:solidFill>
                  <a:srgbClr val="000000"/>
                </a:solidFill>
                <a:latin typeface="League Spartan"/>
              </a:rPr>
              <a:t>Lever</a:t>
            </a:r>
          </a:p>
        </p:txBody>
      </p:sp>
      <p:sp>
        <p:nvSpPr>
          <p:cNvPr name="TextBox 42" id="42"/>
          <p:cNvSpPr txBox="true"/>
          <p:nvPr/>
        </p:nvSpPr>
        <p:spPr>
          <a:xfrm rot="0">
            <a:off x="12897306" y="5075988"/>
            <a:ext cx="3679096" cy="48133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19"/>
              </a:lnSpc>
              <a:spcBef>
                <a:spcPct val="0"/>
              </a:spcBef>
            </a:pPr>
            <a:r>
              <a:rPr lang="en-US" sz="2799">
                <a:solidFill>
                  <a:srgbClr val="000000"/>
                </a:solidFill>
                <a:latin typeface="League Spartan"/>
              </a:rPr>
              <a:t>buck convertor</a:t>
            </a:r>
          </a:p>
        </p:txBody>
      </p:sp>
      <p:sp>
        <p:nvSpPr>
          <p:cNvPr name="TextBox 43" id="43"/>
          <p:cNvSpPr txBox="true"/>
          <p:nvPr/>
        </p:nvSpPr>
        <p:spPr>
          <a:xfrm rot="0">
            <a:off x="10471394" y="8637765"/>
            <a:ext cx="3679096" cy="48133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19"/>
              </a:lnSpc>
              <a:spcBef>
                <a:spcPct val="0"/>
              </a:spcBef>
            </a:pPr>
            <a:r>
              <a:rPr lang="en-US" sz="2799">
                <a:solidFill>
                  <a:srgbClr val="000000"/>
                </a:solidFill>
                <a:latin typeface="League Spartan"/>
              </a:rPr>
              <a:t>DC Driv</a:t>
            </a:r>
          </a:p>
        </p:txBody>
      </p:sp>
      <p:sp>
        <p:nvSpPr>
          <p:cNvPr name="TextBox 44" id="44"/>
          <p:cNvSpPr txBox="true"/>
          <p:nvPr/>
        </p:nvSpPr>
        <p:spPr>
          <a:xfrm rot="0">
            <a:off x="1196294" y="5288078"/>
            <a:ext cx="3679096" cy="48133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19"/>
              </a:lnSpc>
              <a:spcBef>
                <a:spcPct val="0"/>
              </a:spcBef>
            </a:pPr>
            <a:r>
              <a:rPr lang="en-US" sz="2799">
                <a:solidFill>
                  <a:srgbClr val="000000"/>
                </a:solidFill>
                <a:latin typeface="League Spartan"/>
              </a:rPr>
              <a:t>Bread board  </a:t>
            </a:r>
          </a:p>
        </p:txBody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123950" y="1832029"/>
            <a:ext cx="7706695" cy="6622941"/>
            <a:chOff x="0" y="0"/>
            <a:chExt cx="812800" cy="6985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698500"/>
            </a:xfrm>
            <a:custGeom>
              <a:avLst/>
              <a:gdLst/>
              <a:ahLst/>
              <a:cxnLst/>
              <a:rect r="r" b="b" t="t" l="l"/>
              <a:pathLst>
                <a:path h="698500" w="812800">
                  <a:moveTo>
                    <a:pt x="812800" y="349250"/>
                  </a:moveTo>
                  <a:lnTo>
                    <a:pt x="609600" y="698500"/>
                  </a:lnTo>
                  <a:lnTo>
                    <a:pt x="203200" y="698500"/>
                  </a:lnTo>
                  <a:lnTo>
                    <a:pt x="0" y="349250"/>
                  </a:lnTo>
                  <a:lnTo>
                    <a:pt x="203200" y="0"/>
                  </a:lnTo>
                  <a:lnTo>
                    <a:pt x="609600" y="0"/>
                  </a:lnTo>
                  <a:lnTo>
                    <a:pt x="812800" y="349250"/>
                  </a:lnTo>
                  <a:close/>
                </a:path>
              </a:pathLst>
            </a:custGeom>
            <a:solidFill>
              <a:srgbClr val="0D7377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114300" y="-38100"/>
              <a:ext cx="584200" cy="736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AutoShape 5" id="5"/>
          <p:cNvSpPr/>
          <p:nvPr/>
        </p:nvSpPr>
        <p:spPr>
          <a:xfrm rot="5400000">
            <a:off x="7018380" y="5086350"/>
            <a:ext cx="5845101" cy="0"/>
          </a:xfrm>
          <a:prstGeom prst="line">
            <a:avLst/>
          </a:prstGeom>
          <a:ln cap="flat" w="114300">
            <a:solidFill>
              <a:srgbClr val="0D7377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6" id="6"/>
          <p:cNvGrpSpPr/>
          <p:nvPr/>
        </p:nvGrpSpPr>
        <p:grpSpPr>
          <a:xfrm rot="0">
            <a:off x="9669200" y="2973523"/>
            <a:ext cx="543461" cy="467036"/>
            <a:chOff x="0" y="0"/>
            <a:chExt cx="812800" cy="6985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698500"/>
            </a:xfrm>
            <a:custGeom>
              <a:avLst/>
              <a:gdLst/>
              <a:ahLst/>
              <a:cxnLst/>
              <a:rect r="r" b="b" t="t" l="l"/>
              <a:pathLst>
                <a:path h="698500" w="812800">
                  <a:moveTo>
                    <a:pt x="812800" y="349250"/>
                  </a:moveTo>
                  <a:lnTo>
                    <a:pt x="609600" y="698500"/>
                  </a:lnTo>
                  <a:lnTo>
                    <a:pt x="203200" y="698500"/>
                  </a:lnTo>
                  <a:lnTo>
                    <a:pt x="0" y="349250"/>
                  </a:lnTo>
                  <a:lnTo>
                    <a:pt x="203200" y="0"/>
                  </a:lnTo>
                  <a:lnTo>
                    <a:pt x="609600" y="0"/>
                  </a:lnTo>
                  <a:lnTo>
                    <a:pt x="812800" y="349250"/>
                  </a:lnTo>
                  <a:close/>
                </a:path>
              </a:pathLst>
            </a:custGeom>
            <a:solidFill>
              <a:srgbClr val="0D7377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114300" y="-38100"/>
              <a:ext cx="584200" cy="736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9669200" y="4865785"/>
            <a:ext cx="543461" cy="467036"/>
            <a:chOff x="0" y="0"/>
            <a:chExt cx="812800" cy="69850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812800" cy="698500"/>
            </a:xfrm>
            <a:custGeom>
              <a:avLst/>
              <a:gdLst/>
              <a:ahLst/>
              <a:cxnLst/>
              <a:rect r="r" b="b" t="t" l="l"/>
              <a:pathLst>
                <a:path h="698500" w="812800">
                  <a:moveTo>
                    <a:pt x="812800" y="349250"/>
                  </a:moveTo>
                  <a:lnTo>
                    <a:pt x="609600" y="698500"/>
                  </a:lnTo>
                  <a:lnTo>
                    <a:pt x="203200" y="698500"/>
                  </a:lnTo>
                  <a:lnTo>
                    <a:pt x="0" y="349250"/>
                  </a:lnTo>
                  <a:lnTo>
                    <a:pt x="203200" y="0"/>
                  </a:lnTo>
                  <a:lnTo>
                    <a:pt x="609600" y="0"/>
                  </a:lnTo>
                  <a:lnTo>
                    <a:pt x="812800" y="349250"/>
                  </a:lnTo>
                  <a:close/>
                </a:path>
              </a:pathLst>
            </a:custGeom>
            <a:solidFill>
              <a:srgbClr val="969393"/>
            </a:solidFill>
          </p:spPr>
        </p:sp>
        <p:sp>
          <p:nvSpPr>
            <p:cNvPr name="TextBox 11" id="11"/>
            <p:cNvSpPr txBox="true"/>
            <p:nvPr/>
          </p:nvSpPr>
          <p:spPr>
            <a:xfrm>
              <a:off x="114300" y="-38100"/>
              <a:ext cx="584200" cy="736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2" id="12"/>
          <p:cNvGrpSpPr/>
          <p:nvPr/>
        </p:nvGrpSpPr>
        <p:grpSpPr>
          <a:xfrm rot="0">
            <a:off x="9669200" y="6758048"/>
            <a:ext cx="543461" cy="467036"/>
            <a:chOff x="0" y="0"/>
            <a:chExt cx="812800" cy="69850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812800" cy="698500"/>
            </a:xfrm>
            <a:custGeom>
              <a:avLst/>
              <a:gdLst/>
              <a:ahLst/>
              <a:cxnLst/>
              <a:rect r="r" b="b" t="t" l="l"/>
              <a:pathLst>
                <a:path h="698500" w="812800">
                  <a:moveTo>
                    <a:pt x="812800" y="349250"/>
                  </a:moveTo>
                  <a:lnTo>
                    <a:pt x="609600" y="698500"/>
                  </a:lnTo>
                  <a:lnTo>
                    <a:pt x="203200" y="698500"/>
                  </a:lnTo>
                  <a:lnTo>
                    <a:pt x="0" y="349250"/>
                  </a:lnTo>
                  <a:lnTo>
                    <a:pt x="203200" y="0"/>
                  </a:lnTo>
                  <a:lnTo>
                    <a:pt x="609600" y="0"/>
                  </a:lnTo>
                  <a:lnTo>
                    <a:pt x="812800" y="349250"/>
                  </a:lnTo>
                  <a:close/>
                </a:path>
              </a:pathLst>
            </a:custGeom>
            <a:solidFill>
              <a:srgbClr val="0D7377"/>
            </a:solidFill>
          </p:spPr>
        </p:sp>
        <p:sp>
          <p:nvSpPr>
            <p:cNvPr name="TextBox 14" id="14"/>
            <p:cNvSpPr txBox="true"/>
            <p:nvPr/>
          </p:nvSpPr>
          <p:spPr>
            <a:xfrm>
              <a:off x="114300" y="-38100"/>
              <a:ext cx="584200" cy="736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5" id="15"/>
          <p:cNvGrpSpPr/>
          <p:nvPr/>
        </p:nvGrpSpPr>
        <p:grpSpPr>
          <a:xfrm rot="0">
            <a:off x="10546426" y="2425991"/>
            <a:ext cx="6712874" cy="1562099"/>
            <a:chOff x="0" y="0"/>
            <a:chExt cx="3001693" cy="698500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3001693" cy="698500"/>
            </a:xfrm>
            <a:custGeom>
              <a:avLst/>
              <a:gdLst/>
              <a:ahLst/>
              <a:cxnLst/>
              <a:rect r="r" b="b" t="t" l="l"/>
              <a:pathLst>
                <a:path h="698500" w="3001693">
                  <a:moveTo>
                    <a:pt x="3001693" y="349250"/>
                  </a:moveTo>
                  <a:lnTo>
                    <a:pt x="2798493" y="698500"/>
                  </a:lnTo>
                  <a:lnTo>
                    <a:pt x="203200" y="698500"/>
                  </a:lnTo>
                  <a:lnTo>
                    <a:pt x="0" y="349250"/>
                  </a:lnTo>
                  <a:lnTo>
                    <a:pt x="203200" y="0"/>
                  </a:lnTo>
                  <a:lnTo>
                    <a:pt x="2798493" y="0"/>
                  </a:lnTo>
                  <a:lnTo>
                    <a:pt x="3001693" y="349250"/>
                  </a:lnTo>
                  <a:close/>
                </a:path>
              </a:pathLst>
            </a:custGeom>
            <a:solidFill>
              <a:srgbClr val="0D7377"/>
            </a:solidFill>
          </p:spPr>
        </p:sp>
        <p:sp>
          <p:nvSpPr>
            <p:cNvPr name="TextBox 17" id="17"/>
            <p:cNvSpPr txBox="true"/>
            <p:nvPr/>
          </p:nvSpPr>
          <p:spPr>
            <a:xfrm>
              <a:off x="114300" y="-66675"/>
              <a:ext cx="584200" cy="7651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619"/>
                </a:lnSpc>
              </a:pPr>
              <a:r>
                <a:rPr lang="en-US" sz="3299">
                  <a:solidFill>
                    <a:srgbClr val="FFFFFF"/>
                  </a:solidFill>
                  <a:latin typeface="Tex Gyre Termes"/>
                </a:rPr>
                <a:t>change the tiers to be</a:t>
              </a:r>
            </a:p>
            <a:p>
              <a:pPr algn="ctr">
                <a:lnSpc>
                  <a:spcPts val="4619"/>
                </a:lnSpc>
              </a:pPr>
              <a:r>
                <a:rPr lang="en-US" sz="3299">
                  <a:solidFill>
                    <a:srgbClr val="FFFFFF"/>
                  </a:solidFill>
                  <a:latin typeface="Tex Gyre Termes"/>
                </a:rPr>
                <a:t> like tractor tiers</a:t>
              </a:r>
            </a:p>
          </p:txBody>
        </p:sp>
      </p:grpSp>
      <p:grpSp>
        <p:nvGrpSpPr>
          <p:cNvPr name="Group 18" id="18"/>
          <p:cNvGrpSpPr/>
          <p:nvPr/>
        </p:nvGrpSpPr>
        <p:grpSpPr>
          <a:xfrm rot="0">
            <a:off x="10546426" y="4318254"/>
            <a:ext cx="6712874" cy="1562099"/>
            <a:chOff x="0" y="0"/>
            <a:chExt cx="3001693" cy="69850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3001693" cy="698500"/>
            </a:xfrm>
            <a:custGeom>
              <a:avLst/>
              <a:gdLst/>
              <a:ahLst/>
              <a:cxnLst/>
              <a:rect r="r" b="b" t="t" l="l"/>
              <a:pathLst>
                <a:path h="698500" w="3001693">
                  <a:moveTo>
                    <a:pt x="3001693" y="349250"/>
                  </a:moveTo>
                  <a:lnTo>
                    <a:pt x="2798493" y="698500"/>
                  </a:lnTo>
                  <a:lnTo>
                    <a:pt x="203200" y="698500"/>
                  </a:lnTo>
                  <a:lnTo>
                    <a:pt x="0" y="349250"/>
                  </a:lnTo>
                  <a:lnTo>
                    <a:pt x="203200" y="0"/>
                  </a:lnTo>
                  <a:lnTo>
                    <a:pt x="2798493" y="0"/>
                  </a:lnTo>
                  <a:lnTo>
                    <a:pt x="3001693" y="349250"/>
                  </a:lnTo>
                  <a:close/>
                </a:path>
              </a:pathLst>
            </a:custGeom>
            <a:solidFill>
              <a:srgbClr val="969393"/>
            </a:solidFill>
          </p:spPr>
        </p:sp>
        <p:sp>
          <p:nvSpPr>
            <p:cNvPr name="TextBox 20" id="20"/>
            <p:cNvSpPr txBox="true"/>
            <p:nvPr/>
          </p:nvSpPr>
          <p:spPr>
            <a:xfrm>
              <a:off x="114300" y="-66675"/>
              <a:ext cx="584200" cy="7651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899"/>
                </a:lnSpc>
              </a:pPr>
              <a:r>
                <a:rPr lang="en-US" sz="3499">
                  <a:solidFill>
                    <a:srgbClr val="FFFFFF"/>
                  </a:solidFill>
                  <a:latin typeface="Tex Gyre Termes"/>
                </a:rPr>
                <a:t>use more accurate </a:t>
              </a:r>
            </a:p>
            <a:p>
              <a:pPr algn="ctr">
                <a:lnSpc>
                  <a:spcPts val="4899"/>
                </a:lnSpc>
              </a:pPr>
              <a:r>
                <a:rPr lang="en-US" sz="3499">
                  <a:solidFill>
                    <a:srgbClr val="FFFFFF"/>
                  </a:solidFill>
                  <a:latin typeface="Tex Gyre Termes"/>
                </a:rPr>
                <a:t>electronic components</a:t>
              </a:r>
            </a:p>
          </p:txBody>
        </p:sp>
      </p:grpSp>
      <p:grpSp>
        <p:nvGrpSpPr>
          <p:cNvPr name="Group 21" id="21"/>
          <p:cNvGrpSpPr/>
          <p:nvPr/>
        </p:nvGrpSpPr>
        <p:grpSpPr>
          <a:xfrm rot="0">
            <a:off x="10546426" y="6210517"/>
            <a:ext cx="6712874" cy="1562099"/>
            <a:chOff x="0" y="0"/>
            <a:chExt cx="3001693" cy="698500"/>
          </a:xfrm>
        </p:grpSpPr>
        <p:sp>
          <p:nvSpPr>
            <p:cNvPr name="Freeform 22" id="22"/>
            <p:cNvSpPr/>
            <p:nvPr/>
          </p:nvSpPr>
          <p:spPr>
            <a:xfrm flipH="false" flipV="false" rot="0">
              <a:off x="0" y="0"/>
              <a:ext cx="3001693" cy="698500"/>
            </a:xfrm>
            <a:custGeom>
              <a:avLst/>
              <a:gdLst/>
              <a:ahLst/>
              <a:cxnLst/>
              <a:rect r="r" b="b" t="t" l="l"/>
              <a:pathLst>
                <a:path h="698500" w="3001693">
                  <a:moveTo>
                    <a:pt x="3001693" y="349250"/>
                  </a:moveTo>
                  <a:lnTo>
                    <a:pt x="2798493" y="698500"/>
                  </a:lnTo>
                  <a:lnTo>
                    <a:pt x="203200" y="698500"/>
                  </a:lnTo>
                  <a:lnTo>
                    <a:pt x="0" y="349250"/>
                  </a:lnTo>
                  <a:lnTo>
                    <a:pt x="203200" y="0"/>
                  </a:lnTo>
                  <a:lnTo>
                    <a:pt x="2798493" y="0"/>
                  </a:lnTo>
                  <a:lnTo>
                    <a:pt x="3001693" y="349250"/>
                  </a:lnTo>
                  <a:close/>
                </a:path>
              </a:pathLst>
            </a:custGeom>
            <a:solidFill>
              <a:srgbClr val="0D7377"/>
            </a:solidFill>
          </p:spPr>
        </p:sp>
        <p:sp>
          <p:nvSpPr>
            <p:cNvPr name="TextBox 23" id="23"/>
            <p:cNvSpPr txBox="true"/>
            <p:nvPr/>
          </p:nvSpPr>
          <p:spPr>
            <a:xfrm>
              <a:off x="114300" y="-66675"/>
              <a:ext cx="584200" cy="7651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899"/>
                </a:lnSpc>
              </a:pPr>
              <a:r>
                <a:rPr lang="en-US" sz="3499">
                  <a:solidFill>
                    <a:srgbClr val="FFFFFF"/>
                  </a:solidFill>
                  <a:latin typeface="Tex Gyre Termes"/>
                </a:rPr>
                <a:t>transmit voice over</a:t>
              </a:r>
            </a:p>
            <a:p>
              <a:pPr algn="ctr">
                <a:lnSpc>
                  <a:spcPts val="4899"/>
                </a:lnSpc>
              </a:pPr>
              <a:r>
                <a:rPr lang="en-US" sz="3499">
                  <a:solidFill>
                    <a:srgbClr val="FFFFFF"/>
                  </a:solidFill>
                  <a:latin typeface="Tex Gyre Termes"/>
                </a:rPr>
                <a:t> the internet </a:t>
              </a:r>
            </a:p>
          </p:txBody>
        </p:sp>
      </p:grpSp>
      <p:grpSp>
        <p:nvGrpSpPr>
          <p:cNvPr name="Group 24" id="24"/>
          <p:cNvGrpSpPr/>
          <p:nvPr/>
        </p:nvGrpSpPr>
        <p:grpSpPr>
          <a:xfrm rot="0">
            <a:off x="10853916" y="2690241"/>
            <a:ext cx="1202736" cy="1033601"/>
            <a:chOff x="0" y="0"/>
            <a:chExt cx="812800" cy="698500"/>
          </a:xfrm>
        </p:grpSpPr>
        <p:sp>
          <p:nvSpPr>
            <p:cNvPr name="Freeform 25" id="25"/>
            <p:cNvSpPr/>
            <p:nvPr/>
          </p:nvSpPr>
          <p:spPr>
            <a:xfrm flipH="false" flipV="false" rot="0">
              <a:off x="0" y="0"/>
              <a:ext cx="812800" cy="698500"/>
            </a:xfrm>
            <a:custGeom>
              <a:avLst/>
              <a:gdLst/>
              <a:ahLst/>
              <a:cxnLst/>
              <a:rect r="r" b="b" t="t" l="l"/>
              <a:pathLst>
                <a:path h="698500" w="812800">
                  <a:moveTo>
                    <a:pt x="812800" y="349250"/>
                  </a:moveTo>
                  <a:lnTo>
                    <a:pt x="609600" y="698500"/>
                  </a:lnTo>
                  <a:lnTo>
                    <a:pt x="203200" y="698500"/>
                  </a:lnTo>
                  <a:lnTo>
                    <a:pt x="0" y="349250"/>
                  </a:lnTo>
                  <a:lnTo>
                    <a:pt x="203200" y="0"/>
                  </a:lnTo>
                  <a:lnTo>
                    <a:pt x="609600" y="0"/>
                  </a:lnTo>
                  <a:lnTo>
                    <a:pt x="812800" y="34925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26" id="26"/>
            <p:cNvSpPr txBox="true"/>
            <p:nvPr/>
          </p:nvSpPr>
          <p:spPr>
            <a:xfrm>
              <a:off x="114300" y="-66675"/>
              <a:ext cx="584200" cy="7651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599"/>
                </a:lnSpc>
              </a:pPr>
              <a:r>
                <a:rPr lang="en-US" sz="3999">
                  <a:solidFill>
                    <a:srgbClr val="000000"/>
                  </a:solidFill>
                  <a:latin typeface="Tex Gyre Termes"/>
                </a:rPr>
                <a:t>1</a:t>
              </a:r>
            </a:p>
          </p:txBody>
        </p:sp>
      </p:grpSp>
      <p:grpSp>
        <p:nvGrpSpPr>
          <p:cNvPr name="Group 27" id="27"/>
          <p:cNvGrpSpPr/>
          <p:nvPr/>
        </p:nvGrpSpPr>
        <p:grpSpPr>
          <a:xfrm rot="0">
            <a:off x="10853916" y="4582503"/>
            <a:ext cx="1202736" cy="1033601"/>
            <a:chOff x="0" y="0"/>
            <a:chExt cx="812800" cy="698500"/>
          </a:xfrm>
        </p:grpSpPr>
        <p:sp>
          <p:nvSpPr>
            <p:cNvPr name="Freeform 28" id="28"/>
            <p:cNvSpPr/>
            <p:nvPr/>
          </p:nvSpPr>
          <p:spPr>
            <a:xfrm flipH="false" flipV="false" rot="0">
              <a:off x="0" y="0"/>
              <a:ext cx="812800" cy="698500"/>
            </a:xfrm>
            <a:custGeom>
              <a:avLst/>
              <a:gdLst/>
              <a:ahLst/>
              <a:cxnLst/>
              <a:rect r="r" b="b" t="t" l="l"/>
              <a:pathLst>
                <a:path h="698500" w="812800">
                  <a:moveTo>
                    <a:pt x="812800" y="349250"/>
                  </a:moveTo>
                  <a:lnTo>
                    <a:pt x="609600" y="698500"/>
                  </a:lnTo>
                  <a:lnTo>
                    <a:pt x="203200" y="698500"/>
                  </a:lnTo>
                  <a:lnTo>
                    <a:pt x="0" y="349250"/>
                  </a:lnTo>
                  <a:lnTo>
                    <a:pt x="203200" y="0"/>
                  </a:lnTo>
                  <a:lnTo>
                    <a:pt x="609600" y="0"/>
                  </a:lnTo>
                  <a:lnTo>
                    <a:pt x="812800" y="34925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29" id="29"/>
            <p:cNvSpPr txBox="true"/>
            <p:nvPr/>
          </p:nvSpPr>
          <p:spPr>
            <a:xfrm>
              <a:off x="114300" y="-66675"/>
              <a:ext cx="584200" cy="7651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599"/>
                </a:lnSpc>
              </a:pPr>
              <a:r>
                <a:rPr lang="en-US" sz="3999">
                  <a:solidFill>
                    <a:srgbClr val="000000"/>
                  </a:solidFill>
                  <a:latin typeface="Tex Gyre Termes"/>
                </a:rPr>
                <a:t>2</a:t>
              </a:r>
            </a:p>
          </p:txBody>
        </p:sp>
      </p:grpSp>
      <p:grpSp>
        <p:nvGrpSpPr>
          <p:cNvPr name="Group 30" id="30"/>
          <p:cNvGrpSpPr/>
          <p:nvPr/>
        </p:nvGrpSpPr>
        <p:grpSpPr>
          <a:xfrm rot="0">
            <a:off x="10853916" y="6474766"/>
            <a:ext cx="1202736" cy="1033601"/>
            <a:chOff x="0" y="0"/>
            <a:chExt cx="812800" cy="698500"/>
          </a:xfrm>
        </p:grpSpPr>
        <p:sp>
          <p:nvSpPr>
            <p:cNvPr name="Freeform 31" id="31"/>
            <p:cNvSpPr/>
            <p:nvPr/>
          </p:nvSpPr>
          <p:spPr>
            <a:xfrm flipH="false" flipV="false" rot="0">
              <a:off x="0" y="0"/>
              <a:ext cx="812800" cy="698500"/>
            </a:xfrm>
            <a:custGeom>
              <a:avLst/>
              <a:gdLst/>
              <a:ahLst/>
              <a:cxnLst/>
              <a:rect r="r" b="b" t="t" l="l"/>
              <a:pathLst>
                <a:path h="698500" w="812800">
                  <a:moveTo>
                    <a:pt x="812800" y="349250"/>
                  </a:moveTo>
                  <a:lnTo>
                    <a:pt x="609600" y="698500"/>
                  </a:lnTo>
                  <a:lnTo>
                    <a:pt x="203200" y="698500"/>
                  </a:lnTo>
                  <a:lnTo>
                    <a:pt x="0" y="349250"/>
                  </a:lnTo>
                  <a:lnTo>
                    <a:pt x="203200" y="0"/>
                  </a:lnTo>
                  <a:lnTo>
                    <a:pt x="609600" y="0"/>
                  </a:lnTo>
                  <a:lnTo>
                    <a:pt x="812800" y="34925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32" id="32"/>
            <p:cNvSpPr txBox="true"/>
            <p:nvPr/>
          </p:nvSpPr>
          <p:spPr>
            <a:xfrm>
              <a:off x="114300" y="-66675"/>
              <a:ext cx="584200" cy="7651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599"/>
                </a:lnSpc>
              </a:pPr>
              <a:r>
                <a:rPr lang="en-US" sz="3999">
                  <a:solidFill>
                    <a:srgbClr val="000000"/>
                  </a:solidFill>
                  <a:latin typeface="Tex Gyre Termes"/>
                </a:rPr>
                <a:t>3</a:t>
              </a:r>
            </a:p>
          </p:txBody>
        </p:sp>
      </p:grpSp>
      <p:grpSp>
        <p:nvGrpSpPr>
          <p:cNvPr name="Group 33" id="33"/>
          <p:cNvGrpSpPr/>
          <p:nvPr/>
        </p:nvGrpSpPr>
        <p:grpSpPr>
          <a:xfrm rot="0">
            <a:off x="-337928" y="2387829"/>
            <a:ext cx="6534491" cy="5511342"/>
            <a:chOff x="0" y="0"/>
            <a:chExt cx="1721018" cy="1451547"/>
          </a:xfrm>
        </p:grpSpPr>
        <p:sp>
          <p:nvSpPr>
            <p:cNvPr name="Freeform 34" id="34"/>
            <p:cNvSpPr/>
            <p:nvPr/>
          </p:nvSpPr>
          <p:spPr>
            <a:xfrm flipH="false" flipV="false" rot="0">
              <a:off x="0" y="0"/>
              <a:ext cx="1721018" cy="1451547"/>
            </a:xfrm>
            <a:custGeom>
              <a:avLst/>
              <a:gdLst/>
              <a:ahLst/>
              <a:cxnLst/>
              <a:rect r="r" b="b" t="t" l="l"/>
              <a:pathLst>
                <a:path h="1451547" w="1721018">
                  <a:moveTo>
                    <a:pt x="0" y="0"/>
                  </a:moveTo>
                  <a:lnTo>
                    <a:pt x="1721018" y="0"/>
                  </a:lnTo>
                  <a:lnTo>
                    <a:pt x="1721018" y="1451547"/>
                  </a:lnTo>
                  <a:lnTo>
                    <a:pt x="0" y="1451547"/>
                  </a:lnTo>
                  <a:close/>
                </a:path>
              </a:pathLst>
            </a:custGeom>
            <a:solidFill>
              <a:srgbClr val="0D7377"/>
            </a:solidFill>
          </p:spPr>
        </p:sp>
        <p:sp>
          <p:nvSpPr>
            <p:cNvPr name="TextBox 35" id="35"/>
            <p:cNvSpPr txBox="true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36" id="36"/>
          <p:cNvGrpSpPr/>
          <p:nvPr/>
        </p:nvGrpSpPr>
        <p:grpSpPr>
          <a:xfrm rot="0">
            <a:off x="-1038153" y="0"/>
            <a:ext cx="4393457" cy="839228"/>
            <a:chOff x="0" y="0"/>
            <a:chExt cx="1157124" cy="221031"/>
          </a:xfrm>
        </p:grpSpPr>
        <p:sp>
          <p:nvSpPr>
            <p:cNvPr name="Freeform 37" id="37"/>
            <p:cNvSpPr/>
            <p:nvPr/>
          </p:nvSpPr>
          <p:spPr>
            <a:xfrm flipH="false" flipV="false" rot="0">
              <a:off x="0" y="0"/>
              <a:ext cx="1157125" cy="221031"/>
            </a:xfrm>
            <a:custGeom>
              <a:avLst/>
              <a:gdLst/>
              <a:ahLst/>
              <a:cxnLst/>
              <a:rect r="r" b="b" t="t" l="l"/>
              <a:pathLst>
                <a:path h="221031" w="1157125">
                  <a:moveTo>
                    <a:pt x="203200" y="0"/>
                  </a:moveTo>
                  <a:lnTo>
                    <a:pt x="1157125" y="0"/>
                  </a:lnTo>
                  <a:lnTo>
                    <a:pt x="953925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0D7377"/>
            </a:solidFill>
          </p:spPr>
        </p:sp>
        <p:sp>
          <p:nvSpPr>
            <p:cNvPr name="TextBox 38" id="38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39" id="39"/>
          <p:cNvGrpSpPr/>
          <p:nvPr/>
        </p:nvGrpSpPr>
        <p:grpSpPr>
          <a:xfrm rot="0">
            <a:off x="11727014" y="9447772"/>
            <a:ext cx="4393457" cy="839228"/>
            <a:chOff x="0" y="0"/>
            <a:chExt cx="1157124" cy="221031"/>
          </a:xfrm>
        </p:grpSpPr>
        <p:sp>
          <p:nvSpPr>
            <p:cNvPr name="Freeform 40" id="40"/>
            <p:cNvSpPr/>
            <p:nvPr/>
          </p:nvSpPr>
          <p:spPr>
            <a:xfrm flipH="false" flipV="false" rot="0">
              <a:off x="0" y="0"/>
              <a:ext cx="1157125" cy="221031"/>
            </a:xfrm>
            <a:custGeom>
              <a:avLst/>
              <a:gdLst/>
              <a:ahLst/>
              <a:cxnLst/>
              <a:rect r="r" b="b" t="t" l="l"/>
              <a:pathLst>
                <a:path h="221031" w="1157125">
                  <a:moveTo>
                    <a:pt x="203200" y="0"/>
                  </a:moveTo>
                  <a:lnTo>
                    <a:pt x="1157125" y="0"/>
                  </a:lnTo>
                  <a:lnTo>
                    <a:pt x="953925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0D7377"/>
            </a:solidFill>
          </p:spPr>
        </p:sp>
        <p:sp>
          <p:nvSpPr>
            <p:cNvPr name="TextBox 41" id="41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42" id="42"/>
          <p:cNvGrpSpPr/>
          <p:nvPr/>
        </p:nvGrpSpPr>
        <p:grpSpPr>
          <a:xfrm rot="0">
            <a:off x="2479025" y="-189472"/>
            <a:ext cx="2664422" cy="1218172"/>
            <a:chOff x="0" y="0"/>
            <a:chExt cx="483446" cy="221031"/>
          </a:xfrm>
        </p:grpSpPr>
        <p:sp>
          <p:nvSpPr>
            <p:cNvPr name="Freeform 43" id="43"/>
            <p:cNvSpPr/>
            <p:nvPr/>
          </p:nvSpPr>
          <p:spPr>
            <a:xfrm flipH="false" flipV="false" rot="0">
              <a:off x="0" y="0"/>
              <a:ext cx="483446" cy="221031"/>
            </a:xfrm>
            <a:custGeom>
              <a:avLst/>
              <a:gdLst/>
              <a:ahLst/>
              <a:cxnLst/>
              <a:rect r="r" b="b" t="t" l="l"/>
              <a:pathLst>
                <a:path h="221031" w="483446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969393"/>
            </a:solidFill>
          </p:spPr>
        </p:sp>
        <p:sp>
          <p:nvSpPr>
            <p:cNvPr name="TextBox 44" id="44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45" id="45"/>
          <p:cNvGrpSpPr/>
          <p:nvPr/>
        </p:nvGrpSpPr>
        <p:grpSpPr>
          <a:xfrm rot="0">
            <a:off x="15244191" y="9258300"/>
            <a:ext cx="2664422" cy="1218172"/>
            <a:chOff x="0" y="0"/>
            <a:chExt cx="483446" cy="221031"/>
          </a:xfrm>
        </p:grpSpPr>
        <p:sp>
          <p:nvSpPr>
            <p:cNvPr name="Freeform 46" id="46"/>
            <p:cNvSpPr/>
            <p:nvPr/>
          </p:nvSpPr>
          <p:spPr>
            <a:xfrm flipH="false" flipV="false" rot="0">
              <a:off x="0" y="0"/>
              <a:ext cx="483446" cy="221031"/>
            </a:xfrm>
            <a:custGeom>
              <a:avLst/>
              <a:gdLst/>
              <a:ahLst/>
              <a:cxnLst/>
              <a:rect r="r" b="b" t="t" l="l"/>
              <a:pathLst>
                <a:path h="221031" w="483446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969393"/>
            </a:solidFill>
          </p:spPr>
        </p:sp>
        <p:sp>
          <p:nvSpPr>
            <p:cNvPr name="TextBox 47" id="47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48" id="48"/>
          <p:cNvGrpSpPr/>
          <p:nvPr/>
        </p:nvGrpSpPr>
        <p:grpSpPr>
          <a:xfrm rot="0">
            <a:off x="4089434" y="-189472"/>
            <a:ext cx="2664422" cy="1218172"/>
            <a:chOff x="0" y="0"/>
            <a:chExt cx="483446" cy="221031"/>
          </a:xfrm>
        </p:grpSpPr>
        <p:sp>
          <p:nvSpPr>
            <p:cNvPr name="Freeform 49" id="49"/>
            <p:cNvSpPr/>
            <p:nvPr/>
          </p:nvSpPr>
          <p:spPr>
            <a:xfrm flipH="false" flipV="false" rot="0">
              <a:off x="0" y="0"/>
              <a:ext cx="483446" cy="221031"/>
            </a:xfrm>
            <a:custGeom>
              <a:avLst/>
              <a:gdLst/>
              <a:ahLst/>
              <a:cxnLst/>
              <a:rect r="r" b="b" t="t" l="l"/>
              <a:pathLst>
                <a:path h="221031" w="483446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0D7377"/>
            </a:solidFill>
          </p:spPr>
        </p:sp>
        <p:sp>
          <p:nvSpPr>
            <p:cNvPr name="TextBox 50" id="50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1" id="51"/>
          <p:cNvGrpSpPr/>
          <p:nvPr/>
        </p:nvGrpSpPr>
        <p:grpSpPr>
          <a:xfrm rot="0">
            <a:off x="16854601" y="9258300"/>
            <a:ext cx="2664422" cy="1218172"/>
            <a:chOff x="0" y="0"/>
            <a:chExt cx="483446" cy="221031"/>
          </a:xfrm>
        </p:grpSpPr>
        <p:sp>
          <p:nvSpPr>
            <p:cNvPr name="Freeform 52" id="52"/>
            <p:cNvSpPr/>
            <p:nvPr/>
          </p:nvSpPr>
          <p:spPr>
            <a:xfrm flipH="false" flipV="false" rot="0">
              <a:off x="0" y="0"/>
              <a:ext cx="483446" cy="221031"/>
            </a:xfrm>
            <a:custGeom>
              <a:avLst/>
              <a:gdLst/>
              <a:ahLst/>
              <a:cxnLst/>
              <a:rect r="r" b="b" t="t" l="l"/>
              <a:pathLst>
                <a:path h="221031" w="483446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0D7377"/>
            </a:solidFill>
          </p:spPr>
        </p:sp>
        <p:sp>
          <p:nvSpPr>
            <p:cNvPr name="TextBox 53" id="53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4" id="54"/>
          <p:cNvGrpSpPr/>
          <p:nvPr/>
        </p:nvGrpSpPr>
        <p:grpSpPr>
          <a:xfrm rot="0">
            <a:off x="1622671" y="2220949"/>
            <a:ext cx="6709253" cy="5845101"/>
            <a:chOff x="0" y="0"/>
            <a:chExt cx="6350000" cy="5532120"/>
          </a:xfrm>
        </p:grpSpPr>
        <p:sp>
          <p:nvSpPr>
            <p:cNvPr name="Freeform 55" id="55"/>
            <p:cNvSpPr/>
            <p:nvPr/>
          </p:nvSpPr>
          <p:spPr>
            <a:xfrm flipH="false" flipV="false" rot="0">
              <a:off x="0" y="0"/>
              <a:ext cx="6350000" cy="5532120"/>
            </a:xfrm>
            <a:custGeom>
              <a:avLst/>
              <a:gdLst/>
              <a:ahLst/>
              <a:cxnLst/>
              <a:rect r="r" b="b" t="t" l="l"/>
              <a:pathLst>
                <a:path h="5532120" w="6350000">
                  <a:moveTo>
                    <a:pt x="4762500" y="0"/>
                  </a:moveTo>
                  <a:lnTo>
                    <a:pt x="1587500" y="0"/>
                  </a:lnTo>
                  <a:lnTo>
                    <a:pt x="0" y="2766060"/>
                  </a:lnTo>
                  <a:lnTo>
                    <a:pt x="1587500" y="5532120"/>
                  </a:lnTo>
                  <a:lnTo>
                    <a:pt x="4762500" y="5532120"/>
                  </a:lnTo>
                  <a:lnTo>
                    <a:pt x="6350000" y="2766060"/>
                  </a:lnTo>
                  <a:lnTo>
                    <a:pt x="4762500" y="0"/>
                  </a:lnTo>
                  <a:close/>
                  <a:moveTo>
                    <a:pt x="4676140" y="5382260"/>
                  </a:moveTo>
                  <a:lnTo>
                    <a:pt x="1673860" y="5382260"/>
                  </a:lnTo>
                  <a:lnTo>
                    <a:pt x="172720" y="2766060"/>
                  </a:lnTo>
                  <a:lnTo>
                    <a:pt x="1673860" y="149860"/>
                  </a:lnTo>
                  <a:lnTo>
                    <a:pt x="4676140" y="149860"/>
                  </a:lnTo>
                  <a:lnTo>
                    <a:pt x="6177280" y="2766060"/>
                  </a:lnTo>
                  <a:lnTo>
                    <a:pt x="4676140" y="538226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name="AutoShape 56" id="56"/>
          <p:cNvSpPr/>
          <p:nvPr/>
        </p:nvSpPr>
        <p:spPr>
          <a:xfrm rot="-7193308">
            <a:off x="-497852" y="6516002"/>
            <a:ext cx="3317663" cy="0"/>
          </a:xfrm>
          <a:prstGeom prst="line">
            <a:avLst/>
          </a:prstGeom>
          <a:ln cap="flat" w="85725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57" id="57"/>
          <p:cNvSpPr/>
          <p:nvPr/>
        </p:nvSpPr>
        <p:spPr>
          <a:xfrm rot="-3598859">
            <a:off x="-501078" y="3680979"/>
            <a:ext cx="3317663" cy="0"/>
          </a:xfrm>
          <a:prstGeom prst="line">
            <a:avLst/>
          </a:prstGeom>
          <a:ln cap="flat" w="85725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58" id="58"/>
          <p:cNvSpPr txBox="true"/>
          <p:nvPr/>
        </p:nvSpPr>
        <p:spPr>
          <a:xfrm rot="0">
            <a:off x="2069177" y="4130966"/>
            <a:ext cx="5816242" cy="207962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000"/>
              </a:lnSpc>
            </a:pPr>
            <a:r>
              <a:rPr lang="en-US" sz="8000">
                <a:solidFill>
                  <a:srgbClr val="FFFFFF"/>
                </a:solidFill>
                <a:latin typeface="League Spartan"/>
              </a:rPr>
              <a:t>Future </a:t>
            </a:r>
          </a:p>
          <a:p>
            <a:pPr algn="ctr">
              <a:lnSpc>
                <a:spcPts val="8000"/>
              </a:lnSpc>
            </a:pPr>
            <a:r>
              <a:rPr lang="en-US" sz="8000">
                <a:solidFill>
                  <a:srgbClr val="FFFFFF"/>
                </a:solidFill>
                <a:latin typeface="League Spartan"/>
              </a:rPr>
              <a:t>Work</a:t>
            </a:r>
          </a:p>
        </p:txBody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D7377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-10800000">
            <a:off x="-2774882" y="-306174"/>
            <a:ext cx="10686704" cy="10918398"/>
            <a:chOff x="0" y="0"/>
            <a:chExt cx="878585" cy="89763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78585" cy="897633"/>
            </a:xfrm>
            <a:custGeom>
              <a:avLst/>
              <a:gdLst/>
              <a:ahLst/>
              <a:cxnLst/>
              <a:rect r="r" b="b" t="t" l="l"/>
              <a:pathLst>
                <a:path h="897633" w="878585">
                  <a:moveTo>
                    <a:pt x="878585" y="448817"/>
                  </a:moveTo>
                  <a:lnTo>
                    <a:pt x="675385" y="897633"/>
                  </a:lnTo>
                  <a:lnTo>
                    <a:pt x="203200" y="897633"/>
                  </a:lnTo>
                  <a:lnTo>
                    <a:pt x="0" y="448817"/>
                  </a:lnTo>
                  <a:lnTo>
                    <a:pt x="203200" y="0"/>
                  </a:lnTo>
                  <a:lnTo>
                    <a:pt x="675385" y="0"/>
                  </a:lnTo>
                  <a:lnTo>
                    <a:pt x="878585" y="448817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114300" y="-38100"/>
              <a:ext cx="584200" cy="736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AutoShape 5" id="5"/>
          <p:cNvSpPr/>
          <p:nvPr/>
        </p:nvSpPr>
        <p:spPr>
          <a:xfrm rot="3606691">
            <a:off x="3709495" y="2373306"/>
            <a:ext cx="6297185" cy="0"/>
          </a:xfrm>
          <a:prstGeom prst="line">
            <a:avLst/>
          </a:prstGeom>
          <a:ln cap="flat" w="161925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6" id="6"/>
          <p:cNvSpPr/>
          <p:nvPr/>
        </p:nvSpPr>
        <p:spPr>
          <a:xfrm rot="7201140">
            <a:off x="3703373" y="7754403"/>
            <a:ext cx="6297185" cy="0"/>
          </a:xfrm>
          <a:prstGeom prst="line">
            <a:avLst/>
          </a:prstGeom>
          <a:ln cap="flat" w="161925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7" id="7"/>
          <p:cNvSpPr txBox="true"/>
          <p:nvPr/>
        </p:nvSpPr>
        <p:spPr>
          <a:xfrm rot="0">
            <a:off x="1736169" y="3910153"/>
            <a:ext cx="6836061" cy="10699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8000"/>
              </a:lnSpc>
            </a:pPr>
            <a:r>
              <a:rPr lang="en-US" sz="8000">
                <a:solidFill>
                  <a:srgbClr val="606060"/>
                </a:solidFill>
                <a:latin typeface="League Spartan"/>
              </a:rPr>
              <a:t>DEMO</a:t>
            </a:r>
          </a:p>
        </p:txBody>
      </p:sp>
      <p:grpSp>
        <p:nvGrpSpPr>
          <p:cNvPr name="Group 8" id="8"/>
          <p:cNvGrpSpPr/>
          <p:nvPr/>
        </p:nvGrpSpPr>
        <p:grpSpPr>
          <a:xfrm rot="0">
            <a:off x="11718414" y="0"/>
            <a:ext cx="4393457" cy="839228"/>
            <a:chOff x="0" y="0"/>
            <a:chExt cx="1157124" cy="221031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1157125" cy="221031"/>
            </a:xfrm>
            <a:custGeom>
              <a:avLst/>
              <a:gdLst/>
              <a:ahLst/>
              <a:cxnLst/>
              <a:rect r="r" b="b" t="t" l="l"/>
              <a:pathLst>
                <a:path h="221031" w="1157125">
                  <a:moveTo>
                    <a:pt x="203200" y="0"/>
                  </a:moveTo>
                  <a:lnTo>
                    <a:pt x="1157125" y="0"/>
                  </a:lnTo>
                  <a:lnTo>
                    <a:pt x="953925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11718414" y="9447772"/>
            <a:ext cx="4393457" cy="839228"/>
            <a:chOff x="0" y="0"/>
            <a:chExt cx="1157124" cy="221031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1157125" cy="221031"/>
            </a:xfrm>
            <a:custGeom>
              <a:avLst/>
              <a:gdLst/>
              <a:ahLst/>
              <a:cxnLst/>
              <a:rect r="r" b="b" t="t" l="l"/>
              <a:pathLst>
                <a:path h="221031" w="1157125">
                  <a:moveTo>
                    <a:pt x="203200" y="0"/>
                  </a:moveTo>
                  <a:lnTo>
                    <a:pt x="1157125" y="0"/>
                  </a:lnTo>
                  <a:lnTo>
                    <a:pt x="953925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4" id="14"/>
          <p:cNvGrpSpPr/>
          <p:nvPr/>
        </p:nvGrpSpPr>
        <p:grpSpPr>
          <a:xfrm rot="0">
            <a:off x="15235591" y="-189472"/>
            <a:ext cx="2664422" cy="1218172"/>
            <a:chOff x="0" y="0"/>
            <a:chExt cx="483446" cy="221031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483446" cy="221031"/>
            </a:xfrm>
            <a:custGeom>
              <a:avLst/>
              <a:gdLst/>
              <a:ahLst/>
              <a:cxnLst/>
              <a:rect r="r" b="b" t="t" l="l"/>
              <a:pathLst>
                <a:path h="221031" w="483446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969393"/>
            </a:solidFill>
          </p:spPr>
        </p:sp>
        <p:sp>
          <p:nvSpPr>
            <p:cNvPr name="TextBox 16" id="16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7" id="17"/>
          <p:cNvGrpSpPr/>
          <p:nvPr/>
        </p:nvGrpSpPr>
        <p:grpSpPr>
          <a:xfrm rot="0">
            <a:off x="15235591" y="9258300"/>
            <a:ext cx="2664422" cy="1218172"/>
            <a:chOff x="0" y="0"/>
            <a:chExt cx="483446" cy="221031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483446" cy="221031"/>
            </a:xfrm>
            <a:custGeom>
              <a:avLst/>
              <a:gdLst/>
              <a:ahLst/>
              <a:cxnLst/>
              <a:rect r="r" b="b" t="t" l="l"/>
              <a:pathLst>
                <a:path h="221031" w="483446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969393"/>
            </a:solidFill>
          </p:spPr>
        </p:sp>
        <p:sp>
          <p:nvSpPr>
            <p:cNvPr name="TextBox 19" id="19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20" id="20"/>
          <p:cNvGrpSpPr/>
          <p:nvPr/>
        </p:nvGrpSpPr>
        <p:grpSpPr>
          <a:xfrm rot="0">
            <a:off x="16846001" y="-189472"/>
            <a:ext cx="2664422" cy="1218172"/>
            <a:chOff x="0" y="0"/>
            <a:chExt cx="483446" cy="221031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483446" cy="221031"/>
            </a:xfrm>
            <a:custGeom>
              <a:avLst/>
              <a:gdLst/>
              <a:ahLst/>
              <a:cxnLst/>
              <a:rect r="r" b="b" t="t" l="l"/>
              <a:pathLst>
                <a:path h="221031" w="483446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22" id="22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23" id="23"/>
          <p:cNvGrpSpPr/>
          <p:nvPr/>
        </p:nvGrpSpPr>
        <p:grpSpPr>
          <a:xfrm rot="0">
            <a:off x="16846001" y="9258300"/>
            <a:ext cx="2664422" cy="1218172"/>
            <a:chOff x="0" y="0"/>
            <a:chExt cx="483446" cy="221031"/>
          </a:xfrm>
        </p:grpSpPr>
        <p:sp>
          <p:nvSpPr>
            <p:cNvPr name="Freeform 24" id="24"/>
            <p:cNvSpPr/>
            <p:nvPr/>
          </p:nvSpPr>
          <p:spPr>
            <a:xfrm flipH="false" flipV="false" rot="0">
              <a:off x="0" y="0"/>
              <a:ext cx="483446" cy="221031"/>
            </a:xfrm>
            <a:custGeom>
              <a:avLst/>
              <a:gdLst/>
              <a:ahLst/>
              <a:cxnLst/>
              <a:rect r="r" b="b" t="t" l="l"/>
              <a:pathLst>
                <a:path h="221031" w="483446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25" id="25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26" id="26"/>
          <p:cNvSpPr txBox="true"/>
          <p:nvPr/>
        </p:nvSpPr>
        <p:spPr>
          <a:xfrm rot="0">
            <a:off x="1853983" y="5101199"/>
            <a:ext cx="6346356" cy="45148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959"/>
              </a:lnSpc>
            </a:pPr>
            <a:r>
              <a:rPr lang="en-US" sz="2199" spc="87">
                <a:solidFill>
                  <a:srgbClr val="606060"/>
                </a:solidFill>
                <a:latin typeface="Montserrat Semi-Bold"/>
              </a:rPr>
              <a:t>hope you'll like it </a:t>
            </a:r>
          </a:p>
        </p:txBody>
      </p:sp>
      <p:sp>
        <p:nvSpPr>
          <p:cNvPr name="TextBox 27" id="27"/>
          <p:cNvSpPr txBox="true"/>
          <p:nvPr/>
        </p:nvSpPr>
        <p:spPr>
          <a:xfrm rot="0">
            <a:off x="12245878" y="4653915"/>
            <a:ext cx="2688087" cy="4991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170"/>
              </a:lnSpc>
              <a:spcBef>
                <a:spcPct val="0"/>
              </a:spcBef>
            </a:pPr>
            <a:r>
              <a:rPr lang="en-US" sz="3000" u="sng">
                <a:solidFill>
                  <a:srgbClr val="FFFFFF"/>
                </a:solidFill>
                <a:latin typeface="Montserrat Semi-Bold"/>
                <a:hlinkClick r:id="rId2" tooltip="https://www.youtube.com/watch?v=BqQ4rxccaiQ"/>
              </a:rPr>
              <a:t>youtube link</a:t>
            </a:r>
            <a:r>
              <a:rPr lang="en-US" sz="3000">
                <a:solidFill>
                  <a:srgbClr val="FFFFFF"/>
                </a:solidFill>
                <a:latin typeface="Montserrat Semi-Bold"/>
              </a:rPr>
              <a:t> </a:t>
            </a:r>
          </a:p>
        </p:txBody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>
  <p:cSld>
    <p:bg>
      <p:bgPr>
        <a:solidFill>
          <a:srgbClr val="0D7377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-5400000">
            <a:off x="4335103" y="1010854"/>
            <a:ext cx="9617795" cy="8265292"/>
            <a:chOff x="0" y="0"/>
            <a:chExt cx="812800" cy="6985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698500"/>
            </a:xfrm>
            <a:custGeom>
              <a:avLst/>
              <a:gdLst/>
              <a:ahLst/>
              <a:cxnLst/>
              <a:rect r="r" b="b" t="t" l="l"/>
              <a:pathLst>
                <a:path h="698500" w="812800">
                  <a:moveTo>
                    <a:pt x="812800" y="349250"/>
                  </a:moveTo>
                  <a:lnTo>
                    <a:pt x="609600" y="698500"/>
                  </a:lnTo>
                  <a:lnTo>
                    <a:pt x="203200" y="698500"/>
                  </a:lnTo>
                  <a:lnTo>
                    <a:pt x="0" y="349250"/>
                  </a:lnTo>
                  <a:lnTo>
                    <a:pt x="203200" y="0"/>
                  </a:lnTo>
                  <a:lnTo>
                    <a:pt x="609600" y="0"/>
                  </a:lnTo>
                  <a:lnTo>
                    <a:pt x="812800" y="34925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114300" y="-38100"/>
              <a:ext cx="584200" cy="736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-5400000">
            <a:off x="7422548" y="6168229"/>
            <a:ext cx="3442903" cy="5511342"/>
            <a:chOff x="0" y="0"/>
            <a:chExt cx="906773" cy="1451547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906773" cy="1451547"/>
            </a:xfrm>
            <a:custGeom>
              <a:avLst/>
              <a:gdLst/>
              <a:ahLst/>
              <a:cxnLst/>
              <a:rect r="r" b="b" t="t" l="l"/>
              <a:pathLst>
                <a:path h="1451547" w="906773">
                  <a:moveTo>
                    <a:pt x="0" y="0"/>
                  </a:moveTo>
                  <a:lnTo>
                    <a:pt x="906773" y="0"/>
                  </a:lnTo>
                  <a:lnTo>
                    <a:pt x="906773" y="1451547"/>
                  </a:lnTo>
                  <a:lnTo>
                    <a:pt x="0" y="1451547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5400000">
            <a:off x="7434859" y="-1392571"/>
            <a:ext cx="3442903" cy="5511342"/>
            <a:chOff x="0" y="0"/>
            <a:chExt cx="906773" cy="1451547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906773" cy="1451547"/>
            </a:xfrm>
            <a:custGeom>
              <a:avLst/>
              <a:gdLst/>
              <a:ahLst/>
              <a:cxnLst/>
              <a:rect r="r" b="b" t="t" l="l"/>
              <a:pathLst>
                <a:path h="1451547" w="906773">
                  <a:moveTo>
                    <a:pt x="0" y="0"/>
                  </a:moveTo>
                  <a:lnTo>
                    <a:pt x="906773" y="0"/>
                  </a:lnTo>
                  <a:lnTo>
                    <a:pt x="906773" y="1451547"/>
                  </a:lnTo>
                  <a:lnTo>
                    <a:pt x="0" y="1451547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-5400000">
            <a:off x="4957496" y="1496218"/>
            <a:ext cx="8373008" cy="7294564"/>
            <a:chOff x="0" y="0"/>
            <a:chExt cx="6350000" cy="553212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6350000" cy="5532120"/>
            </a:xfrm>
            <a:custGeom>
              <a:avLst/>
              <a:gdLst/>
              <a:ahLst/>
              <a:cxnLst/>
              <a:rect r="r" b="b" t="t" l="l"/>
              <a:pathLst>
                <a:path h="5532120" w="6350000">
                  <a:moveTo>
                    <a:pt x="4762500" y="0"/>
                  </a:moveTo>
                  <a:lnTo>
                    <a:pt x="1587500" y="0"/>
                  </a:lnTo>
                  <a:lnTo>
                    <a:pt x="0" y="2766060"/>
                  </a:lnTo>
                  <a:lnTo>
                    <a:pt x="1587500" y="5532120"/>
                  </a:lnTo>
                  <a:lnTo>
                    <a:pt x="4762500" y="5532120"/>
                  </a:lnTo>
                  <a:lnTo>
                    <a:pt x="6350000" y="2766060"/>
                  </a:lnTo>
                  <a:lnTo>
                    <a:pt x="4762500" y="0"/>
                  </a:lnTo>
                  <a:close/>
                  <a:moveTo>
                    <a:pt x="4676140" y="5382260"/>
                  </a:moveTo>
                  <a:lnTo>
                    <a:pt x="1673860" y="5382260"/>
                  </a:lnTo>
                  <a:lnTo>
                    <a:pt x="172720" y="2766060"/>
                  </a:lnTo>
                  <a:lnTo>
                    <a:pt x="1673860" y="149860"/>
                  </a:lnTo>
                  <a:lnTo>
                    <a:pt x="4676140" y="149860"/>
                  </a:lnTo>
                  <a:lnTo>
                    <a:pt x="6177280" y="2766060"/>
                  </a:lnTo>
                  <a:lnTo>
                    <a:pt x="4676140" y="5382260"/>
                  </a:lnTo>
                  <a:close/>
                </a:path>
              </a:pathLst>
            </a:custGeom>
            <a:solidFill>
              <a:srgbClr val="0D7377"/>
            </a:solidFill>
          </p:spPr>
        </p:sp>
      </p:grpSp>
      <p:sp>
        <p:nvSpPr>
          <p:cNvPr name="AutoShape 13" id="13"/>
          <p:cNvSpPr/>
          <p:nvPr/>
        </p:nvSpPr>
        <p:spPr>
          <a:xfrm rot="-1715946">
            <a:off x="8894443" y="9327390"/>
            <a:ext cx="3317663" cy="0"/>
          </a:xfrm>
          <a:prstGeom prst="line">
            <a:avLst/>
          </a:prstGeom>
          <a:ln cap="flat" w="85725">
            <a:solidFill>
              <a:srgbClr val="0D7377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14" id="14"/>
          <p:cNvSpPr/>
          <p:nvPr/>
        </p:nvSpPr>
        <p:spPr>
          <a:xfrm rot="9084053">
            <a:off x="6088205" y="873885"/>
            <a:ext cx="3317663" cy="0"/>
          </a:xfrm>
          <a:prstGeom prst="line">
            <a:avLst/>
          </a:prstGeom>
          <a:ln cap="flat" w="85725">
            <a:solidFill>
              <a:srgbClr val="0D7377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15" id="15"/>
          <p:cNvSpPr/>
          <p:nvPr/>
        </p:nvSpPr>
        <p:spPr>
          <a:xfrm rot="-8950593">
            <a:off x="6057734" y="9272285"/>
            <a:ext cx="3317663" cy="0"/>
          </a:xfrm>
          <a:prstGeom prst="line">
            <a:avLst/>
          </a:prstGeom>
          <a:ln cap="flat" w="85725">
            <a:solidFill>
              <a:srgbClr val="0D7377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16" id="16"/>
          <p:cNvSpPr/>
          <p:nvPr/>
        </p:nvSpPr>
        <p:spPr>
          <a:xfrm rot="1849406">
            <a:off x="8924914" y="928990"/>
            <a:ext cx="3317663" cy="0"/>
          </a:xfrm>
          <a:prstGeom prst="line">
            <a:avLst/>
          </a:prstGeom>
          <a:ln cap="flat" w="85725">
            <a:solidFill>
              <a:srgbClr val="0D7377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17" id="17"/>
          <p:cNvSpPr txBox="true"/>
          <p:nvPr/>
        </p:nvSpPr>
        <p:spPr>
          <a:xfrm rot="0">
            <a:off x="5725969" y="4456533"/>
            <a:ext cx="6836061" cy="28606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000"/>
              </a:lnSpc>
            </a:pPr>
            <a:r>
              <a:rPr lang="en-US" sz="11000">
                <a:solidFill>
                  <a:srgbClr val="606060"/>
                </a:solidFill>
                <a:latin typeface="League Spartan"/>
              </a:rPr>
              <a:t>THANK YOU</a:t>
            </a:r>
          </a:p>
        </p:txBody>
      </p:sp>
      <p:grpSp>
        <p:nvGrpSpPr>
          <p:cNvPr name="Group 18" id="18"/>
          <p:cNvGrpSpPr/>
          <p:nvPr/>
        </p:nvGrpSpPr>
        <p:grpSpPr>
          <a:xfrm rot="0">
            <a:off x="-1805930" y="9447772"/>
            <a:ext cx="4393457" cy="839228"/>
            <a:chOff x="0" y="0"/>
            <a:chExt cx="1157124" cy="221031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1157125" cy="221031"/>
            </a:xfrm>
            <a:custGeom>
              <a:avLst/>
              <a:gdLst/>
              <a:ahLst/>
              <a:cxnLst/>
              <a:rect r="r" b="b" t="t" l="l"/>
              <a:pathLst>
                <a:path h="221031" w="1157125">
                  <a:moveTo>
                    <a:pt x="203200" y="0"/>
                  </a:moveTo>
                  <a:lnTo>
                    <a:pt x="1157125" y="0"/>
                  </a:lnTo>
                  <a:lnTo>
                    <a:pt x="953925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20" id="20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21" id="21"/>
          <p:cNvGrpSpPr/>
          <p:nvPr/>
        </p:nvGrpSpPr>
        <p:grpSpPr>
          <a:xfrm rot="0">
            <a:off x="1711247" y="9258300"/>
            <a:ext cx="2664422" cy="1218172"/>
            <a:chOff x="0" y="0"/>
            <a:chExt cx="483446" cy="221031"/>
          </a:xfrm>
        </p:grpSpPr>
        <p:sp>
          <p:nvSpPr>
            <p:cNvPr name="Freeform 22" id="22"/>
            <p:cNvSpPr/>
            <p:nvPr/>
          </p:nvSpPr>
          <p:spPr>
            <a:xfrm flipH="false" flipV="false" rot="0">
              <a:off x="0" y="0"/>
              <a:ext cx="483446" cy="221031"/>
            </a:xfrm>
            <a:custGeom>
              <a:avLst/>
              <a:gdLst/>
              <a:ahLst/>
              <a:cxnLst/>
              <a:rect r="r" b="b" t="t" l="l"/>
              <a:pathLst>
                <a:path h="221031" w="483446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969393"/>
            </a:solidFill>
          </p:spPr>
        </p:sp>
        <p:sp>
          <p:nvSpPr>
            <p:cNvPr name="TextBox 23" id="23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24" id="24"/>
          <p:cNvGrpSpPr/>
          <p:nvPr/>
        </p:nvGrpSpPr>
        <p:grpSpPr>
          <a:xfrm rot="0">
            <a:off x="3321657" y="9258300"/>
            <a:ext cx="2664422" cy="1218172"/>
            <a:chOff x="0" y="0"/>
            <a:chExt cx="483446" cy="221031"/>
          </a:xfrm>
        </p:grpSpPr>
        <p:sp>
          <p:nvSpPr>
            <p:cNvPr name="Freeform 25" id="25"/>
            <p:cNvSpPr/>
            <p:nvPr/>
          </p:nvSpPr>
          <p:spPr>
            <a:xfrm flipH="false" flipV="false" rot="0">
              <a:off x="0" y="0"/>
              <a:ext cx="483446" cy="221031"/>
            </a:xfrm>
            <a:custGeom>
              <a:avLst/>
              <a:gdLst/>
              <a:ahLst/>
              <a:cxnLst/>
              <a:rect r="r" b="b" t="t" l="l"/>
              <a:pathLst>
                <a:path h="221031" w="483446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26" id="26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27" id="27"/>
          <p:cNvGrpSpPr/>
          <p:nvPr/>
        </p:nvGrpSpPr>
        <p:grpSpPr>
          <a:xfrm rot="0">
            <a:off x="12311849" y="0"/>
            <a:ext cx="4393457" cy="839228"/>
            <a:chOff x="0" y="0"/>
            <a:chExt cx="1157124" cy="221031"/>
          </a:xfrm>
        </p:grpSpPr>
        <p:sp>
          <p:nvSpPr>
            <p:cNvPr name="Freeform 28" id="28"/>
            <p:cNvSpPr/>
            <p:nvPr/>
          </p:nvSpPr>
          <p:spPr>
            <a:xfrm flipH="false" flipV="false" rot="0">
              <a:off x="0" y="0"/>
              <a:ext cx="1157125" cy="221031"/>
            </a:xfrm>
            <a:custGeom>
              <a:avLst/>
              <a:gdLst/>
              <a:ahLst/>
              <a:cxnLst/>
              <a:rect r="r" b="b" t="t" l="l"/>
              <a:pathLst>
                <a:path h="221031" w="1157125">
                  <a:moveTo>
                    <a:pt x="203200" y="0"/>
                  </a:moveTo>
                  <a:lnTo>
                    <a:pt x="1157125" y="0"/>
                  </a:lnTo>
                  <a:lnTo>
                    <a:pt x="953925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29" id="29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30" id="30"/>
          <p:cNvGrpSpPr/>
          <p:nvPr/>
        </p:nvGrpSpPr>
        <p:grpSpPr>
          <a:xfrm rot="0">
            <a:off x="15829027" y="-189472"/>
            <a:ext cx="2664422" cy="1218172"/>
            <a:chOff x="0" y="0"/>
            <a:chExt cx="483446" cy="221031"/>
          </a:xfrm>
        </p:grpSpPr>
        <p:sp>
          <p:nvSpPr>
            <p:cNvPr name="Freeform 31" id="31"/>
            <p:cNvSpPr/>
            <p:nvPr/>
          </p:nvSpPr>
          <p:spPr>
            <a:xfrm flipH="false" flipV="false" rot="0">
              <a:off x="0" y="0"/>
              <a:ext cx="483446" cy="221031"/>
            </a:xfrm>
            <a:custGeom>
              <a:avLst/>
              <a:gdLst/>
              <a:ahLst/>
              <a:cxnLst/>
              <a:rect r="r" b="b" t="t" l="l"/>
              <a:pathLst>
                <a:path h="221031" w="483446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969393"/>
            </a:solidFill>
          </p:spPr>
        </p:sp>
        <p:sp>
          <p:nvSpPr>
            <p:cNvPr name="TextBox 32" id="32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33" id="33"/>
          <p:cNvGrpSpPr/>
          <p:nvPr/>
        </p:nvGrpSpPr>
        <p:grpSpPr>
          <a:xfrm rot="0">
            <a:off x="17439436" y="-189472"/>
            <a:ext cx="2664422" cy="1218172"/>
            <a:chOff x="0" y="0"/>
            <a:chExt cx="483446" cy="221031"/>
          </a:xfrm>
        </p:grpSpPr>
        <p:sp>
          <p:nvSpPr>
            <p:cNvPr name="Freeform 34" id="34"/>
            <p:cNvSpPr/>
            <p:nvPr/>
          </p:nvSpPr>
          <p:spPr>
            <a:xfrm flipH="false" flipV="false" rot="0">
              <a:off x="0" y="0"/>
              <a:ext cx="483446" cy="221031"/>
            </a:xfrm>
            <a:custGeom>
              <a:avLst/>
              <a:gdLst/>
              <a:ahLst/>
              <a:cxnLst/>
              <a:rect r="r" b="b" t="t" l="l"/>
              <a:pathLst>
                <a:path h="221031" w="483446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35" id="35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1727014" y="9447772"/>
            <a:ext cx="4393457" cy="839228"/>
            <a:chOff x="0" y="0"/>
            <a:chExt cx="1157124" cy="221031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157125" cy="221031"/>
            </a:xfrm>
            <a:custGeom>
              <a:avLst/>
              <a:gdLst/>
              <a:ahLst/>
              <a:cxnLst/>
              <a:rect r="r" b="b" t="t" l="l"/>
              <a:pathLst>
                <a:path h="221031" w="1157125">
                  <a:moveTo>
                    <a:pt x="203200" y="0"/>
                  </a:moveTo>
                  <a:lnTo>
                    <a:pt x="1157125" y="0"/>
                  </a:lnTo>
                  <a:lnTo>
                    <a:pt x="953925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969393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5898384" y="9447772"/>
            <a:ext cx="4905032" cy="839228"/>
            <a:chOff x="0" y="0"/>
            <a:chExt cx="1291860" cy="221031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291860" cy="221031"/>
            </a:xfrm>
            <a:custGeom>
              <a:avLst/>
              <a:gdLst/>
              <a:ahLst/>
              <a:cxnLst/>
              <a:rect r="r" b="b" t="t" l="l"/>
              <a:pathLst>
                <a:path h="221031" w="1291860">
                  <a:moveTo>
                    <a:pt x="203200" y="0"/>
                  </a:moveTo>
                  <a:lnTo>
                    <a:pt x="1291860" y="0"/>
                  </a:lnTo>
                  <a:lnTo>
                    <a:pt x="1088660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969393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15244191" y="9258300"/>
            <a:ext cx="2664422" cy="1218172"/>
            <a:chOff x="0" y="0"/>
            <a:chExt cx="483446" cy="221031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483446" cy="221031"/>
            </a:xfrm>
            <a:custGeom>
              <a:avLst/>
              <a:gdLst/>
              <a:ahLst/>
              <a:cxnLst/>
              <a:rect r="r" b="b" t="t" l="l"/>
              <a:pathLst>
                <a:path h="221031" w="483446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0D7377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16854601" y="9258300"/>
            <a:ext cx="2664422" cy="1218172"/>
            <a:chOff x="0" y="0"/>
            <a:chExt cx="483446" cy="221031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483446" cy="221031"/>
            </a:xfrm>
            <a:custGeom>
              <a:avLst/>
              <a:gdLst/>
              <a:ahLst/>
              <a:cxnLst/>
              <a:rect r="r" b="b" t="t" l="l"/>
              <a:pathLst>
                <a:path h="221031" w="483446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969393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4" id="14"/>
          <p:cNvGrpSpPr/>
          <p:nvPr/>
        </p:nvGrpSpPr>
        <p:grpSpPr>
          <a:xfrm rot="-10800000">
            <a:off x="3113249" y="4412569"/>
            <a:ext cx="4063686" cy="1608973"/>
            <a:chOff x="0" y="0"/>
            <a:chExt cx="980827" cy="388348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980827" cy="388348"/>
            </a:xfrm>
            <a:custGeom>
              <a:avLst/>
              <a:gdLst/>
              <a:ahLst/>
              <a:cxnLst/>
              <a:rect r="r" b="b" t="t" l="l"/>
              <a:pathLst>
                <a:path h="388348" w="980827">
                  <a:moveTo>
                    <a:pt x="203200" y="388348"/>
                  </a:moveTo>
                  <a:lnTo>
                    <a:pt x="777627" y="388348"/>
                  </a:lnTo>
                  <a:lnTo>
                    <a:pt x="980827" y="0"/>
                  </a:lnTo>
                  <a:lnTo>
                    <a:pt x="0" y="0"/>
                  </a:lnTo>
                  <a:lnTo>
                    <a:pt x="203200" y="388348"/>
                  </a:lnTo>
                  <a:close/>
                </a:path>
              </a:pathLst>
            </a:custGeom>
            <a:solidFill>
              <a:srgbClr val="0D7377"/>
            </a:solidFill>
          </p:spPr>
        </p:sp>
        <p:sp>
          <p:nvSpPr>
            <p:cNvPr name="TextBox 16" id="16"/>
            <p:cNvSpPr txBox="true"/>
            <p:nvPr/>
          </p:nvSpPr>
          <p:spPr>
            <a:xfrm>
              <a:off x="127000" y="-38100"/>
              <a:ext cx="5588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7" id="17"/>
          <p:cNvGrpSpPr/>
          <p:nvPr/>
        </p:nvGrpSpPr>
        <p:grpSpPr>
          <a:xfrm rot="-10800000">
            <a:off x="13480284" y="4412569"/>
            <a:ext cx="4063686" cy="1608973"/>
            <a:chOff x="0" y="0"/>
            <a:chExt cx="980827" cy="388348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980827" cy="388348"/>
            </a:xfrm>
            <a:custGeom>
              <a:avLst/>
              <a:gdLst/>
              <a:ahLst/>
              <a:cxnLst/>
              <a:rect r="r" b="b" t="t" l="l"/>
              <a:pathLst>
                <a:path h="388348" w="980827">
                  <a:moveTo>
                    <a:pt x="203200" y="388348"/>
                  </a:moveTo>
                  <a:lnTo>
                    <a:pt x="777627" y="388348"/>
                  </a:lnTo>
                  <a:lnTo>
                    <a:pt x="980827" y="0"/>
                  </a:lnTo>
                  <a:lnTo>
                    <a:pt x="0" y="0"/>
                  </a:lnTo>
                  <a:lnTo>
                    <a:pt x="203200" y="388348"/>
                  </a:lnTo>
                  <a:close/>
                </a:path>
              </a:pathLst>
            </a:custGeom>
            <a:solidFill>
              <a:srgbClr val="0D7377"/>
            </a:solidFill>
          </p:spPr>
        </p:sp>
        <p:sp>
          <p:nvSpPr>
            <p:cNvPr name="TextBox 19" id="19"/>
            <p:cNvSpPr txBox="true"/>
            <p:nvPr/>
          </p:nvSpPr>
          <p:spPr>
            <a:xfrm>
              <a:off x="127000" y="-38100"/>
              <a:ext cx="5588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20" id="20"/>
          <p:cNvGrpSpPr/>
          <p:nvPr/>
        </p:nvGrpSpPr>
        <p:grpSpPr>
          <a:xfrm rot="0">
            <a:off x="9937756" y="6081529"/>
            <a:ext cx="4063686" cy="1615044"/>
            <a:chOff x="0" y="0"/>
            <a:chExt cx="980827" cy="389813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980827" cy="389813"/>
            </a:xfrm>
            <a:custGeom>
              <a:avLst/>
              <a:gdLst/>
              <a:ahLst/>
              <a:cxnLst/>
              <a:rect r="r" b="b" t="t" l="l"/>
              <a:pathLst>
                <a:path h="389813" w="980827">
                  <a:moveTo>
                    <a:pt x="203200" y="389813"/>
                  </a:moveTo>
                  <a:lnTo>
                    <a:pt x="777627" y="389813"/>
                  </a:lnTo>
                  <a:lnTo>
                    <a:pt x="980827" y="0"/>
                  </a:lnTo>
                  <a:lnTo>
                    <a:pt x="0" y="0"/>
                  </a:lnTo>
                  <a:lnTo>
                    <a:pt x="203200" y="389813"/>
                  </a:lnTo>
                  <a:close/>
                </a:path>
              </a:pathLst>
            </a:custGeom>
            <a:solidFill>
              <a:srgbClr val="0D7377"/>
            </a:solidFill>
          </p:spPr>
        </p:sp>
        <p:sp>
          <p:nvSpPr>
            <p:cNvPr name="TextBox 22" id="22"/>
            <p:cNvSpPr txBox="true"/>
            <p:nvPr/>
          </p:nvSpPr>
          <p:spPr>
            <a:xfrm>
              <a:off x="127000" y="-38100"/>
              <a:ext cx="5588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23" id="23"/>
          <p:cNvGrpSpPr>
            <a:grpSpLocks noChangeAspect="true"/>
          </p:cNvGrpSpPr>
          <p:nvPr/>
        </p:nvGrpSpPr>
        <p:grpSpPr>
          <a:xfrm rot="0">
            <a:off x="10458916" y="4751458"/>
            <a:ext cx="3021368" cy="2616369"/>
            <a:chOff x="0" y="0"/>
            <a:chExt cx="4282440" cy="3708400"/>
          </a:xfrm>
        </p:grpSpPr>
        <p:sp>
          <p:nvSpPr>
            <p:cNvPr name="Freeform 24" id="24"/>
            <p:cNvSpPr/>
            <p:nvPr/>
          </p:nvSpPr>
          <p:spPr>
            <a:xfrm flipH="false" flipV="false" rot="0">
              <a:off x="0" y="0"/>
              <a:ext cx="4282440" cy="3708400"/>
            </a:xfrm>
            <a:custGeom>
              <a:avLst/>
              <a:gdLst/>
              <a:ahLst/>
              <a:cxnLst/>
              <a:rect r="r" b="b" t="t" l="l"/>
              <a:pathLst>
                <a:path h="3708400" w="4282440">
                  <a:moveTo>
                    <a:pt x="3211830" y="0"/>
                  </a:moveTo>
                  <a:lnTo>
                    <a:pt x="1070610" y="0"/>
                  </a:lnTo>
                  <a:lnTo>
                    <a:pt x="0" y="1854200"/>
                  </a:lnTo>
                  <a:lnTo>
                    <a:pt x="1070610" y="3708400"/>
                  </a:lnTo>
                  <a:lnTo>
                    <a:pt x="3211830" y="3708400"/>
                  </a:lnTo>
                  <a:lnTo>
                    <a:pt x="4282440" y="1854200"/>
                  </a:lnTo>
                  <a:close/>
                </a:path>
              </a:pathLst>
            </a:custGeom>
            <a:blipFill>
              <a:blip r:embed="rId2"/>
              <a:stretch>
                <a:fillRect l="-248" t="0" r="-248" b="0"/>
              </a:stretch>
            </a:blipFill>
          </p:spPr>
        </p:sp>
      </p:grpSp>
      <p:grpSp>
        <p:nvGrpSpPr>
          <p:cNvPr name="Group 25" id="25"/>
          <p:cNvGrpSpPr>
            <a:grpSpLocks noChangeAspect="true"/>
          </p:cNvGrpSpPr>
          <p:nvPr/>
        </p:nvGrpSpPr>
        <p:grpSpPr>
          <a:xfrm rot="0">
            <a:off x="3617079" y="4773345"/>
            <a:ext cx="3021368" cy="2616369"/>
            <a:chOff x="0" y="0"/>
            <a:chExt cx="4282440" cy="3708400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0" y="0"/>
              <a:ext cx="4282440" cy="3708400"/>
            </a:xfrm>
            <a:custGeom>
              <a:avLst/>
              <a:gdLst/>
              <a:ahLst/>
              <a:cxnLst/>
              <a:rect r="r" b="b" t="t" l="l"/>
              <a:pathLst>
                <a:path h="3708400" w="4282440">
                  <a:moveTo>
                    <a:pt x="3211830" y="0"/>
                  </a:moveTo>
                  <a:lnTo>
                    <a:pt x="1070610" y="0"/>
                  </a:lnTo>
                  <a:lnTo>
                    <a:pt x="0" y="1854200"/>
                  </a:lnTo>
                  <a:lnTo>
                    <a:pt x="1070610" y="3708400"/>
                  </a:lnTo>
                  <a:lnTo>
                    <a:pt x="3211830" y="3708400"/>
                  </a:lnTo>
                  <a:lnTo>
                    <a:pt x="4282440" y="1854200"/>
                  </a:lnTo>
                  <a:close/>
                </a:path>
              </a:pathLst>
            </a:custGeom>
            <a:blipFill>
              <a:blip r:embed="rId3"/>
              <a:stretch>
                <a:fillRect l="-9042" t="0" r="-9042" b="0"/>
              </a:stretch>
            </a:blipFill>
          </p:spPr>
        </p:sp>
      </p:grpSp>
      <p:grpSp>
        <p:nvGrpSpPr>
          <p:cNvPr name="Group 27" id="27"/>
          <p:cNvGrpSpPr>
            <a:grpSpLocks noChangeAspect="true"/>
          </p:cNvGrpSpPr>
          <p:nvPr/>
        </p:nvGrpSpPr>
        <p:grpSpPr>
          <a:xfrm rot="0">
            <a:off x="14001443" y="4741933"/>
            <a:ext cx="3021368" cy="2616369"/>
            <a:chOff x="0" y="0"/>
            <a:chExt cx="4282440" cy="3708400"/>
          </a:xfrm>
        </p:grpSpPr>
        <p:sp>
          <p:nvSpPr>
            <p:cNvPr name="Freeform 28" id="28"/>
            <p:cNvSpPr/>
            <p:nvPr/>
          </p:nvSpPr>
          <p:spPr>
            <a:xfrm flipH="false" flipV="false" rot="0">
              <a:off x="0" y="0"/>
              <a:ext cx="4282440" cy="3708400"/>
            </a:xfrm>
            <a:custGeom>
              <a:avLst/>
              <a:gdLst/>
              <a:ahLst/>
              <a:cxnLst/>
              <a:rect r="r" b="b" t="t" l="l"/>
              <a:pathLst>
                <a:path h="3708400" w="4282440">
                  <a:moveTo>
                    <a:pt x="3211830" y="0"/>
                  </a:moveTo>
                  <a:lnTo>
                    <a:pt x="1070610" y="0"/>
                  </a:lnTo>
                  <a:lnTo>
                    <a:pt x="0" y="1854200"/>
                  </a:lnTo>
                  <a:lnTo>
                    <a:pt x="1070610" y="3708400"/>
                  </a:lnTo>
                  <a:lnTo>
                    <a:pt x="3211830" y="3708400"/>
                  </a:lnTo>
                  <a:lnTo>
                    <a:pt x="4282440" y="1854200"/>
                  </a:lnTo>
                  <a:close/>
                </a:path>
              </a:pathLst>
            </a:custGeom>
            <a:blipFill>
              <a:blip r:embed="rId4"/>
              <a:stretch>
                <a:fillRect l="-6214" t="0" r="-6214" b="0"/>
              </a:stretch>
            </a:blipFill>
          </p:spPr>
        </p:sp>
      </p:grpSp>
      <p:grpSp>
        <p:nvGrpSpPr>
          <p:cNvPr name="Group 29" id="29"/>
          <p:cNvGrpSpPr/>
          <p:nvPr/>
        </p:nvGrpSpPr>
        <p:grpSpPr>
          <a:xfrm rot="0">
            <a:off x="-1036508" y="9447772"/>
            <a:ext cx="4393457" cy="839228"/>
            <a:chOff x="0" y="0"/>
            <a:chExt cx="1157124" cy="221031"/>
          </a:xfrm>
        </p:grpSpPr>
        <p:sp>
          <p:nvSpPr>
            <p:cNvPr name="Freeform 30" id="30"/>
            <p:cNvSpPr/>
            <p:nvPr/>
          </p:nvSpPr>
          <p:spPr>
            <a:xfrm flipH="false" flipV="false" rot="0">
              <a:off x="0" y="0"/>
              <a:ext cx="1157125" cy="221031"/>
            </a:xfrm>
            <a:custGeom>
              <a:avLst/>
              <a:gdLst/>
              <a:ahLst/>
              <a:cxnLst/>
              <a:rect r="r" b="b" t="t" l="l"/>
              <a:pathLst>
                <a:path h="221031" w="1157125">
                  <a:moveTo>
                    <a:pt x="203200" y="0"/>
                  </a:moveTo>
                  <a:lnTo>
                    <a:pt x="1157125" y="0"/>
                  </a:lnTo>
                  <a:lnTo>
                    <a:pt x="953925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0D7377"/>
            </a:solidFill>
          </p:spPr>
        </p:sp>
        <p:sp>
          <p:nvSpPr>
            <p:cNvPr name="TextBox 31" id="31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32" id="32"/>
          <p:cNvGrpSpPr/>
          <p:nvPr/>
        </p:nvGrpSpPr>
        <p:grpSpPr>
          <a:xfrm rot="0">
            <a:off x="2480669" y="9258300"/>
            <a:ext cx="2664422" cy="1218172"/>
            <a:chOff x="0" y="0"/>
            <a:chExt cx="483446" cy="221031"/>
          </a:xfrm>
        </p:grpSpPr>
        <p:sp>
          <p:nvSpPr>
            <p:cNvPr name="Freeform 33" id="33"/>
            <p:cNvSpPr/>
            <p:nvPr/>
          </p:nvSpPr>
          <p:spPr>
            <a:xfrm flipH="false" flipV="false" rot="0">
              <a:off x="0" y="0"/>
              <a:ext cx="483446" cy="221031"/>
            </a:xfrm>
            <a:custGeom>
              <a:avLst/>
              <a:gdLst/>
              <a:ahLst/>
              <a:cxnLst/>
              <a:rect r="r" b="b" t="t" l="l"/>
              <a:pathLst>
                <a:path h="221031" w="483446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969393"/>
            </a:solidFill>
          </p:spPr>
        </p:sp>
        <p:sp>
          <p:nvSpPr>
            <p:cNvPr name="TextBox 34" id="34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35" id="35"/>
          <p:cNvGrpSpPr/>
          <p:nvPr/>
        </p:nvGrpSpPr>
        <p:grpSpPr>
          <a:xfrm rot="0">
            <a:off x="9937756" y="9258300"/>
            <a:ext cx="2664422" cy="1218172"/>
            <a:chOff x="0" y="0"/>
            <a:chExt cx="483446" cy="221031"/>
          </a:xfrm>
        </p:grpSpPr>
        <p:sp>
          <p:nvSpPr>
            <p:cNvPr name="Freeform 36" id="36"/>
            <p:cNvSpPr/>
            <p:nvPr/>
          </p:nvSpPr>
          <p:spPr>
            <a:xfrm flipH="false" flipV="false" rot="0">
              <a:off x="0" y="0"/>
              <a:ext cx="483446" cy="221031"/>
            </a:xfrm>
            <a:custGeom>
              <a:avLst/>
              <a:gdLst/>
              <a:ahLst/>
              <a:cxnLst/>
              <a:rect r="r" b="b" t="t" l="l"/>
              <a:pathLst>
                <a:path h="221031" w="483446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0D7377"/>
            </a:solidFill>
          </p:spPr>
        </p:sp>
        <p:sp>
          <p:nvSpPr>
            <p:cNvPr name="TextBox 37" id="37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38" id="38"/>
          <p:cNvGrpSpPr/>
          <p:nvPr/>
        </p:nvGrpSpPr>
        <p:grpSpPr>
          <a:xfrm rot="0">
            <a:off x="4091079" y="9258300"/>
            <a:ext cx="2664422" cy="1218172"/>
            <a:chOff x="0" y="0"/>
            <a:chExt cx="483446" cy="221031"/>
          </a:xfrm>
        </p:grpSpPr>
        <p:sp>
          <p:nvSpPr>
            <p:cNvPr name="Freeform 39" id="39"/>
            <p:cNvSpPr/>
            <p:nvPr/>
          </p:nvSpPr>
          <p:spPr>
            <a:xfrm flipH="false" flipV="false" rot="0">
              <a:off x="0" y="0"/>
              <a:ext cx="483446" cy="221031"/>
            </a:xfrm>
            <a:custGeom>
              <a:avLst/>
              <a:gdLst/>
              <a:ahLst/>
              <a:cxnLst/>
              <a:rect r="r" b="b" t="t" l="l"/>
              <a:pathLst>
                <a:path h="221031" w="483446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0D7377"/>
            </a:solidFill>
          </p:spPr>
        </p:sp>
        <p:sp>
          <p:nvSpPr>
            <p:cNvPr name="TextBox 40" id="40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41" id="41"/>
          <p:cNvGrpSpPr/>
          <p:nvPr/>
        </p:nvGrpSpPr>
        <p:grpSpPr>
          <a:xfrm rot="0">
            <a:off x="-306869" y="-436854"/>
            <a:ext cx="18901739" cy="2248482"/>
            <a:chOff x="0" y="0"/>
            <a:chExt cx="4978236" cy="592193"/>
          </a:xfrm>
        </p:grpSpPr>
        <p:sp>
          <p:nvSpPr>
            <p:cNvPr name="Freeform 42" id="42"/>
            <p:cNvSpPr/>
            <p:nvPr/>
          </p:nvSpPr>
          <p:spPr>
            <a:xfrm flipH="false" flipV="false" rot="0">
              <a:off x="0" y="0"/>
              <a:ext cx="4978236" cy="592193"/>
            </a:xfrm>
            <a:custGeom>
              <a:avLst/>
              <a:gdLst/>
              <a:ahLst/>
              <a:cxnLst/>
              <a:rect r="r" b="b" t="t" l="l"/>
              <a:pathLst>
                <a:path h="592193" w="4978236">
                  <a:moveTo>
                    <a:pt x="0" y="0"/>
                  </a:moveTo>
                  <a:lnTo>
                    <a:pt x="4978236" y="0"/>
                  </a:lnTo>
                  <a:lnTo>
                    <a:pt x="4978236" y="592193"/>
                  </a:lnTo>
                  <a:lnTo>
                    <a:pt x="0" y="592193"/>
                  </a:lnTo>
                  <a:close/>
                </a:path>
              </a:pathLst>
            </a:custGeom>
            <a:solidFill>
              <a:srgbClr val="0D7377"/>
            </a:solidFill>
          </p:spPr>
        </p:sp>
        <p:sp>
          <p:nvSpPr>
            <p:cNvPr name="TextBox 43" id="43"/>
            <p:cNvSpPr txBox="true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44" id="44"/>
          <p:cNvSpPr txBox="true"/>
          <p:nvPr/>
        </p:nvSpPr>
        <p:spPr>
          <a:xfrm rot="0">
            <a:off x="5954580" y="561488"/>
            <a:ext cx="6378839" cy="10963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299"/>
              </a:lnSpc>
            </a:pPr>
            <a:r>
              <a:rPr lang="en-US" sz="8299">
                <a:solidFill>
                  <a:srgbClr val="FFFFFF"/>
                </a:solidFill>
                <a:latin typeface="League Spartan"/>
              </a:rPr>
              <a:t>Team</a:t>
            </a:r>
          </a:p>
        </p:txBody>
      </p:sp>
      <p:sp>
        <p:nvSpPr>
          <p:cNvPr name="TextBox 45" id="45"/>
          <p:cNvSpPr txBox="true"/>
          <p:nvPr/>
        </p:nvSpPr>
        <p:spPr>
          <a:xfrm rot="0">
            <a:off x="3912153" y="7925173"/>
            <a:ext cx="2465878" cy="97663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19"/>
              </a:lnSpc>
              <a:spcBef>
                <a:spcPct val="0"/>
              </a:spcBef>
            </a:pPr>
            <a:r>
              <a:rPr lang="en-US" sz="2799">
                <a:solidFill>
                  <a:srgbClr val="000000"/>
                </a:solidFill>
                <a:latin typeface="League Spartan"/>
              </a:rPr>
              <a:t>Dr.Aladdin Masri</a:t>
            </a:r>
          </a:p>
        </p:txBody>
      </p:sp>
      <p:sp>
        <p:nvSpPr>
          <p:cNvPr name="TextBox 46" id="46"/>
          <p:cNvSpPr txBox="true"/>
          <p:nvPr/>
        </p:nvSpPr>
        <p:spPr>
          <a:xfrm rot="0">
            <a:off x="14596866" y="7925173"/>
            <a:ext cx="2257735" cy="97663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19"/>
              </a:lnSpc>
              <a:spcBef>
                <a:spcPct val="0"/>
              </a:spcBef>
            </a:pPr>
            <a:r>
              <a:rPr lang="en-US" sz="2799">
                <a:solidFill>
                  <a:srgbClr val="000000"/>
                </a:solidFill>
                <a:latin typeface="League Spartan"/>
              </a:rPr>
              <a:t>Hala Abduljalil</a:t>
            </a:r>
          </a:p>
        </p:txBody>
      </p:sp>
      <p:sp>
        <p:nvSpPr>
          <p:cNvPr name="TextBox 47" id="47"/>
          <p:cNvSpPr txBox="true"/>
          <p:nvPr/>
        </p:nvSpPr>
        <p:spPr>
          <a:xfrm rot="0">
            <a:off x="11128124" y="7925173"/>
            <a:ext cx="1998558" cy="97663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19"/>
              </a:lnSpc>
              <a:spcBef>
                <a:spcPct val="0"/>
              </a:spcBef>
            </a:pPr>
            <a:r>
              <a:rPr lang="en-US" sz="2799">
                <a:solidFill>
                  <a:srgbClr val="000000"/>
                </a:solidFill>
                <a:latin typeface="League Spartan"/>
              </a:rPr>
              <a:t>Sahar Saleh</a:t>
            </a:r>
          </a:p>
        </p:txBody>
      </p:sp>
      <p:sp>
        <p:nvSpPr>
          <p:cNvPr name="TextBox 48" id="48"/>
          <p:cNvSpPr txBox="true"/>
          <p:nvPr/>
        </p:nvSpPr>
        <p:spPr>
          <a:xfrm rot="0">
            <a:off x="7222033" y="5564639"/>
            <a:ext cx="2257735" cy="97663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19"/>
              </a:lnSpc>
            </a:pPr>
            <a:r>
              <a:rPr lang="en-US" sz="2799">
                <a:solidFill>
                  <a:srgbClr val="000000"/>
                </a:solidFill>
                <a:latin typeface="League Spartan"/>
              </a:rPr>
              <a:t>Prepared </a:t>
            </a:r>
          </a:p>
          <a:p>
            <a:pPr algn="ctr">
              <a:lnSpc>
                <a:spcPts val="3919"/>
              </a:lnSpc>
              <a:spcBef>
                <a:spcPct val="0"/>
              </a:spcBef>
            </a:pPr>
            <a:r>
              <a:rPr lang="en-US" sz="2799">
                <a:solidFill>
                  <a:srgbClr val="000000"/>
                </a:solidFill>
                <a:latin typeface="League Spartan"/>
              </a:rPr>
              <a:t>by:</a:t>
            </a:r>
          </a:p>
        </p:txBody>
      </p:sp>
      <p:sp>
        <p:nvSpPr>
          <p:cNvPr name="TextBox 49" id="49"/>
          <p:cNvSpPr txBox="true"/>
          <p:nvPr/>
        </p:nvSpPr>
        <p:spPr>
          <a:xfrm rot="0">
            <a:off x="398314" y="5812289"/>
            <a:ext cx="2257735" cy="48133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19"/>
              </a:lnSpc>
              <a:spcBef>
                <a:spcPct val="0"/>
              </a:spcBef>
            </a:pPr>
            <a:r>
              <a:rPr lang="en-US" sz="2799">
                <a:solidFill>
                  <a:srgbClr val="000000"/>
                </a:solidFill>
                <a:latin typeface="League Spartan"/>
              </a:rPr>
              <a:t>Supervisor: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123950" y="1832029"/>
            <a:ext cx="7706695" cy="6622941"/>
            <a:chOff x="0" y="0"/>
            <a:chExt cx="812800" cy="6985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698500"/>
            </a:xfrm>
            <a:custGeom>
              <a:avLst/>
              <a:gdLst/>
              <a:ahLst/>
              <a:cxnLst/>
              <a:rect r="r" b="b" t="t" l="l"/>
              <a:pathLst>
                <a:path h="698500" w="812800">
                  <a:moveTo>
                    <a:pt x="812800" y="349250"/>
                  </a:moveTo>
                  <a:lnTo>
                    <a:pt x="609600" y="698500"/>
                  </a:lnTo>
                  <a:lnTo>
                    <a:pt x="203200" y="698500"/>
                  </a:lnTo>
                  <a:lnTo>
                    <a:pt x="0" y="349250"/>
                  </a:lnTo>
                  <a:lnTo>
                    <a:pt x="203200" y="0"/>
                  </a:lnTo>
                  <a:lnTo>
                    <a:pt x="609600" y="0"/>
                  </a:lnTo>
                  <a:lnTo>
                    <a:pt x="812800" y="349250"/>
                  </a:lnTo>
                  <a:close/>
                </a:path>
              </a:pathLst>
            </a:custGeom>
            <a:solidFill>
              <a:srgbClr val="0D7377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114300" y="-38100"/>
              <a:ext cx="584200" cy="736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337928" y="2387829"/>
            <a:ext cx="6534491" cy="5511342"/>
            <a:chOff x="0" y="0"/>
            <a:chExt cx="1721018" cy="1451547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721018" cy="1451547"/>
            </a:xfrm>
            <a:custGeom>
              <a:avLst/>
              <a:gdLst/>
              <a:ahLst/>
              <a:cxnLst/>
              <a:rect r="r" b="b" t="t" l="l"/>
              <a:pathLst>
                <a:path h="1451547" w="1721018">
                  <a:moveTo>
                    <a:pt x="0" y="0"/>
                  </a:moveTo>
                  <a:lnTo>
                    <a:pt x="1721018" y="0"/>
                  </a:lnTo>
                  <a:lnTo>
                    <a:pt x="1721018" y="1451547"/>
                  </a:lnTo>
                  <a:lnTo>
                    <a:pt x="0" y="1451547"/>
                  </a:lnTo>
                  <a:close/>
                </a:path>
              </a:pathLst>
            </a:custGeom>
            <a:solidFill>
              <a:srgbClr val="0D7377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-1038153" y="0"/>
            <a:ext cx="4393457" cy="839228"/>
            <a:chOff x="0" y="0"/>
            <a:chExt cx="1157124" cy="221031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1157125" cy="221031"/>
            </a:xfrm>
            <a:custGeom>
              <a:avLst/>
              <a:gdLst/>
              <a:ahLst/>
              <a:cxnLst/>
              <a:rect r="r" b="b" t="t" l="l"/>
              <a:pathLst>
                <a:path h="221031" w="1157125">
                  <a:moveTo>
                    <a:pt x="203200" y="0"/>
                  </a:moveTo>
                  <a:lnTo>
                    <a:pt x="1157125" y="0"/>
                  </a:lnTo>
                  <a:lnTo>
                    <a:pt x="953925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0D7377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11727014" y="9447772"/>
            <a:ext cx="4393457" cy="839228"/>
            <a:chOff x="0" y="0"/>
            <a:chExt cx="1157124" cy="221031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1157125" cy="221031"/>
            </a:xfrm>
            <a:custGeom>
              <a:avLst/>
              <a:gdLst/>
              <a:ahLst/>
              <a:cxnLst/>
              <a:rect r="r" b="b" t="t" l="l"/>
              <a:pathLst>
                <a:path h="221031" w="1157125">
                  <a:moveTo>
                    <a:pt x="203200" y="0"/>
                  </a:moveTo>
                  <a:lnTo>
                    <a:pt x="1157125" y="0"/>
                  </a:lnTo>
                  <a:lnTo>
                    <a:pt x="953925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0D7377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4" id="14"/>
          <p:cNvGrpSpPr/>
          <p:nvPr/>
        </p:nvGrpSpPr>
        <p:grpSpPr>
          <a:xfrm rot="0">
            <a:off x="2479025" y="-189472"/>
            <a:ext cx="2664422" cy="1218172"/>
            <a:chOff x="0" y="0"/>
            <a:chExt cx="483446" cy="221031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483446" cy="221031"/>
            </a:xfrm>
            <a:custGeom>
              <a:avLst/>
              <a:gdLst/>
              <a:ahLst/>
              <a:cxnLst/>
              <a:rect r="r" b="b" t="t" l="l"/>
              <a:pathLst>
                <a:path h="221031" w="483446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969393"/>
            </a:solidFill>
          </p:spPr>
        </p:sp>
        <p:sp>
          <p:nvSpPr>
            <p:cNvPr name="TextBox 16" id="16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7" id="17"/>
          <p:cNvGrpSpPr/>
          <p:nvPr/>
        </p:nvGrpSpPr>
        <p:grpSpPr>
          <a:xfrm rot="0">
            <a:off x="15244191" y="9258300"/>
            <a:ext cx="2664422" cy="1218172"/>
            <a:chOff x="0" y="0"/>
            <a:chExt cx="483446" cy="221031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483446" cy="221031"/>
            </a:xfrm>
            <a:custGeom>
              <a:avLst/>
              <a:gdLst/>
              <a:ahLst/>
              <a:cxnLst/>
              <a:rect r="r" b="b" t="t" l="l"/>
              <a:pathLst>
                <a:path h="221031" w="483446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969393"/>
            </a:solidFill>
          </p:spPr>
        </p:sp>
        <p:sp>
          <p:nvSpPr>
            <p:cNvPr name="TextBox 19" id="19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20" id="20"/>
          <p:cNvGrpSpPr/>
          <p:nvPr/>
        </p:nvGrpSpPr>
        <p:grpSpPr>
          <a:xfrm rot="0">
            <a:off x="4089434" y="-189472"/>
            <a:ext cx="2664422" cy="1218172"/>
            <a:chOff x="0" y="0"/>
            <a:chExt cx="483446" cy="221031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483446" cy="221031"/>
            </a:xfrm>
            <a:custGeom>
              <a:avLst/>
              <a:gdLst/>
              <a:ahLst/>
              <a:cxnLst/>
              <a:rect r="r" b="b" t="t" l="l"/>
              <a:pathLst>
                <a:path h="221031" w="483446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0D7377"/>
            </a:solidFill>
          </p:spPr>
        </p:sp>
        <p:sp>
          <p:nvSpPr>
            <p:cNvPr name="TextBox 22" id="22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23" id="23"/>
          <p:cNvGrpSpPr/>
          <p:nvPr/>
        </p:nvGrpSpPr>
        <p:grpSpPr>
          <a:xfrm rot="0">
            <a:off x="16854601" y="9258300"/>
            <a:ext cx="2664422" cy="1218172"/>
            <a:chOff x="0" y="0"/>
            <a:chExt cx="483446" cy="221031"/>
          </a:xfrm>
        </p:grpSpPr>
        <p:sp>
          <p:nvSpPr>
            <p:cNvPr name="Freeform 24" id="24"/>
            <p:cNvSpPr/>
            <p:nvPr/>
          </p:nvSpPr>
          <p:spPr>
            <a:xfrm flipH="false" flipV="false" rot="0">
              <a:off x="0" y="0"/>
              <a:ext cx="483446" cy="221031"/>
            </a:xfrm>
            <a:custGeom>
              <a:avLst/>
              <a:gdLst/>
              <a:ahLst/>
              <a:cxnLst/>
              <a:rect r="r" b="b" t="t" l="l"/>
              <a:pathLst>
                <a:path h="221031" w="483446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0D7377"/>
            </a:solidFill>
          </p:spPr>
        </p:sp>
        <p:sp>
          <p:nvSpPr>
            <p:cNvPr name="TextBox 25" id="25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26" id="26"/>
          <p:cNvGrpSpPr/>
          <p:nvPr/>
        </p:nvGrpSpPr>
        <p:grpSpPr>
          <a:xfrm rot="0">
            <a:off x="1622671" y="2220949"/>
            <a:ext cx="6709253" cy="5845101"/>
            <a:chOff x="0" y="0"/>
            <a:chExt cx="6350000" cy="5532120"/>
          </a:xfrm>
        </p:grpSpPr>
        <p:sp>
          <p:nvSpPr>
            <p:cNvPr name="Freeform 27" id="27"/>
            <p:cNvSpPr/>
            <p:nvPr/>
          </p:nvSpPr>
          <p:spPr>
            <a:xfrm flipH="false" flipV="false" rot="0">
              <a:off x="0" y="0"/>
              <a:ext cx="6350000" cy="5532120"/>
            </a:xfrm>
            <a:custGeom>
              <a:avLst/>
              <a:gdLst/>
              <a:ahLst/>
              <a:cxnLst/>
              <a:rect r="r" b="b" t="t" l="l"/>
              <a:pathLst>
                <a:path h="5532120" w="6350000">
                  <a:moveTo>
                    <a:pt x="4762500" y="0"/>
                  </a:moveTo>
                  <a:lnTo>
                    <a:pt x="1587500" y="0"/>
                  </a:lnTo>
                  <a:lnTo>
                    <a:pt x="0" y="2766060"/>
                  </a:lnTo>
                  <a:lnTo>
                    <a:pt x="1587500" y="5532120"/>
                  </a:lnTo>
                  <a:lnTo>
                    <a:pt x="4762500" y="5532120"/>
                  </a:lnTo>
                  <a:lnTo>
                    <a:pt x="6350000" y="2766060"/>
                  </a:lnTo>
                  <a:lnTo>
                    <a:pt x="4762500" y="0"/>
                  </a:lnTo>
                  <a:close/>
                  <a:moveTo>
                    <a:pt x="4676140" y="5382260"/>
                  </a:moveTo>
                  <a:lnTo>
                    <a:pt x="1673860" y="5382260"/>
                  </a:lnTo>
                  <a:lnTo>
                    <a:pt x="172720" y="2766060"/>
                  </a:lnTo>
                  <a:lnTo>
                    <a:pt x="1673860" y="149860"/>
                  </a:lnTo>
                  <a:lnTo>
                    <a:pt x="4676140" y="149860"/>
                  </a:lnTo>
                  <a:lnTo>
                    <a:pt x="6177280" y="2766060"/>
                  </a:lnTo>
                  <a:lnTo>
                    <a:pt x="4676140" y="538226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name="AutoShape 28" id="28"/>
          <p:cNvSpPr/>
          <p:nvPr/>
        </p:nvSpPr>
        <p:spPr>
          <a:xfrm rot="-7193308">
            <a:off x="-497852" y="6516002"/>
            <a:ext cx="3317663" cy="0"/>
          </a:xfrm>
          <a:prstGeom prst="line">
            <a:avLst/>
          </a:prstGeom>
          <a:ln cap="flat" w="85725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29" id="29"/>
          <p:cNvSpPr/>
          <p:nvPr/>
        </p:nvSpPr>
        <p:spPr>
          <a:xfrm rot="-3598859">
            <a:off x="-501078" y="3680979"/>
            <a:ext cx="3317663" cy="0"/>
          </a:xfrm>
          <a:prstGeom prst="line">
            <a:avLst/>
          </a:prstGeom>
          <a:ln cap="flat" w="85725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30" id="30"/>
          <p:cNvSpPr/>
          <p:nvPr/>
        </p:nvSpPr>
        <p:spPr>
          <a:xfrm flipH="false" flipV="false" rot="0">
            <a:off x="9643624" y="3526502"/>
            <a:ext cx="422417" cy="430552"/>
          </a:xfrm>
          <a:custGeom>
            <a:avLst/>
            <a:gdLst/>
            <a:ahLst/>
            <a:cxnLst/>
            <a:rect r="r" b="b" t="t" l="l"/>
            <a:pathLst>
              <a:path h="430552" w="422417">
                <a:moveTo>
                  <a:pt x="0" y="0"/>
                </a:moveTo>
                <a:lnTo>
                  <a:pt x="422417" y="0"/>
                </a:lnTo>
                <a:lnTo>
                  <a:pt x="422417" y="430551"/>
                </a:lnTo>
                <a:lnTo>
                  <a:pt x="0" y="43055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1" id="31"/>
          <p:cNvSpPr/>
          <p:nvPr/>
        </p:nvSpPr>
        <p:spPr>
          <a:xfrm flipH="false" flipV="false" rot="0">
            <a:off x="9643624" y="4436338"/>
            <a:ext cx="422417" cy="430552"/>
          </a:xfrm>
          <a:custGeom>
            <a:avLst/>
            <a:gdLst/>
            <a:ahLst/>
            <a:cxnLst/>
            <a:rect r="r" b="b" t="t" l="l"/>
            <a:pathLst>
              <a:path h="430552" w="422417">
                <a:moveTo>
                  <a:pt x="0" y="0"/>
                </a:moveTo>
                <a:lnTo>
                  <a:pt x="422417" y="0"/>
                </a:lnTo>
                <a:lnTo>
                  <a:pt x="422417" y="430552"/>
                </a:lnTo>
                <a:lnTo>
                  <a:pt x="0" y="43055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2" id="32"/>
          <p:cNvSpPr/>
          <p:nvPr/>
        </p:nvSpPr>
        <p:spPr>
          <a:xfrm flipH="false" flipV="false" rot="0">
            <a:off x="9551899" y="5590785"/>
            <a:ext cx="422417" cy="430552"/>
          </a:xfrm>
          <a:custGeom>
            <a:avLst/>
            <a:gdLst/>
            <a:ahLst/>
            <a:cxnLst/>
            <a:rect r="r" b="b" t="t" l="l"/>
            <a:pathLst>
              <a:path h="430552" w="422417">
                <a:moveTo>
                  <a:pt x="0" y="0"/>
                </a:moveTo>
                <a:lnTo>
                  <a:pt x="422417" y="0"/>
                </a:lnTo>
                <a:lnTo>
                  <a:pt x="422417" y="430552"/>
                </a:lnTo>
                <a:lnTo>
                  <a:pt x="0" y="43055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3" id="33"/>
          <p:cNvSpPr/>
          <p:nvPr/>
        </p:nvSpPr>
        <p:spPr>
          <a:xfrm flipH="false" flipV="false" rot="0">
            <a:off x="13503849" y="3526502"/>
            <a:ext cx="422417" cy="430552"/>
          </a:xfrm>
          <a:custGeom>
            <a:avLst/>
            <a:gdLst/>
            <a:ahLst/>
            <a:cxnLst/>
            <a:rect r="r" b="b" t="t" l="l"/>
            <a:pathLst>
              <a:path h="430552" w="422417">
                <a:moveTo>
                  <a:pt x="0" y="0"/>
                </a:moveTo>
                <a:lnTo>
                  <a:pt x="422418" y="0"/>
                </a:lnTo>
                <a:lnTo>
                  <a:pt x="422418" y="430551"/>
                </a:lnTo>
                <a:lnTo>
                  <a:pt x="0" y="43055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4" id="34"/>
          <p:cNvSpPr/>
          <p:nvPr/>
        </p:nvSpPr>
        <p:spPr>
          <a:xfrm flipH="false" flipV="false" rot="0">
            <a:off x="13503849" y="4459193"/>
            <a:ext cx="422417" cy="430552"/>
          </a:xfrm>
          <a:custGeom>
            <a:avLst/>
            <a:gdLst/>
            <a:ahLst/>
            <a:cxnLst/>
            <a:rect r="r" b="b" t="t" l="l"/>
            <a:pathLst>
              <a:path h="430552" w="422417">
                <a:moveTo>
                  <a:pt x="0" y="0"/>
                </a:moveTo>
                <a:lnTo>
                  <a:pt x="422418" y="0"/>
                </a:lnTo>
                <a:lnTo>
                  <a:pt x="422418" y="430552"/>
                </a:lnTo>
                <a:lnTo>
                  <a:pt x="0" y="43055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5" id="35"/>
          <p:cNvSpPr/>
          <p:nvPr/>
        </p:nvSpPr>
        <p:spPr>
          <a:xfrm flipH="false" flipV="false" rot="0">
            <a:off x="13503849" y="5394570"/>
            <a:ext cx="422417" cy="430552"/>
          </a:xfrm>
          <a:custGeom>
            <a:avLst/>
            <a:gdLst/>
            <a:ahLst/>
            <a:cxnLst/>
            <a:rect r="r" b="b" t="t" l="l"/>
            <a:pathLst>
              <a:path h="430552" w="422417">
                <a:moveTo>
                  <a:pt x="0" y="0"/>
                </a:moveTo>
                <a:lnTo>
                  <a:pt x="422418" y="0"/>
                </a:lnTo>
                <a:lnTo>
                  <a:pt x="422418" y="430552"/>
                </a:lnTo>
                <a:lnTo>
                  <a:pt x="0" y="43055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6" id="36"/>
          <p:cNvSpPr/>
          <p:nvPr/>
        </p:nvSpPr>
        <p:spPr>
          <a:xfrm flipH="false" flipV="false" rot="0">
            <a:off x="9551899" y="6487137"/>
            <a:ext cx="422417" cy="430552"/>
          </a:xfrm>
          <a:custGeom>
            <a:avLst/>
            <a:gdLst/>
            <a:ahLst/>
            <a:cxnLst/>
            <a:rect r="r" b="b" t="t" l="l"/>
            <a:pathLst>
              <a:path h="430552" w="422417">
                <a:moveTo>
                  <a:pt x="0" y="0"/>
                </a:moveTo>
                <a:lnTo>
                  <a:pt x="422417" y="0"/>
                </a:lnTo>
                <a:lnTo>
                  <a:pt x="422417" y="430552"/>
                </a:lnTo>
                <a:lnTo>
                  <a:pt x="0" y="43055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7" id="37"/>
          <p:cNvSpPr txBox="true"/>
          <p:nvPr/>
        </p:nvSpPr>
        <p:spPr>
          <a:xfrm rot="0">
            <a:off x="1903015" y="4736085"/>
            <a:ext cx="6148566" cy="10699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000"/>
              </a:lnSpc>
            </a:pPr>
            <a:r>
              <a:rPr lang="en-US" sz="8000">
                <a:solidFill>
                  <a:srgbClr val="FFFFFF"/>
                </a:solidFill>
                <a:latin typeface="League Spartan"/>
              </a:rPr>
              <a:t>Outlines </a:t>
            </a:r>
          </a:p>
        </p:txBody>
      </p:sp>
      <p:sp>
        <p:nvSpPr>
          <p:cNvPr name="TextBox 38" id="38"/>
          <p:cNvSpPr txBox="true"/>
          <p:nvPr/>
        </p:nvSpPr>
        <p:spPr>
          <a:xfrm rot="0">
            <a:off x="10168378" y="3499207"/>
            <a:ext cx="3230696" cy="4387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640"/>
              </a:lnSpc>
            </a:pPr>
            <a:r>
              <a:rPr lang="en-US" sz="2600">
                <a:solidFill>
                  <a:srgbClr val="606060"/>
                </a:solidFill>
                <a:latin typeface="League Spartan"/>
              </a:rPr>
              <a:t>Team</a:t>
            </a:r>
          </a:p>
        </p:txBody>
      </p:sp>
      <p:sp>
        <p:nvSpPr>
          <p:cNvPr name="TextBox 39" id="39"/>
          <p:cNvSpPr txBox="true"/>
          <p:nvPr/>
        </p:nvSpPr>
        <p:spPr>
          <a:xfrm rot="0">
            <a:off x="10168378" y="4409044"/>
            <a:ext cx="3230696" cy="8959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640"/>
              </a:lnSpc>
            </a:pPr>
            <a:r>
              <a:rPr lang="en-US" sz="2600">
                <a:solidFill>
                  <a:srgbClr val="606060"/>
                </a:solidFill>
                <a:latin typeface="League Spartan"/>
              </a:rPr>
              <a:t>Hardware Components</a:t>
            </a:r>
          </a:p>
        </p:txBody>
      </p:sp>
      <p:sp>
        <p:nvSpPr>
          <p:cNvPr name="TextBox 40" id="40"/>
          <p:cNvSpPr txBox="true"/>
          <p:nvPr/>
        </p:nvSpPr>
        <p:spPr>
          <a:xfrm rot="0">
            <a:off x="10076653" y="5563491"/>
            <a:ext cx="3230696" cy="4387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640"/>
              </a:lnSpc>
            </a:pPr>
            <a:r>
              <a:rPr lang="en-US" sz="2600">
                <a:solidFill>
                  <a:srgbClr val="606060"/>
                </a:solidFill>
                <a:latin typeface="League Spartan"/>
              </a:rPr>
              <a:t>Future work</a:t>
            </a:r>
          </a:p>
        </p:txBody>
      </p:sp>
      <p:sp>
        <p:nvSpPr>
          <p:cNvPr name="TextBox 41" id="41"/>
          <p:cNvSpPr txBox="true"/>
          <p:nvPr/>
        </p:nvSpPr>
        <p:spPr>
          <a:xfrm rot="0">
            <a:off x="14028604" y="3499207"/>
            <a:ext cx="3230696" cy="4387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640"/>
              </a:lnSpc>
            </a:pPr>
            <a:r>
              <a:rPr lang="en-US" sz="2600">
                <a:solidFill>
                  <a:srgbClr val="606060"/>
                </a:solidFill>
                <a:latin typeface="League Spartan"/>
              </a:rPr>
              <a:t>Introduction</a:t>
            </a:r>
          </a:p>
        </p:txBody>
      </p:sp>
      <p:sp>
        <p:nvSpPr>
          <p:cNvPr name="TextBox 42" id="42"/>
          <p:cNvSpPr txBox="true"/>
          <p:nvPr/>
        </p:nvSpPr>
        <p:spPr>
          <a:xfrm rot="0">
            <a:off x="14028604" y="4431899"/>
            <a:ext cx="3230696" cy="4387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640"/>
              </a:lnSpc>
            </a:pPr>
            <a:r>
              <a:rPr lang="en-US" sz="2600">
                <a:solidFill>
                  <a:srgbClr val="606060"/>
                </a:solidFill>
                <a:latin typeface="League Spartan"/>
              </a:rPr>
              <a:t>Features</a:t>
            </a:r>
          </a:p>
        </p:txBody>
      </p:sp>
      <p:sp>
        <p:nvSpPr>
          <p:cNvPr name="TextBox 43" id="43"/>
          <p:cNvSpPr txBox="true"/>
          <p:nvPr/>
        </p:nvSpPr>
        <p:spPr>
          <a:xfrm rot="0">
            <a:off x="14028604" y="5367276"/>
            <a:ext cx="3230696" cy="4387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640"/>
              </a:lnSpc>
            </a:pPr>
            <a:r>
              <a:rPr lang="en-US" sz="2600">
                <a:solidFill>
                  <a:srgbClr val="606060"/>
                </a:solidFill>
                <a:latin typeface="League Spartan"/>
              </a:rPr>
              <a:t>Overall Design</a:t>
            </a:r>
          </a:p>
        </p:txBody>
      </p:sp>
      <p:sp>
        <p:nvSpPr>
          <p:cNvPr name="TextBox 44" id="44"/>
          <p:cNvSpPr txBox="true"/>
          <p:nvPr/>
        </p:nvSpPr>
        <p:spPr>
          <a:xfrm rot="0">
            <a:off x="10076653" y="6459843"/>
            <a:ext cx="3230696" cy="4387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640"/>
              </a:lnSpc>
            </a:pPr>
            <a:r>
              <a:rPr lang="en-US" sz="2600">
                <a:solidFill>
                  <a:srgbClr val="606060"/>
                </a:solidFill>
                <a:latin typeface="League Spartan"/>
              </a:rPr>
              <a:t>Demo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D7377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-5400000">
            <a:off x="10094482" y="2093482"/>
            <a:ext cx="7706695" cy="6622941"/>
            <a:chOff x="0" y="0"/>
            <a:chExt cx="812800" cy="6985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698500"/>
            </a:xfrm>
            <a:custGeom>
              <a:avLst/>
              <a:gdLst/>
              <a:ahLst/>
              <a:cxnLst/>
              <a:rect r="r" b="b" t="t" l="l"/>
              <a:pathLst>
                <a:path h="698500" w="812800">
                  <a:moveTo>
                    <a:pt x="812800" y="349250"/>
                  </a:moveTo>
                  <a:lnTo>
                    <a:pt x="609600" y="698500"/>
                  </a:lnTo>
                  <a:lnTo>
                    <a:pt x="203200" y="698500"/>
                  </a:lnTo>
                  <a:lnTo>
                    <a:pt x="0" y="349250"/>
                  </a:lnTo>
                  <a:lnTo>
                    <a:pt x="203200" y="0"/>
                  </a:lnTo>
                  <a:lnTo>
                    <a:pt x="609600" y="0"/>
                  </a:lnTo>
                  <a:lnTo>
                    <a:pt x="812800" y="34925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114300" y="-38100"/>
              <a:ext cx="584200" cy="736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-5400000">
            <a:off x="10849608" y="92937"/>
            <a:ext cx="6196442" cy="5511342"/>
            <a:chOff x="0" y="0"/>
            <a:chExt cx="1631985" cy="1451547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631985" cy="1451547"/>
            </a:xfrm>
            <a:custGeom>
              <a:avLst/>
              <a:gdLst/>
              <a:ahLst/>
              <a:cxnLst/>
              <a:rect r="r" b="b" t="t" l="l"/>
              <a:pathLst>
                <a:path h="1451547" w="1631985">
                  <a:moveTo>
                    <a:pt x="0" y="0"/>
                  </a:moveTo>
                  <a:lnTo>
                    <a:pt x="1631985" y="0"/>
                  </a:lnTo>
                  <a:lnTo>
                    <a:pt x="1631985" y="1451547"/>
                  </a:lnTo>
                  <a:lnTo>
                    <a:pt x="0" y="1451547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-1036508" y="9447772"/>
            <a:ext cx="4393457" cy="839228"/>
            <a:chOff x="0" y="0"/>
            <a:chExt cx="1157124" cy="221031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1157125" cy="221031"/>
            </a:xfrm>
            <a:custGeom>
              <a:avLst/>
              <a:gdLst/>
              <a:ahLst/>
              <a:cxnLst/>
              <a:rect r="r" b="b" t="t" l="l"/>
              <a:pathLst>
                <a:path h="221031" w="1157125">
                  <a:moveTo>
                    <a:pt x="203200" y="0"/>
                  </a:moveTo>
                  <a:lnTo>
                    <a:pt x="1157125" y="0"/>
                  </a:lnTo>
                  <a:lnTo>
                    <a:pt x="953925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2480669" y="9258300"/>
            <a:ext cx="2664422" cy="1218172"/>
            <a:chOff x="0" y="0"/>
            <a:chExt cx="483446" cy="221031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483446" cy="221031"/>
            </a:xfrm>
            <a:custGeom>
              <a:avLst/>
              <a:gdLst/>
              <a:ahLst/>
              <a:cxnLst/>
              <a:rect r="r" b="b" t="t" l="l"/>
              <a:pathLst>
                <a:path h="221031" w="483446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969393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4" id="14"/>
          <p:cNvGrpSpPr/>
          <p:nvPr/>
        </p:nvGrpSpPr>
        <p:grpSpPr>
          <a:xfrm rot="0">
            <a:off x="4091079" y="9258300"/>
            <a:ext cx="2664422" cy="1218172"/>
            <a:chOff x="0" y="0"/>
            <a:chExt cx="483446" cy="221031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483446" cy="221031"/>
            </a:xfrm>
            <a:custGeom>
              <a:avLst/>
              <a:gdLst/>
              <a:ahLst/>
              <a:cxnLst/>
              <a:rect r="r" b="b" t="t" l="l"/>
              <a:pathLst>
                <a:path h="221031" w="483446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6" id="16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7" id="17"/>
          <p:cNvGrpSpPr/>
          <p:nvPr/>
        </p:nvGrpSpPr>
        <p:grpSpPr>
          <a:xfrm rot="-5400000">
            <a:off x="10593203" y="2482402"/>
            <a:ext cx="6709253" cy="5845101"/>
            <a:chOff x="0" y="0"/>
            <a:chExt cx="6350000" cy="5532120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6350000" cy="5532120"/>
            </a:xfrm>
            <a:custGeom>
              <a:avLst/>
              <a:gdLst/>
              <a:ahLst/>
              <a:cxnLst/>
              <a:rect r="r" b="b" t="t" l="l"/>
              <a:pathLst>
                <a:path h="5532120" w="6350000">
                  <a:moveTo>
                    <a:pt x="4762500" y="0"/>
                  </a:moveTo>
                  <a:lnTo>
                    <a:pt x="1587500" y="0"/>
                  </a:lnTo>
                  <a:lnTo>
                    <a:pt x="0" y="2766060"/>
                  </a:lnTo>
                  <a:lnTo>
                    <a:pt x="1587500" y="5532120"/>
                  </a:lnTo>
                  <a:lnTo>
                    <a:pt x="4762500" y="5532120"/>
                  </a:lnTo>
                  <a:lnTo>
                    <a:pt x="6350000" y="2766060"/>
                  </a:lnTo>
                  <a:lnTo>
                    <a:pt x="4762500" y="0"/>
                  </a:lnTo>
                  <a:close/>
                  <a:moveTo>
                    <a:pt x="4676140" y="5382260"/>
                  </a:moveTo>
                  <a:lnTo>
                    <a:pt x="1673860" y="5382260"/>
                  </a:lnTo>
                  <a:lnTo>
                    <a:pt x="172720" y="2766060"/>
                  </a:lnTo>
                  <a:lnTo>
                    <a:pt x="1673860" y="149860"/>
                  </a:lnTo>
                  <a:lnTo>
                    <a:pt x="4676140" y="149860"/>
                  </a:lnTo>
                  <a:lnTo>
                    <a:pt x="6177280" y="2766060"/>
                  </a:lnTo>
                  <a:lnTo>
                    <a:pt x="4676140" y="5382260"/>
                  </a:lnTo>
                  <a:close/>
                </a:path>
              </a:pathLst>
            </a:custGeom>
            <a:solidFill>
              <a:srgbClr val="0D7377"/>
            </a:solidFill>
          </p:spPr>
        </p:sp>
      </p:grpSp>
      <p:sp>
        <p:nvSpPr>
          <p:cNvPr name="AutoShape 19" id="19"/>
          <p:cNvSpPr/>
          <p:nvPr/>
        </p:nvSpPr>
        <p:spPr>
          <a:xfrm rot="1788959">
            <a:off x="13703365" y="1809816"/>
            <a:ext cx="3317663" cy="0"/>
          </a:xfrm>
          <a:prstGeom prst="line">
            <a:avLst/>
          </a:prstGeom>
          <a:ln cap="flat" w="85725">
            <a:solidFill>
              <a:srgbClr val="0D7377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20" id="20"/>
          <p:cNvSpPr/>
          <p:nvPr/>
        </p:nvSpPr>
        <p:spPr>
          <a:xfrm rot="9045464">
            <a:off x="10877874" y="1795575"/>
            <a:ext cx="3317663" cy="0"/>
          </a:xfrm>
          <a:prstGeom prst="line">
            <a:avLst/>
          </a:prstGeom>
          <a:ln cap="flat" w="85725">
            <a:solidFill>
              <a:srgbClr val="0D7377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21" id="21"/>
          <p:cNvGrpSpPr>
            <a:grpSpLocks noChangeAspect="true"/>
          </p:cNvGrpSpPr>
          <p:nvPr/>
        </p:nvGrpSpPr>
        <p:grpSpPr>
          <a:xfrm rot="0">
            <a:off x="11369337" y="2427478"/>
            <a:ext cx="5156985" cy="5954948"/>
            <a:chOff x="0" y="0"/>
            <a:chExt cx="5499100" cy="6350000"/>
          </a:xfrm>
        </p:grpSpPr>
        <p:sp>
          <p:nvSpPr>
            <p:cNvPr name="Freeform 22" id="22"/>
            <p:cNvSpPr/>
            <p:nvPr/>
          </p:nvSpPr>
          <p:spPr>
            <a:xfrm flipH="false" flipV="false" rot="0">
              <a:off x="0" y="0"/>
              <a:ext cx="54991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5499100">
                  <a:moveTo>
                    <a:pt x="2749550" y="6350000"/>
                  </a:moveTo>
                  <a:lnTo>
                    <a:pt x="0" y="4762500"/>
                  </a:lnTo>
                  <a:lnTo>
                    <a:pt x="0" y="1587500"/>
                  </a:lnTo>
                  <a:lnTo>
                    <a:pt x="2749550" y="0"/>
                  </a:lnTo>
                  <a:lnTo>
                    <a:pt x="5499100" y="1587500"/>
                  </a:lnTo>
                  <a:lnTo>
                    <a:pt x="5499100" y="4762500"/>
                  </a:lnTo>
                  <a:lnTo>
                    <a:pt x="2749550" y="6350000"/>
                  </a:lnTo>
                  <a:close/>
                </a:path>
              </a:pathLst>
            </a:custGeom>
            <a:blipFill>
              <a:blip r:embed="rId2"/>
              <a:stretch>
                <a:fillRect l="0" t="-7733" r="0" b="-7733"/>
              </a:stretch>
            </a:blipFill>
          </p:spPr>
        </p:sp>
      </p:grpSp>
      <p:sp>
        <p:nvSpPr>
          <p:cNvPr name="TextBox 23" id="23"/>
          <p:cNvSpPr txBox="true"/>
          <p:nvPr/>
        </p:nvSpPr>
        <p:spPr>
          <a:xfrm rot="0">
            <a:off x="1160221" y="1457618"/>
            <a:ext cx="7342986" cy="10699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8000"/>
              </a:lnSpc>
            </a:pPr>
            <a:r>
              <a:rPr lang="en-US" sz="8000">
                <a:solidFill>
                  <a:srgbClr val="FFFFFF"/>
                </a:solidFill>
                <a:latin typeface="League Spartan"/>
              </a:rPr>
              <a:t>Introduction: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945339" y="3032759"/>
            <a:ext cx="8955903" cy="407860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679"/>
              </a:lnSpc>
            </a:pPr>
            <a:r>
              <a:rPr lang="en-US" sz="2599" spc="103">
                <a:solidFill>
                  <a:srgbClr val="FFFFFF"/>
                </a:solidFill>
                <a:latin typeface="Tex Gyre Termes"/>
              </a:rPr>
              <a:t>surveillance robot is  a possible solution to discover places that it is dangerous for humans to be in these places .</a:t>
            </a:r>
          </a:p>
          <a:p>
            <a:pPr>
              <a:lnSpc>
                <a:spcPts val="4679"/>
              </a:lnSpc>
            </a:pPr>
            <a:r>
              <a:rPr lang="en-US" sz="2599" spc="103">
                <a:solidFill>
                  <a:srgbClr val="FFFFFF"/>
                </a:solidFill>
                <a:latin typeface="Tex Gyre Termes"/>
              </a:rPr>
              <a:t>  </a:t>
            </a:r>
          </a:p>
          <a:p>
            <a:pPr>
              <a:lnSpc>
                <a:spcPts val="4679"/>
              </a:lnSpc>
            </a:pPr>
            <a:r>
              <a:rPr lang="en-US" sz="2599" spc="103">
                <a:solidFill>
                  <a:srgbClr val="FFFFFF"/>
                </a:solidFill>
                <a:latin typeface="Tex Gyre Termes"/>
              </a:rPr>
              <a:t>   in this project we designed a robot that could be controlled in two different modes :control it to move forward ,backward ,rotate left and right using web page or an autonomous mode </a:t>
            </a:r>
          </a:p>
          <a:p>
            <a:pPr>
              <a:lnSpc>
                <a:spcPts val="4679"/>
              </a:lnSpc>
            </a:pPr>
            <a:r>
              <a:rPr lang="en-US" sz="2599" spc="103">
                <a:solidFill>
                  <a:srgbClr val="FFFFFF"/>
                </a:solidFill>
                <a:latin typeface="Tex Gyre Termes"/>
              </a:rPr>
              <a:t>which makes the robot move individually .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D7377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016684" y="0"/>
            <a:ext cx="14613207" cy="10040626"/>
          </a:xfrm>
          <a:custGeom>
            <a:avLst/>
            <a:gdLst/>
            <a:ahLst/>
            <a:cxnLst/>
            <a:rect r="r" b="b" t="t" l="l"/>
            <a:pathLst>
              <a:path h="10040626" w="14613207">
                <a:moveTo>
                  <a:pt x="0" y="0"/>
                </a:moveTo>
                <a:lnTo>
                  <a:pt x="14613207" y="0"/>
                </a:lnTo>
                <a:lnTo>
                  <a:pt x="14613207" y="10040626"/>
                </a:lnTo>
                <a:lnTo>
                  <a:pt x="0" y="1004062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>
  <p:cSld>
    <p:bg>
      <p:bgPr>
        <a:solidFill>
          <a:srgbClr val="0D7377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-5400000">
            <a:off x="5981502" y="-425471"/>
            <a:ext cx="6518079" cy="11990101"/>
            <a:chOff x="0" y="0"/>
            <a:chExt cx="1716696" cy="3157887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716696" cy="3157887"/>
            </a:xfrm>
            <a:custGeom>
              <a:avLst/>
              <a:gdLst/>
              <a:ahLst/>
              <a:cxnLst/>
              <a:rect r="r" b="b" t="t" l="l"/>
              <a:pathLst>
                <a:path h="3157887" w="1716696">
                  <a:moveTo>
                    <a:pt x="0" y="0"/>
                  </a:moveTo>
                  <a:lnTo>
                    <a:pt x="1716696" y="0"/>
                  </a:lnTo>
                  <a:lnTo>
                    <a:pt x="1716696" y="3157887"/>
                  </a:lnTo>
                  <a:lnTo>
                    <a:pt x="0" y="3157887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1036508" y="9447772"/>
            <a:ext cx="4393457" cy="839228"/>
            <a:chOff x="0" y="0"/>
            <a:chExt cx="1157124" cy="221031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157125" cy="221031"/>
            </a:xfrm>
            <a:custGeom>
              <a:avLst/>
              <a:gdLst/>
              <a:ahLst/>
              <a:cxnLst/>
              <a:rect r="r" b="b" t="t" l="l"/>
              <a:pathLst>
                <a:path h="221031" w="1157125">
                  <a:moveTo>
                    <a:pt x="203200" y="0"/>
                  </a:moveTo>
                  <a:lnTo>
                    <a:pt x="1157125" y="0"/>
                  </a:lnTo>
                  <a:lnTo>
                    <a:pt x="953925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2480669" y="9258300"/>
            <a:ext cx="2664422" cy="1218172"/>
            <a:chOff x="0" y="0"/>
            <a:chExt cx="483446" cy="221031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483446" cy="221031"/>
            </a:xfrm>
            <a:custGeom>
              <a:avLst/>
              <a:gdLst/>
              <a:ahLst/>
              <a:cxnLst/>
              <a:rect r="r" b="b" t="t" l="l"/>
              <a:pathLst>
                <a:path h="221031" w="483446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969393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4091079" y="9258300"/>
            <a:ext cx="2664422" cy="1218172"/>
            <a:chOff x="0" y="0"/>
            <a:chExt cx="483446" cy="221031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483446" cy="221031"/>
            </a:xfrm>
            <a:custGeom>
              <a:avLst/>
              <a:gdLst/>
              <a:ahLst/>
              <a:cxnLst/>
              <a:rect r="r" b="b" t="t" l="l"/>
              <a:pathLst>
                <a:path h="221031" w="483446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14" id="14"/>
          <p:cNvSpPr txBox="true"/>
          <p:nvPr/>
        </p:nvSpPr>
        <p:spPr>
          <a:xfrm rot="0">
            <a:off x="3544235" y="2587701"/>
            <a:ext cx="11451176" cy="584685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6685"/>
              </a:lnSpc>
            </a:pPr>
            <a:r>
              <a:rPr lang="en-US" sz="3714" spc="148">
                <a:solidFill>
                  <a:srgbClr val="606060"/>
                </a:solidFill>
                <a:latin typeface="Tex Gyre Termes Bold"/>
              </a:rPr>
              <a:t>the features we worked in this project as follows :</a:t>
            </a:r>
          </a:p>
          <a:p>
            <a:pPr marL="801940" indent="-400970" lvl="1">
              <a:lnSpc>
                <a:spcPts val="6685"/>
              </a:lnSpc>
              <a:buFont typeface="Arial"/>
              <a:buChar char="•"/>
            </a:pPr>
            <a:r>
              <a:rPr lang="en-US" sz="3714" spc="148">
                <a:solidFill>
                  <a:srgbClr val="606060"/>
                </a:solidFill>
                <a:latin typeface="Tex Gyre Termes"/>
              </a:rPr>
              <a:t> we controlled the speed of the robot in range from 0 to 255(highest) </a:t>
            </a:r>
          </a:p>
          <a:p>
            <a:pPr marL="801940" indent="-400970" lvl="1">
              <a:lnSpc>
                <a:spcPts val="6685"/>
              </a:lnSpc>
              <a:buFont typeface="Arial"/>
              <a:buChar char="•"/>
            </a:pPr>
            <a:r>
              <a:rPr lang="en-US" sz="3714" spc="148">
                <a:solidFill>
                  <a:srgbClr val="606060"/>
                </a:solidFill>
                <a:latin typeface="Tex Gyre Termes"/>
              </a:rPr>
              <a:t> we put the esp-32 camera on a servo that could be controlled to move up and down .</a:t>
            </a:r>
          </a:p>
          <a:p>
            <a:pPr marL="801940" indent="-400970" lvl="1">
              <a:lnSpc>
                <a:spcPts val="6685"/>
              </a:lnSpc>
              <a:buFont typeface="Arial"/>
              <a:buChar char="•"/>
            </a:pPr>
            <a:r>
              <a:rPr lang="en-US" sz="3714" spc="148">
                <a:solidFill>
                  <a:srgbClr val="606060"/>
                </a:solidFill>
                <a:latin typeface="Tex Gyre Termes"/>
              </a:rPr>
              <a:t>we controlled the flash to make a better streaming for camera in the dark </a:t>
            </a:r>
          </a:p>
        </p:txBody>
      </p:sp>
      <p:grpSp>
        <p:nvGrpSpPr>
          <p:cNvPr name="Group 15" id="15"/>
          <p:cNvGrpSpPr/>
          <p:nvPr/>
        </p:nvGrpSpPr>
        <p:grpSpPr>
          <a:xfrm rot="0">
            <a:off x="11718414" y="0"/>
            <a:ext cx="4393457" cy="839228"/>
            <a:chOff x="0" y="0"/>
            <a:chExt cx="1157124" cy="221031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1157125" cy="221031"/>
            </a:xfrm>
            <a:custGeom>
              <a:avLst/>
              <a:gdLst/>
              <a:ahLst/>
              <a:cxnLst/>
              <a:rect r="r" b="b" t="t" l="l"/>
              <a:pathLst>
                <a:path h="221031" w="1157125">
                  <a:moveTo>
                    <a:pt x="203200" y="0"/>
                  </a:moveTo>
                  <a:lnTo>
                    <a:pt x="1157125" y="0"/>
                  </a:lnTo>
                  <a:lnTo>
                    <a:pt x="953925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7" id="17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8" id="18"/>
          <p:cNvGrpSpPr/>
          <p:nvPr/>
        </p:nvGrpSpPr>
        <p:grpSpPr>
          <a:xfrm rot="0">
            <a:off x="15235591" y="-189472"/>
            <a:ext cx="2664422" cy="1218172"/>
            <a:chOff x="0" y="0"/>
            <a:chExt cx="483446" cy="221031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483446" cy="221031"/>
            </a:xfrm>
            <a:custGeom>
              <a:avLst/>
              <a:gdLst/>
              <a:ahLst/>
              <a:cxnLst/>
              <a:rect r="r" b="b" t="t" l="l"/>
              <a:pathLst>
                <a:path h="221031" w="483446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969393"/>
            </a:solidFill>
          </p:spPr>
        </p:sp>
        <p:sp>
          <p:nvSpPr>
            <p:cNvPr name="TextBox 20" id="20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21" id="21"/>
          <p:cNvGrpSpPr/>
          <p:nvPr/>
        </p:nvGrpSpPr>
        <p:grpSpPr>
          <a:xfrm rot="0">
            <a:off x="16846001" y="-189472"/>
            <a:ext cx="2664422" cy="1218172"/>
            <a:chOff x="0" y="0"/>
            <a:chExt cx="483446" cy="221031"/>
          </a:xfrm>
        </p:grpSpPr>
        <p:sp>
          <p:nvSpPr>
            <p:cNvPr name="Freeform 22" id="22"/>
            <p:cNvSpPr/>
            <p:nvPr/>
          </p:nvSpPr>
          <p:spPr>
            <a:xfrm flipH="false" flipV="false" rot="0">
              <a:off x="0" y="0"/>
              <a:ext cx="483446" cy="221031"/>
            </a:xfrm>
            <a:custGeom>
              <a:avLst/>
              <a:gdLst/>
              <a:ahLst/>
              <a:cxnLst/>
              <a:rect r="r" b="b" t="t" l="l"/>
              <a:pathLst>
                <a:path h="221031" w="483446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23" id="23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24" id="24"/>
          <p:cNvSpPr txBox="true"/>
          <p:nvPr/>
        </p:nvSpPr>
        <p:spPr>
          <a:xfrm rot="0">
            <a:off x="5954580" y="561488"/>
            <a:ext cx="6378839" cy="10963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299"/>
              </a:lnSpc>
            </a:pPr>
            <a:r>
              <a:rPr lang="en-US" sz="8299">
                <a:solidFill>
                  <a:srgbClr val="FFFFFF"/>
                </a:solidFill>
                <a:latin typeface="League Spartan"/>
              </a:rPr>
              <a:t>Features 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D7377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-5400000">
            <a:off x="10094482" y="1570577"/>
            <a:ext cx="7706695" cy="6622941"/>
            <a:chOff x="0" y="0"/>
            <a:chExt cx="812800" cy="6985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698500"/>
            </a:xfrm>
            <a:custGeom>
              <a:avLst/>
              <a:gdLst/>
              <a:ahLst/>
              <a:cxnLst/>
              <a:rect r="r" b="b" t="t" l="l"/>
              <a:pathLst>
                <a:path h="698500" w="812800">
                  <a:moveTo>
                    <a:pt x="812800" y="349250"/>
                  </a:moveTo>
                  <a:lnTo>
                    <a:pt x="609600" y="698500"/>
                  </a:lnTo>
                  <a:lnTo>
                    <a:pt x="203200" y="698500"/>
                  </a:lnTo>
                  <a:lnTo>
                    <a:pt x="0" y="349250"/>
                  </a:lnTo>
                  <a:lnTo>
                    <a:pt x="203200" y="0"/>
                  </a:lnTo>
                  <a:lnTo>
                    <a:pt x="609600" y="0"/>
                  </a:lnTo>
                  <a:lnTo>
                    <a:pt x="812800" y="34925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114300" y="-38100"/>
              <a:ext cx="584200" cy="736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-5400000">
            <a:off x="10849608" y="5224598"/>
            <a:ext cx="6196442" cy="5511342"/>
            <a:chOff x="0" y="0"/>
            <a:chExt cx="1631985" cy="1451547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631985" cy="1451547"/>
            </a:xfrm>
            <a:custGeom>
              <a:avLst/>
              <a:gdLst/>
              <a:ahLst/>
              <a:cxnLst/>
              <a:rect r="r" b="b" t="t" l="l"/>
              <a:pathLst>
                <a:path h="1451547" w="1631985">
                  <a:moveTo>
                    <a:pt x="0" y="0"/>
                  </a:moveTo>
                  <a:lnTo>
                    <a:pt x="1631985" y="0"/>
                  </a:lnTo>
                  <a:lnTo>
                    <a:pt x="1631985" y="1451547"/>
                  </a:lnTo>
                  <a:lnTo>
                    <a:pt x="0" y="1451547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-1036508" y="9447772"/>
            <a:ext cx="4393457" cy="839228"/>
            <a:chOff x="0" y="0"/>
            <a:chExt cx="1157124" cy="221031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1157125" cy="221031"/>
            </a:xfrm>
            <a:custGeom>
              <a:avLst/>
              <a:gdLst/>
              <a:ahLst/>
              <a:cxnLst/>
              <a:rect r="r" b="b" t="t" l="l"/>
              <a:pathLst>
                <a:path h="221031" w="1157125">
                  <a:moveTo>
                    <a:pt x="203200" y="0"/>
                  </a:moveTo>
                  <a:lnTo>
                    <a:pt x="1157125" y="0"/>
                  </a:lnTo>
                  <a:lnTo>
                    <a:pt x="953925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2480669" y="9258300"/>
            <a:ext cx="2664422" cy="1218172"/>
            <a:chOff x="0" y="0"/>
            <a:chExt cx="483446" cy="221031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483446" cy="221031"/>
            </a:xfrm>
            <a:custGeom>
              <a:avLst/>
              <a:gdLst/>
              <a:ahLst/>
              <a:cxnLst/>
              <a:rect r="r" b="b" t="t" l="l"/>
              <a:pathLst>
                <a:path h="221031" w="483446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969393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4" id="14"/>
          <p:cNvGrpSpPr/>
          <p:nvPr/>
        </p:nvGrpSpPr>
        <p:grpSpPr>
          <a:xfrm rot="0">
            <a:off x="4091079" y="9258300"/>
            <a:ext cx="2664422" cy="1218172"/>
            <a:chOff x="0" y="0"/>
            <a:chExt cx="483446" cy="221031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483446" cy="221031"/>
            </a:xfrm>
            <a:custGeom>
              <a:avLst/>
              <a:gdLst/>
              <a:ahLst/>
              <a:cxnLst/>
              <a:rect r="r" b="b" t="t" l="l"/>
              <a:pathLst>
                <a:path h="221031" w="483446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6" id="16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7" id="17"/>
          <p:cNvGrpSpPr/>
          <p:nvPr/>
        </p:nvGrpSpPr>
        <p:grpSpPr>
          <a:xfrm rot="-5400000">
            <a:off x="10593203" y="1959497"/>
            <a:ext cx="6709253" cy="5845101"/>
            <a:chOff x="0" y="0"/>
            <a:chExt cx="6350000" cy="5532120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6350000" cy="5532120"/>
            </a:xfrm>
            <a:custGeom>
              <a:avLst/>
              <a:gdLst/>
              <a:ahLst/>
              <a:cxnLst/>
              <a:rect r="r" b="b" t="t" l="l"/>
              <a:pathLst>
                <a:path h="5532120" w="6350000">
                  <a:moveTo>
                    <a:pt x="4762500" y="0"/>
                  </a:moveTo>
                  <a:lnTo>
                    <a:pt x="1587500" y="0"/>
                  </a:lnTo>
                  <a:lnTo>
                    <a:pt x="0" y="2766060"/>
                  </a:lnTo>
                  <a:lnTo>
                    <a:pt x="1587500" y="5532120"/>
                  </a:lnTo>
                  <a:lnTo>
                    <a:pt x="4762500" y="5532120"/>
                  </a:lnTo>
                  <a:lnTo>
                    <a:pt x="6350000" y="2766060"/>
                  </a:lnTo>
                  <a:lnTo>
                    <a:pt x="4762500" y="0"/>
                  </a:lnTo>
                  <a:close/>
                  <a:moveTo>
                    <a:pt x="4676140" y="5382260"/>
                  </a:moveTo>
                  <a:lnTo>
                    <a:pt x="1673860" y="5382260"/>
                  </a:lnTo>
                  <a:lnTo>
                    <a:pt x="172720" y="2766060"/>
                  </a:lnTo>
                  <a:lnTo>
                    <a:pt x="1673860" y="149860"/>
                  </a:lnTo>
                  <a:lnTo>
                    <a:pt x="4676140" y="149860"/>
                  </a:lnTo>
                  <a:lnTo>
                    <a:pt x="6177280" y="2766060"/>
                  </a:lnTo>
                  <a:lnTo>
                    <a:pt x="4676140" y="5382260"/>
                  </a:lnTo>
                  <a:close/>
                </a:path>
              </a:pathLst>
            </a:custGeom>
            <a:solidFill>
              <a:srgbClr val="0D7377"/>
            </a:solidFill>
          </p:spPr>
        </p:sp>
      </p:grpSp>
      <p:sp>
        <p:nvSpPr>
          <p:cNvPr name="AutoShape 19" id="19"/>
          <p:cNvSpPr/>
          <p:nvPr/>
        </p:nvSpPr>
        <p:spPr>
          <a:xfrm rot="-1715946">
            <a:off x="13698272" y="8383758"/>
            <a:ext cx="3317663" cy="0"/>
          </a:xfrm>
          <a:prstGeom prst="line">
            <a:avLst/>
          </a:prstGeom>
          <a:ln cap="flat" w="85725">
            <a:solidFill>
              <a:srgbClr val="0D7377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20" id="20"/>
          <p:cNvSpPr/>
          <p:nvPr/>
        </p:nvSpPr>
        <p:spPr>
          <a:xfrm rot="-8950593">
            <a:off x="10861563" y="8328653"/>
            <a:ext cx="3317663" cy="0"/>
          </a:xfrm>
          <a:prstGeom prst="line">
            <a:avLst/>
          </a:prstGeom>
          <a:ln cap="flat" w="85725">
            <a:solidFill>
              <a:srgbClr val="0D7377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21" id="21"/>
          <p:cNvGrpSpPr>
            <a:grpSpLocks noChangeAspect="true"/>
          </p:cNvGrpSpPr>
          <p:nvPr/>
        </p:nvGrpSpPr>
        <p:grpSpPr>
          <a:xfrm rot="0">
            <a:off x="11369337" y="1904574"/>
            <a:ext cx="5156985" cy="5954948"/>
            <a:chOff x="0" y="0"/>
            <a:chExt cx="5499100" cy="6350000"/>
          </a:xfrm>
        </p:grpSpPr>
        <p:sp>
          <p:nvSpPr>
            <p:cNvPr name="Freeform 22" id="22"/>
            <p:cNvSpPr/>
            <p:nvPr/>
          </p:nvSpPr>
          <p:spPr>
            <a:xfrm flipH="false" flipV="false" rot="0">
              <a:off x="0" y="0"/>
              <a:ext cx="54991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5499100">
                  <a:moveTo>
                    <a:pt x="2749550" y="6350000"/>
                  </a:moveTo>
                  <a:lnTo>
                    <a:pt x="0" y="4762500"/>
                  </a:lnTo>
                  <a:lnTo>
                    <a:pt x="0" y="1587500"/>
                  </a:lnTo>
                  <a:lnTo>
                    <a:pt x="2749550" y="0"/>
                  </a:lnTo>
                  <a:lnTo>
                    <a:pt x="5499100" y="1587500"/>
                  </a:lnTo>
                  <a:lnTo>
                    <a:pt x="5499100" y="4762500"/>
                  </a:lnTo>
                  <a:lnTo>
                    <a:pt x="2749550" y="6350000"/>
                  </a:lnTo>
                  <a:close/>
                </a:path>
              </a:pathLst>
            </a:custGeom>
            <a:blipFill>
              <a:blip r:embed="rId2"/>
              <a:stretch>
                <a:fillRect l="-7736" t="0" r="-7736" b="0"/>
              </a:stretch>
            </a:blipFill>
          </p:spPr>
        </p:sp>
      </p:grpSp>
      <p:sp>
        <p:nvSpPr>
          <p:cNvPr name="TextBox 23" id="23"/>
          <p:cNvSpPr txBox="true"/>
          <p:nvPr/>
        </p:nvSpPr>
        <p:spPr>
          <a:xfrm rot="0">
            <a:off x="623461" y="561488"/>
            <a:ext cx="6378839" cy="10963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299"/>
              </a:lnSpc>
            </a:pPr>
            <a:r>
              <a:rPr lang="en-US" sz="8299">
                <a:solidFill>
                  <a:srgbClr val="FFFFFF"/>
                </a:solidFill>
                <a:latin typeface="League Spartan"/>
              </a:rPr>
              <a:t>Features 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1028700" y="1774038"/>
            <a:ext cx="8955903" cy="773049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6839"/>
              </a:lnSpc>
            </a:pPr>
            <a:r>
              <a:rPr lang="en-US" sz="3799" spc="151">
                <a:solidFill>
                  <a:srgbClr val="FFFFFF"/>
                </a:solidFill>
                <a:latin typeface="Tex Gyre Termes"/>
              </a:rPr>
              <a:t>4.we added a gas sensor that Measures the proportion of gas . and if it exceeds the allowed limit it will send us a notification massege "there is a gas leakage" to signal app .</a:t>
            </a:r>
          </a:p>
          <a:p>
            <a:pPr>
              <a:lnSpc>
                <a:spcPts val="6839"/>
              </a:lnSpc>
            </a:pPr>
            <a:r>
              <a:rPr lang="en-US" sz="3799" spc="151">
                <a:solidFill>
                  <a:srgbClr val="FFFFFF"/>
                </a:solidFill>
                <a:latin typeface="Tex Gyre Termes"/>
              </a:rPr>
              <a:t>5 . IR sensor :as above it will send a notification " IR detects an object here "</a:t>
            </a:r>
          </a:p>
          <a:p>
            <a:pPr>
              <a:lnSpc>
                <a:spcPts val="6839"/>
              </a:lnSpc>
            </a:pPr>
            <a:r>
              <a:rPr lang="en-US" sz="3799" spc="151">
                <a:solidFill>
                  <a:srgbClr val="FFFFFF"/>
                </a:solidFill>
                <a:latin typeface="Tex Gyre Termes"/>
              </a:rPr>
              <a:t>6. LDR: If the place is dark the leds will be on .</a:t>
            </a: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D7377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-5400000">
            <a:off x="10094482" y="1570577"/>
            <a:ext cx="7706695" cy="6622941"/>
            <a:chOff x="0" y="0"/>
            <a:chExt cx="812800" cy="6985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698500"/>
            </a:xfrm>
            <a:custGeom>
              <a:avLst/>
              <a:gdLst/>
              <a:ahLst/>
              <a:cxnLst/>
              <a:rect r="r" b="b" t="t" l="l"/>
              <a:pathLst>
                <a:path h="698500" w="812800">
                  <a:moveTo>
                    <a:pt x="812800" y="349250"/>
                  </a:moveTo>
                  <a:lnTo>
                    <a:pt x="609600" y="698500"/>
                  </a:lnTo>
                  <a:lnTo>
                    <a:pt x="203200" y="698500"/>
                  </a:lnTo>
                  <a:lnTo>
                    <a:pt x="0" y="349250"/>
                  </a:lnTo>
                  <a:lnTo>
                    <a:pt x="203200" y="0"/>
                  </a:lnTo>
                  <a:lnTo>
                    <a:pt x="609600" y="0"/>
                  </a:lnTo>
                  <a:lnTo>
                    <a:pt x="812800" y="34925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114300" y="-38100"/>
              <a:ext cx="584200" cy="736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-5400000">
            <a:off x="10849608" y="5224598"/>
            <a:ext cx="6196442" cy="5511342"/>
            <a:chOff x="0" y="0"/>
            <a:chExt cx="1631985" cy="1451547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631985" cy="1451547"/>
            </a:xfrm>
            <a:custGeom>
              <a:avLst/>
              <a:gdLst/>
              <a:ahLst/>
              <a:cxnLst/>
              <a:rect r="r" b="b" t="t" l="l"/>
              <a:pathLst>
                <a:path h="1451547" w="1631985">
                  <a:moveTo>
                    <a:pt x="0" y="0"/>
                  </a:moveTo>
                  <a:lnTo>
                    <a:pt x="1631985" y="0"/>
                  </a:lnTo>
                  <a:lnTo>
                    <a:pt x="1631985" y="1451547"/>
                  </a:lnTo>
                  <a:lnTo>
                    <a:pt x="0" y="1451547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-1036508" y="9447772"/>
            <a:ext cx="4393457" cy="839228"/>
            <a:chOff x="0" y="0"/>
            <a:chExt cx="1157124" cy="221031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1157125" cy="221031"/>
            </a:xfrm>
            <a:custGeom>
              <a:avLst/>
              <a:gdLst/>
              <a:ahLst/>
              <a:cxnLst/>
              <a:rect r="r" b="b" t="t" l="l"/>
              <a:pathLst>
                <a:path h="221031" w="1157125">
                  <a:moveTo>
                    <a:pt x="203200" y="0"/>
                  </a:moveTo>
                  <a:lnTo>
                    <a:pt x="1157125" y="0"/>
                  </a:lnTo>
                  <a:lnTo>
                    <a:pt x="953925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2480669" y="9258300"/>
            <a:ext cx="2664422" cy="1218172"/>
            <a:chOff x="0" y="0"/>
            <a:chExt cx="483446" cy="221031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483446" cy="221031"/>
            </a:xfrm>
            <a:custGeom>
              <a:avLst/>
              <a:gdLst/>
              <a:ahLst/>
              <a:cxnLst/>
              <a:rect r="r" b="b" t="t" l="l"/>
              <a:pathLst>
                <a:path h="221031" w="483446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969393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4" id="14"/>
          <p:cNvGrpSpPr/>
          <p:nvPr/>
        </p:nvGrpSpPr>
        <p:grpSpPr>
          <a:xfrm rot="0">
            <a:off x="4091079" y="9258300"/>
            <a:ext cx="2664422" cy="1218172"/>
            <a:chOff x="0" y="0"/>
            <a:chExt cx="483446" cy="221031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483446" cy="221031"/>
            </a:xfrm>
            <a:custGeom>
              <a:avLst/>
              <a:gdLst/>
              <a:ahLst/>
              <a:cxnLst/>
              <a:rect r="r" b="b" t="t" l="l"/>
              <a:pathLst>
                <a:path h="221031" w="483446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6" id="16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7" id="17"/>
          <p:cNvGrpSpPr/>
          <p:nvPr/>
        </p:nvGrpSpPr>
        <p:grpSpPr>
          <a:xfrm rot="-5400000">
            <a:off x="10593203" y="1959497"/>
            <a:ext cx="6709253" cy="5845101"/>
            <a:chOff x="0" y="0"/>
            <a:chExt cx="6350000" cy="5532120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6350000" cy="5532120"/>
            </a:xfrm>
            <a:custGeom>
              <a:avLst/>
              <a:gdLst/>
              <a:ahLst/>
              <a:cxnLst/>
              <a:rect r="r" b="b" t="t" l="l"/>
              <a:pathLst>
                <a:path h="5532120" w="6350000">
                  <a:moveTo>
                    <a:pt x="4762500" y="0"/>
                  </a:moveTo>
                  <a:lnTo>
                    <a:pt x="1587500" y="0"/>
                  </a:lnTo>
                  <a:lnTo>
                    <a:pt x="0" y="2766060"/>
                  </a:lnTo>
                  <a:lnTo>
                    <a:pt x="1587500" y="5532120"/>
                  </a:lnTo>
                  <a:lnTo>
                    <a:pt x="4762500" y="5532120"/>
                  </a:lnTo>
                  <a:lnTo>
                    <a:pt x="6350000" y="2766060"/>
                  </a:lnTo>
                  <a:lnTo>
                    <a:pt x="4762500" y="0"/>
                  </a:lnTo>
                  <a:close/>
                  <a:moveTo>
                    <a:pt x="4676140" y="5382260"/>
                  </a:moveTo>
                  <a:lnTo>
                    <a:pt x="1673860" y="5382260"/>
                  </a:lnTo>
                  <a:lnTo>
                    <a:pt x="172720" y="2766060"/>
                  </a:lnTo>
                  <a:lnTo>
                    <a:pt x="1673860" y="149860"/>
                  </a:lnTo>
                  <a:lnTo>
                    <a:pt x="4676140" y="149860"/>
                  </a:lnTo>
                  <a:lnTo>
                    <a:pt x="6177280" y="2766060"/>
                  </a:lnTo>
                  <a:lnTo>
                    <a:pt x="4676140" y="5382260"/>
                  </a:lnTo>
                  <a:close/>
                </a:path>
              </a:pathLst>
            </a:custGeom>
            <a:solidFill>
              <a:srgbClr val="0D7377"/>
            </a:solidFill>
          </p:spPr>
        </p:sp>
      </p:grpSp>
      <p:sp>
        <p:nvSpPr>
          <p:cNvPr name="AutoShape 19" id="19"/>
          <p:cNvSpPr/>
          <p:nvPr/>
        </p:nvSpPr>
        <p:spPr>
          <a:xfrm rot="-1715946">
            <a:off x="13698272" y="8383758"/>
            <a:ext cx="3317663" cy="0"/>
          </a:xfrm>
          <a:prstGeom prst="line">
            <a:avLst/>
          </a:prstGeom>
          <a:ln cap="flat" w="85725">
            <a:solidFill>
              <a:srgbClr val="0D7377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20" id="20"/>
          <p:cNvSpPr/>
          <p:nvPr/>
        </p:nvSpPr>
        <p:spPr>
          <a:xfrm rot="-8950593">
            <a:off x="10861563" y="8328653"/>
            <a:ext cx="3317663" cy="0"/>
          </a:xfrm>
          <a:prstGeom prst="line">
            <a:avLst/>
          </a:prstGeom>
          <a:ln cap="flat" w="85725">
            <a:solidFill>
              <a:srgbClr val="0D7377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21" id="21"/>
          <p:cNvGrpSpPr>
            <a:grpSpLocks noChangeAspect="true"/>
          </p:cNvGrpSpPr>
          <p:nvPr/>
        </p:nvGrpSpPr>
        <p:grpSpPr>
          <a:xfrm rot="0">
            <a:off x="11369337" y="1904574"/>
            <a:ext cx="5156985" cy="5954948"/>
            <a:chOff x="0" y="0"/>
            <a:chExt cx="5499100" cy="6350000"/>
          </a:xfrm>
        </p:grpSpPr>
        <p:sp>
          <p:nvSpPr>
            <p:cNvPr name="Freeform 22" id="22"/>
            <p:cNvSpPr/>
            <p:nvPr/>
          </p:nvSpPr>
          <p:spPr>
            <a:xfrm flipH="false" flipV="false" rot="0">
              <a:off x="0" y="0"/>
              <a:ext cx="54991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5499100">
                  <a:moveTo>
                    <a:pt x="2749550" y="6350000"/>
                  </a:moveTo>
                  <a:lnTo>
                    <a:pt x="0" y="4762500"/>
                  </a:lnTo>
                  <a:lnTo>
                    <a:pt x="0" y="1587500"/>
                  </a:lnTo>
                  <a:lnTo>
                    <a:pt x="2749550" y="0"/>
                  </a:lnTo>
                  <a:lnTo>
                    <a:pt x="5499100" y="1587500"/>
                  </a:lnTo>
                  <a:lnTo>
                    <a:pt x="5499100" y="4762500"/>
                  </a:lnTo>
                  <a:lnTo>
                    <a:pt x="2749550" y="6350000"/>
                  </a:lnTo>
                  <a:close/>
                </a:path>
              </a:pathLst>
            </a:custGeom>
            <a:blipFill>
              <a:blip r:embed="rId2"/>
              <a:stretch>
                <a:fillRect l="-7736" t="0" r="-7736" b="0"/>
              </a:stretch>
            </a:blipFill>
          </p:spPr>
        </p:sp>
      </p:grpSp>
      <p:sp>
        <p:nvSpPr>
          <p:cNvPr name="TextBox 23" id="23"/>
          <p:cNvSpPr txBox="true"/>
          <p:nvPr/>
        </p:nvSpPr>
        <p:spPr>
          <a:xfrm rot="0">
            <a:off x="623461" y="561488"/>
            <a:ext cx="6378839" cy="10963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299"/>
              </a:lnSpc>
            </a:pPr>
            <a:r>
              <a:rPr lang="en-US" sz="8299">
                <a:solidFill>
                  <a:srgbClr val="FFFFFF"/>
                </a:solidFill>
                <a:latin typeface="League Spartan"/>
              </a:rPr>
              <a:t>Features 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1028700" y="3074201"/>
            <a:ext cx="8955903" cy="339661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6839"/>
              </a:lnSpc>
            </a:pPr>
            <a:r>
              <a:rPr lang="en-US" sz="3799" spc="151">
                <a:solidFill>
                  <a:srgbClr val="FFFFFF"/>
                </a:solidFill>
                <a:latin typeface="Tex Gyre Termes"/>
              </a:rPr>
              <a:t>7. motion sensor : if the motion sensor detects a movement , the camera will capture a photo and send it  to our telegram account .</a:t>
            </a: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1727014" y="9447772"/>
            <a:ext cx="4393457" cy="839228"/>
            <a:chOff x="0" y="0"/>
            <a:chExt cx="1157124" cy="221031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157125" cy="221031"/>
            </a:xfrm>
            <a:custGeom>
              <a:avLst/>
              <a:gdLst/>
              <a:ahLst/>
              <a:cxnLst/>
              <a:rect r="r" b="b" t="t" l="l"/>
              <a:pathLst>
                <a:path h="221031" w="1157125">
                  <a:moveTo>
                    <a:pt x="203200" y="0"/>
                  </a:moveTo>
                  <a:lnTo>
                    <a:pt x="1157125" y="0"/>
                  </a:lnTo>
                  <a:lnTo>
                    <a:pt x="953925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969393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5898384" y="9447772"/>
            <a:ext cx="4905032" cy="839228"/>
            <a:chOff x="0" y="0"/>
            <a:chExt cx="1291860" cy="221031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291860" cy="221031"/>
            </a:xfrm>
            <a:custGeom>
              <a:avLst/>
              <a:gdLst/>
              <a:ahLst/>
              <a:cxnLst/>
              <a:rect r="r" b="b" t="t" l="l"/>
              <a:pathLst>
                <a:path h="221031" w="1291860">
                  <a:moveTo>
                    <a:pt x="203200" y="0"/>
                  </a:moveTo>
                  <a:lnTo>
                    <a:pt x="1291860" y="0"/>
                  </a:lnTo>
                  <a:lnTo>
                    <a:pt x="1088660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969393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15244191" y="9258300"/>
            <a:ext cx="2664422" cy="1218172"/>
            <a:chOff x="0" y="0"/>
            <a:chExt cx="483446" cy="221031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483446" cy="221031"/>
            </a:xfrm>
            <a:custGeom>
              <a:avLst/>
              <a:gdLst/>
              <a:ahLst/>
              <a:cxnLst/>
              <a:rect r="r" b="b" t="t" l="l"/>
              <a:pathLst>
                <a:path h="221031" w="483446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0D7377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16854601" y="9258300"/>
            <a:ext cx="2664422" cy="1218172"/>
            <a:chOff x="0" y="0"/>
            <a:chExt cx="483446" cy="221031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483446" cy="221031"/>
            </a:xfrm>
            <a:custGeom>
              <a:avLst/>
              <a:gdLst/>
              <a:ahLst/>
              <a:cxnLst/>
              <a:rect r="r" b="b" t="t" l="l"/>
              <a:pathLst>
                <a:path h="221031" w="483446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969393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4" id="14"/>
          <p:cNvGrpSpPr>
            <a:grpSpLocks noChangeAspect="true"/>
          </p:cNvGrpSpPr>
          <p:nvPr/>
        </p:nvGrpSpPr>
        <p:grpSpPr>
          <a:xfrm rot="0">
            <a:off x="1896781" y="2315558"/>
            <a:ext cx="6496622" cy="5625782"/>
            <a:chOff x="0" y="0"/>
            <a:chExt cx="4282440" cy="3708400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4282440" cy="3708400"/>
            </a:xfrm>
            <a:custGeom>
              <a:avLst/>
              <a:gdLst/>
              <a:ahLst/>
              <a:cxnLst/>
              <a:rect r="r" b="b" t="t" l="l"/>
              <a:pathLst>
                <a:path h="3708400" w="4282440">
                  <a:moveTo>
                    <a:pt x="3211830" y="0"/>
                  </a:moveTo>
                  <a:lnTo>
                    <a:pt x="1070610" y="0"/>
                  </a:lnTo>
                  <a:lnTo>
                    <a:pt x="0" y="1854200"/>
                  </a:lnTo>
                  <a:lnTo>
                    <a:pt x="1070610" y="3708400"/>
                  </a:lnTo>
                  <a:lnTo>
                    <a:pt x="3211830" y="3708400"/>
                  </a:lnTo>
                  <a:lnTo>
                    <a:pt x="4282440" y="1854200"/>
                  </a:lnTo>
                  <a:close/>
                </a:path>
              </a:pathLst>
            </a:custGeom>
            <a:blipFill>
              <a:blip r:embed="rId2"/>
              <a:stretch>
                <a:fillRect l="0" t="-7739" r="0" b="-7739"/>
              </a:stretch>
            </a:blipFill>
          </p:spPr>
        </p:sp>
      </p:grpSp>
      <p:grpSp>
        <p:nvGrpSpPr>
          <p:cNvPr name="Group 16" id="16"/>
          <p:cNvGrpSpPr/>
          <p:nvPr/>
        </p:nvGrpSpPr>
        <p:grpSpPr>
          <a:xfrm rot="0">
            <a:off x="-1036508" y="9447772"/>
            <a:ext cx="4393457" cy="839228"/>
            <a:chOff x="0" y="0"/>
            <a:chExt cx="1157124" cy="221031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1157125" cy="221031"/>
            </a:xfrm>
            <a:custGeom>
              <a:avLst/>
              <a:gdLst/>
              <a:ahLst/>
              <a:cxnLst/>
              <a:rect r="r" b="b" t="t" l="l"/>
              <a:pathLst>
                <a:path h="221031" w="1157125">
                  <a:moveTo>
                    <a:pt x="203200" y="0"/>
                  </a:moveTo>
                  <a:lnTo>
                    <a:pt x="1157125" y="0"/>
                  </a:lnTo>
                  <a:lnTo>
                    <a:pt x="953925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0D7377"/>
            </a:solidFill>
          </p:spPr>
        </p:sp>
        <p:sp>
          <p:nvSpPr>
            <p:cNvPr name="TextBox 18" id="18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9" id="19"/>
          <p:cNvGrpSpPr/>
          <p:nvPr/>
        </p:nvGrpSpPr>
        <p:grpSpPr>
          <a:xfrm rot="0">
            <a:off x="2480669" y="9258300"/>
            <a:ext cx="2664422" cy="1218172"/>
            <a:chOff x="0" y="0"/>
            <a:chExt cx="483446" cy="221031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483446" cy="221031"/>
            </a:xfrm>
            <a:custGeom>
              <a:avLst/>
              <a:gdLst/>
              <a:ahLst/>
              <a:cxnLst/>
              <a:rect r="r" b="b" t="t" l="l"/>
              <a:pathLst>
                <a:path h="221031" w="483446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969393"/>
            </a:solidFill>
          </p:spPr>
        </p:sp>
        <p:sp>
          <p:nvSpPr>
            <p:cNvPr name="TextBox 21" id="21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22" id="22"/>
          <p:cNvGrpSpPr/>
          <p:nvPr/>
        </p:nvGrpSpPr>
        <p:grpSpPr>
          <a:xfrm rot="0">
            <a:off x="9937756" y="9258300"/>
            <a:ext cx="2664422" cy="1218172"/>
            <a:chOff x="0" y="0"/>
            <a:chExt cx="483446" cy="221031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483446" cy="221031"/>
            </a:xfrm>
            <a:custGeom>
              <a:avLst/>
              <a:gdLst/>
              <a:ahLst/>
              <a:cxnLst/>
              <a:rect r="r" b="b" t="t" l="l"/>
              <a:pathLst>
                <a:path h="221031" w="483446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0D7377"/>
            </a:solidFill>
          </p:spPr>
        </p:sp>
        <p:sp>
          <p:nvSpPr>
            <p:cNvPr name="TextBox 24" id="24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25" id="25"/>
          <p:cNvGrpSpPr/>
          <p:nvPr/>
        </p:nvGrpSpPr>
        <p:grpSpPr>
          <a:xfrm rot="0">
            <a:off x="4091079" y="9258300"/>
            <a:ext cx="2664422" cy="1218172"/>
            <a:chOff x="0" y="0"/>
            <a:chExt cx="483446" cy="221031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0" y="0"/>
              <a:ext cx="483446" cy="221031"/>
            </a:xfrm>
            <a:custGeom>
              <a:avLst/>
              <a:gdLst/>
              <a:ahLst/>
              <a:cxnLst/>
              <a:rect r="r" b="b" t="t" l="l"/>
              <a:pathLst>
                <a:path h="221031" w="483446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0D7377"/>
            </a:solidFill>
          </p:spPr>
        </p:sp>
        <p:sp>
          <p:nvSpPr>
            <p:cNvPr name="TextBox 27" id="27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28" id="28"/>
          <p:cNvGrpSpPr/>
          <p:nvPr/>
        </p:nvGrpSpPr>
        <p:grpSpPr>
          <a:xfrm rot="0">
            <a:off x="-306869" y="-436854"/>
            <a:ext cx="18901739" cy="2248482"/>
            <a:chOff x="0" y="0"/>
            <a:chExt cx="4978236" cy="592193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0" y="0"/>
              <a:ext cx="4978236" cy="592193"/>
            </a:xfrm>
            <a:custGeom>
              <a:avLst/>
              <a:gdLst/>
              <a:ahLst/>
              <a:cxnLst/>
              <a:rect r="r" b="b" t="t" l="l"/>
              <a:pathLst>
                <a:path h="592193" w="4978236">
                  <a:moveTo>
                    <a:pt x="0" y="0"/>
                  </a:moveTo>
                  <a:lnTo>
                    <a:pt x="4978236" y="0"/>
                  </a:lnTo>
                  <a:lnTo>
                    <a:pt x="4978236" y="592193"/>
                  </a:lnTo>
                  <a:lnTo>
                    <a:pt x="0" y="592193"/>
                  </a:lnTo>
                  <a:close/>
                </a:path>
              </a:pathLst>
            </a:custGeom>
            <a:solidFill>
              <a:srgbClr val="0D7377"/>
            </a:solidFill>
          </p:spPr>
        </p:sp>
        <p:sp>
          <p:nvSpPr>
            <p:cNvPr name="TextBox 30" id="30"/>
            <p:cNvSpPr txBox="true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31" id="31"/>
          <p:cNvGrpSpPr>
            <a:grpSpLocks noChangeAspect="true"/>
          </p:cNvGrpSpPr>
          <p:nvPr/>
        </p:nvGrpSpPr>
        <p:grpSpPr>
          <a:xfrm rot="0">
            <a:off x="11019934" y="2613236"/>
            <a:ext cx="6496622" cy="5625782"/>
            <a:chOff x="0" y="0"/>
            <a:chExt cx="4282440" cy="3708400"/>
          </a:xfrm>
        </p:grpSpPr>
        <p:sp>
          <p:nvSpPr>
            <p:cNvPr name="Freeform 32" id="32"/>
            <p:cNvSpPr/>
            <p:nvPr/>
          </p:nvSpPr>
          <p:spPr>
            <a:xfrm flipH="false" flipV="false" rot="0">
              <a:off x="0" y="0"/>
              <a:ext cx="4282440" cy="3708400"/>
            </a:xfrm>
            <a:custGeom>
              <a:avLst/>
              <a:gdLst/>
              <a:ahLst/>
              <a:cxnLst/>
              <a:rect r="r" b="b" t="t" l="l"/>
              <a:pathLst>
                <a:path h="3708400" w="4282440">
                  <a:moveTo>
                    <a:pt x="3211830" y="0"/>
                  </a:moveTo>
                  <a:lnTo>
                    <a:pt x="1070610" y="0"/>
                  </a:lnTo>
                  <a:lnTo>
                    <a:pt x="0" y="1854200"/>
                  </a:lnTo>
                  <a:lnTo>
                    <a:pt x="1070610" y="3708400"/>
                  </a:lnTo>
                  <a:lnTo>
                    <a:pt x="3211830" y="3708400"/>
                  </a:lnTo>
                  <a:lnTo>
                    <a:pt x="4282440" y="1854200"/>
                  </a:lnTo>
                  <a:close/>
                </a:path>
              </a:pathLst>
            </a:custGeom>
            <a:blipFill>
              <a:blip r:embed="rId3"/>
              <a:stretch>
                <a:fillRect l="0" t="-7739" r="0" b="-7739"/>
              </a:stretch>
            </a:blipFill>
          </p:spPr>
        </p:sp>
      </p:grpSp>
      <p:sp>
        <p:nvSpPr>
          <p:cNvPr name="TextBox 33" id="33"/>
          <p:cNvSpPr txBox="true"/>
          <p:nvPr/>
        </p:nvSpPr>
        <p:spPr>
          <a:xfrm rot="0">
            <a:off x="3356949" y="7722128"/>
            <a:ext cx="3679096" cy="48133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19"/>
              </a:lnSpc>
              <a:spcBef>
                <a:spcPct val="0"/>
              </a:spcBef>
            </a:pPr>
            <a:r>
              <a:rPr lang="en-US" sz="2799">
                <a:solidFill>
                  <a:srgbClr val="000000"/>
                </a:solidFill>
                <a:latin typeface="League Spartan"/>
              </a:rPr>
              <a:t>ESP32-Camera</a:t>
            </a:r>
          </a:p>
        </p:txBody>
      </p:sp>
      <p:sp>
        <p:nvSpPr>
          <p:cNvPr name="TextBox 34" id="34"/>
          <p:cNvSpPr txBox="true"/>
          <p:nvPr/>
        </p:nvSpPr>
        <p:spPr>
          <a:xfrm rot="0">
            <a:off x="1615883" y="561488"/>
            <a:ext cx="15056235" cy="10963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299"/>
              </a:lnSpc>
            </a:pPr>
            <a:r>
              <a:rPr lang="en-US" sz="8299">
                <a:solidFill>
                  <a:srgbClr val="FFFFFF"/>
                </a:solidFill>
                <a:latin typeface="League Spartan"/>
              </a:rPr>
              <a:t>Microcontrollers: </a:t>
            </a:r>
          </a:p>
        </p:txBody>
      </p:sp>
      <p:sp>
        <p:nvSpPr>
          <p:cNvPr name="TextBox 35" id="35"/>
          <p:cNvSpPr txBox="true"/>
          <p:nvPr/>
        </p:nvSpPr>
        <p:spPr>
          <a:xfrm rot="0">
            <a:off x="12602179" y="7722128"/>
            <a:ext cx="3679096" cy="48133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19"/>
              </a:lnSpc>
              <a:spcBef>
                <a:spcPct val="0"/>
              </a:spcBef>
            </a:pPr>
            <a:r>
              <a:rPr lang="en-US" sz="2799">
                <a:solidFill>
                  <a:srgbClr val="000000"/>
                </a:solidFill>
                <a:latin typeface="League Spartan"/>
              </a:rPr>
              <a:t>ESP32-WROOM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DAFJwvC711Y</dc:identifier>
  <dcterms:modified xsi:type="dcterms:W3CDTF">2011-08-01T06:04:30Z</dcterms:modified>
  <cp:revision>1</cp:revision>
  <dc:title>surveillance robot</dc:title>
</cp:coreProperties>
</file>