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embeddedFontLst>
    <p:embeddedFont>
      <p:font typeface="Century Gothic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3" roundtripDataSignature="AMtx7mj7uBTzU/G/S5YtJsW7HiNKMqEa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bold.fntdata"/><Relationship Id="rId11" Type="http://schemas.openxmlformats.org/officeDocument/2006/relationships/slide" Target="slides/slide7.xml"/><Relationship Id="rId22" Type="http://schemas.openxmlformats.org/officeDocument/2006/relationships/font" Target="fonts/CenturyGothic-boldItalic.fntdata"/><Relationship Id="rId10" Type="http://schemas.openxmlformats.org/officeDocument/2006/relationships/slide" Target="slides/slide6.xml"/><Relationship Id="rId21" Type="http://schemas.openxmlformats.org/officeDocument/2006/relationships/font" Target="fonts/CenturyGothic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CenturyGothic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6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1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2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5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5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6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4" name="Google Shape;114;p26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2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6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6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9" name="Google Shape;119;p2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26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7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4" name="Google Shape;124;p2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7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7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1" name="Google Shape;131;p28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2" name="Google Shape;132;p2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8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8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6" name="Google Shape;136;p28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28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9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9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1" name="Google Shape;141;p29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2" name="Google Shape;142;p2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9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9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0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0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9" name="Google Shape;149;p3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3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1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1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6" name="Google Shape;156;p3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3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7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7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8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5" name="Google Shape;55;p1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8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8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9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2" name="Google Shape;62;p19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0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0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20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20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2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2" name="Google Shape;92;p2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3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3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4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0" name="Google Shape;100;p2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4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4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5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15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5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5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5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5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5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5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5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5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5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5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5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15"/>
          <p:cNvGrpSpPr/>
          <p:nvPr/>
        </p:nvGrpSpPr>
        <p:grpSpPr>
          <a:xfrm>
            <a:off x="27222" y="-786"/>
            <a:ext cx="2356674" cy="6854039"/>
            <a:chOff x="6627813" y="194833"/>
            <a:chExt cx="1952625" cy="5678918"/>
          </a:xfrm>
        </p:grpSpPr>
        <p:sp>
          <p:nvSpPr>
            <p:cNvPr id="20" name="Google Shape;20;p15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5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5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5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5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5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5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5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5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5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5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5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15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15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15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1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Google Shape;36;p1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7" name="Google Shape;37;p1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5.jpg"/><Relationship Id="rId9" Type="http://schemas.openxmlformats.org/officeDocument/2006/relationships/image" Target="../media/image11.png"/><Relationship Id="rId5" Type="http://schemas.openxmlformats.org/officeDocument/2006/relationships/image" Target="../media/image3.png"/><Relationship Id="rId6" Type="http://schemas.openxmlformats.org/officeDocument/2006/relationships/image" Target="../media/image12.jpg"/><Relationship Id="rId7" Type="http://schemas.openxmlformats.org/officeDocument/2006/relationships/image" Target="../media/image2.jpg"/><Relationship Id="rId8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/>
          <p:nvPr>
            <p:ph type="ctrTitle"/>
          </p:nvPr>
        </p:nvSpPr>
        <p:spPr>
          <a:xfrm>
            <a:off x="1518058" y="494212"/>
            <a:ext cx="8915399" cy="17438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54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Smart Home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165" name="Google Shape;165;p1"/>
          <p:cNvSpPr txBox="1"/>
          <p:nvPr>
            <p:ph idx="1" type="subTitle"/>
          </p:nvPr>
        </p:nvSpPr>
        <p:spPr>
          <a:xfrm>
            <a:off x="2589213" y="3100251"/>
            <a:ext cx="8915399" cy="2803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Presented by:         </a:t>
            </a:r>
            <a:r>
              <a:rPr b="1" lang="en-GB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Abdullah BaniOdeh</a:t>
            </a:r>
            <a:endParaRPr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GB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                                    </a:t>
            </a:r>
            <a:endParaRPr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 Rounded"/>
              <a:ea typeface="Arial Rounded"/>
              <a:cs typeface="Arial Rounded"/>
              <a:sym typeface="Arial Rounde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 Rounded"/>
              <a:ea typeface="Arial Rounded"/>
              <a:cs typeface="Arial Rounded"/>
              <a:sym typeface="Arial Rounde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Supervisor:              </a:t>
            </a:r>
            <a:r>
              <a:rPr b="1" lang="en-GB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Dr. Loai Malhis</a:t>
            </a:r>
            <a:endParaRPr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0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Air condition system 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227" name="Google Shape;227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66012" y="2133600"/>
            <a:ext cx="6189492" cy="377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Fire alarm system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233" name="Google Shape;233;p11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C:\Users\dell\Desktop\imggp\fir.PNG" id="234" name="Google Shape;23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22737" y="2522223"/>
            <a:ext cx="5648325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Constrains</a:t>
            </a:r>
            <a:b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</a:b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240" name="Google Shape;240;p12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Difficulty finding some electronic parts.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Learn how to use arduino uno.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Learn how to use arduino ide to write suitable code Who was C.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Be familiar with electrical component.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3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Future work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246" name="Google Shape;246;p13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Apply sound detection and face recognition to know who want to enter the house.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Create app to know the state of house 24/7 and send and receive notification about the current state or if something happen.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"/>
          <p:cNvSpPr txBox="1"/>
          <p:nvPr>
            <p:ph idx="1" type="body"/>
          </p:nvPr>
        </p:nvSpPr>
        <p:spPr>
          <a:xfrm>
            <a:off x="1605145" y="3317965"/>
            <a:ext cx="8915400" cy="2244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en-GB" sz="4400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The End 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4400"/>
              <a:buNone/>
            </a:pPr>
            <a:r>
              <a:rPr b="1" lang="en-GB" sz="4400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Thank You</a:t>
            </a:r>
            <a:endParaRPr b="1" sz="4400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Outlines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Introduction.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Features.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Technologies and Tools.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Methods and Techniques.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Constrains.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GB">
                <a:latin typeface="Arial Rounded"/>
                <a:ea typeface="Arial Rounded"/>
                <a:cs typeface="Arial Rounded"/>
                <a:sym typeface="Arial Rounded"/>
              </a:rPr>
              <a:t>Future work.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Introduction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GB"/>
              <a:t>The purpose of this project is to employ smart tools to simplify the process of</a:t>
            </a:r>
            <a:br>
              <a:rPr lang="en-GB"/>
            </a:br>
            <a:r>
              <a:rPr lang="en-GB"/>
              <a:t>administering the house, controlling it is equipment, and also ensuring the</a:t>
            </a:r>
            <a:br>
              <a:rPr lang="en-GB"/>
            </a:br>
            <a:r>
              <a:rPr lang="en-GB"/>
              <a:t>security and control of it is contents. </a:t>
            </a:r>
            <a:br>
              <a:rPr lang="en-GB"/>
            </a:b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Features</a:t>
            </a:r>
            <a:r>
              <a:rPr lang="en-GB"/>
              <a:t> </a:t>
            </a:r>
            <a:endParaRPr/>
          </a:p>
        </p:txBody>
      </p:sp>
      <p:sp>
        <p:nvSpPr>
          <p:cNvPr id="183" name="Google Shape;183;p4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RFID was used to control of the door.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Managing the lighting system in the house based on the movement.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Managing the air conditioner according to the temperature.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Fire alarm system.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Technologies and Tools.</a:t>
            </a:r>
            <a:b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</a:br>
            <a:r>
              <a:rPr b="1" lang="en-GB" sz="320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Main tools used</a:t>
            </a:r>
            <a:endParaRPr b="1" sz="3200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189" name="Google Shape;18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76446" y="1876152"/>
            <a:ext cx="2205491" cy="1882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70718" y="1988684"/>
            <a:ext cx="2370402" cy="1477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19717" y="4240657"/>
            <a:ext cx="1936817" cy="1218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31265" y="4283469"/>
            <a:ext cx="1481770" cy="1218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387766" y="4292078"/>
            <a:ext cx="1115846" cy="1115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49007" y="4283469"/>
            <a:ext cx="1455605" cy="1124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5"/>
          <p:cNvPicPr preferRelativeResize="0"/>
          <p:nvPr>
            <p:ph idx="1" type="body"/>
          </p:nvPr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971669" y="2134942"/>
            <a:ext cx="2033837" cy="215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Technologies and Tools.</a:t>
            </a:r>
            <a:b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</a:br>
            <a:r>
              <a:rPr b="1" lang="en-GB" sz="320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Programing technologies used</a:t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4499" y="2413001"/>
            <a:ext cx="2190720" cy="24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6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58936" y="2493500"/>
            <a:ext cx="3486363" cy="252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Methods and Techniques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208" name="Google Shape;208;p7"/>
          <p:cNvSpPr txBox="1"/>
          <p:nvPr>
            <p:ph idx="1" type="body"/>
          </p:nvPr>
        </p:nvSpPr>
        <p:spPr>
          <a:xfrm>
            <a:off x="2592925" y="2159725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RFID.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Lighting system.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Air condition system.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Fire alarm system.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65E11"/>
              </a:buClr>
              <a:buSzPts val="3600"/>
              <a:buFont typeface="Arial Rounded"/>
              <a:buNone/>
            </a:pPr>
            <a:r>
              <a:rPr b="1" lang="en-GB">
                <a:solidFill>
                  <a:srgbClr val="A65E11"/>
                </a:solidFill>
                <a:latin typeface="Arial Rounded"/>
                <a:ea typeface="Arial Rounded"/>
                <a:cs typeface="Arial Rounded"/>
                <a:sym typeface="Arial Rounded"/>
              </a:rPr>
              <a:t>RFID</a:t>
            </a:r>
            <a:endParaRPr b="1">
              <a:solidFill>
                <a:srgbClr val="A65E1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214" name="Google Shape;214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2925" y="1334225"/>
            <a:ext cx="7778983" cy="343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2925" y="4535125"/>
            <a:ext cx="7778983" cy="1721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</a:pPr>
            <a:r>
              <a:rPr lang="en-GB"/>
              <a:t>Lighting system</a:t>
            </a:r>
            <a:br>
              <a:rPr lang="en-GB"/>
            </a:br>
            <a:endParaRPr/>
          </a:p>
        </p:txBody>
      </p:sp>
      <p:pic>
        <p:nvPicPr>
          <p:cNvPr id="221" name="Google Shape;221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6007" y="2259843"/>
            <a:ext cx="5132930" cy="345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2020-12-21T20:48:06Z</dcterms:created>
  <dc:creator>anas1</dc:creator>
</cp:coreProperties>
</file>