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5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82" d="100"/>
          <a:sy n="82" d="100"/>
        </p:scale>
        <p:origin x="1478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9BF16-92D4-4F83-B747-2579D0B12B96}" type="datetimeFigureOut">
              <a:rPr lang="en-US" smtClean="0"/>
              <a:t>10/13/2018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EB396-D229-4FE7-9EA5-B9C093F8C2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9BF16-92D4-4F83-B747-2579D0B12B96}" type="datetimeFigureOut">
              <a:rPr lang="en-US" smtClean="0"/>
              <a:t>10/13/2018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EB396-D229-4FE7-9EA5-B9C093F8C2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9BF16-92D4-4F83-B747-2579D0B12B96}" type="datetimeFigureOut">
              <a:rPr lang="en-US" smtClean="0"/>
              <a:t>10/13/2018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EB396-D229-4FE7-9EA5-B9C093F8C2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9BF16-92D4-4F83-B747-2579D0B12B96}" type="datetimeFigureOut">
              <a:rPr lang="en-US" smtClean="0"/>
              <a:t>10/13/2018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EB396-D229-4FE7-9EA5-B9C093F8C2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9BF16-92D4-4F83-B747-2579D0B12B96}" type="datetimeFigureOut">
              <a:rPr lang="en-US" smtClean="0"/>
              <a:t>10/13/2018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EB396-D229-4FE7-9EA5-B9C093F8C2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9BF16-92D4-4F83-B747-2579D0B12B96}" type="datetimeFigureOut">
              <a:rPr lang="en-US" smtClean="0"/>
              <a:t>10/13/2018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EB396-D229-4FE7-9EA5-B9C093F8C2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9BF16-92D4-4F83-B747-2579D0B12B96}" type="datetimeFigureOut">
              <a:rPr lang="en-US" smtClean="0"/>
              <a:t>10/13/2018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EB396-D229-4FE7-9EA5-B9C093F8C2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9BF16-92D4-4F83-B747-2579D0B12B96}" type="datetimeFigureOut">
              <a:rPr lang="en-US" smtClean="0"/>
              <a:t>10/13/2018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EB396-D229-4FE7-9EA5-B9C093F8C2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9BF16-92D4-4F83-B747-2579D0B12B96}" type="datetimeFigureOut">
              <a:rPr lang="en-US" smtClean="0"/>
              <a:t>10/13/2018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EB396-D229-4FE7-9EA5-B9C093F8C2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9BF16-92D4-4F83-B747-2579D0B12B96}" type="datetimeFigureOut">
              <a:rPr lang="en-US" smtClean="0"/>
              <a:t>10/13/2018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EB396-D229-4FE7-9EA5-B9C093F8C2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9BF16-92D4-4F83-B747-2579D0B12B96}" type="datetimeFigureOut">
              <a:rPr lang="en-US" smtClean="0"/>
              <a:t>10/13/2018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EB396-D229-4FE7-9EA5-B9C093F8C2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E9BF16-92D4-4F83-B747-2579D0B12B96}" type="datetimeFigureOut">
              <a:rPr lang="en-US" smtClean="0"/>
              <a:t>10/13/2018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FEB396-D229-4FE7-9EA5-B9C093F8C2D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Graduation project2</a:t>
            </a:r>
            <a:br>
              <a:rPr lang="en-US" dirty="0"/>
            </a:br>
            <a:r>
              <a:rPr lang="en-US" dirty="0"/>
              <a:t>Milk Machine </a:t>
            </a: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err="1"/>
              <a:t>Dr.Sofian</a:t>
            </a:r>
            <a:r>
              <a:rPr lang="en-US" dirty="0"/>
              <a:t> samara</a:t>
            </a:r>
          </a:p>
          <a:p>
            <a:r>
              <a:rPr lang="en-US" dirty="0" err="1"/>
              <a:t>Asma</a:t>
            </a:r>
            <a:r>
              <a:rPr lang="en-US" dirty="0"/>
              <a:t> </a:t>
            </a:r>
            <a:r>
              <a:rPr lang="en-US" dirty="0" err="1"/>
              <a:t>Affife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 err="1"/>
              <a:t>Israa</a:t>
            </a:r>
            <a:r>
              <a:rPr lang="en-US" dirty="0"/>
              <a:t> </a:t>
            </a:r>
            <a:r>
              <a:rPr lang="en-US" dirty="0" err="1"/>
              <a:t>mousa</a:t>
            </a:r>
            <a:r>
              <a:rPr lang="en-US" dirty="0"/>
              <a:t> </a:t>
            </a:r>
          </a:p>
          <a:p>
            <a:r>
              <a:rPr lang="en-US" dirty="0"/>
              <a:t>Jenan </a:t>
            </a:r>
            <a:r>
              <a:rPr lang="en-US" dirty="0" err="1"/>
              <a:t>Majdalawi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Tools(cont.)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5- Bluetooth Module HC-05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6" name="صورة 5" descr="HC-05 Bluetooth Module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3737" y="2596144"/>
            <a:ext cx="5148263" cy="2966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Tools(cont.)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6- relay (220 volt)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5" name="صورة 4" descr="C:\Users\jenan\Desktop\download (1)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86174" y="2543174"/>
            <a:ext cx="4162425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Tools(cont.)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7- heater 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/>
              <a:t>8- Motors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6" name="صورة 5" descr="C:\Users\jenan\Desktop\27939046_1627991000621954_670578076_n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48050" y="2419350"/>
            <a:ext cx="386715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Presudure</a:t>
            </a:r>
            <a:r>
              <a:rPr lang="en-US" dirty="0"/>
              <a:t>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  <a:p>
            <a:endParaRPr lang="en-US" sz="3600" dirty="0"/>
          </a:p>
        </p:txBody>
      </p:sp>
      <p:pic>
        <p:nvPicPr>
          <p:cNvPr id="4" name="صورة 3" descr="downloa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2971800"/>
            <a:ext cx="1447800" cy="1467277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685800" y="2281535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Stage (1)</a:t>
            </a:r>
          </a:p>
        </p:txBody>
      </p:sp>
      <p:pic>
        <p:nvPicPr>
          <p:cNvPr id="6" name="صورة 5" descr="f51e6410f192729782412a95d2334c6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0" y="3124200"/>
            <a:ext cx="1905000" cy="1181100"/>
          </a:xfrm>
          <a:prstGeom prst="rect">
            <a:avLst/>
          </a:prstGeom>
        </p:spPr>
      </p:pic>
      <p:sp>
        <p:nvSpPr>
          <p:cNvPr id="7" name="مربع نص 6"/>
          <p:cNvSpPr txBox="1"/>
          <p:nvPr/>
        </p:nvSpPr>
        <p:spPr>
          <a:xfrm>
            <a:off x="2590800" y="2362200"/>
            <a:ext cx="14478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Stage (2)</a:t>
            </a:r>
          </a:p>
        </p:txBody>
      </p:sp>
      <p:pic>
        <p:nvPicPr>
          <p:cNvPr id="8" name="صورة 7" descr="678983_check_512x512 (1)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00600" y="3048000"/>
            <a:ext cx="1524000" cy="1524000"/>
          </a:xfrm>
          <a:prstGeom prst="rect">
            <a:avLst/>
          </a:prstGeom>
        </p:spPr>
      </p:pic>
      <p:sp>
        <p:nvSpPr>
          <p:cNvPr id="9" name="مربع نص 8"/>
          <p:cNvSpPr txBox="1"/>
          <p:nvPr/>
        </p:nvSpPr>
        <p:spPr>
          <a:xfrm>
            <a:off x="4724400" y="2286000"/>
            <a:ext cx="15564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Stage(3)</a:t>
            </a:r>
          </a:p>
        </p:txBody>
      </p:sp>
      <p:sp>
        <p:nvSpPr>
          <p:cNvPr id="12" name="مربع نص 11"/>
          <p:cNvSpPr txBox="1"/>
          <p:nvPr/>
        </p:nvSpPr>
        <p:spPr>
          <a:xfrm>
            <a:off x="7162800" y="2209800"/>
            <a:ext cx="1008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Stage (4)</a:t>
            </a:r>
          </a:p>
        </p:txBody>
      </p:sp>
      <p:pic>
        <p:nvPicPr>
          <p:cNvPr id="13" name="صورة 12" descr="android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58000" y="2743200"/>
            <a:ext cx="1752600" cy="17526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Mobile Application 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38400" y="1676400"/>
            <a:ext cx="3200400" cy="4221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ASM Chart-whole system </a:t>
            </a:r>
          </a:p>
        </p:txBody>
      </p:sp>
      <p:pic>
        <p:nvPicPr>
          <p:cNvPr id="4" name="Picture 14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075" y="1634331"/>
            <a:ext cx="6419850" cy="44577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ASM Chart-Start operation (stage1):</a:t>
            </a:r>
            <a:br>
              <a:rPr lang="en-US" dirty="0"/>
            </a:br>
            <a:r>
              <a:rPr lang="en-US" dirty="0"/>
              <a:t> </a:t>
            </a:r>
          </a:p>
        </p:txBody>
      </p:sp>
      <p:pic>
        <p:nvPicPr>
          <p:cNvPr id="6" name="Picture 8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275" y="1686719"/>
            <a:ext cx="7029450" cy="435292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ASM Chart-Start operation (stage3):</a:t>
            </a:r>
            <a:br>
              <a:rPr lang="en-US" dirty="0"/>
            </a:br>
            <a:r>
              <a:rPr lang="en-US" dirty="0"/>
              <a:t> </a:t>
            </a:r>
          </a:p>
        </p:txBody>
      </p:sp>
      <p:pic>
        <p:nvPicPr>
          <p:cNvPr id="8" name="Picture 11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987" y="2177256"/>
            <a:ext cx="7058025" cy="337185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ASM Chart-Start operation (stage4):</a:t>
            </a:r>
            <a:br>
              <a:rPr lang="en-US" dirty="0"/>
            </a:br>
            <a:r>
              <a:rPr lang="en-US" dirty="0"/>
              <a:t> </a:t>
            </a:r>
          </a:p>
        </p:txBody>
      </p:sp>
      <p:pic>
        <p:nvPicPr>
          <p:cNvPr id="5" name="Picture 1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2650" y="1843881"/>
            <a:ext cx="4838700" cy="40386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ASM Chart-Clean operation:</a:t>
            </a:r>
            <a:br>
              <a:rPr lang="en-US" dirty="0"/>
            </a:br>
            <a:r>
              <a:rPr lang="en-US" dirty="0"/>
              <a:t> </a:t>
            </a:r>
          </a:p>
        </p:txBody>
      </p:sp>
      <p:pic>
        <p:nvPicPr>
          <p:cNvPr id="6" name="Picture 15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5925" y="1933575"/>
            <a:ext cx="5772150" cy="393382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Outlines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Problem 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Tools </a:t>
            </a:r>
          </a:p>
          <a:p>
            <a:r>
              <a:rPr lang="en-US" dirty="0"/>
              <a:t>Procedure </a:t>
            </a:r>
          </a:p>
          <a:p>
            <a:r>
              <a:rPr lang="en-US" dirty="0"/>
              <a:t>Future work</a:t>
            </a:r>
          </a:p>
          <a:p>
            <a:r>
              <a:rPr lang="en-US" dirty="0"/>
              <a:t>Demo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ASM Chart-Finish operation:</a:t>
            </a:r>
            <a:br>
              <a:rPr lang="en-US" dirty="0"/>
            </a:br>
            <a:r>
              <a:rPr lang="en-US" dirty="0"/>
              <a:t> </a:t>
            </a:r>
          </a:p>
        </p:txBody>
      </p:sp>
      <p:pic>
        <p:nvPicPr>
          <p:cNvPr id="8" name="Picture 16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1371600"/>
            <a:ext cx="5143500" cy="42291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229600" cy="1143000"/>
          </a:xfrm>
        </p:spPr>
        <p:txBody>
          <a:bodyPr/>
          <a:lstStyle/>
          <a:p>
            <a:r>
              <a:rPr lang="en-US" dirty="0"/>
              <a:t>Problem</a:t>
            </a:r>
          </a:p>
        </p:txBody>
      </p:sp>
      <p:pic>
        <p:nvPicPr>
          <p:cNvPr id="7" name="عنصر نائب للمحتوى 6" descr="animal-health-slid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76962" y="1752600"/>
            <a:ext cx="2967038" cy="2936051"/>
          </a:xfrm>
        </p:spPr>
      </p:pic>
      <p:sp>
        <p:nvSpPr>
          <p:cNvPr id="8" name="مربع نص 7"/>
          <p:cNvSpPr txBox="1"/>
          <p:nvPr/>
        </p:nvSpPr>
        <p:spPr>
          <a:xfrm>
            <a:off x="762000" y="1066800"/>
            <a:ext cx="2054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600" dirty="0"/>
              <a:t>Big View </a:t>
            </a:r>
          </a:p>
        </p:txBody>
      </p:sp>
      <p:pic>
        <p:nvPicPr>
          <p:cNvPr id="10" name="صورة 9" descr="case_studies_icon_tim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9400" y="2209800"/>
            <a:ext cx="3474386" cy="2057400"/>
          </a:xfrm>
          <a:prstGeom prst="rect">
            <a:avLst/>
          </a:prstGeom>
        </p:spPr>
      </p:pic>
      <p:pic>
        <p:nvPicPr>
          <p:cNvPr id="11" name="صورة 10" descr="dianchi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" y="2209800"/>
            <a:ext cx="2514600" cy="25146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 (cont.)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Small View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صورة 3" descr="images (1)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667000"/>
            <a:ext cx="2143125" cy="2143125"/>
          </a:xfrm>
          <a:prstGeom prst="rect">
            <a:avLst/>
          </a:prstGeom>
        </p:spPr>
      </p:pic>
      <p:pic>
        <p:nvPicPr>
          <p:cNvPr id="5" name="صورة 4" descr="distribution-51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3800" y="2286000"/>
            <a:ext cx="2438400" cy="24384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</a:t>
            </a:r>
          </a:p>
        </p:txBody>
      </p:sp>
      <p:pic>
        <p:nvPicPr>
          <p:cNvPr id="4" name="Picture 24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1219200"/>
            <a:ext cx="4978682" cy="56388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Tools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1- </a:t>
            </a:r>
            <a:r>
              <a:rPr lang="en-US" dirty="0" err="1"/>
              <a:t>Arduino</a:t>
            </a:r>
            <a:r>
              <a:rPr lang="en-US" dirty="0"/>
              <a:t> mega</a:t>
            </a:r>
          </a:p>
          <a:p>
            <a:endParaRPr lang="en-US" dirty="0"/>
          </a:p>
        </p:txBody>
      </p:sp>
      <p:pic>
        <p:nvPicPr>
          <p:cNvPr id="4" name="صورة 3" descr="C:\Users\jenan\Desktop\images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2400" y="2438400"/>
            <a:ext cx="38100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Tools (cont.)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2- solenoid valve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صورة 4" descr="G1180-1-2-INCH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2438400"/>
            <a:ext cx="5755640" cy="333338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Tools(cont.)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3- Heat sensor (CWF-C13)</a:t>
            </a:r>
          </a:p>
          <a:p>
            <a:pPr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4" name="صورة 3" descr="C:\Users\jenan\Desktop\31655392_1717639671663496_9056683316714930176_n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2667000"/>
            <a:ext cx="3900488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Tools(cont.)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4- ultrasonic sensor 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5" name="صورة 4" descr="ÙØªÙØ¬Ø© Ø¨Ø­Ø« Ø§ÙØµÙØ± Ø¹Ù âªultrasonic sensorâ¬â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67100" y="2699766"/>
            <a:ext cx="4686300" cy="2710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132</Words>
  <Application>Microsoft Office PowerPoint</Application>
  <PresentationFormat>On-screen Show (4:3)</PresentationFormat>
  <Paragraphs>54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Times New Roman</vt:lpstr>
      <vt:lpstr>سمة Office</vt:lpstr>
      <vt:lpstr>Graduation project2 Milk Machine </vt:lpstr>
      <vt:lpstr>Outlines </vt:lpstr>
      <vt:lpstr>Problem</vt:lpstr>
      <vt:lpstr>Problem (cont.)</vt:lpstr>
      <vt:lpstr>Introduction </vt:lpstr>
      <vt:lpstr>Tools </vt:lpstr>
      <vt:lpstr>Tools (cont.)</vt:lpstr>
      <vt:lpstr>Tools(cont.)</vt:lpstr>
      <vt:lpstr>Tools(cont.)</vt:lpstr>
      <vt:lpstr>Tools(cont.)</vt:lpstr>
      <vt:lpstr>Tools(cont.)</vt:lpstr>
      <vt:lpstr>Tools(cont.)</vt:lpstr>
      <vt:lpstr>Presudure </vt:lpstr>
      <vt:lpstr>Mobile Application </vt:lpstr>
      <vt:lpstr>ASM Chart-whole system </vt:lpstr>
      <vt:lpstr>ASM Chart-Start operation (stage1):  </vt:lpstr>
      <vt:lpstr>ASM Chart-Start operation (stage3):  </vt:lpstr>
      <vt:lpstr>ASM Chart-Start operation (stage4):  </vt:lpstr>
      <vt:lpstr>ASM Chart-Clean operation:  </vt:lpstr>
      <vt:lpstr>ASM Chart-Finish operation: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Graduation project2 Milk Machine</dc:title>
  <dc:creator>jenan</dc:creator>
  <cp:lastModifiedBy>mohamad mousa</cp:lastModifiedBy>
  <cp:revision>15</cp:revision>
  <dcterms:created xsi:type="dcterms:W3CDTF">2018-05-16T09:09:12Z</dcterms:created>
  <dcterms:modified xsi:type="dcterms:W3CDTF">2018-10-13T20:31:45Z</dcterms:modified>
</cp:coreProperties>
</file>