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9" r:id="rId19"/>
    <p:sldId id="280" r:id="rId20"/>
    <p:sldId id="275" r:id="rId21"/>
    <p:sldId id="27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716" autoAdjust="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52FE1-4B48-4D7D-BAC4-1E805C0446DE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A2130-B080-48B8-9CAE-4A4C19553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6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 smtClean="0"/>
              <a:t>هنا يتم</a:t>
            </a:r>
            <a:r>
              <a:rPr lang="ar-SA" baseline="0" dirty="0" smtClean="0"/>
              <a:t> الشرح عن سبب استخدام هدا ال وكذلك الوقت الذي استغر و نحن ننتظر وصول الكمية المطلوبة و الكافية للبدء بالمشروع</a:t>
            </a:r>
            <a:r>
              <a:rPr lang="en-GB" baseline="0" dirty="0" smtClean="0"/>
              <a:t>led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09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الشرح هن البلوتوث موديل</a:t>
            </a:r>
            <a:r>
              <a:rPr lang="ar-SA" baseline="0" dirty="0" smtClean="0"/>
              <a:t> و خصائصها و كذلك سبب استخدامها و لمادا استخدمنها عن غيرها متل </a:t>
            </a:r>
            <a:r>
              <a:rPr lang="en-US" baseline="0" dirty="0" err="1" smtClean="0"/>
              <a:t>Zbee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wifi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29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</a:t>
            </a:r>
            <a:r>
              <a:rPr lang="ar-SA" baseline="0" dirty="0" smtClean="0"/>
              <a:t> الشرح شوية كود عن البرنامج لتشغيل الليد كيوب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03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</a:t>
            </a:r>
            <a:r>
              <a:rPr lang="ar-SA" baseline="0" dirty="0" smtClean="0"/>
              <a:t> الشرح عن خاصية الاكسوليميتر الموجدوه الجوال و عن طريق استخدامها و ما يجب تعريفه في الاندرويد لاستخدام هذه الخاصية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33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الشرح عن النتيجة الناتجة من الموبايل ابليكيشن</a:t>
            </a:r>
            <a:r>
              <a:rPr lang="ar-SA" baseline="0" dirty="0" smtClean="0"/>
              <a:t> و يمكن ان نصور فيديو لتغير القيم و كذلك عن استخدام خاصية البلوتوث التي استخدمناها لارسال هذه القيم للبيك</a:t>
            </a:r>
            <a:r>
              <a:rPr lang="ar-SA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53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نشرح لماذا</a:t>
            </a:r>
            <a:r>
              <a:rPr lang="ar-SA" baseline="0" dirty="0" smtClean="0"/>
              <a:t> فعلنا هدا و استخداماتها وكيف استفدنا منها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89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نشرح كيف وصلنا كل ليد مع الليد المجاور له و كيف عملنا كل لير منفصلة ثم جمعناهم مع بعض و النتيجة النهائية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89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الشرح</a:t>
            </a:r>
            <a:r>
              <a:rPr lang="ar-SA" baseline="0" dirty="0" smtClean="0"/>
              <a:t> عن الكاثود و الانود و كيفيه مراعاة هدا الامر في الليد كيوب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75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الشرح</a:t>
            </a:r>
            <a:r>
              <a:rPr lang="ar-SA" baseline="0" dirty="0" smtClean="0"/>
              <a:t> عنا تطبيق الانود و الكاثود على المشروع و كذلك عن السلك الذي استخدمناه لتوصيل الانود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24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يجب الذكر انه تم حرق قطعة بيك من قبل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19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الشرح عن سبب استخدامه و لماذا</a:t>
            </a:r>
            <a:r>
              <a:rPr lang="ar-SA" baseline="0" dirty="0" smtClean="0"/>
              <a:t> 8والمقاومات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6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يمكن ان يكون هده الصورة تكملة لشرح</a:t>
            </a:r>
            <a:r>
              <a:rPr lang="ar-SA" baseline="0" dirty="0" smtClean="0"/>
              <a:t> السلايد السابق ع الشفت ريجيستر و استخداماته و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98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هنا ايضا يجب الشرح عن هده القطعة و سبب استخدامها بالمشروع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A2130-B080-48B8-9CAE-4A4C195532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09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170646"/>
            <a:ext cx="7615193" cy="1001332"/>
          </a:xfrm>
        </p:spPr>
        <p:txBody>
          <a:bodyPr/>
          <a:lstStyle/>
          <a:p>
            <a:r>
              <a:rPr lang="en-GB" dirty="0" smtClean="0"/>
              <a:t>8*8*8 LED Cube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4972" y="4777377"/>
            <a:ext cx="8074494" cy="1126283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>
                <a:solidFill>
                  <a:srgbClr val="002060"/>
                </a:solidFill>
              </a:rPr>
              <a:t>Prepared </a:t>
            </a:r>
            <a:r>
              <a:rPr lang="en-US" sz="2600" b="1" dirty="0" smtClean="0">
                <a:solidFill>
                  <a:srgbClr val="002060"/>
                </a:solidFill>
              </a:rPr>
              <a:t>By :                               Supervisor</a:t>
            </a:r>
            <a:r>
              <a:rPr lang="en-US" sz="2600" b="1" dirty="0">
                <a:solidFill>
                  <a:srgbClr val="002060"/>
                </a:solidFill>
              </a:rPr>
              <a:t>:</a:t>
            </a:r>
          </a:p>
          <a:p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Ghadeer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Jom’a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.                                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         Dr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. Aladdin Masri.</a:t>
            </a:r>
          </a:p>
          <a:p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Shatha Rabai’a.</a:t>
            </a:r>
          </a:p>
          <a:p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996224" y="4554906"/>
            <a:ext cx="8306875" cy="157122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477296" y="1545465"/>
            <a:ext cx="5009881" cy="293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Construction: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49" y="2133600"/>
            <a:ext cx="9976063" cy="4390030"/>
          </a:xfrm>
        </p:spPr>
        <p:txBody>
          <a:bodyPr/>
          <a:lstStyle/>
          <a:p>
            <a:r>
              <a:rPr lang="en-US" sz="3200" b="1" dirty="0"/>
              <a:t>Anodes &amp; </a:t>
            </a:r>
            <a:r>
              <a:rPr lang="en-US" sz="3200" b="1" dirty="0" smtClean="0"/>
              <a:t>cathodes</a:t>
            </a:r>
            <a:r>
              <a:rPr lang="en-US" b="1" dirty="0"/>
              <a:t>:</a:t>
            </a:r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          </a:t>
            </a:r>
            <a:r>
              <a:rPr lang="en-US" dirty="0" smtClean="0"/>
              <a:t>cathodes</a:t>
            </a:r>
            <a:r>
              <a:rPr lang="ar-SA" dirty="0" smtClean="0"/>
              <a:t>                    </a:t>
            </a:r>
            <a:r>
              <a:rPr lang="en-US" dirty="0" smtClean="0"/>
              <a:t>                                         </a:t>
            </a:r>
            <a:r>
              <a:rPr lang="en-GB" dirty="0" smtClean="0"/>
              <a:t>Anode </a:t>
            </a:r>
            <a:endParaRPr lang="ar-SA" dirty="0" smtClean="0"/>
          </a:p>
          <a:p>
            <a:endParaRPr lang="ar-SA" dirty="0" smtClean="0"/>
          </a:p>
          <a:p>
            <a:endParaRPr lang="en-US" dirty="0"/>
          </a:p>
        </p:txBody>
      </p:sp>
      <p:pic>
        <p:nvPicPr>
          <p:cNvPr id="4" name="Picture 3" descr="K:\DCIM\100PHOTO\SAM_031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200" y="2852380"/>
            <a:ext cx="3961713" cy="2754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K:\DCIM\100PHOTO\SAM_029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564" y="2852379"/>
            <a:ext cx="4357048" cy="2754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1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circuit.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0812" y="1637731"/>
            <a:ext cx="9443800" cy="4273491"/>
          </a:xfrm>
        </p:spPr>
        <p:txBody>
          <a:bodyPr/>
          <a:lstStyle/>
          <a:p>
            <a:r>
              <a:rPr lang="en-US" sz="3200" b="1" dirty="0"/>
              <a:t>Electronics</a:t>
            </a:r>
            <a:r>
              <a:rPr lang="en-US" b="1" dirty="0"/>
              <a:t> </a:t>
            </a:r>
            <a:r>
              <a:rPr lang="en-US" sz="3200" b="1" dirty="0"/>
              <a:t>components</a:t>
            </a:r>
            <a:r>
              <a:rPr lang="en-US" sz="3200" b="1" dirty="0" smtClean="0"/>
              <a:t>:</a:t>
            </a:r>
            <a:endParaRPr lang="ar-SA" sz="3200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2000" dirty="0" smtClean="0"/>
              <a:t>Basic circuit for PIC16F877A </a:t>
            </a:r>
            <a:r>
              <a:rPr lang="en-US" sz="2000" dirty="0"/>
              <a:t>microcontroller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/>
          </a:p>
          <a:p>
            <a:endParaRPr lang="en-US" dirty="0"/>
          </a:p>
        </p:txBody>
      </p:sp>
      <p:pic>
        <p:nvPicPr>
          <p:cNvPr id="5" name="Picture 4" descr="C:\Users\Forward\Desktop\text\SAM_032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864" y="2918621"/>
            <a:ext cx="5715000" cy="3152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72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813" y="624110"/>
            <a:ext cx="9443800" cy="1280890"/>
          </a:xfrm>
        </p:spPr>
        <p:txBody>
          <a:bodyPr/>
          <a:lstStyle/>
          <a:p>
            <a:r>
              <a:rPr lang="en-US" dirty="0"/>
              <a:t>Control circuit.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 startAt="2"/>
            </a:pPr>
            <a:r>
              <a:rPr lang="en-US" sz="2000" dirty="0" smtClean="0"/>
              <a:t> 8 of 74HC164N </a:t>
            </a:r>
            <a:r>
              <a:rPr lang="en-US" sz="2000" dirty="0"/>
              <a:t>shift register </a:t>
            </a:r>
            <a:r>
              <a:rPr lang="en-US" sz="2000" dirty="0" smtClean="0"/>
              <a:t>IC.</a:t>
            </a:r>
          </a:p>
          <a:p>
            <a:pPr marL="457200" lvl="0" indent="-457200">
              <a:buFont typeface="+mj-lt"/>
              <a:buAutoNum type="arabicPeriod" startAt="2"/>
            </a:pPr>
            <a:r>
              <a:rPr lang="en-US" sz="2000" dirty="0"/>
              <a:t>64 of 240 0hm resistors </a:t>
            </a:r>
          </a:p>
        </p:txBody>
      </p:sp>
      <p:pic>
        <p:nvPicPr>
          <p:cNvPr id="5" name="Picture 4" descr="C:\Users\Forward\Desktop\text\SAM_03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389" y="3262845"/>
            <a:ext cx="5715000" cy="3190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8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circuit.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460" y="2133600"/>
            <a:ext cx="9430152" cy="377762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Output of </a:t>
            </a:r>
            <a:r>
              <a:rPr lang="en-US" sz="2800" dirty="0"/>
              <a:t>shift register </a:t>
            </a:r>
            <a:r>
              <a:rPr lang="en-US" sz="2800" dirty="0" smtClean="0"/>
              <a:t>IC. 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2893326" y="2998863"/>
            <a:ext cx="6960358" cy="291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1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circuit.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+mj-lt"/>
              <a:buAutoNum type="arabicPeriod" startAt="4"/>
            </a:pPr>
            <a:r>
              <a:rPr lang="en-US" sz="2000" dirty="0"/>
              <a:t>ULN2803 </a:t>
            </a:r>
            <a:r>
              <a:rPr lang="en-US" sz="2000" dirty="0" smtClean="0"/>
              <a:t>IC</a:t>
            </a:r>
            <a:r>
              <a:rPr lang="en-GB" sz="2000" dirty="0" smtClean="0"/>
              <a:t>.</a:t>
            </a:r>
          </a:p>
          <a:p>
            <a:pPr>
              <a:buFont typeface="+mj-lt"/>
              <a:buAutoNum type="arabicPeriod" startAt="4"/>
            </a:pPr>
            <a:r>
              <a:rPr lang="en-US" sz="2000" dirty="0"/>
              <a:t>8 of 4.7k ohm resistors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 rot="10800000">
            <a:off x="3248168" y="3407568"/>
            <a:ext cx="4394578" cy="239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circuit.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Final control circuit</a:t>
            </a:r>
            <a:endParaRPr lang="en-US" sz="2800" dirty="0"/>
          </a:p>
        </p:txBody>
      </p:sp>
      <p:pic>
        <p:nvPicPr>
          <p:cNvPr id="4" name="Picture 3" descr="C:\Users\Forward\Desktop\text\SAM_032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10" y="2910847"/>
            <a:ext cx="7615450" cy="3228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588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LED CUBE via Bluetooth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Electronics components</a:t>
            </a:r>
            <a:r>
              <a:rPr lang="en-US" sz="3200" b="1" dirty="0" smtClean="0"/>
              <a:t>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400" dirty="0"/>
              <a:t>Bluetooth Module HC-05.</a:t>
            </a:r>
          </a:p>
          <a:p>
            <a:pPr marL="0" indent="0">
              <a:buNone/>
            </a:pPr>
            <a:endParaRPr lang="en-US" sz="3200" b="1" dirty="0"/>
          </a:p>
          <a:p>
            <a:endParaRPr lang="en-US" sz="3200" b="1" dirty="0"/>
          </a:p>
        </p:txBody>
      </p:sp>
      <p:pic>
        <p:nvPicPr>
          <p:cNvPr id="4" name="Picture 3" descr="C:\Users\Forward\Downloads\download (8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541" y="3738847"/>
            <a:ext cx="4431115" cy="1870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84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Software: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MPLAB IDE </a:t>
            </a:r>
            <a:r>
              <a:rPr lang="en-US" sz="3200" dirty="0" smtClean="0"/>
              <a:t>:</a:t>
            </a:r>
          </a:p>
          <a:p>
            <a:pPr marL="0" indent="0">
              <a:buNone/>
            </a:pPr>
            <a:r>
              <a:rPr lang="en-GB" sz="2800" dirty="0"/>
              <a:t>We use mblab ide to implementation the function </a:t>
            </a:r>
            <a:r>
              <a:rPr lang="en-GB" sz="2800" dirty="0" smtClean="0"/>
              <a:t>for pic.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581" y="3709560"/>
            <a:ext cx="5286589" cy="25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4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MPLAB IDE :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9212" y="2688609"/>
            <a:ext cx="6144675" cy="226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79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MPLAB IDE 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9928" y="2913062"/>
            <a:ext cx="5819610" cy="294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40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521079"/>
            <a:ext cx="8911687" cy="1280890"/>
          </a:xfrm>
        </p:spPr>
        <p:txBody>
          <a:bodyPr/>
          <a:lstStyle/>
          <a:p>
            <a:r>
              <a:rPr lang="en-GB" dirty="0" smtClean="0"/>
              <a:t>Outline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78039"/>
            <a:ext cx="8915400" cy="4533183"/>
          </a:xfrm>
        </p:spPr>
        <p:txBody>
          <a:bodyPr>
            <a:normAutofit fontScale="70000" lnSpcReduction="20000"/>
          </a:bodyPr>
          <a:lstStyle/>
          <a:p>
            <a:r>
              <a:rPr lang="en-GB" sz="3600" b="1" dirty="0" smtClean="0"/>
              <a:t>Why LED Cube?</a:t>
            </a:r>
          </a:p>
          <a:p>
            <a:r>
              <a:rPr lang="en-US" sz="3600" b="1" dirty="0" smtClean="0"/>
              <a:t>Hardware</a:t>
            </a:r>
            <a:r>
              <a:rPr lang="en-US" sz="3600" b="1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 smtClean="0"/>
              <a:t>Cube </a:t>
            </a:r>
            <a:r>
              <a:rPr lang="en-US" sz="3600" dirty="0"/>
              <a:t>Construction.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Control circuit</a:t>
            </a:r>
            <a:r>
              <a:rPr lang="en-US" sz="36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Controlling LED CUBE via </a:t>
            </a:r>
            <a:r>
              <a:rPr lang="en-US" sz="3600" dirty="0" smtClean="0"/>
              <a:t>Bluetooth.</a:t>
            </a:r>
            <a:endParaRPr lang="en-US" sz="3600" dirty="0"/>
          </a:p>
          <a:p>
            <a:r>
              <a:rPr lang="en-US" sz="3600" b="1" dirty="0"/>
              <a:t>Software</a:t>
            </a:r>
            <a:r>
              <a:rPr lang="en-US" sz="3600" b="1" dirty="0" smtClean="0"/>
              <a:t>.</a:t>
            </a:r>
            <a:endParaRPr lang="ar-SA" sz="36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MPLAB IDE </a:t>
            </a:r>
            <a:endParaRPr lang="ar-SA" sz="3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Android </a:t>
            </a:r>
            <a:r>
              <a:rPr lang="en-US" sz="3600" dirty="0" smtClean="0"/>
              <a:t>Application</a:t>
            </a:r>
          </a:p>
          <a:p>
            <a:r>
              <a:rPr lang="en-US" sz="3600" b="1" dirty="0" smtClean="0"/>
              <a:t>Future Work.</a:t>
            </a:r>
          </a:p>
          <a:p>
            <a:r>
              <a:rPr lang="en-US" sz="3600" b="1" dirty="0" smtClean="0"/>
              <a:t>Demo.</a:t>
            </a: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8351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</a:t>
            </a:r>
            <a:r>
              <a:rPr lang="en-US" sz="2800" dirty="0" smtClean="0"/>
              <a:t>ccelerometer feature in mobile</a:t>
            </a:r>
            <a:endParaRPr lang="en-US" sz="2800" dirty="0"/>
          </a:p>
        </p:txBody>
      </p:sp>
      <p:pic>
        <p:nvPicPr>
          <p:cNvPr id="4" name="Picture 3" descr="C:\Users\Forward\Downloads\download (9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931" y="2922273"/>
            <a:ext cx="4067033" cy="2988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83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Android Application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603" y="2987722"/>
            <a:ext cx="5444818" cy="273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 dirty="0"/>
              <a:t>Enable the user to send any word and show on LED </a:t>
            </a:r>
            <a:r>
              <a:rPr lang="en-US" sz="2400" dirty="0" smtClean="0"/>
              <a:t>Cube.</a:t>
            </a:r>
            <a:endParaRPr lang="en-US" sz="2400" dirty="0"/>
          </a:p>
          <a:p>
            <a:endParaRPr lang="en-US" sz="2400" dirty="0"/>
          </a:p>
          <a:p>
            <a:pPr lvl="0"/>
            <a:r>
              <a:rPr lang="en-US" sz="2400" dirty="0"/>
              <a:t>Use RGB LEDs to give wonderful </a:t>
            </a:r>
            <a:r>
              <a:rPr lang="en-US" sz="2400" dirty="0" smtClean="0"/>
              <a:t>colors.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 </a:t>
            </a:r>
          </a:p>
          <a:p>
            <a:pPr lvl="0"/>
            <a:r>
              <a:rPr lang="en-US" sz="2400" dirty="0"/>
              <a:t>Use it to designing 3-D games.</a:t>
            </a:r>
          </a:p>
          <a:p>
            <a:pPr marL="0" indent="0">
              <a:buNone/>
            </a:pPr>
            <a:r>
              <a:rPr lang="en-US" sz="2400" dirty="0"/>
              <a:t> </a:t>
            </a:r>
          </a:p>
          <a:p>
            <a:pPr lvl="0"/>
            <a:r>
              <a:rPr lang="en-US" sz="2400" dirty="0"/>
              <a:t>Use in analog/digital clocks.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0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Why </a:t>
            </a:r>
            <a:r>
              <a:rPr lang="en-GB" sz="4400" dirty="0"/>
              <a:t>LED </a:t>
            </a:r>
            <a:r>
              <a:rPr lang="en-GB" sz="4400" dirty="0" smtClean="0"/>
              <a:t>Cube?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/>
          <a:lstStyle/>
          <a:p>
            <a:r>
              <a:rPr lang="en-US" sz="2400" b="1" dirty="0" smtClean="0"/>
              <a:t>This </a:t>
            </a:r>
            <a:r>
              <a:rPr lang="en-US" sz="2400" b="1" dirty="0"/>
              <a:t>cube could be useful in many aspects:</a:t>
            </a:r>
          </a:p>
          <a:p>
            <a:pPr>
              <a:buNone/>
            </a:pPr>
            <a:r>
              <a:rPr lang="en-US" sz="2400" b="1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3D Animation.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dirty="0"/>
              <a:t>Designing 3-D </a:t>
            </a:r>
            <a:r>
              <a:rPr lang="en-US" sz="2400" dirty="0" smtClean="0"/>
              <a:t>games.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 </a:t>
            </a:r>
            <a:r>
              <a:rPr lang="en-GB" sz="2400" dirty="0"/>
              <a:t>Use as accessory </a:t>
            </a:r>
            <a:r>
              <a:rPr lang="en-GB" sz="2400" dirty="0" smtClean="0"/>
              <a:t>in place.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Use </a:t>
            </a:r>
            <a:r>
              <a:rPr lang="en-US" sz="2400" dirty="0"/>
              <a:t>as tool for </a:t>
            </a:r>
            <a:r>
              <a:rPr lang="en-US" sz="2400" dirty="0" smtClean="0"/>
              <a:t>Ads.</a:t>
            </a:r>
          </a:p>
          <a:p>
            <a:pPr>
              <a:buNone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21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Hardware</a:t>
            </a:r>
            <a:r>
              <a:rPr lang="en-GB" sz="4000" dirty="0" smtClean="0"/>
              <a:t>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4000" b="1" dirty="0" smtClean="0"/>
              <a:t>Parts :</a:t>
            </a:r>
          </a:p>
          <a:p>
            <a:pPr marL="0" indent="0">
              <a:buNone/>
            </a:pPr>
            <a:endParaRPr lang="en-GB" sz="24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Cube Construction.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/>
              <a:t>Control </a:t>
            </a:r>
            <a:r>
              <a:rPr lang="en-US" sz="4000" dirty="0"/>
              <a:t>circuit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endParaRPr lang="en-US" sz="4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/>
              <a:t>Controlling </a:t>
            </a:r>
            <a:r>
              <a:rPr lang="en-US" sz="4000" dirty="0"/>
              <a:t>LED CUBE via Bluetooth.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40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896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</a:t>
            </a:r>
            <a:r>
              <a:rPr lang="en-US" dirty="0" smtClean="0"/>
              <a:t>Construction: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42" y="2133600"/>
            <a:ext cx="9320970" cy="3777622"/>
          </a:xfrm>
        </p:spPr>
        <p:txBody>
          <a:bodyPr>
            <a:normAutofit/>
          </a:bodyPr>
          <a:lstStyle/>
          <a:p>
            <a:r>
              <a:rPr lang="en-US" sz="3200" b="1" dirty="0"/>
              <a:t>Electronics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/>
              <a:t>components</a:t>
            </a:r>
            <a:r>
              <a:rPr lang="en-US" sz="3200" b="1" dirty="0" smtClean="0"/>
              <a:t>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512x  LEDs (Super Bright 3mm Blue LED</a:t>
            </a:r>
            <a:r>
              <a:rPr lang="en-US" sz="2000" dirty="0" smtClean="0"/>
              <a:t>).</a:t>
            </a:r>
            <a:endParaRPr lang="en-US" sz="20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 descr="C:\Users\Forward\Downloads\images (1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907" y="3527804"/>
            <a:ext cx="3721994" cy="2383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67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Construction: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8×8 grid intersection points </a:t>
            </a:r>
            <a:endParaRPr lang="ar-SA" sz="3200" b="1" dirty="0" smtClean="0"/>
          </a:p>
          <a:p>
            <a:endParaRPr lang="en-US" sz="3200" b="1" dirty="0"/>
          </a:p>
        </p:txBody>
      </p:sp>
      <p:pic>
        <p:nvPicPr>
          <p:cNvPr id="4" name="Picture 3" descr="C:\Users\Forward\Downloads\IMG_4199-640x48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679" y="3001370"/>
            <a:ext cx="4139751" cy="2909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8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Construction: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LED Cube layers:</a:t>
            </a:r>
          </a:p>
          <a:p>
            <a:pPr marL="0" indent="0">
              <a:buNone/>
            </a:pPr>
            <a:endParaRPr lang="en-US" sz="3200" b="1" dirty="0"/>
          </a:p>
        </p:txBody>
      </p:sp>
      <p:pic>
        <p:nvPicPr>
          <p:cNvPr id="4" name="Picture 3" descr="C:\Users\Forward\Downloads\download (10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510" y="3051980"/>
            <a:ext cx="4026374" cy="26800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9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Construction: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88191"/>
            <a:ext cx="8915400" cy="3777622"/>
          </a:xfrm>
        </p:spPr>
        <p:txBody>
          <a:bodyPr/>
          <a:lstStyle/>
          <a:p>
            <a:r>
              <a:rPr lang="en-US" sz="3200" b="1" dirty="0" smtClean="0"/>
              <a:t>Final 8*8*8 LED </a:t>
            </a:r>
            <a:r>
              <a:rPr lang="en-US" sz="3200" b="1" dirty="0"/>
              <a:t>Cube</a:t>
            </a:r>
          </a:p>
        </p:txBody>
      </p:sp>
      <p:pic>
        <p:nvPicPr>
          <p:cNvPr id="4" name="Content Placeholder 3" descr="C:\Users\Forward\Desktop\text\SAM_0313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2" t="14706" r="23575" b="19412"/>
          <a:stretch/>
        </p:blipFill>
        <p:spPr bwMode="auto">
          <a:xfrm>
            <a:off x="4299045" y="3007057"/>
            <a:ext cx="4094321" cy="3107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08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Construction: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1128" y="2133599"/>
            <a:ext cx="10153484" cy="4349087"/>
          </a:xfrm>
        </p:spPr>
        <p:txBody>
          <a:bodyPr/>
          <a:lstStyle/>
          <a:p>
            <a:r>
              <a:rPr lang="en-US" sz="3200" b="1" dirty="0"/>
              <a:t>Anodes &amp; cathodes: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Cathode                                                                </a:t>
            </a:r>
            <a:r>
              <a:rPr lang="en-GB" dirty="0"/>
              <a:t>Anode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589212" y="2887567"/>
            <a:ext cx="3634167" cy="2721663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7533564" y="2887567"/>
            <a:ext cx="3463392" cy="272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9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473</Words>
  <Application>Microsoft Office PowerPoint</Application>
  <PresentationFormat>Widescreen</PresentationFormat>
  <Paragraphs>118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Gothic</vt:lpstr>
      <vt:lpstr>Tahoma</vt:lpstr>
      <vt:lpstr>Wingdings</vt:lpstr>
      <vt:lpstr>Wingdings 3</vt:lpstr>
      <vt:lpstr>Wisp</vt:lpstr>
      <vt:lpstr>8*8*8 LED Cube</vt:lpstr>
      <vt:lpstr>Outline :</vt:lpstr>
      <vt:lpstr>Why LED Cube?</vt:lpstr>
      <vt:lpstr>Hardware:</vt:lpstr>
      <vt:lpstr>Cube Construction:</vt:lpstr>
      <vt:lpstr>Cube Construction:</vt:lpstr>
      <vt:lpstr>Cube Construction:</vt:lpstr>
      <vt:lpstr>Cube Construction:</vt:lpstr>
      <vt:lpstr>Cube Construction:</vt:lpstr>
      <vt:lpstr>Cube Construction:</vt:lpstr>
      <vt:lpstr>Control circuit. </vt:lpstr>
      <vt:lpstr>Control circuit.</vt:lpstr>
      <vt:lpstr>Control circuit.</vt:lpstr>
      <vt:lpstr>Control circuit.</vt:lpstr>
      <vt:lpstr>Control circuit.</vt:lpstr>
      <vt:lpstr>Controlling LED CUBE via Bluetooth </vt:lpstr>
      <vt:lpstr>Software: </vt:lpstr>
      <vt:lpstr>MPLAB IDE : </vt:lpstr>
      <vt:lpstr>MPLAB IDE :</vt:lpstr>
      <vt:lpstr>Software:</vt:lpstr>
      <vt:lpstr>Software:</vt:lpstr>
      <vt:lpstr>Future Work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8*8*8 LED Cube</dc:title>
  <dc:creator>Ghadeer Joma</dc:creator>
  <cp:lastModifiedBy>Ghadeer Jom'a</cp:lastModifiedBy>
  <cp:revision>37</cp:revision>
  <dcterms:created xsi:type="dcterms:W3CDTF">2014-12-11T17:54:33Z</dcterms:created>
  <dcterms:modified xsi:type="dcterms:W3CDTF">2014-12-23T07:23:07Z</dcterms:modified>
</cp:coreProperties>
</file>